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7"/>
  </p:notesMasterIdLst>
  <p:sldIdLst>
    <p:sldId id="256" r:id="rId2"/>
    <p:sldId id="260" r:id="rId3"/>
    <p:sldId id="259" r:id="rId4"/>
    <p:sldId id="261" r:id="rId5"/>
    <p:sldId id="263" r:id="rId6"/>
    <p:sldId id="265" r:id="rId7"/>
    <p:sldId id="266" r:id="rId8"/>
    <p:sldId id="267" r:id="rId9"/>
    <p:sldId id="268" r:id="rId10"/>
    <p:sldId id="275" r:id="rId11"/>
    <p:sldId id="276" r:id="rId12"/>
    <p:sldId id="278" r:id="rId13"/>
    <p:sldId id="279" r:id="rId14"/>
    <p:sldId id="283" r:id="rId15"/>
    <p:sldId id="284" r:id="rId16"/>
  </p:sldIdLst>
  <p:sldSz cx="9144000" cy="5143500" type="screen16x9"/>
  <p:notesSz cx="6858000" cy="9144000"/>
  <p:embeddedFontLst>
    <p:embeddedFont>
      <p:font typeface="Be Vietnam Pro" panose="020B0604020202020204" charset="0"/>
      <p:regular r:id="rId18"/>
      <p:bold r:id="rId19"/>
      <p:italic r:id="rId20"/>
      <p:boldItalic r:id="rId21"/>
    </p:embeddedFont>
    <p:embeddedFont>
      <p:font typeface="Be Vietnam Pro Light" panose="020B0604020202020204" charset="0"/>
      <p:regular r:id="rId22"/>
      <p:bold r:id="rId23"/>
      <p:italic r:id="rId24"/>
      <p:boldItalic r:id="rId25"/>
    </p:embeddedFont>
    <p:embeddedFont>
      <p:font typeface="Damavand ExtraBold" panose="00000900000000000000" pitchFamily="2" charset="-78"/>
      <p:bold r:id="rId26"/>
    </p:embeddedFont>
    <p:embeddedFont>
      <p:font typeface="Delius Swash Caps" panose="020B0604020202020204" charset="0"/>
      <p:regular r:id="rId27"/>
    </p:embeddedFont>
    <p:embeddedFont>
      <p:font typeface="Kalameh" pitchFamily="2" charset="-78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9D"/>
    <a:srgbClr val="1B5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1983667-907E-4727-9B48-BD3AF3D508CD}">
  <a:tblStyle styleId="{F1983667-907E-4727-9B48-BD3AF3D508C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1498" y="4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16b7ef97f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16b7ef97f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g16e2fbc9b19_1_2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6" name="Google Shape;1706;g16e2fbc9b19_1_2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2" name="Google Shape;1712;g16e2fbc9b19_1_1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3" name="Google Shape;1713;g16e2fbc9b19_1_1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Google Shape;2061;g16e2fbc9b19_1_16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2" name="Google Shape;2062;g16e2fbc9b19_1_16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16e2fbc9b19_1_17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16e2fbc9b19_1_17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2" name="Google Shape;2172;g128df02aa99_0_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3" name="Google Shape;2173;g128df02aa99_0_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8" name="Google Shape;2428;g128df02aa99_0_4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9" name="Google Shape;2429;g128df02aa99_0_4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g1224a59d8d2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0" name="Google Shape;860;g1224a59d8d2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16b7ef97fdf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16b7ef97fdf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g16b7ef97fdf_0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7" name="Google Shape;1057;g16b7ef97fdf_0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g16e2fbc9b19_0_9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8" name="Google Shape;1128;g16e2fbc9b19_0_9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1225;g1224a59d8d2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6" name="Google Shape;1226;g1224a59d8d2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g16e2fbc9b19_0_1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1" name="Google Shape;1231;g16e2fbc9b19_0_1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g16e2fbc9b19_0_1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9" name="Google Shape;1269;g16e2fbc9b19_0_1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Google Shape;1473;g16e2fbc9b1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4" name="Google Shape;1474;g16e2fbc9b1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5100" y="639275"/>
            <a:ext cx="4566300" cy="285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500">
                <a:latin typeface="Be Vietnam Pro"/>
                <a:ea typeface="Be Vietnam Pro"/>
                <a:cs typeface="Be Vietnam Pro"/>
                <a:sym typeface="Be Vietnam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5100" y="3448000"/>
            <a:ext cx="27246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Be Vietnam Pro Light"/>
                <a:ea typeface="Be Vietnam Pro Light"/>
                <a:cs typeface="Be Vietnam Pro Light"/>
                <a:sym typeface="Be Vietnam Pro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75322" y="89851"/>
            <a:ext cx="1304353" cy="1062546"/>
            <a:chOff x="8040672" y="113276"/>
            <a:chExt cx="1304353" cy="1062546"/>
          </a:xfrm>
        </p:grpSpPr>
        <p:sp>
          <p:nvSpPr>
            <p:cNvPr id="12" name="Google Shape;12;p2"/>
            <p:cNvSpPr/>
            <p:nvPr/>
          </p:nvSpPr>
          <p:spPr>
            <a:xfrm rot="4985958">
              <a:off x="8114426" y="116363"/>
              <a:ext cx="643002" cy="718452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Google Shape;13;p2"/>
            <p:cNvSpPr/>
            <p:nvPr/>
          </p:nvSpPr>
          <p:spPr>
            <a:xfrm>
              <a:off x="9108625" y="166613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5" name="Google Shape;15;p2"/>
          <p:cNvGrpSpPr/>
          <p:nvPr/>
        </p:nvGrpSpPr>
        <p:grpSpPr>
          <a:xfrm>
            <a:off x="175324" y="4192988"/>
            <a:ext cx="1307559" cy="800080"/>
            <a:chOff x="8057824" y="431988"/>
            <a:chExt cx="1307559" cy="800080"/>
          </a:xfrm>
        </p:grpSpPr>
        <p:sp>
          <p:nvSpPr>
            <p:cNvPr id="16" name="Google Shape;16;p2"/>
            <p:cNvSpPr/>
            <p:nvPr/>
          </p:nvSpPr>
          <p:spPr>
            <a:xfrm>
              <a:off x="8661133" y="746217"/>
              <a:ext cx="704250" cy="485850"/>
            </a:xfrm>
            <a:custGeom>
              <a:avLst/>
              <a:gdLst/>
              <a:ahLst/>
              <a:cxnLst/>
              <a:rect l="l" t="t" r="r" b="b"/>
              <a:pathLst>
                <a:path w="28170" h="19434" extrusionOk="0">
                  <a:moveTo>
                    <a:pt x="21697" y="19225"/>
                  </a:moveTo>
                  <a:cubicBezTo>
                    <a:pt x="24001" y="18683"/>
                    <a:pt x="26650" y="17439"/>
                    <a:pt x="27618" y="15521"/>
                  </a:cubicBezTo>
                  <a:cubicBezTo>
                    <a:pt x="28586" y="13603"/>
                    <a:pt x="28108" y="9945"/>
                    <a:pt x="27503" y="7716"/>
                  </a:cubicBezTo>
                  <a:cubicBezTo>
                    <a:pt x="26898" y="5487"/>
                    <a:pt x="25746" y="3433"/>
                    <a:pt x="23986" y="2148"/>
                  </a:cubicBezTo>
                  <a:cubicBezTo>
                    <a:pt x="22226" y="863"/>
                    <a:pt x="19252" y="-72"/>
                    <a:pt x="16942" y="4"/>
                  </a:cubicBezTo>
                  <a:cubicBezTo>
                    <a:pt x="14632" y="80"/>
                    <a:pt x="12469" y="2027"/>
                    <a:pt x="10128" y="2603"/>
                  </a:cubicBezTo>
                  <a:cubicBezTo>
                    <a:pt x="7787" y="3179"/>
                    <a:pt x="4584" y="2277"/>
                    <a:pt x="2897" y="3459"/>
                  </a:cubicBezTo>
                  <a:cubicBezTo>
                    <a:pt x="1210" y="4641"/>
                    <a:pt x="-105" y="7415"/>
                    <a:pt x="7" y="9693"/>
                  </a:cubicBezTo>
                  <a:cubicBezTo>
                    <a:pt x="119" y="11971"/>
                    <a:pt x="1273" y="15612"/>
                    <a:pt x="3571" y="17125"/>
                  </a:cubicBezTo>
                  <a:cubicBezTo>
                    <a:pt x="5869" y="18638"/>
                    <a:pt x="10772" y="18423"/>
                    <a:pt x="13793" y="18773"/>
                  </a:cubicBezTo>
                  <a:cubicBezTo>
                    <a:pt x="16814" y="19123"/>
                    <a:pt x="19393" y="19767"/>
                    <a:pt x="21697" y="19225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17" name="Google Shape;17;p2"/>
            <p:cNvSpPr/>
            <p:nvPr/>
          </p:nvSpPr>
          <p:spPr>
            <a:xfrm>
              <a:off x="8156375" y="431988"/>
              <a:ext cx="236400" cy="236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oogle Shape;244;p16"/>
          <p:cNvGrpSpPr/>
          <p:nvPr/>
        </p:nvGrpSpPr>
        <p:grpSpPr>
          <a:xfrm rot="10507863">
            <a:off x="4365" y="4009727"/>
            <a:ext cx="958403" cy="1105061"/>
            <a:chOff x="8156375" y="356022"/>
            <a:chExt cx="1093364" cy="1260675"/>
          </a:xfrm>
        </p:grpSpPr>
        <p:sp>
          <p:nvSpPr>
            <p:cNvPr id="245" name="Google Shape;245;p16"/>
            <p:cNvSpPr/>
            <p:nvPr/>
          </p:nvSpPr>
          <p:spPr>
            <a:xfrm rot="1321491">
              <a:off x="8462244" y="463649"/>
              <a:ext cx="695659" cy="625161"/>
            </a:xfrm>
            <a:custGeom>
              <a:avLst/>
              <a:gdLst/>
              <a:ahLst/>
              <a:cxnLst/>
              <a:rect l="l" t="t" r="r" b="b"/>
              <a:pathLst>
                <a:path w="27827" h="25007" extrusionOk="0">
                  <a:moveTo>
                    <a:pt x="14668" y="1016"/>
                  </a:moveTo>
                  <a:cubicBezTo>
                    <a:pt x="12034" y="300"/>
                    <a:pt x="9890" y="-443"/>
                    <a:pt x="7718" y="324"/>
                  </a:cubicBezTo>
                  <a:cubicBezTo>
                    <a:pt x="5546" y="1091"/>
                    <a:pt x="2883" y="3386"/>
                    <a:pt x="1635" y="5618"/>
                  </a:cubicBezTo>
                  <a:cubicBezTo>
                    <a:pt x="387" y="7851"/>
                    <a:pt x="-420" y="11115"/>
                    <a:pt x="230" y="13719"/>
                  </a:cubicBezTo>
                  <a:cubicBezTo>
                    <a:pt x="880" y="16323"/>
                    <a:pt x="3283" y="19679"/>
                    <a:pt x="5533" y="21241"/>
                  </a:cubicBezTo>
                  <a:cubicBezTo>
                    <a:pt x="7783" y="22803"/>
                    <a:pt x="11337" y="22467"/>
                    <a:pt x="13730" y="23091"/>
                  </a:cubicBezTo>
                  <a:cubicBezTo>
                    <a:pt x="16124" y="23715"/>
                    <a:pt x="17850" y="25197"/>
                    <a:pt x="19894" y="24986"/>
                  </a:cubicBezTo>
                  <a:cubicBezTo>
                    <a:pt x="21938" y="24775"/>
                    <a:pt x="24689" y="23694"/>
                    <a:pt x="25993" y="21824"/>
                  </a:cubicBezTo>
                  <a:cubicBezTo>
                    <a:pt x="27298" y="19954"/>
                    <a:pt x="28133" y="16632"/>
                    <a:pt x="27721" y="13765"/>
                  </a:cubicBezTo>
                  <a:cubicBezTo>
                    <a:pt x="27310" y="10898"/>
                    <a:pt x="25700" y="6747"/>
                    <a:pt x="23524" y="4622"/>
                  </a:cubicBezTo>
                  <a:cubicBezTo>
                    <a:pt x="21349" y="2497"/>
                    <a:pt x="17302" y="1732"/>
                    <a:pt x="14668" y="101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246" name="Google Shape;246;p16"/>
            <p:cNvSpPr/>
            <p:nvPr/>
          </p:nvSpPr>
          <p:spPr>
            <a:xfrm>
              <a:off x="8156375" y="431988"/>
              <a:ext cx="236400" cy="236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6"/>
            <p:cNvSpPr/>
            <p:nvPr/>
          </p:nvSpPr>
          <p:spPr>
            <a:xfrm>
              <a:off x="8658874" y="1283622"/>
              <a:ext cx="330600" cy="333075"/>
            </a:xfrm>
            <a:custGeom>
              <a:avLst/>
              <a:gdLst/>
              <a:ahLst/>
              <a:cxnLst/>
              <a:rect l="l" t="t" r="r" b="b"/>
              <a:pathLst>
                <a:path w="13224" h="13323" extrusionOk="0">
                  <a:moveTo>
                    <a:pt x="303" y="3798"/>
                  </a:moveTo>
                  <a:cubicBezTo>
                    <a:pt x="-232" y="5245"/>
                    <a:pt x="26" y="7962"/>
                    <a:pt x="423" y="9467"/>
                  </a:cubicBezTo>
                  <a:cubicBezTo>
                    <a:pt x="820" y="10973"/>
                    <a:pt x="1513" y="12211"/>
                    <a:pt x="2683" y="12831"/>
                  </a:cubicBezTo>
                  <a:cubicBezTo>
                    <a:pt x="3853" y="13451"/>
                    <a:pt x="5848" y="13379"/>
                    <a:pt x="7442" y="13186"/>
                  </a:cubicBezTo>
                  <a:cubicBezTo>
                    <a:pt x="9036" y="12993"/>
                    <a:pt x="11321" y="12481"/>
                    <a:pt x="12247" y="11673"/>
                  </a:cubicBezTo>
                  <a:cubicBezTo>
                    <a:pt x="13173" y="10865"/>
                    <a:pt x="12872" y="9691"/>
                    <a:pt x="12997" y="8338"/>
                  </a:cubicBezTo>
                  <a:cubicBezTo>
                    <a:pt x="13122" y="6985"/>
                    <a:pt x="13439" y="4738"/>
                    <a:pt x="12996" y="3557"/>
                  </a:cubicBezTo>
                  <a:cubicBezTo>
                    <a:pt x="12553" y="2376"/>
                    <a:pt x="11255" y="1844"/>
                    <a:pt x="10340" y="1254"/>
                  </a:cubicBezTo>
                  <a:cubicBezTo>
                    <a:pt x="9425" y="664"/>
                    <a:pt x="8624" y="93"/>
                    <a:pt x="7506" y="15"/>
                  </a:cubicBezTo>
                  <a:cubicBezTo>
                    <a:pt x="6388" y="-63"/>
                    <a:pt x="4835" y="158"/>
                    <a:pt x="3634" y="788"/>
                  </a:cubicBezTo>
                  <a:cubicBezTo>
                    <a:pt x="2434" y="1419"/>
                    <a:pt x="838" y="2352"/>
                    <a:pt x="303" y="3798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248" name="Google Shape;248;p16"/>
          <p:cNvGrpSpPr/>
          <p:nvPr/>
        </p:nvGrpSpPr>
        <p:grpSpPr>
          <a:xfrm>
            <a:off x="7863718" y="152350"/>
            <a:ext cx="1130380" cy="1050075"/>
            <a:chOff x="7861155" y="50875"/>
            <a:chExt cx="1130380" cy="1050075"/>
          </a:xfrm>
        </p:grpSpPr>
        <p:grpSp>
          <p:nvGrpSpPr>
            <p:cNvPr id="249" name="Google Shape;249;p16"/>
            <p:cNvGrpSpPr/>
            <p:nvPr/>
          </p:nvGrpSpPr>
          <p:grpSpPr>
            <a:xfrm rot="5400000">
              <a:off x="7950119" y="59534"/>
              <a:ext cx="952453" cy="1130380"/>
              <a:chOff x="8040672" y="113263"/>
              <a:chExt cx="952453" cy="1130380"/>
            </a:xfrm>
          </p:grpSpPr>
          <p:sp>
            <p:nvSpPr>
              <p:cNvPr id="250" name="Google Shape;250;p16"/>
              <p:cNvSpPr/>
              <p:nvPr/>
            </p:nvSpPr>
            <p:spPr>
              <a:xfrm rot="4985958">
                <a:off x="8114426" y="116363"/>
                <a:ext cx="643002" cy="718452"/>
              </a:xfrm>
              <a:custGeom>
                <a:avLst/>
                <a:gdLst/>
                <a:ahLst/>
                <a:cxnLst/>
                <a:rect l="l" t="t" r="r" b="b"/>
                <a:pathLst>
                  <a:path w="38293" h="28737" extrusionOk="0">
                    <a:moveTo>
                      <a:pt x="797" y="11536"/>
                    </a:moveTo>
                    <a:cubicBezTo>
                      <a:pt x="-608" y="14086"/>
                      <a:pt x="68" y="18873"/>
                      <a:pt x="1109" y="21527"/>
                    </a:cubicBezTo>
                    <a:cubicBezTo>
                      <a:pt x="2150" y="24181"/>
                      <a:pt x="3971" y="26365"/>
                      <a:pt x="7041" y="27458"/>
                    </a:cubicBezTo>
                    <a:cubicBezTo>
                      <a:pt x="10111" y="28551"/>
                      <a:pt x="16520" y="29363"/>
                      <a:pt x="19529" y="28083"/>
                    </a:cubicBezTo>
                    <a:cubicBezTo>
                      <a:pt x="22538" y="26803"/>
                      <a:pt x="22503" y="21683"/>
                      <a:pt x="25096" y="19779"/>
                    </a:cubicBezTo>
                    <a:cubicBezTo>
                      <a:pt x="27689" y="17875"/>
                      <a:pt x="32893" y="18447"/>
                      <a:pt x="35087" y="16657"/>
                    </a:cubicBezTo>
                    <a:cubicBezTo>
                      <a:pt x="37281" y="14867"/>
                      <a:pt x="38513" y="11350"/>
                      <a:pt x="38261" y="9039"/>
                    </a:cubicBezTo>
                    <a:cubicBezTo>
                      <a:pt x="38010" y="6729"/>
                      <a:pt x="36293" y="4282"/>
                      <a:pt x="33578" y="2794"/>
                    </a:cubicBezTo>
                    <a:cubicBezTo>
                      <a:pt x="30864" y="1306"/>
                      <a:pt x="25981" y="-462"/>
                      <a:pt x="21974" y="110"/>
                    </a:cubicBezTo>
                    <a:cubicBezTo>
                      <a:pt x="17968" y="683"/>
                      <a:pt x="13069" y="4325"/>
                      <a:pt x="9539" y="6229"/>
                    </a:cubicBezTo>
                    <a:cubicBezTo>
                      <a:pt x="6010" y="8133"/>
                      <a:pt x="2202" y="8986"/>
                      <a:pt x="797" y="115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251" name="Google Shape;251;p16"/>
              <p:cNvSpPr/>
              <p:nvPr/>
            </p:nvSpPr>
            <p:spPr>
              <a:xfrm>
                <a:off x="8756725" y="113263"/>
                <a:ext cx="236400" cy="236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6"/>
              <p:cNvSpPr/>
              <p:nvPr/>
            </p:nvSpPr>
            <p:spPr>
              <a:xfrm rot="-3061482">
                <a:off x="8127245" y="83960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  <p:sp>
          <p:nvSpPr>
            <p:cNvPr id="253" name="Google Shape;253;p16"/>
            <p:cNvSpPr/>
            <p:nvPr/>
          </p:nvSpPr>
          <p:spPr>
            <a:xfrm rot="5400000">
              <a:off x="8244702" y="50875"/>
              <a:ext cx="184200" cy="184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" name="Google Shape;254;p16"/>
          <p:cNvGrpSpPr/>
          <p:nvPr/>
        </p:nvGrpSpPr>
        <p:grpSpPr>
          <a:xfrm>
            <a:off x="99605" y="-114849"/>
            <a:ext cx="841562" cy="892398"/>
            <a:chOff x="99605" y="-114849"/>
            <a:chExt cx="841562" cy="892398"/>
          </a:xfrm>
        </p:grpSpPr>
        <p:grpSp>
          <p:nvGrpSpPr>
            <p:cNvPr id="255" name="Google Shape;255;p16"/>
            <p:cNvGrpSpPr/>
            <p:nvPr/>
          </p:nvGrpSpPr>
          <p:grpSpPr>
            <a:xfrm rot="3796565">
              <a:off x="281204" y="-94199"/>
              <a:ext cx="478364" cy="701363"/>
              <a:chOff x="7733403" y="397923"/>
              <a:chExt cx="478355" cy="701350"/>
            </a:xfrm>
          </p:grpSpPr>
          <p:sp>
            <p:nvSpPr>
              <p:cNvPr id="256" name="Google Shape;256;p16"/>
              <p:cNvSpPr/>
              <p:nvPr/>
            </p:nvSpPr>
            <p:spPr>
              <a:xfrm>
                <a:off x="7945058" y="397923"/>
                <a:ext cx="266700" cy="2667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6"/>
              <p:cNvSpPr/>
              <p:nvPr/>
            </p:nvSpPr>
            <p:spPr>
              <a:xfrm>
                <a:off x="7733403" y="766423"/>
                <a:ext cx="331225" cy="332850"/>
              </a:xfrm>
              <a:custGeom>
                <a:avLst/>
                <a:gdLst/>
                <a:ahLst/>
                <a:cxnLst/>
                <a:rect l="l" t="t" r="r" b="b"/>
                <a:pathLst>
                  <a:path w="13249" h="13314" extrusionOk="0">
                    <a:moveTo>
                      <a:pt x="304" y="3799"/>
                    </a:moveTo>
                    <a:cubicBezTo>
                      <a:pt x="-231" y="5245"/>
                      <a:pt x="27" y="7961"/>
                      <a:pt x="423" y="9466"/>
                    </a:cubicBezTo>
                    <a:cubicBezTo>
                      <a:pt x="820" y="10971"/>
                      <a:pt x="1513" y="12211"/>
                      <a:pt x="2683" y="12831"/>
                    </a:cubicBezTo>
                    <a:cubicBezTo>
                      <a:pt x="3853" y="13451"/>
                      <a:pt x="5931" y="13359"/>
                      <a:pt x="7441" y="13186"/>
                    </a:cubicBezTo>
                    <a:cubicBezTo>
                      <a:pt x="8951" y="13013"/>
                      <a:pt x="10818" y="12603"/>
                      <a:pt x="11744" y="11795"/>
                    </a:cubicBezTo>
                    <a:cubicBezTo>
                      <a:pt x="12670" y="10987"/>
                      <a:pt x="12788" y="9711"/>
                      <a:pt x="12997" y="8338"/>
                    </a:cubicBezTo>
                    <a:cubicBezTo>
                      <a:pt x="13206" y="6965"/>
                      <a:pt x="13440" y="4738"/>
                      <a:pt x="12997" y="3557"/>
                    </a:cubicBezTo>
                    <a:cubicBezTo>
                      <a:pt x="12554" y="2376"/>
                      <a:pt x="11255" y="1844"/>
                      <a:pt x="10340" y="1254"/>
                    </a:cubicBezTo>
                    <a:cubicBezTo>
                      <a:pt x="9425" y="664"/>
                      <a:pt x="8623" y="93"/>
                      <a:pt x="7505" y="15"/>
                    </a:cubicBezTo>
                    <a:cubicBezTo>
                      <a:pt x="6387" y="-63"/>
                      <a:pt x="4834" y="157"/>
                      <a:pt x="3634" y="788"/>
                    </a:cubicBezTo>
                    <a:cubicBezTo>
                      <a:pt x="2434" y="1419"/>
                      <a:pt x="839" y="2353"/>
                      <a:pt x="304" y="37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  <p:sp>
          <p:nvSpPr>
            <p:cNvPr id="258" name="Google Shape;258;p16"/>
            <p:cNvSpPr/>
            <p:nvPr/>
          </p:nvSpPr>
          <p:spPr>
            <a:xfrm rot="3796561">
              <a:off x="161483" y="550916"/>
              <a:ext cx="193465" cy="1934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 userDrawn="1">
  <p:cSld name="TITLE_AND_TWO_COLUMNS_1_1_1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oogle Shape;304;p20"/>
          <p:cNvGrpSpPr/>
          <p:nvPr/>
        </p:nvGrpSpPr>
        <p:grpSpPr>
          <a:xfrm rot="10800000" flipH="1">
            <a:off x="7854899" y="4006343"/>
            <a:ext cx="1123301" cy="1017329"/>
            <a:chOff x="7893924" y="69871"/>
            <a:chExt cx="1123301" cy="1017329"/>
          </a:xfrm>
        </p:grpSpPr>
        <p:sp>
          <p:nvSpPr>
            <p:cNvPr id="305" name="Google Shape;305;p20"/>
            <p:cNvSpPr/>
            <p:nvPr/>
          </p:nvSpPr>
          <p:spPr>
            <a:xfrm>
              <a:off x="8332950" y="175788"/>
              <a:ext cx="643035" cy="718425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06" name="Google Shape;306;p20"/>
            <p:cNvSpPr/>
            <p:nvPr/>
          </p:nvSpPr>
          <p:spPr>
            <a:xfrm>
              <a:off x="8780825" y="850800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0"/>
            <p:cNvSpPr/>
            <p:nvPr/>
          </p:nvSpPr>
          <p:spPr>
            <a:xfrm>
              <a:off x="7893924" y="69871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308" name="Google Shape;308;p20"/>
          <p:cNvGrpSpPr/>
          <p:nvPr/>
        </p:nvGrpSpPr>
        <p:grpSpPr>
          <a:xfrm rot="10800000" flipH="1">
            <a:off x="138650" y="155696"/>
            <a:ext cx="544872" cy="689185"/>
            <a:chOff x="138650" y="4334488"/>
            <a:chExt cx="544872" cy="689185"/>
          </a:xfrm>
        </p:grpSpPr>
        <p:sp>
          <p:nvSpPr>
            <p:cNvPr id="309" name="Google Shape;309;p20"/>
            <p:cNvSpPr/>
            <p:nvPr/>
          </p:nvSpPr>
          <p:spPr>
            <a:xfrm>
              <a:off x="138650" y="4334488"/>
              <a:ext cx="236400" cy="236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0"/>
            <p:cNvSpPr/>
            <p:nvPr/>
          </p:nvSpPr>
          <p:spPr>
            <a:xfrm>
              <a:off x="348574" y="468743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315" name="Google Shape;315;p20"/>
          <p:cNvGrpSpPr/>
          <p:nvPr/>
        </p:nvGrpSpPr>
        <p:grpSpPr>
          <a:xfrm rot="-5400000" flipH="1">
            <a:off x="131638" y="3834578"/>
            <a:ext cx="1237337" cy="1278843"/>
            <a:chOff x="7634805" y="-105225"/>
            <a:chExt cx="1395755" cy="1442575"/>
          </a:xfrm>
        </p:grpSpPr>
        <p:grpSp>
          <p:nvGrpSpPr>
            <p:cNvPr id="316" name="Google Shape;316;p20"/>
            <p:cNvGrpSpPr/>
            <p:nvPr/>
          </p:nvGrpSpPr>
          <p:grpSpPr>
            <a:xfrm rot="5400000">
              <a:off x="7679376" y="-13834"/>
              <a:ext cx="1306614" cy="1395755"/>
              <a:chOff x="7922911" y="74238"/>
              <a:chExt cx="1306614" cy="1395755"/>
            </a:xfrm>
          </p:grpSpPr>
          <p:sp>
            <p:nvSpPr>
              <p:cNvPr id="317" name="Google Shape;317;p20"/>
              <p:cNvSpPr/>
              <p:nvPr/>
            </p:nvSpPr>
            <p:spPr>
              <a:xfrm>
                <a:off x="8074319" y="156349"/>
                <a:ext cx="728375" cy="623925"/>
              </a:xfrm>
              <a:custGeom>
                <a:avLst/>
                <a:gdLst/>
                <a:ahLst/>
                <a:cxnLst/>
                <a:rect l="l" t="t" r="r" b="b"/>
                <a:pathLst>
                  <a:path w="29135" h="24957" extrusionOk="0">
                    <a:moveTo>
                      <a:pt x="15796" y="194"/>
                    </a:moveTo>
                    <a:cubicBezTo>
                      <a:pt x="13151" y="-437"/>
                      <a:pt x="8453" y="589"/>
                      <a:pt x="5902" y="1602"/>
                    </a:cubicBezTo>
                    <a:cubicBezTo>
                      <a:pt x="3351" y="2615"/>
                      <a:pt x="1329" y="4092"/>
                      <a:pt x="492" y="6270"/>
                    </a:cubicBezTo>
                    <a:cubicBezTo>
                      <a:pt x="-345" y="8448"/>
                      <a:pt x="-46" y="11722"/>
                      <a:pt x="879" y="14672"/>
                    </a:cubicBezTo>
                    <a:cubicBezTo>
                      <a:pt x="1805" y="17622"/>
                      <a:pt x="3945" y="22468"/>
                      <a:pt x="6045" y="23968"/>
                    </a:cubicBezTo>
                    <a:cubicBezTo>
                      <a:pt x="8145" y="25468"/>
                      <a:pt x="10937" y="23523"/>
                      <a:pt x="13479" y="23674"/>
                    </a:cubicBezTo>
                    <a:cubicBezTo>
                      <a:pt x="16021" y="23825"/>
                      <a:pt x="19025" y="25320"/>
                      <a:pt x="21298" y="24875"/>
                    </a:cubicBezTo>
                    <a:cubicBezTo>
                      <a:pt x="23572" y="24430"/>
                      <a:pt x="25862" y="22992"/>
                      <a:pt x="27120" y="21003"/>
                    </a:cubicBezTo>
                    <a:cubicBezTo>
                      <a:pt x="28378" y="19014"/>
                      <a:pt x="29740" y="15546"/>
                      <a:pt x="28848" y="12943"/>
                    </a:cubicBezTo>
                    <a:cubicBezTo>
                      <a:pt x="27956" y="10340"/>
                      <a:pt x="23945" y="7511"/>
                      <a:pt x="21770" y="5386"/>
                    </a:cubicBezTo>
                    <a:cubicBezTo>
                      <a:pt x="19595" y="3261"/>
                      <a:pt x="18441" y="825"/>
                      <a:pt x="15796" y="194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318" name="Google Shape;318;p20"/>
              <p:cNvSpPr/>
              <p:nvPr/>
            </p:nvSpPr>
            <p:spPr>
              <a:xfrm>
                <a:off x="8993125" y="74238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20"/>
              <p:cNvSpPr/>
              <p:nvPr/>
            </p:nvSpPr>
            <p:spPr>
              <a:xfrm rot="-3061482">
                <a:off x="7991470" y="106595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320" name="Google Shape;320;p20"/>
            <p:cNvSpPr/>
            <p:nvPr/>
          </p:nvSpPr>
          <p:spPr>
            <a:xfrm rot="5400000">
              <a:off x="8057927" y="-105225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1" name="Google Shape;321;p20"/>
          <p:cNvGrpSpPr/>
          <p:nvPr/>
        </p:nvGrpSpPr>
        <p:grpSpPr>
          <a:xfrm flipH="1">
            <a:off x="8117474" y="49476"/>
            <a:ext cx="828181" cy="1052070"/>
            <a:chOff x="99605" y="-65368"/>
            <a:chExt cx="677116" cy="860167"/>
          </a:xfrm>
        </p:grpSpPr>
        <p:grpSp>
          <p:nvGrpSpPr>
            <p:cNvPr id="322" name="Google Shape;322;p20"/>
            <p:cNvGrpSpPr/>
            <p:nvPr/>
          </p:nvGrpSpPr>
          <p:grpSpPr>
            <a:xfrm rot="3796565">
              <a:off x="272548" y="-80149"/>
              <a:ext cx="331231" cy="591328"/>
              <a:chOff x="7733403" y="507955"/>
              <a:chExt cx="331225" cy="591317"/>
            </a:xfrm>
          </p:grpSpPr>
          <p:sp>
            <p:nvSpPr>
              <p:cNvPr id="323" name="Google Shape;323;p20"/>
              <p:cNvSpPr/>
              <p:nvPr/>
            </p:nvSpPr>
            <p:spPr>
              <a:xfrm>
                <a:off x="7804599" y="507955"/>
                <a:ext cx="208500" cy="2085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20"/>
              <p:cNvSpPr/>
              <p:nvPr/>
            </p:nvSpPr>
            <p:spPr>
              <a:xfrm>
                <a:off x="7733403" y="766423"/>
                <a:ext cx="331225" cy="332850"/>
              </a:xfrm>
              <a:custGeom>
                <a:avLst/>
                <a:gdLst/>
                <a:ahLst/>
                <a:cxnLst/>
                <a:rect l="l" t="t" r="r" b="b"/>
                <a:pathLst>
                  <a:path w="13249" h="13314" extrusionOk="0">
                    <a:moveTo>
                      <a:pt x="304" y="3799"/>
                    </a:moveTo>
                    <a:cubicBezTo>
                      <a:pt x="-231" y="5245"/>
                      <a:pt x="27" y="7961"/>
                      <a:pt x="423" y="9466"/>
                    </a:cubicBezTo>
                    <a:cubicBezTo>
                      <a:pt x="820" y="10971"/>
                      <a:pt x="1513" y="12211"/>
                      <a:pt x="2683" y="12831"/>
                    </a:cubicBezTo>
                    <a:cubicBezTo>
                      <a:pt x="3853" y="13451"/>
                      <a:pt x="5931" y="13359"/>
                      <a:pt x="7441" y="13186"/>
                    </a:cubicBezTo>
                    <a:cubicBezTo>
                      <a:pt x="8951" y="13013"/>
                      <a:pt x="10818" y="12603"/>
                      <a:pt x="11744" y="11795"/>
                    </a:cubicBezTo>
                    <a:cubicBezTo>
                      <a:pt x="12670" y="10987"/>
                      <a:pt x="12788" y="9711"/>
                      <a:pt x="12997" y="8338"/>
                    </a:cubicBezTo>
                    <a:cubicBezTo>
                      <a:pt x="13206" y="6965"/>
                      <a:pt x="13440" y="4738"/>
                      <a:pt x="12997" y="3557"/>
                    </a:cubicBezTo>
                    <a:cubicBezTo>
                      <a:pt x="12554" y="2376"/>
                      <a:pt x="11255" y="1844"/>
                      <a:pt x="10340" y="1254"/>
                    </a:cubicBezTo>
                    <a:cubicBezTo>
                      <a:pt x="9425" y="664"/>
                      <a:pt x="8623" y="93"/>
                      <a:pt x="7505" y="15"/>
                    </a:cubicBezTo>
                    <a:cubicBezTo>
                      <a:pt x="6387" y="-63"/>
                      <a:pt x="4834" y="157"/>
                      <a:pt x="3634" y="788"/>
                    </a:cubicBezTo>
                    <a:cubicBezTo>
                      <a:pt x="2434" y="1419"/>
                      <a:pt x="839" y="2353"/>
                      <a:pt x="304" y="3799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325" name="Google Shape;325;p20"/>
            <p:cNvSpPr/>
            <p:nvPr/>
          </p:nvSpPr>
          <p:spPr>
            <a:xfrm rot="3796561">
              <a:off x="225983" y="568166"/>
              <a:ext cx="193465" cy="193465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BLANK_1_1_1_2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4" name="Google Shape;334;p21"/>
          <p:cNvGrpSpPr/>
          <p:nvPr/>
        </p:nvGrpSpPr>
        <p:grpSpPr>
          <a:xfrm flipH="1">
            <a:off x="7885317" y="92190"/>
            <a:ext cx="1087178" cy="885632"/>
            <a:chOff x="8040672" y="113276"/>
            <a:chExt cx="1304353" cy="1062546"/>
          </a:xfrm>
        </p:grpSpPr>
        <p:sp>
          <p:nvSpPr>
            <p:cNvPr id="335" name="Google Shape;335;p21"/>
            <p:cNvSpPr/>
            <p:nvPr/>
          </p:nvSpPr>
          <p:spPr>
            <a:xfrm rot="4985958">
              <a:off x="8114426" y="116363"/>
              <a:ext cx="643002" cy="718452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336" name="Google Shape;336;p21"/>
            <p:cNvSpPr/>
            <p:nvPr/>
          </p:nvSpPr>
          <p:spPr>
            <a:xfrm>
              <a:off x="9108625" y="166613"/>
              <a:ext cx="236400" cy="236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1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338" name="Google Shape;338;p21"/>
          <p:cNvGrpSpPr/>
          <p:nvPr/>
        </p:nvGrpSpPr>
        <p:grpSpPr>
          <a:xfrm>
            <a:off x="158735" y="92207"/>
            <a:ext cx="608133" cy="638468"/>
            <a:chOff x="228967" y="146018"/>
            <a:chExt cx="759217" cy="797089"/>
          </a:xfrm>
        </p:grpSpPr>
        <p:sp>
          <p:nvSpPr>
            <p:cNvPr id="339" name="Google Shape;339;p21"/>
            <p:cNvSpPr/>
            <p:nvPr/>
          </p:nvSpPr>
          <p:spPr>
            <a:xfrm flipH="1">
              <a:off x="674085" y="146018"/>
              <a:ext cx="314100" cy="31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1"/>
            <p:cNvSpPr/>
            <p:nvPr/>
          </p:nvSpPr>
          <p:spPr>
            <a:xfrm flipH="1">
              <a:off x="228967" y="496270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341" name="Google Shape;341;p21"/>
          <p:cNvGrpSpPr/>
          <p:nvPr/>
        </p:nvGrpSpPr>
        <p:grpSpPr>
          <a:xfrm>
            <a:off x="7640302" y="4340288"/>
            <a:ext cx="1338588" cy="691050"/>
            <a:chOff x="7105571" y="3907862"/>
            <a:chExt cx="2189739" cy="1130459"/>
          </a:xfrm>
        </p:grpSpPr>
        <p:sp>
          <p:nvSpPr>
            <p:cNvPr id="342" name="Google Shape;342;p21"/>
            <p:cNvSpPr/>
            <p:nvPr/>
          </p:nvSpPr>
          <p:spPr>
            <a:xfrm>
              <a:off x="8124799" y="4137704"/>
              <a:ext cx="859050" cy="842875"/>
            </a:xfrm>
            <a:custGeom>
              <a:avLst/>
              <a:gdLst/>
              <a:ahLst/>
              <a:cxnLst/>
              <a:rect l="l" t="t" r="r" b="b"/>
              <a:pathLst>
                <a:path w="34362" h="33715" extrusionOk="0">
                  <a:moveTo>
                    <a:pt x="17736" y="1786"/>
                  </a:moveTo>
                  <a:cubicBezTo>
                    <a:pt x="20599" y="483"/>
                    <a:pt x="24826" y="-967"/>
                    <a:pt x="26972" y="867"/>
                  </a:cubicBezTo>
                  <a:cubicBezTo>
                    <a:pt x="29118" y="2701"/>
                    <a:pt x="29381" y="9608"/>
                    <a:pt x="30612" y="12792"/>
                  </a:cubicBezTo>
                  <a:cubicBezTo>
                    <a:pt x="31843" y="15976"/>
                    <a:pt x="34481" y="17328"/>
                    <a:pt x="34358" y="19973"/>
                  </a:cubicBezTo>
                  <a:cubicBezTo>
                    <a:pt x="34235" y="22619"/>
                    <a:pt x="32270" y="26688"/>
                    <a:pt x="29876" y="28665"/>
                  </a:cubicBezTo>
                  <a:cubicBezTo>
                    <a:pt x="27483" y="30642"/>
                    <a:pt x="23178" y="31006"/>
                    <a:pt x="19997" y="31836"/>
                  </a:cubicBezTo>
                  <a:cubicBezTo>
                    <a:pt x="16816" y="32666"/>
                    <a:pt x="13676" y="34043"/>
                    <a:pt x="10791" y="33644"/>
                  </a:cubicBezTo>
                  <a:cubicBezTo>
                    <a:pt x="7906" y="33245"/>
                    <a:pt x="4419" y="31926"/>
                    <a:pt x="2685" y="29440"/>
                  </a:cubicBezTo>
                  <a:cubicBezTo>
                    <a:pt x="951" y="26954"/>
                    <a:pt x="-797" y="22189"/>
                    <a:pt x="388" y="18730"/>
                  </a:cubicBezTo>
                  <a:cubicBezTo>
                    <a:pt x="1573" y="15271"/>
                    <a:pt x="6904" y="11510"/>
                    <a:pt x="9795" y="8686"/>
                  </a:cubicBezTo>
                  <a:cubicBezTo>
                    <a:pt x="12686" y="5862"/>
                    <a:pt x="14873" y="3089"/>
                    <a:pt x="17736" y="1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43" name="Google Shape;343;p21"/>
            <p:cNvSpPr/>
            <p:nvPr/>
          </p:nvSpPr>
          <p:spPr>
            <a:xfrm>
              <a:off x="8983879" y="3907862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44" name="Google Shape;344;p21"/>
            <p:cNvSpPr/>
            <p:nvPr/>
          </p:nvSpPr>
          <p:spPr>
            <a:xfrm>
              <a:off x="7105571" y="4625511"/>
              <a:ext cx="311431" cy="412810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 userDrawn="1">
  <p:cSld name="BLANK_1_1_1_2_1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oogle Shape;353;p22"/>
          <p:cNvGrpSpPr/>
          <p:nvPr/>
        </p:nvGrpSpPr>
        <p:grpSpPr>
          <a:xfrm rot="-10507863" flipH="1">
            <a:off x="7798929" y="3889544"/>
            <a:ext cx="1187274" cy="1129700"/>
            <a:chOff x="7895274" y="356022"/>
            <a:chExt cx="1354464" cy="1288784"/>
          </a:xfrm>
        </p:grpSpPr>
        <p:sp>
          <p:nvSpPr>
            <p:cNvPr id="354" name="Google Shape;354;p22"/>
            <p:cNvSpPr/>
            <p:nvPr/>
          </p:nvSpPr>
          <p:spPr>
            <a:xfrm rot="1321491">
              <a:off x="8462244" y="463649"/>
              <a:ext cx="695659" cy="625161"/>
            </a:xfrm>
            <a:custGeom>
              <a:avLst/>
              <a:gdLst/>
              <a:ahLst/>
              <a:cxnLst/>
              <a:rect l="l" t="t" r="r" b="b"/>
              <a:pathLst>
                <a:path w="27827" h="25007" extrusionOk="0">
                  <a:moveTo>
                    <a:pt x="14668" y="1016"/>
                  </a:moveTo>
                  <a:cubicBezTo>
                    <a:pt x="12034" y="300"/>
                    <a:pt x="9890" y="-443"/>
                    <a:pt x="7718" y="324"/>
                  </a:cubicBezTo>
                  <a:cubicBezTo>
                    <a:pt x="5546" y="1091"/>
                    <a:pt x="2883" y="3386"/>
                    <a:pt x="1635" y="5618"/>
                  </a:cubicBezTo>
                  <a:cubicBezTo>
                    <a:pt x="387" y="7851"/>
                    <a:pt x="-420" y="11115"/>
                    <a:pt x="230" y="13719"/>
                  </a:cubicBezTo>
                  <a:cubicBezTo>
                    <a:pt x="880" y="16323"/>
                    <a:pt x="3283" y="19679"/>
                    <a:pt x="5533" y="21241"/>
                  </a:cubicBezTo>
                  <a:cubicBezTo>
                    <a:pt x="7783" y="22803"/>
                    <a:pt x="11337" y="22467"/>
                    <a:pt x="13730" y="23091"/>
                  </a:cubicBezTo>
                  <a:cubicBezTo>
                    <a:pt x="16124" y="23715"/>
                    <a:pt x="17850" y="25197"/>
                    <a:pt x="19894" y="24986"/>
                  </a:cubicBezTo>
                  <a:cubicBezTo>
                    <a:pt x="21938" y="24775"/>
                    <a:pt x="24689" y="23694"/>
                    <a:pt x="25993" y="21824"/>
                  </a:cubicBezTo>
                  <a:cubicBezTo>
                    <a:pt x="27298" y="19954"/>
                    <a:pt x="28133" y="16632"/>
                    <a:pt x="27721" y="13765"/>
                  </a:cubicBezTo>
                  <a:cubicBezTo>
                    <a:pt x="27310" y="10898"/>
                    <a:pt x="25700" y="6747"/>
                    <a:pt x="23524" y="4622"/>
                  </a:cubicBezTo>
                  <a:cubicBezTo>
                    <a:pt x="21349" y="2497"/>
                    <a:pt x="17302" y="1732"/>
                    <a:pt x="14668" y="10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55" name="Google Shape;355;p22"/>
            <p:cNvSpPr/>
            <p:nvPr/>
          </p:nvSpPr>
          <p:spPr>
            <a:xfrm>
              <a:off x="7895274" y="409746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2"/>
            <p:cNvSpPr/>
            <p:nvPr/>
          </p:nvSpPr>
          <p:spPr>
            <a:xfrm>
              <a:off x="8674340" y="1311731"/>
              <a:ext cx="330600" cy="333075"/>
            </a:xfrm>
            <a:custGeom>
              <a:avLst/>
              <a:gdLst/>
              <a:ahLst/>
              <a:cxnLst/>
              <a:rect l="l" t="t" r="r" b="b"/>
              <a:pathLst>
                <a:path w="13224" h="13323" extrusionOk="0">
                  <a:moveTo>
                    <a:pt x="303" y="3798"/>
                  </a:moveTo>
                  <a:cubicBezTo>
                    <a:pt x="-232" y="5245"/>
                    <a:pt x="26" y="7962"/>
                    <a:pt x="423" y="9467"/>
                  </a:cubicBezTo>
                  <a:cubicBezTo>
                    <a:pt x="820" y="10973"/>
                    <a:pt x="1513" y="12211"/>
                    <a:pt x="2683" y="12831"/>
                  </a:cubicBezTo>
                  <a:cubicBezTo>
                    <a:pt x="3853" y="13451"/>
                    <a:pt x="5848" y="13379"/>
                    <a:pt x="7442" y="13186"/>
                  </a:cubicBezTo>
                  <a:cubicBezTo>
                    <a:pt x="9036" y="12993"/>
                    <a:pt x="11321" y="12481"/>
                    <a:pt x="12247" y="11673"/>
                  </a:cubicBezTo>
                  <a:cubicBezTo>
                    <a:pt x="13173" y="10865"/>
                    <a:pt x="12872" y="9691"/>
                    <a:pt x="12997" y="8338"/>
                  </a:cubicBezTo>
                  <a:cubicBezTo>
                    <a:pt x="13122" y="6985"/>
                    <a:pt x="13439" y="4738"/>
                    <a:pt x="12996" y="3557"/>
                  </a:cubicBezTo>
                  <a:cubicBezTo>
                    <a:pt x="12553" y="2376"/>
                    <a:pt x="11255" y="1844"/>
                    <a:pt x="10340" y="1254"/>
                  </a:cubicBezTo>
                  <a:cubicBezTo>
                    <a:pt x="9425" y="664"/>
                    <a:pt x="8624" y="93"/>
                    <a:pt x="7506" y="15"/>
                  </a:cubicBezTo>
                  <a:cubicBezTo>
                    <a:pt x="6388" y="-63"/>
                    <a:pt x="4835" y="158"/>
                    <a:pt x="3634" y="788"/>
                  </a:cubicBezTo>
                  <a:cubicBezTo>
                    <a:pt x="2434" y="1419"/>
                    <a:pt x="838" y="2352"/>
                    <a:pt x="303" y="37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357" name="Google Shape;357;p22"/>
          <p:cNvGrpSpPr/>
          <p:nvPr/>
        </p:nvGrpSpPr>
        <p:grpSpPr>
          <a:xfrm rot="-5400000" flipH="1">
            <a:off x="131638" y="3834578"/>
            <a:ext cx="1237337" cy="1278843"/>
            <a:chOff x="7634805" y="-105225"/>
            <a:chExt cx="1395755" cy="1442575"/>
          </a:xfrm>
        </p:grpSpPr>
        <p:grpSp>
          <p:nvGrpSpPr>
            <p:cNvPr id="358" name="Google Shape;358;p22"/>
            <p:cNvGrpSpPr/>
            <p:nvPr/>
          </p:nvGrpSpPr>
          <p:grpSpPr>
            <a:xfrm rot="5400000">
              <a:off x="7679376" y="-13834"/>
              <a:ext cx="1306614" cy="1395755"/>
              <a:chOff x="7922911" y="74238"/>
              <a:chExt cx="1306614" cy="1395755"/>
            </a:xfrm>
          </p:grpSpPr>
          <p:sp>
            <p:nvSpPr>
              <p:cNvPr id="359" name="Google Shape;359;p22"/>
              <p:cNvSpPr/>
              <p:nvPr/>
            </p:nvSpPr>
            <p:spPr>
              <a:xfrm>
                <a:off x="8074319" y="156349"/>
                <a:ext cx="728375" cy="623925"/>
              </a:xfrm>
              <a:custGeom>
                <a:avLst/>
                <a:gdLst/>
                <a:ahLst/>
                <a:cxnLst/>
                <a:rect l="l" t="t" r="r" b="b"/>
                <a:pathLst>
                  <a:path w="29135" h="24957" extrusionOk="0">
                    <a:moveTo>
                      <a:pt x="15796" y="194"/>
                    </a:moveTo>
                    <a:cubicBezTo>
                      <a:pt x="13151" y="-437"/>
                      <a:pt x="8453" y="589"/>
                      <a:pt x="5902" y="1602"/>
                    </a:cubicBezTo>
                    <a:cubicBezTo>
                      <a:pt x="3351" y="2615"/>
                      <a:pt x="1329" y="4092"/>
                      <a:pt x="492" y="6270"/>
                    </a:cubicBezTo>
                    <a:cubicBezTo>
                      <a:pt x="-345" y="8448"/>
                      <a:pt x="-46" y="11722"/>
                      <a:pt x="879" y="14672"/>
                    </a:cubicBezTo>
                    <a:cubicBezTo>
                      <a:pt x="1805" y="17622"/>
                      <a:pt x="3945" y="22468"/>
                      <a:pt x="6045" y="23968"/>
                    </a:cubicBezTo>
                    <a:cubicBezTo>
                      <a:pt x="8145" y="25468"/>
                      <a:pt x="10937" y="23523"/>
                      <a:pt x="13479" y="23674"/>
                    </a:cubicBezTo>
                    <a:cubicBezTo>
                      <a:pt x="16021" y="23825"/>
                      <a:pt x="19025" y="25320"/>
                      <a:pt x="21298" y="24875"/>
                    </a:cubicBezTo>
                    <a:cubicBezTo>
                      <a:pt x="23572" y="24430"/>
                      <a:pt x="25862" y="22992"/>
                      <a:pt x="27120" y="21003"/>
                    </a:cubicBezTo>
                    <a:cubicBezTo>
                      <a:pt x="28378" y="19014"/>
                      <a:pt x="29740" y="15546"/>
                      <a:pt x="28848" y="12943"/>
                    </a:cubicBezTo>
                    <a:cubicBezTo>
                      <a:pt x="27956" y="10340"/>
                      <a:pt x="23945" y="7511"/>
                      <a:pt x="21770" y="5386"/>
                    </a:cubicBezTo>
                    <a:cubicBezTo>
                      <a:pt x="19595" y="3261"/>
                      <a:pt x="18441" y="825"/>
                      <a:pt x="15796" y="194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360" name="Google Shape;360;p22"/>
              <p:cNvSpPr/>
              <p:nvPr/>
            </p:nvSpPr>
            <p:spPr>
              <a:xfrm>
                <a:off x="8993125" y="74238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22"/>
              <p:cNvSpPr/>
              <p:nvPr/>
            </p:nvSpPr>
            <p:spPr>
              <a:xfrm rot="-3061482">
                <a:off x="7991470" y="106595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362" name="Google Shape;362;p22"/>
            <p:cNvSpPr/>
            <p:nvPr/>
          </p:nvSpPr>
          <p:spPr>
            <a:xfrm rot="5400000">
              <a:off x="8057927" y="-105225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3" name="Google Shape;363;p22"/>
          <p:cNvGrpSpPr/>
          <p:nvPr/>
        </p:nvGrpSpPr>
        <p:grpSpPr>
          <a:xfrm flipH="1">
            <a:off x="8117474" y="49476"/>
            <a:ext cx="828181" cy="1052070"/>
            <a:chOff x="99605" y="-65368"/>
            <a:chExt cx="677116" cy="860167"/>
          </a:xfrm>
        </p:grpSpPr>
        <p:grpSp>
          <p:nvGrpSpPr>
            <p:cNvPr id="364" name="Google Shape;364;p22"/>
            <p:cNvGrpSpPr/>
            <p:nvPr/>
          </p:nvGrpSpPr>
          <p:grpSpPr>
            <a:xfrm rot="3796565">
              <a:off x="272548" y="-80149"/>
              <a:ext cx="331231" cy="591328"/>
              <a:chOff x="7733403" y="507955"/>
              <a:chExt cx="331225" cy="591317"/>
            </a:xfrm>
          </p:grpSpPr>
          <p:sp>
            <p:nvSpPr>
              <p:cNvPr id="365" name="Google Shape;365;p22"/>
              <p:cNvSpPr/>
              <p:nvPr/>
            </p:nvSpPr>
            <p:spPr>
              <a:xfrm>
                <a:off x="7804599" y="507955"/>
                <a:ext cx="208500" cy="2085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22"/>
              <p:cNvSpPr/>
              <p:nvPr/>
            </p:nvSpPr>
            <p:spPr>
              <a:xfrm>
                <a:off x="7733403" y="766423"/>
                <a:ext cx="331225" cy="332850"/>
              </a:xfrm>
              <a:custGeom>
                <a:avLst/>
                <a:gdLst/>
                <a:ahLst/>
                <a:cxnLst/>
                <a:rect l="l" t="t" r="r" b="b"/>
                <a:pathLst>
                  <a:path w="13249" h="13314" extrusionOk="0">
                    <a:moveTo>
                      <a:pt x="304" y="3799"/>
                    </a:moveTo>
                    <a:cubicBezTo>
                      <a:pt x="-231" y="5245"/>
                      <a:pt x="27" y="7961"/>
                      <a:pt x="423" y="9466"/>
                    </a:cubicBezTo>
                    <a:cubicBezTo>
                      <a:pt x="820" y="10971"/>
                      <a:pt x="1513" y="12211"/>
                      <a:pt x="2683" y="12831"/>
                    </a:cubicBezTo>
                    <a:cubicBezTo>
                      <a:pt x="3853" y="13451"/>
                      <a:pt x="5931" y="13359"/>
                      <a:pt x="7441" y="13186"/>
                    </a:cubicBezTo>
                    <a:cubicBezTo>
                      <a:pt x="8951" y="13013"/>
                      <a:pt x="10818" y="12603"/>
                      <a:pt x="11744" y="11795"/>
                    </a:cubicBezTo>
                    <a:cubicBezTo>
                      <a:pt x="12670" y="10987"/>
                      <a:pt x="12788" y="9711"/>
                      <a:pt x="12997" y="8338"/>
                    </a:cubicBezTo>
                    <a:cubicBezTo>
                      <a:pt x="13206" y="6965"/>
                      <a:pt x="13440" y="4738"/>
                      <a:pt x="12997" y="3557"/>
                    </a:cubicBezTo>
                    <a:cubicBezTo>
                      <a:pt x="12554" y="2376"/>
                      <a:pt x="11255" y="1844"/>
                      <a:pt x="10340" y="1254"/>
                    </a:cubicBezTo>
                    <a:cubicBezTo>
                      <a:pt x="9425" y="664"/>
                      <a:pt x="8623" y="93"/>
                      <a:pt x="7505" y="15"/>
                    </a:cubicBezTo>
                    <a:cubicBezTo>
                      <a:pt x="6387" y="-63"/>
                      <a:pt x="4834" y="157"/>
                      <a:pt x="3634" y="788"/>
                    </a:cubicBezTo>
                    <a:cubicBezTo>
                      <a:pt x="2434" y="1419"/>
                      <a:pt x="839" y="2353"/>
                      <a:pt x="304" y="3799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367" name="Google Shape;367;p22"/>
            <p:cNvSpPr/>
            <p:nvPr/>
          </p:nvSpPr>
          <p:spPr>
            <a:xfrm rot="3796561">
              <a:off x="225983" y="568166"/>
              <a:ext cx="193465" cy="193465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" name="Google Shape;368;p22"/>
          <p:cNvGrpSpPr/>
          <p:nvPr/>
        </p:nvGrpSpPr>
        <p:grpSpPr>
          <a:xfrm rot="-1809044">
            <a:off x="52778" y="249957"/>
            <a:ext cx="686437" cy="686637"/>
            <a:chOff x="-32869" y="83452"/>
            <a:chExt cx="771668" cy="771892"/>
          </a:xfrm>
        </p:grpSpPr>
        <p:sp>
          <p:nvSpPr>
            <p:cNvPr id="369" name="Google Shape;369;p22"/>
            <p:cNvSpPr/>
            <p:nvPr/>
          </p:nvSpPr>
          <p:spPr>
            <a:xfrm flipH="1">
              <a:off x="424699" y="83452"/>
              <a:ext cx="314100" cy="31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2"/>
            <p:cNvSpPr/>
            <p:nvPr/>
          </p:nvSpPr>
          <p:spPr>
            <a:xfrm flipH="1">
              <a:off x="-32869" y="408508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BLANK_1_1_1_1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" name="Google Shape;381;p23"/>
          <p:cNvGrpSpPr/>
          <p:nvPr/>
        </p:nvGrpSpPr>
        <p:grpSpPr>
          <a:xfrm>
            <a:off x="95992" y="139813"/>
            <a:ext cx="8887856" cy="4887672"/>
            <a:chOff x="95992" y="139813"/>
            <a:chExt cx="8887856" cy="4887672"/>
          </a:xfrm>
        </p:grpSpPr>
        <p:sp>
          <p:nvSpPr>
            <p:cNvPr id="382" name="Google Shape;382;p23"/>
            <p:cNvSpPr/>
            <p:nvPr/>
          </p:nvSpPr>
          <p:spPr>
            <a:xfrm flipH="1">
              <a:off x="8180229" y="4218999"/>
              <a:ext cx="670936" cy="778989"/>
            </a:xfrm>
            <a:custGeom>
              <a:avLst/>
              <a:gdLst/>
              <a:ahLst/>
              <a:cxnLst/>
              <a:rect l="l" t="t" r="r" b="b"/>
              <a:pathLst>
                <a:path w="36213" h="42045" extrusionOk="0">
                  <a:moveTo>
                    <a:pt x="89" y="23825"/>
                  </a:moveTo>
                  <a:cubicBezTo>
                    <a:pt x="-179" y="18749"/>
                    <a:pt x="133" y="13205"/>
                    <a:pt x="1410" y="9454"/>
                  </a:cubicBezTo>
                  <a:cubicBezTo>
                    <a:pt x="2688" y="5703"/>
                    <a:pt x="4672" y="2681"/>
                    <a:pt x="7754" y="1318"/>
                  </a:cubicBezTo>
                  <a:cubicBezTo>
                    <a:pt x="10836" y="-45"/>
                    <a:pt x="17119" y="-776"/>
                    <a:pt x="19900" y="1274"/>
                  </a:cubicBezTo>
                  <a:cubicBezTo>
                    <a:pt x="22681" y="3324"/>
                    <a:pt x="22125" y="10697"/>
                    <a:pt x="24439" y="13618"/>
                  </a:cubicBezTo>
                  <a:cubicBezTo>
                    <a:pt x="26754" y="16539"/>
                    <a:pt x="31847" y="16072"/>
                    <a:pt x="33787" y="18801"/>
                  </a:cubicBezTo>
                  <a:cubicBezTo>
                    <a:pt x="35727" y="21530"/>
                    <a:pt x="36560" y="26681"/>
                    <a:pt x="36081" y="29992"/>
                  </a:cubicBezTo>
                  <a:cubicBezTo>
                    <a:pt x="35602" y="33303"/>
                    <a:pt x="33691" y="36710"/>
                    <a:pt x="30913" y="38667"/>
                  </a:cubicBezTo>
                  <a:cubicBezTo>
                    <a:pt x="28135" y="40625"/>
                    <a:pt x="24062" y="41530"/>
                    <a:pt x="19413" y="41737"/>
                  </a:cubicBezTo>
                  <a:cubicBezTo>
                    <a:pt x="14764" y="41944"/>
                    <a:pt x="6241" y="42895"/>
                    <a:pt x="3020" y="39910"/>
                  </a:cubicBezTo>
                  <a:cubicBezTo>
                    <a:pt x="-201" y="36925"/>
                    <a:pt x="357" y="28901"/>
                    <a:pt x="89" y="23825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grpSp>
          <p:nvGrpSpPr>
            <p:cNvPr id="383" name="Google Shape;383;p23"/>
            <p:cNvGrpSpPr/>
            <p:nvPr/>
          </p:nvGrpSpPr>
          <p:grpSpPr>
            <a:xfrm flipH="1">
              <a:off x="8497727" y="236490"/>
              <a:ext cx="486122" cy="846832"/>
              <a:chOff x="228967" y="189665"/>
              <a:chExt cx="486122" cy="846832"/>
            </a:xfrm>
          </p:grpSpPr>
          <p:sp>
            <p:nvSpPr>
              <p:cNvPr id="384" name="Google Shape;384;p23"/>
              <p:cNvSpPr/>
              <p:nvPr/>
            </p:nvSpPr>
            <p:spPr>
              <a:xfrm flipH="1">
                <a:off x="400989" y="189665"/>
                <a:ext cx="314100" cy="314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23"/>
              <p:cNvSpPr/>
              <p:nvPr/>
            </p:nvSpPr>
            <p:spPr>
              <a:xfrm flipH="1">
                <a:off x="228967" y="589660"/>
                <a:ext cx="445121" cy="44683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  <p:grpSp>
          <p:nvGrpSpPr>
            <p:cNvPr id="386" name="Google Shape;386;p23"/>
            <p:cNvGrpSpPr/>
            <p:nvPr/>
          </p:nvGrpSpPr>
          <p:grpSpPr>
            <a:xfrm flipH="1">
              <a:off x="228757" y="4301428"/>
              <a:ext cx="1123028" cy="726056"/>
              <a:chOff x="7680125" y="4137700"/>
              <a:chExt cx="1303724" cy="842879"/>
            </a:xfrm>
          </p:grpSpPr>
          <p:sp>
            <p:nvSpPr>
              <p:cNvPr id="387" name="Google Shape;387;p23"/>
              <p:cNvSpPr/>
              <p:nvPr/>
            </p:nvSpPr>
            <p:spPr>
              <a:xfrm>
                <a:off x="8124799" y="4137704"/>
                <a:ext cx="859050" cy="842875"/>
              </a:xfrm>
              <a:custGeom>
                <a:avLst/>
                <a:gdLst/>
                <a:ahLst/>
                <a:cxnLst/>
                <a:rect l="l" t="t" r="r" b="b"/>
                <a:pathLst>
                  <a:path w="34362" h="33715" extrusionOk="0">
                    <a:moveTo>
                      <a:pt x="17736" y="1786"/>
                    </a:moveTo>
                    <a:cubicBezTo>
                      <a:pt x="20599" y="483"/>
                      <a:pt x="24826" y="-967"/>
                      <a:pt x="26972" y="867"/>
                    </a:cubicBezTo>
                    <a:cubicBezTo>
                      <a:pt x="29118" y="2701"/>
                      <a:pt x="29381" y="9608"/>
                      <a:pt x="30612" y="12792"/>
                    </a:cubicBezTo>
                    <a:cubicBezTo>
                      <a:pt x="31843" y="15976"/>
                      <a:pt x="34481" y="17328"/>
                      <a:pt x="34358" y="19973"/>
                    </a:cubicBezTo>
                    <a:cubicBezTo>
                      <a:pt x="34235" y="22619"/>
                      <a:pt x="32270" y="26688"/>
                      <a:pt x="29876" y="28665"/>
                    </a:cubicBezTo>
                    <a:cubicBezTo>
                      <a:pt x="27483" y="30642"/>
                      <a:pt x="23178" y="31006"/>
                      <a:pt x="19997" y="31836"/>
                    </a:cubicBezTo>
                    <a:cubicBezTo>
                      <a:pt x="16816" y="32666"/>
                      <a:pt x="13676" y="34043"/>
                      <a:pt x="10791" y="33644"/>
                    </a:cubicBezTo>
                    <a:cubicBezTo>
                      <a:pt x="7906" y="33245"/>
                      <a:pt x="4419" y="31926"/>
                      <a:pt x="2685" y="29440"/>
                    </a:cubicBezTo>
                    <a:cubicBezTo>
                      <a:pt x="951" y="26954"/>
                      <a:pt x="-797" y="22189"/>
                      <a:pt x="388" y="18730"/>
                    </a:cubicBezTo>
                    <a:cubicBezTo>
                      <a:pt x="1573" y="15271"/>
                      <a:pt x="6904" y="11510"/>
                      <a:pt x="9795" y="8686"/>
                    </a:cubicBezTo>
                    <a:cubicBezTo>
                      <a:pt x="12686" y="5862"/>
                      <a:pt x="14873" y="3089"/>
                      <a:pt x="17736" y="178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88" name="Google Shape;388;p23"/>
              <p:cNvSpPr/>
              <p:nvPr/>
            </p:nvSpPr>
            <p:spPr>
              <a:xfrm>
                <a:off x="7851825" y="4137700"/>
                <a:ext cx="311431" cy="319235"/>
              </a:xfrm>
              <a:custGeom>
                <a:avLst/>
                <a:gdLst/>
                <a:ahLst/>
                <a:cxnLst/>
                <a:rect l="l" t="t" r="r" b="b"/>
                <a:pathLst>
                  <a:path w="33999" h="34851" extrusionOk="0">
                    <a:moveTo>
                      <a:pt x="17417" y="1404"/>
                    </a:moveTo>
                    <a:cubicBezTo>
                      <a:pt x="21129" y="665"/>
                      <a:pt x="24076" y="-745"/>
                      <a:pt x="26653" y="485"/>
                    </a:cubicBezTo>
                    <a:cubicBezTo>
                      <a:pt x="29230" y="1715"/>
                      <a:pt x="31702" y="5948"/>
                      <a:pt x="32877" y="8783"/>
                    </a:cubicBezTo>
                    <a:cubicBezTo>
                      <a:pt x="34053" y="11618"/>
                      <a:pt x="34259" y="14246"/>
                      <a:pt x="33706" y="17496"/>
                    </a:cubicBezTo>
                    <a:cubicBezTo>
                      <a:pt x="33153" y="20746"/>
                      <a:pt x="31739" y="25436"/>
                      <a:pt x="29557" y="28283"/>
                    </a:cubicBezTo>
                    <a:cubicBezTo>
                      <a:pt x="27375" y="31130"/>
                      <a:pt x="23795" y="33746"/>
                      <a:pt x="20614" y="34576"/>
                    </a:cubicBezTo>
                    <a:cubicBezTo>
                      <a:pt x="17433" y="35406"/>
                      <a:pt x="13513" y="34182"/>
                      <a:pt x="10472" y="33262"/>
                    </a:cubicBezTo>
                    <a:cubicBezTo>
                      <a:pt x="7431" y="32342"/>
                      <a:pt x="4100" y="31544"/>
                      <a:pt x="2366" y="29058"/>
                    </a:cubicBezTo>
                    <a:cubicBezTo>
                      <a:pt x="632" y="26572"/>
                      <a:pt x="-267" y="22372"/>
                      <a:pt x="69" y="18348"/>
                    </a:cubicBezTo>
                    <a:cubicBezTo>
                      <a:pt x="405" y="14325"/>
                      <a:pt x="1489" y="7741"/>
                      <a:pt x="4380" y="4917"/>
                    </a:cubicBezTo>
                    <a:cubicBezTo>
                      <a:pt x="7271" y="2093"/>
                      <a:pt x="13705" y="2143"/>
                      <a:pt x="17417" y="14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89" name="Google Shape;389;p23"/>
              <p:cNvSpPr/>
              <p:nvPr/>
            </p:nvSpPr>
            <p:spPr>
              <a:xfrm>
                <a:off x="7680125" y="4561672"/>
                <a:ext cx="311431" cy="412810"/>
              </a:xfrm>
              <a:custGeom>
                <a:avLst/>
                <a:gdLst/>
                <a:ahLst/>
                <a:cxnLst/>
                <a:rect l="l" t="t" r="r" b="b"/>
                <a:pathLst>
                  <a:path w="33999" h="34851" extrusionOk="0">
                    <a:moveTo>
                      <a:pt x="17417" y="1404"/>
                    </a:moveTo>
                    <a:cubicBezTo>
                      <a:pt x="21129" y="665"/>
                      <a:pt x="24076" y="-745"/>
                      <a:pt x="26653" y="485"/>
                    </a:cubicBezTo>
                    <a:cubicBezTo>
                      <a:pt x="29230" y="1715"/>
                      <a:pt x="31702" y="5948"/>
                      <a:pt x="32877" y="8783"/>
                    </a:cubicBezTo>
                    <a:cubicBezTo>
                      <a:pt x="34053" y="11618"/>
                      <a:pt x="34259" y="14246"/>
                      <a:pt x="33706" y="17496"/>
                    </a:cubicBezTo>
                    <a:cubicBezTo>
                      <a:pt x="33153" y="20746"/>
                      <a:pt x="31739" y="25436"/>
                      <a:pt x="29557" y="28283"/>
                    </a:cubicBezTo>
                    <a:cubicBezTo>
                      <a:pt x="27375" y="31130"/>
                      <a:pt x="23795" y="33746"/>
                      <a:pt x="20614" y="34576"/>
                    </a:cubicBezTo>
                    <a:cubicBezTo>
                      <a:pt x="17433" y="35406"/>
                      <a:pt x="13513" y="34182"/>
                      <a:pt x="10472" y="33262"/>
                    </a:cubicBezTo>
                    <a:cubicBezTo>
                      <a:pt x="7431" y="32342"/>
                      <a:pt x="4100" y="31544"/>
                      <a:pt x="2366" y="29058"/>
                    </a:cubicBezTo>
                    <a:cubicBezTo>
                      <a:pt x="632" y="26572"/>
                      <a:pt x="-267" y="22372"/>
                      <a:pt x="69" y="18348"/>
                    </a:cubicBezTo>
                    <a:cubicBezTo>
                      <a:pt x="405" y="14325"/>
                      <a:pt x="1489" y="7741"/>
                      <a:pt x="4380" y="4917"/>
                    </a:cubicBezTo>
                    <a:cubicBezTo>
                      <a:pt x="7271" y="2093"/>
                      <a:pt x="13705" y="2143"/>
                      <a:pt x="17417" y="14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  <p:grpSp>
          <p:nvGrpSpPr>
            <p:cNvPr id="390" name="Google Shape;390;p23"/>
            <p:cNvGrpSpPr/>
            <p:nvPr/>
          </p:nvGrpSpPr>
          <p:grpSpPr>
            <a:xfrm flipH="1">
              <a:off x="95992" y="139813"/>
              <a:ext cx="916148" cy="943517"/>
              <a:chOff x="8013351" y="92150"/>
              <a:chExt cx="916148" cy="943517"/>
            </a:xfrm>
          </p:grpSpPr>
          <p:sp>
            <p:nvSpPr>
              <p:cNvPr id="391" name="Google Shape;391;p23"/>
              <p:cNvSpPr/>
              <p:nvPr/>
            </p:nvSpPr>
            <p:spPr>
              <a:xfrm flipH="1">
                <a:off x="8013351" y="193625"/>
                <a:ext cx="174000" cy="1740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23"/>
              <p:cNvSpPr/>
              <p:nvPr/>
            </p:nvSpPr>
            <p:spPr>
              <a:xfrm rot="5164400" flipH="1">
                <a:off x="8428886" y="534988"/>
                <a:ext cx="483690" cy="485554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393" name="Google Shape;393;p23"/>
              <p:cNvSpPr/>
              <p:nvPr/>
            </p:nvSpPr>
            <p:spPr>
              <a:xfrm flipH="1">
                <a:off x="8341225" y="92150"/>
                <a:ext cx="275400" cy="275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2" userDrawn="1">
  <p:cSld name="BLANK_1_1_1_2_2_1_1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Google Shape;460;p26"/>
          <p:cNvGrpSpPr/>
          <p:nvPr/>
        </p:nvGrpSpPr>
        <p:grpSpPr>
          <a:xfrm flipH="1">
            <a:off x="7885317" y="92190"/>
            <a:ext cx="1087178" cy="885632"/>
            <a:chOff x="8040672" y="113276"/>
            <a:chExt cx="1304353" cy="1062546"/>
          </a:xfrm>
        </p:grpSpPr>
        <p:sp>
          <p:nvSpPr>
            <p:cNvPr id="461" name="Google Shape;461;p26"/>
            <p:cNvSpPr/>
            <p:nvPr/>
          </p:nvSpPr>
          <p:spPr>
            <a:xfrm rot="4985958">
              <a:off x="8114426" y="116363"/>
              <a:ext cx="643002" cy="718452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62" name="Google Shape;462;p26"/>
            <p:cNvSpPr/>
            <p:nvPr/>
          </p:nvSpPr>
          <p:spPr>
            <a:xfrm>
              <a:off x="9108625" y="166613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6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464" name="Google Shape;464;p26"/>
          <p:cNvGrpSpPr/>
          <p:nvPr/>
        </p:nvGrpSpPr>
        <p:grpSpPr>
          <a:xfrm>
            <a:off x="158735" y="92207"/>
            <a:ext cx="608133" cy="638468"/>
            <a:chOff x="228967" y="146018"/>
            <a:chExt cx="759217" cy="797089"/>
          </a:xfrm>
        </p:grpSpPr>
        <p:sp>
          <p:nvSpPr>
            <p:cNvPr id="465" name="Google Shape;465;p26"/>
            <p:cNvSpPr/>
            <p:nvPr/>
          </p:nvSpPr>
          <p:spPr>
            <a:xfrm flipH="1">
              <a:off x="674085" y="146018"/>
              <a:ext cx="314100" cy="3141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6"/>
            <p:cNvSpPr/>
            <p:nvPr/>
          </p:nvSpPr>
          <p:spPr>
            <a:xfrm flipH="1">
              <a:off x="228967" y="496270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467" name="Google Shape;467;p26"/>
          <p:cNvGrpSpPr/>
          <p:nvPr/>
        </p:nvGrpSpPr>
        <p:grpSpPr>
          <a:xfrm>
            <a:off x="7640302" y="4340288"/>
            <a:ext cx="1338588" cy="691050"/>
            <a:chOff x="7105571" y="3907862"/>
            <a:chExt cx="2189739" cy="1130459"/>
          </a:xfrm>
        </p:grpSpPr>
        <p:sp>
          <p:nvSpPr>
            <p:cNvPr id="468" name="Google Shape;468;p26"/>
            <p:cNvSpPr/>
            <p:nvPr/>
          </p:nvSpPr>
          <p:spPr>
            <a:xfrm>
              <a:off x="8124799" y="4137704"/>
              <a:ext cx="859050" cy="842875"/>
            </a:xfrm>
            <a:custGeom>
              <a:avLst/>
              <a:gdLst/>
              <a:ahLst/>
              <a:cxnLst/>
              <a:rect l="l" t="t" r="r" b="b"/>
              <a:pathLst>
                <a:path w="34362" h="33715" extrusionOk="0">
                  <a:moveTo>
                    <a:pt x="17736" y="1786"/>
                  </a:moveTo>
                  <a:cubicBezTo>
                    <a:pt x="20599" y="483"/>
                    <a:pt x="24826" y="-967"/>
                    <a:pt x="26972" y="867"/>
                  </a:cubicBezTo>
                  <a:cubicBezTo>
                    <a:pt x="29118" y="2701"/>
                    <a:pt x="29381" y="9608"/>
                    <a:pt x="30612" y="12792"/>
                  </a:cubicBezTo>
                  <a:cubicBezTo>
                    <a:pt x="31843" y="15976"/>
                    <a:pt x="34481" y="17328"/>
                    <a:pt x="34358" y="19973"/>
                  </a:cubicBezTo>
                  <a:cubicBezTo>
                    <a:pt x="34235" y="22619"/>
                    <a:pt x="32270" y="26688"/>
                    <a:pt x="29876" y="28665"/>
                  </a:cubicBezTo>
                  <a:cubicBezTo>
                    <a:pt x="27483" y="30642"/>
                    <a:pt x="23178" y="31006"/>
                    <a:pt x="19997" y="31836"/>
                  </a:cubicBezTo>
                  <a:cubicBezTo>
                    <a:pt x="16816" y="32666"/>
                    <a:pt x="13676" y="34043"/>
                    <a:pt x="10791" y="33644"/>
                  </a:cubicBezTo>
                  <a:cubicBezTo>
                    <a:pt x="7906" y="33245"/>
                    <a:pt x="4419" y="31926"/>
                    <a:pt x="2685" y="29440"/>
                  </a:cubicBezTo>
                  <a:cubicBezTo>
                    <a:pt x="951" y="26954"/>
                    <a:pt x="-797" y="22189"/>
                    <a:pt x="388" y="18730"/>
                  </a:cubicBezTo>
                  <a:cubicBezTo>
                    <a:pt x="1573" y="15271"/>
                    <a:pt x="6904" y="11510"/>
                    <a:pt x="9795" y="8686"/>
                  </a:cubicBezTo>
                  <a:cubicBezTo>
                    <a:pt x="12686" y="5862"/>
                    <a:pt x="14873" y="3089"/>
                    <a:pt x="17736" y="178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469" name="Google Shape;469;p26"/>
            <p:cNvSpPr/>
            <p:nvPr/>
          </p:nvSpPr>
          <p:spPr>
            <a:xfrm>
              <a:off x="8983879" y="3907862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470" name="Google Shape;470;p26"/>
            <p:cNvSpPr/>
            <p:nvPr/>
          </p:nvSpPr>
          <p:spPr>
            <a:xfrm>
              <a:off x="7105571" y="4625511"/>
              <a:ext cx="311431" cy="412810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BLANK_1_1_1_1_1_1_2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6" name="Google Shape;476;p27"/>
          <p:cNvGrpSpPr/>
          <p:nvPr/>
        </p:nvGrpSpPr>
        <p:grpSpPr>
          <a:xfrm flipH="1">
            <a:off x="7955260" y="-12463"/>
            <a:ext cx="1028583" cy="1094936"/>
            <a:chOff x="7937924" y="64008"/>
            <a:chExt cx="712266" cy="758214"/>
          </a:xfrm>
        </p:grpSpPr>
        <p:sp>
          <p:nvSpPr>
            <p:cNvPr id="477" name="Google Shape;477;p27"/>
            <p:cNvSpPr/>
            <p:nvPr/>
          </p:nvSpPr>
          <p:spPr>
            <a:xfrm rot="1536145">
              <a:off x="8094165" y="139189"/>
              <a:ext cx="466341" cy="521077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478" name="Google Shape;478;p27"/>
            <p:cNvSpPr/>
            <p:nvPr/>
          </p:nvSpPr>
          <p:spPr>
            <a:xfrm>
              <a:off x="7937924" y="620097"/>
              <a:ext cx="202275" cy="202125"/>
            </a:xfrm>
            <a:custGeom>
              <a:avLst/>
              <a:gdLst/>
              <a:ahLst/>
              <a:cxnLst/>
              <a:rect l="l" t="t" r="r" b="b"/>
              <a:pathLst>
                <a:path w="8091" h="8085" extrusionOk="0">
                  <a:moveTo>
                    <a:pt x="185" y="2309"/>
                  </a:moveTo>
                  <a:cubicBezTo>
                    <a:pt x="-140" y="3188"/>
                    <a:pt x="16" y="4840"/>
                    <a:pt x="257" y="5755"/>
                  </a:cubicBezTo>
                  <a:cubicBezTo>
                    <a:pt x="498" y="6670"/>
                    <a:pt x="920" y="7424"/>
                    <a:pt x="1631" y="7801"/>
                  </a:cubicBezTo>
                  <a:cubicBezTo>
                    <a:pt x="2342" y="8178"/>
                    <a:pt x="3715" y="8098"/>
                    <a:pt x="4524" y="8017"/>
                  </a:cubicBezTo>
                  <a:cubicBezTo>
                    <a:pt x="5334" y="7936"/>
                    <a:pt x="5925" y="7804"/>
                    <a:pt x="6488" y="7313"/>
                  </a:cubicBezTo>
                  <a:cubicBezTo>
                    <a:pt x="7051" y="6822"/>
                    <a:pt x="7666" y="5928"/>
                    <a:pt x="7902" y="5070"/>
                  </a:cubicBezTo>
                  <a:cubicBezTo>
                    <a:pt x="8138" y="4212"/>
                    <a:pt x="8171" y="2881"/>
                    <a:pt x="7902" y="2163"/>
                  </a:cubicBezTo>
                  <a:cubicBezTo>
                    <a:pt x="7633" y="1445"/>
                    <a:pt x="6843" y="1121"/>
                    <a:pt x="6286" y="762"/>
                  </a:cubicBezTo>
                  <a:cubicBezTo>
                    <a:pt x="5730" y="403"/>
                    <a:pt x="5243" y="56"/>
                    <a:pt x="4563" y="9"/>
                  </a:cubicBezTo>
                  <a:cubicBezTo>
                    <a:pt x="3884" y="-38"/>
                    <a:pt x="2939" y="96"/>
                    <a:pt x="2209" y="479"/>
                  </a:cubicBezTo>
                  <a:cubicBezTo>
                    <a:pt x="1479" y="862"/>
                    <a:pt x="510" y="1430"/>
                    <a:pt x="185" y="2309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479" name="Google Shape;479;p27"/>
          <p:cNvGrpSpPr/>
          <p:nvPr/>
        </p:nvGrpSpPr>
        <p:grpSpPr>
          <a:xfrm>
            <a:off x="228967" y="142840"/>
            <a:ext cx="689047" cy="940482"/>
            <a:chOff x="228967" y="96015"/>
            <a:chExt cx="689047" cy="940482"/>
          </a:xfrm>
        </p:grpSpPr>
        <p:sp>
          <p:nvSpPr>
            <p:cNvPr id="480" name="Google Shape;480;p27"/>
            <p:cNvSpPr/>
            <p:nvPr/>
          </p:nvSpPr>
          <p:spPr>
            <a:xfrm flipH="1">
              <a:off x="603914" y="96015"/>
              <a:ext cx="314100" cy="3141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7"/>
            <p:cNvSpPr/>
            <p:nvPr/>
          </p:nvSpPr>
          <p:spPr>
            <a:xfrm flipH="1">
              <a:off x="228967" y="589660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482" name="Google Shape;482;p27"/>
          <p:cNvGrpSpPr/>
          <p:nvPr/>
        </p:nvGrpSpPr>
        <p:grpSpPr>
          <a:xfrm>
            <a:off x="7863701" y="3489875"/>
            <a:ext cx="1134244" cy="1537550"/>
            <a:chOff x="7863701" y="3443050"/>
            <a:chExt cx="1134244" cy="1537550"/>
          </a:xfrm>
        </p:grpSpPr>
        <p:sp>
          <p:nvSpPr>
            <p:cNvPr id="483" name="Google Shape;483;p27"/>
            <p:cNvSpPr/>
            <p:nvPr/>
          </p:nvSpPr>
          <p:spPr>
            <a:xfrm>
              <a:off x="8390598" y="4355575"/>
              <a:ext cx="607348" cy="625025"/>
            </a:xfrm>
            <a:custGeom>
              <a:avLst/>
              <a:gdLst/>
              <a:ahLst/>
              <a:cxnLst/>
              <a:rect l="l" t="t" r="r" b="b"/>
              <a:pathLst>
                <a:path w="33017" h="33978" extrusionOk="0">
                  <a:moveTo>
                    <a:pt x="15828" y="2049"/>
                  </a:moveTo>
                  <a:cubicBezTo>
                    <a:pt x="18083" y="-820"/>
                    <a:pt x="22346" y="-233"/>
                    <a:pt x="25064" y="1130"/>
                  </a:cubicBezTo>
                  <a:cubicBezTo>
                    <a:pt x="27782" y="2493"/>
                    <a:pt x="30907" y="7043"/>
                    <a:pt x="32138" y="10227"/>
                  </a:cubicBezTo>
                  <a:cubicBezTo>
                    <a:pt x="33369" y="13411"/>
                    <a:pt x="33145" y="17119"/>
                    <a:pt x="32450" y="20236"/>
                  </a:cubicBezTo>
                  <a:cubicBezTo>
                    <a:pt x="31755" y="23353"/>
                    <a:pt x="30362" y="26951"/>
                    <a:pt x="27968" y="28928"/>
                  </a:cubicBezTo>
                  <a:cubicBezTo>
                    <a:pt x="25575" y="30905"/>
                    <a:pt x="21270" y="31269"/>
                    <a:pt x="18089" y="32099"/>
                  </a:cubicBezTo>
                  <a:cubicBezTo>
                    <a:pt x="14908" y="32929"/>
                    <a:pt x="11768" y="34306"/>
                    <a:pt x="8883" y="33907"/>
                  </a:cubicBezTo>
                  <a:cubicBezTo>
                    <a:pt x="5998" y="33508"/>
                    <a:pt x="2001" y="31985"/>
                    <a:pt x="777" y="29703"/>
                  </a:cubicBezTo>
                  <a:cubicBezTo>
                    <a:pt x="-446" y="27421"/>
                    <a:pt x="-251" y="22110"/>
                    <a:pt x="1542" y="20217"/>
                  </a:cubicBezTo>
                  <a:cubicBezTo>
                    <a:pt x="3335" y="18324"/>
                    <a:pt x="9152" y="21372"/>
                    <a:pt x="11533" y="18344"/>
                  </a:cubicBezTo>
                  <a:cubicBezTo>
                    <a:pt x="13914" y="15316"/>
                    <a:pt x="13573" y="4918"/>
                    <a:pt x="15828" y="20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84" name="Google Shape;484;p27"/>
            <p:cNvSpPr/>
            <p:nvPr/>
          </p:nvSpPr>
          <p:spPr>
            <a:xfrm>
              <a:off x="8632325" y="3443050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85" name="Google Shape;485;p27"/>
            <p:cNvSpPr/>
            <p:nvPr/>
          </p:nvSpPr>
          <p:spPr>
            <a:xfrm rot="6313043">
              <a:off x="7931142" y="4652012"/>
              <a:ext cx="249019" cy="330124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7" name="Google Shape;487;p28"/>
          <p:cNvGrpSpPr/>
          <p:nvPr/>
        </p:nvGrpSpPr>
        <p:grpSpPr>
          <a:xfrm>
            <a:off x="281787" y="162221"/>
            <a:ext cx="866632" cy="1388051"/>
            <a:chOff x="8059893" y="138808"/>
            <a:chExt cx="1039751" cy="1665328"/>
          </a:xfrm>
        </p:grpSpPr>
        <p:sp>
          <p:nvSpPr>
            <p:cNvPr id="488" name="Google Shape;488;p28"/>
            <p:cNvSpPr/>
            <p:nvPr/>
          </p:nvSpPr>
          <p:spPr>
            <a:xfrm>
              <a:off x="8133090" y="287452"/>
              <a:ext cx="730150" cy="643175"/>
            </a:xfrm>
            <a:custGeom>
              <a:avLst/>
              <a:gdLst/>
              <a:ahLst/>
              <a:cxnLst/>
              <a:rect l="l" t="t" r="r" b="b"/>
              <a:pathLst>
                <a:path w="29206" h="25727" extrusionOk="0">
                  <a:moveTo>
                    <a:pt x="15868" y="194"/>
                  </a:moveTo>
                  <a:cubicBezTo>
                    <a:pt x="13223" y="-437"/>
                    <a:pt x="8524" y="590"/>
                    <a:pt x="5973" y="1602"/>
                  </a:cubicBezTo>
                  <a:cubicBezTo>
                    <a:pt x="3422" y="2615"/>
                    <a:pt x="1400" y="4091"/>
                    <a:pt x="563" y="6269"/>
                  </a:cubicBezTo>
                  <a:cubicBezTo>
                    <a:pt x="-274" y="8447"/>
                    <a:pt x="-205" y="11498"/>
                    <a:pt x="951" y="14672"/>
                  </a:cubicBezTo>
                  <a:cubicBezTo>
                    <a:pt x="2107" y="17846"/>
                    <a:pt x="5399" y="23814"/>
                    <a:pt x="7499" y="25314"/>
                  </a:cubicBezTo>
                  <a:cubicBezTo>
                    <a:pt x="9599" y="26814"/>
                    <a:pt x="11238" y="23747"/>
                    <a:pt x="13550" y="23674"/>
                  </a:cubicBezTo>
                  <a:cubicBezTo>
                    <a:pt x="15862" y="23601"/>
                    <a:pt x="19096" y="25320"/>
                    <a:pt x="21370" y="24875"/>
                  </a:cubicBezTo>
                  <a:cubicBezTo>
                    <a:pt x="23644" y="24430"/>
                    <a:pt x="25934" y="22991"/>
                    <a:pt x="27192" y="21002"/>
                  </a:cubicBezTo>
                  <a:cubicBezTo>
                    <a:pt x="28450" y="19013"/>
                    <a:pt x="29812" y="15545"/>
                    <a:pt x="28920" y="12942"/>
                  </a:cubicBezTo>
                  <a:cubicBezTo>
                    <a:pt x="28028" y="10339"/>
                    <a:pt x="24016" y="7511"/>
                    <a:pt x="21841" y="5386"/>
                  </a:cubicBezTo>
                  <a:cubicBezTo>
                    <a:pt x="19666" y="3261"/>
                    <a:pt x="18513" y="825"/>
                    <a:pt x="15868" y="1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89" name="Google Shape;489;p28"/>
            <p:cNvSpPr/>
            <p:nvPr/>
          </p:nvSpPr>
          <p:spPr>
            <a:xfrm>
              <a:off x="8863244" y="138808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8"/>
            <p:cNvSpPr/>
            <p:nvPr/>
          </p:nvSpPr>
          <p:spPr>
            <a:xfrm>
              <a:off x="8059893" y="1467898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491" name="Google Shape;491;p28"/>
          <p:cNvGrpSpPr/>
          <p:nvPr/>
        </p:nvGrpSpPr>
        <p:grpSpPr>
          <a:xfrm rot="-1756430" flipH="1">
            <a:off x="3960189" y="4247443"/>
            <a:ext cx="1477750" cy="961540"/>
            <a:chOff x="7147379" y="3869140"/>
            <a:chExt cx="2124659" cy="1382470"/>
          </a:xfrm>
        </p:grpSpPr>
        <p:sp>
          <p:nvSpPr>
            <p:cNvPr id="492" name="Google Shape;492;p28"/>
            <p:cNvSpPr/>
            <p:nvPr/>
          </p:nvSpPr>
          <p:spPr>
            <a:xfrm>
              <a:off x="7909264" y="4066580"/>
              <a:ext cx="859050" cy="842875"/>
            </a:xfrm>
            <a:custGeom>
              <a:avLst/>
              <a:gdLst/>
              <a:ahLst/>
              <a:cxnLst/>
              <a:rect l="l" t="t" r="r" b="b"/>
              <a:pathLst>
                <a:path w="34362" h="33715" extrusionOk="0">
                  <a:moveTo>
                    <a:pt x="17736" y="1786"/>
                  </a:moveTo>
                  <a:cubicBezTo>
                    <a:pt x="20599" y="483"/>
                    <a:pt x="24826" y="-967"/>
                    <a:pt x="26972" y="867"/>
                  </a:cubicBezTo>
                  <a:cubicBezTo>
                    <a:pt x="29118" y="2701"/>
                    <a:pt x="29381" y="9608"/>
                    <a:pt x="30612" y="12792"/>
                  </a:cubicBezTo>
                  <a:cubicBezTo>
                    <a:pt x="31843" y="15976"/>
                    <a:pt x="34481" y="17328"/>
                    <a:pt x="34358" y="19973"/>
                  </a:cubicBezTo>
                  <a:cubicBezTo>
                    <a:pt x="34235" y="22619"/>
                    <a:pt x="32270" y="26688"/>
                    <a:pt x="29876" y="28665"/>
                  </a:cubicBezTo>
                  <a:cubicBezTo>
                    <a:pt x="27483" y="30642"/>
                    <a:pt x="23178" y="31006"/>
                    <a:pt x="19997" y="31836"/>
                  </a:cubicBezTo>
                  <a:cubicBezTo>
                    <a:pt x="16816" y="32666"/>
                    <a:pt x="13676" y="34043"/>
                    <a:pt x="10791" y="33644"/>
                  </a:cubicBezTo>
                  <a:cubicBezTo>
                    <a:pt x="7906" y="33245"/>
                    <a:pt x="4419" y="31926"/>
                    <a:pt x="2685" y="29440"/>
                  </a:cubicBezTo>
                  <a:cubicBezTo>
                    <a:pt x="951" y="26954"/>
                    <a:pt x="-797" y="22189"/>
                    <a:pt x="388" y="18730"/>
                  </a:cubicBezTo>
                  <a:cubicBezTo>
                    <a:pt x="1573" y="15271"/>
                    <a:pt x="6904" y="11510"/>
                    <a:pt x="9795" y="8686"/>
                  </a:cubicBezTo>
                  <a:cubicBezTo>
                    <a:pt x="12686" y="5862"/>
                    <a:pt x="14873" y="3089"/>
                    <a:pt x="17736" y="178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493" name="Google Shape;493;p28"/>
            <p:cNvSpPr/>
            <p:nvPr/>
          </p:nvSpPr>
          <p:spPr>
            <a:xfrm>
              <a:off x="8960606" y="3869140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494" name="Google Shape;494;p28"/>
            <p:cNvSpPr/>
            <p:nvPr/>
          </p:nvSpPr>
          <p:spPr>
            <a:xfrm>
              <a:off x="7147379" y="4838800"/>
              <a:ext cx="311431" cy="412810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  <p:grpSp>
        <p:nvGrpSpPr>
          <p:cNvPr id="495" name="Google Shape;495;p28"/>
          <p:cNvGrpSpPr/>
          <p:nvPr/>
        </p:nvGrpSpPr>
        <p:grpSpPr>
          <a:xfrm>
            <a:off x="8001851" y="113464"/>
            <a:ext cx="895190" cy="1027478"/>
            <a:chOff x="8001851" y="113464"/>
            <a:chExt cx="895190" cy="1027478"/>
          </a:xfrm>
        </p:grpSpPr>
        <p:sp>
          <p:nvSpPr>
            <p:cNvPr id="496" name="Google Shape;496;p28"/>
            <p:cNvSpPr/>
            <p:nvPr/>
          </p:nvSpPr>
          <p:spPr>
            <a:xfrm rot="5186646">
              <a:off x="8330329" y="126880"/>
              <a:ext cx="475026" cy="476856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97" name="Google Shape;497;p28"/>
            <p:cNvSpPr/>
            <p:nvPr/>
          </p:nvSpPr>
          <p:spPr>
            <a:xfrm>
              <a:off x="8001851" y="534988"/>
              <a:ext cx="427050" cy="302975"/>
            </a:xfrm>
            <a:custGeom>
              <a:avLst/>
              <a:gdLst/>
              <a:ahLst/>
              <a:cxnLst/>
              <a:rect l="l" t="t" r="r" b="b"/>
              <a:pathLst>
                <a:path w="17082" h="12119" extrusionOk="0">
                  <a:moveTo>
                    <a:pt x="3598" y="373"/>
                  </a:moveTo>
                  <a:cubicBezTo>
                    <a:pt x="1936" y="1422"/>
                    <a:pt x="-248" y="5303"/>
                    <a:pt x="23" y="7199"/>
                  </a:cubicBezTo>
                  <a:cubicBezTo>
                    <a:pt x="294" y="9095"/>
                    <a:pt x="3416" y="11022"/>
                    <a:pt x="5224" y="11749"/>
                  </a:cubicBezTo>
                  <a:cubicBezTo>
                    <a:pt x="7033" y="12476"/>
                    <a:pt x="9591" y="11976"/>
                    <a:pt x="10874" y="11562"/>
                  </a:cubicBezTo>
                  <a:cubicBezTo>
                    <a:pt x="12158" y="11148"/>
                    <a:pt x="12037" y="9753"/>
                    <a:pt x="12925" y="9266"/>
                  </a:cubicBezTo>
                  <a:cubicBezTo>
                    <a:pt x="13813" y="8779"/>
                    <a:pt x="15515" y="9385"/>
                    <a:pt x="16202" y="8638"/>
                  </a:cubicBezTo>
                  <a:cubicBezTo>
                    <a:pt x="16889" y="7892"/>
                    <a:pt x="17194" y="5816"/>
                    <a:pt x="17045" y="4787"/>
                  </a:cubicBezTo>
                  <a:cubicBezTo>
                    <a:pt x="16897" y="3758"/>
                    <a:pt x="15944" y="3101"/>
                    <a:pt x="15311" y="2464"/>
                  </a:cubicBezTo>
                  <a:cubicBezTo>
                    <a:pt x="14678" y="1827"/>
                    <a:pt x="14133" y="1226"/>
                    <a:pt x="13247" y="966"/>
                  </a:cubicBezTo>
                  <a:cubicBezTo>
                    <a:pt x="12361" y="706"/>
                    <a:pt x="11601" y="1005"/>
                    <a:pt x="9993" y="906"/>
                  </a:cubicBezTo>
                  <a:cubicBezTo>
                    <a:pt x="8385" y="807"/>
                    <a:pt x="5260" y="-676"/>
                    <a:pt x="3598" y="3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98" name="Google Shape;498;p28"/>
            <p:cNvSpPr/>
            <p:nvPr/>
          </p:nvSpPr>
          <p:spPr>
            <a:xfrm>
              <a:off x="8567805" y="837978"/>
              <a:ext cx="329236" cy="302964"/>
            </a:xfrm>
            <a:custGeom>
              <a:avLst/>
              <a:gdLst/>
              <a:ahLst/>
              <a:cxnLst/>
              <a:rect l="l" t="t" r="r" b="b"/>
              <a:pathLst>
                <a:path w="17081" h="15718" extrusionOk="0">
                  <a:moveTo>
                    <a:pt x="3598" y="3973"/>
                  </a:moveTo>
                  <a:cubicBezTo>
                    <a:pt x="1973" y="5706"/>
                    <a:pt x="-248" y="8903"/>
                    <a:pt x="23" y="10799"/>
                  </a:cubicBezTo>
                  <a:cubicBezTo>
                    <a:pt x="294" y="12695"/>
                    <a:pt x="3416" y="14622"/>
                    <a:pt x="5224" y="15349"/>
                  </a:cubicBezTo>
                  <a:cubicBezTo>
                    <a:pt x="7033" y="16076"/>
                    <a:pt x="9591" y="15576"/>
                    <a:pt x="10874" y="15162"/>
                  </a:cubicBezTo>
                  <a:cubicBezTo>
                    <a:pt x="12158" y="14748"/>
                    <a:pt x="12037" y="13353"/>
                    <a:pt x="12925" y="12866"/>
                  </a:cubicBezTo>
                  <a:cubicBezTo>
                    <a:pt x="13813" y="12379"/>
                    <a:pt x="15515" y="12985"/>
                    <a:pt x="16202" y="12238"/>
                  </a:cubicBezTo>
                  <a:cubicBezTo>
                    <a:pt x="16889" y="11492"/>
                    <a:pt x="17194" y="9416"/>
                    <a:pt x="17045" y="8387"/>
                  </a:cubicBezTo>
                  <a:cubicBezTo>
                    <a:pt x="16897" y="7358"/>
                    <a:pt x="15873" y="7341"/>
                    <a:pt x="15311" y="6064"/>
                  </a:cubicBezTo>
                  <a:cubicBezTo>
                    <a:pt x="14749" y="4787"/>
                    <a:pt x="14598" y="1668"/>
                    <a:pt x="13675" y="724"/>
                  </a:cubicBezTo>
                  <a:cubicBezTo>
                    <a:pt x="12752" y="-220"/>
                    <a:pt x="11455" y="-142"/>
                    <a:pt x="9775" y="399"/>
                  </a:cubicBezTo>
                  <a:cubicBezTo>
                    <a:pt x="8096" y="941"/>
                    <a:pt x="5223" y="2240"/>
                    <a:pt x="3598" y="39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0" name="Google Shape;500;p29"/>
          <p:cNvGrpSpPr/>
          <p:nvPr/>
        </p:nvGrpSpPr>
        <p:grpSpPr>
          <a:xfrm rot="5400000">
            <a:off x="7499730" y="3517662"/>
            <a:ext cx="1395755" cy="1442575"/>
            <a:chOff x="7634805" y="-105225"/>
            <a:chExt cx="1395755" cy="1442575"/>
          </a:xfrm>
        </p:grpSpPr>
        <p:grpSp>
          <p:nvGrpSpPr>
            <p:cNvPr id="501" name="Google Shape;501;p29"/>
            <p:cNvGrpSpPr/>
            <p:nvPr/>
          </p:nvGrpSpPr>
          <p:grpSpPr>
            <a:xfrm rot="5400000">
              <a:off x="7679376" y="-13834"/>
              <a:ext cx="1306614" cy="1395755"/>
              <a:chOff x="7922911" y="74238"/>
              <a:chExt cx="1306614" cy="1395755"/>
            </a:xfrm>
          </p:grpSpPr>
          <p:sp>
            <p:nvSpPr>
              <p:cNvPr id="502" name="Google Shape;502;p29"/>
              <p:cNvSpPr/>
              <p:nvPr/>
            </p:nvSpPr>
            <p:spPr>
              <a:xfrm>
                <a:off x="8074319" y="156349"/>
                <a:ext cx="728375" cy="623925"/>
              </a:xfrm>
              <a:custGeom>
                <a:avLst/>
                <a:gdLst/>
                <a:ahLst/>
                <a:cxnLst/>
                <a:rect l="l" t="t" r="r" b="b"/>
                <a:pathLst>
                  <a:path w="29135" h="24957" extrusionOk="0">
                    <a:moveTo>
                      <a:pt x="15796" y="194"/>
                    </a:moveTo>
                    <a:cubicBezTo>
                      <a:pt x="13151" y="-437"/>
                      <a:pt x="8453" y="589"/>
                      <a:pt x="5902" y="1602"/>
                    </a:cubicBezTo>
                    <a:cubicBezTo>
                      <a:pt x="3351" y="2615"/>
                      <a:pt x="1329" y="4092"/>
                      <a:pt x="492" y="6270"/>
                    </a:cubicBezTo>
                    <a:cubicBezTo>
                      <a:pt x="-345" y="8448"/>
                      <a:pt x="-46" y="11722"/>
                      <a:pt x="879" y="14672"/>
                    </a:cubicBezTo>
                    <a:cubicBezTo>
                      <a:pt x="1805" y="17622"/>
                      <a:pt x="3945" y="22468"/>
                      <a:pt x="6045" y="23968"/>
                    </a:cubicBezTo>
                    <a:cubicBezTo>
                      <a:pt x="8145" y="25468"/>
                      <a:pt x="10937" y="23523"/>
                      <a:pt x="13479" y="23674"/>
                    </a:cubicBezTo>
                    <a:cubicBezTo>
                      <a:pt x="16021" y="23825"/>
                      <a:pt x="19025" y="25320"/>
                      <a:pt x="21298" y="24875"/>
                    </a:cubicBezTo>
                    <a:cubicBezTo>
                      <a:pt x="23572" y="24430"/>
                      <a:pt x="25862" y="22992"/>
                      <a:pt x="27120" y="21003"/>
                    </a:cubicBezTo>
                    <a:cubicBezTo>
                      <a:pt x="28378" y="19014"/>
                      <a:pt x="29740" y="15546"/>
                      <a:pt x="28848" y="12943"/>
                    </a:cubicBezTo>
                    <a:cubicBezTo>
                      <a:pt x="27956" y="10340"/>
                      <a:pt x="23945" y="7511"/>
                      <a:pt x="21770" y="5386"/>
                    </a:cubicBezTo>
                    <a:cubicBezTo>
                      <a:pt x="19595" y="3261"/>
                      <a:pt x="18441" y="825"/>
                      <a:pt x="15796" y="194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503" name="Google Shape;503;p29"/>
              <p:cNvSpPr/>
              <p:nvPr/>
            </p:nvSpPr>
            <p:spPr>
              <a:xfrm>
                <a:off x="8993125" y="74238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29"/>
              <p:cNvSpPr/>
              <p:nvPr/>
            </p:nvSpPr>
            <p:spPr>
              <a:xfrm rot="-3061482">
                <a:off x="7991470" y="106595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505" name="Google Shape;505;p29"/>
            <p:cNvSpPr/>
            <p:nvPr/>
          </p:nvSpPr>
          <p:spPr>
            <a:xfrm rot="5400000">
              <a:off x="8057927" y="-105225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6" name="Google Shape;506;p29"/>
          <p:cNvGrpSpPr/>
          <p:nvPr/>
        </p:nvGrpSpPr>
        <p:grpSpPr>
          <a:xfrm rot="-1706614" flipH="1">
            <a:off x="8009973" y="86760"/>
            <a:ext cx="771680" cy="771904"/>
            <a:chOff x="-32869" y="83452"/>
            <a:chExt cx="771668" cy="771892"/>
          </a:xfrm>
        </p:grpSpPr>
        <p:sp>
          <p:nvSpPr>
            <p:cNvPr id="507" name="Google Shape;507;p29"/>
            <p:cNvSpPr/>
            <p:nvPr/>
          </p:nvSpPr>
          <p:spPr>
            <a:xfrm flipH="1">
              <a:off x="424699" y="83452"/>
              <a:ext cx="314100" cy="31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9"/>
            <p:cNvSpPr/>
            <p:nvPr/>
          </p:nvSpPr>
          <p:spPr>
            <a:xfrm flipH="1">
              <a:off x="-32869" y="408508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509" name="Google Shape;509;p29"/>
          <p:cNvGrpSpPr/>
          <p:nvPr/>
        </p:nvGrpSpPr>
        <p:grpSpPr>
          <a:xfrm rot="10800000" flipH="1">
            <a:off x="229549" y="4208455"/>
            <a:ext cx="982177" cy="800097"/>
            <a:chOff x="8040672" y="113276"/>
            <a:chExt cx="1304353" cy="1062546"/>
          </a:xfrm>
        </p:grpSpPr>
        <p:sp>
          <p:nvSpPr>
            <p:cNvPr id="510" name="Google Shape;510;p29"/>
            <p:cNvSpPr/>
            <p:nvPr/>
          </p:nvSpPr>
          <p:spPr>
            <a:xfrm rot="4985958">
              <a:off x="8114426" y="116363"/>
              <a:ext cx="643002" cy="718452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511" name="Google Shape;511;p29"/>
            <p:cNvSpPr/>
            <p:nvPr/>
          </p:nvSpPr>
          <p:spPr>
            <a:xfrm>
              <a:off x="9108625" y="166613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9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513" name="Google Shape;513;p29"/>
          <p:cNvGrpSpPr/>
          <p:nvPr/>
        </p:nvGrpSpPr>
        <p:grpSpPr>
          <a:xfrm rot="10800000" flipH="1">
            <a:off x="229549" y="195726"/>
            <a:ext cx="1298325" cy="800116"/>
            <a:chOff x="8057824" y="431988"/>
            <a:chExt cx="1298325" cy="800116"/>
          </a:xfrm>
        </p:grpSpPr>
        <p:sp>
          <p:nvSpPr>
            <p:cNvPr id="514" name="Google Shape;514;p29"/>
            <p:cNvSpPr/>
            <p:nvPr/>
          </p:nvSpPr>
          <p:spPr>
            <a:xfrm>
              <a:off x="8661125" y="847505"/>
              <a:ext cx="695024" cy="384599"/>
            </a:xfrm>
            <a:custGeom>
              <a:avLst/>
              <a:gdLst/>
              <a:ahLst/>
              <a:cxnLst/>
              <a:rect l="l" t="t" r="r" b="b"/>
              <a:pathLst>
                <a:path w="28170" h="19434" extrusionOk="0">
                  <a:moveTo>
                    <a:pt x="21697" y="19225"/>
                  </a:moveTo>
                  <a:cubicBezTo>
                    <a:pt x="24001" y="18683"/>
                    <a:pt x="26650" y="17439"/>
                    <a:pt x="27618" y="15521"/>
                  </a:cubicBezTo>
                  <a:cubicBezTo>
                    <a:pt x="28586" y="13603"/>
                    <a:pt x="28108" y="9945"/>
                    <a:pt x="27503" y="7716"/>
                  </a:cubicBezTo>
                  <a:cubicBezTo>
                    <a:pt x="26898" y="5487"/>
                    <a:pt x="25746" y="3433"/>
                    <a:pt x="23986" y="2148"/>
                  </a:cubicBezTo>
                  <a:cubicBezTo>
                    <a:pt x="22226" y="863"/>
                    <a:pt x="19252" y="-72"/>
                    <a:pt x="16942" y="4"/>
                  </a:cubicBezTo>
                  <a:cubicBezTo>
                    <a:pt x="14632" y="80"/>
                    <a:pt x="12469" y="2027"/>
                    <a:pt x="10128" y="2603"/>
                  </a:cubicBezTo>
                  <a:cubicBezTo>
                    <a:pt x="7787" y="3179"/>
                    <a:pt x="4584" y="2277"/>
                    <a:pt x="2897" y="3459"/>
                  </a:cubicBezTo>
                  <a:cubicBezTo>
                    <a:pt x="1210" y="4641"/>
                    <a:pt x="-105" y="7415"/>
                    <a:pt x="7" y="9693"/>
                  </a:cubicBezTo>
                  <a:cubicBezTo>
                    <a:pt x="119" y="11971"/>
                    <a:pt x="1273" y="15612"/>
                    <a:pt x="3571" y="17125"/>
                  </a:cubicBezTo>
                  <a:cubicBezTo>
                    <a:pt x="5869" y="18638"/>
                    <a:pt x="10772" y="18423"/>
                    <a:pt x="13793" y="18773"/>
                  </a:cubicBezTo>
                  <a:cubicBezTo>
                    <a:pt x="16814" y="19123"/>
                    <a:pt x="19393" y="19767"/>
                    <a:pt x="21697" y="19225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515" name="Google Shape;515;p29"/>
            <p:cNvSpPr/>
            <p:nvPr/>
          </p:nvSpPr>
          <p:spPr>
            <a:xfrm>
              <a:off x="8156375" y="431988"/>
              <a:ext cx="236400" cy="236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9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3381175" y="461825"/>
            <a:ext cx="4299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900">
                <a:solidFill>
                  <a:srgbClr val="1B5A8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1723250" y="398675"/>
            <a:ext cx="1693800" cy="12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7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3381175" y="1213198"/>
            <a:ext cx="4299000" cy="4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Be Vietnam Pro Light"/>
                <a:ea typeface="Be Vietnam Pro Light"/>
                <a:cs typeface="Be Vietnam Pro Light"/>
                <a:sym typeface="Be Vietnam Pro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228976" y="4248399"/>
            <a:ext cx="670936" cy="778989"/>
          </a:xfrm>
          <a:custGeom>
            <a:avLst/>
            <a:gdLst/>
            <a:ahLst/>
            <a:cxnLst/>
            <a:rect l="l" t="t" r="r" b="b"/>
            <a:pathLst>
              <a:path w="36213" h="42045" extrusionOk="0">
                <a:moveTo>
                  <a:pt x="89" y="23825"/>
                </a:moveTo>
                <a:cubicBezTo>
                  <a:pt x="-179" y="18749"/>
                  <a:pt x="133" y="13205"/>
                  <a:pt x="1410" y="9454"/>
                </a:cubicBezTo>
                <a:cubicBezTo>
                  <a:pt x="2688" y="5703"/>
                  <a:pt x="4672" y="2681"/>
                  <a:pt x="7754" y="1318"/>
                </a:cubicBezTo>
                <a:cubicBezTo>
                  <a:pt x="10836" y="-45"/>
                  <a:pt x="17119" y="-776"/>
                  <a:pt x="19900" y="1274"/>
                </a:cubicBezTo>
                <a:cubicBezTo>
                  <a:pt x="22681" y="3324"/>
                  <a:pt x="22125" y="10697"/>
                  <a:pt x="24439" y="13618"/>
                </a:cubicBezTo>
                <a:cubicBezTo>
                  <a:pt x="26754" y="16539"/>
                  <a:pt x="31847" y="16072"/>
                  <a:pt x="33787" y="18801"/>
                </a:cubicBezTo>
                <a:cubicBezTo>
                  <a:pt x="35727" y="21530"/>
                  <a:pt x="36560" y="26681"/>
                  <a:pt x="36081" y="29992"/>
                </a:cubicBezTo>
                <a:cubicBezTo>
                  <a:pt x="35602" y="33303"/>
                  <a:pt x="33691" y="36710"/>
                  <a:pt x="30913" y="38667"/>
                </a:cubicBezTo>
                <a:cubicBezTo>
                  <a:pt x="28135" y="40625"/>
                  <a:pt x="24062" y="41530"/>
                  <a:pt x="19413" y="41737"/>
                </a:cubicBezTo>
                <a:cubicBezTo>
                  <a:pt x="14764" y="41944"/>
                  <a:pt x="6241" y="42895"/>
                  <a:pt x="3020" y="39910"/>
                </a:cubicBezTo>
                <a:cubicBezTo>
                  <a:pt x="-201" y="36925"/>
                  <a:pt x="357" y="28901"/>
                  <a:pt x="89" y="23825"/>
                </a:cubicBezTo>
                <a:close/>
              </a:path>
            </a:pathLst>
          </a:custGeom>
          <a:solidFill>
            <a:srgbClr val="A0CFED">
              <a:alpha val="35710"/>
            </a:srgbClr>
          </a:solidFill>
          <a:ln>
            <a:noFill/>
          </a:ln>
        </p:spPr>
      </p:sp>
      <p:grpSp>
        <p:nvGrpSpPr>
          <p:cNvPr id="24" name="Google Shape;24;p3"/>
          <p:cNvGrpSpPr/>
          <p:nvPr/>
        </p:nvGrpSpPr>
        <p:grpSpPr>
          <a:xfrm>
            <a:off x="228967" y="236490"/>
            <a:ext cx="486122" cy="846832"/>
            <a:chOff x="228967" y="189665"/>
            <a:chExt cx="486122" cy="846832"/>
          </a:xfrm>
        </p:grpSpPr>
        <p:sp>
          <p:nvSpPr>
            <p:cNvPr id="25" name="Google Shape;25;p3"/>
            <p:cNvSpPr/>
            <p:nvPr/>
          </p:nvSpPr>
          <p:spPr>
            <a:xfrm flipH="1">
              <a:off x="400989" y="189665"/>
              <a:ext cx="314100" cy="31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228967" y="589660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27" name="Google Shape;27;p3"/>
          <p:cNvGrpSpPr/>
          <p:nvPr/>
        </p:nvGrpSpPr>
        <p:grpSpPr>
          <a:xfrm>
            <a:off x="7680125" y="4184525"/>
            <a:ext cx="1303724" cy="842879"/>
            <a:chOff x="7680125" y="4137700"/>
            <a:chExt cx="1303724" cy="842879"/>
          </a:xfrm>
        </p:grpSpPr>
        <p:sp>
          <p:nvSpPr>
            <p:cNvPr id="28" name="Google Shape;28;p3"/>
            <p:cNvSpPr/>
            <p:nvPr/>
          </p:nvSpPr>
          <p:spPr>
            <a:xfrm>
              <a:off x="8124799" y="4137704"/>
              <a:ext cx="859050" cy="842875"/>
            </a:xfrm>
            <a:custGeom>
              <a:avLst/>
              <a:gdLst/>
              <a:ahLst/>
              <a:cxnLst/>
              <a:rect l="l" t="t" r="r" b="b"/>
              <a:pathLst>
                <a:path w="34362" h="33715" extrusionOk="0">
                  <a:moveTo>
                    <a:pt x="17736" y="1786"/>
                  </a:moveTo>
                  <a:cubicBezTo>
                    <a:pt x="20599" y="483"/>
                    <a:pt x="24826" y="-967"/>
                    <a:pt x="26972" y="867"/>
                  </a:cubicBezTo>
                  <a:cubicBezTo>
                    <a:pt x="29118" y="2701"/>
                    <a:pt x="29381" y="9608"/>
                    <a:pt x="30612" y="12792"/>
                  </a:cubicBezTo>
                  <a:cubicBezTo>
                    <a:pt x="31843" y="15976"/>
                    <a:pt x="34481" y="17328"/>
                    <a:pt x="34358" y="19973"/>
                  </a:cubicBezTo>
                  <a:cubicBezTo>
                    <a:pt x="34235" y="22619"/>
                    <a:pt x="32270" y="26688"/>
                    <a:pt x="29876" y="28665"/>
                  </a:cubicBezTo>
                  <a:cubicBezTo>
                    <a:pt x="27483" y="30642"/>
                    <a:pt x="23178" y="31006"/>
                    <a:pt x="19997" y="31836"/>
                  </a:cubicBezTo>
                  <a:cubicBezTo>
                    <a:pt x="16816" y="32666"/>
                    <a:pt x="13676" y="34043"/>
                    <a:pt x="10791" y="33644"/>
                  </a:cubicBezTo>
                  <a:cubicBezTo>
                    <a:pt x="7906" y="33245"/>
                    <a:pt x="4419" y="31926"/>
                    <a:pt x="2685" y="29440"/>
                  </a:cubicBezTo>
                  <a:cubicBezTo>
                    <a:pt x="951" y="26954"/>
                    <a:pt x="-797" y="22189"/>
                    <a:pt x="388" y="18730"/>
                  </a:cubicBezTo>
                  <a:cubicBezTo>
                    <a:pt x="1573" y="15271"/>
                    <a:pt x="6904" y="11510"/>
                    <a:pt x="9795" y="8686"/>
                  </a:cubicBezTo>
                  <a:cubicBezTo>
                    <a:pt x="12686" y="5862"/>
                    <a:pt x="14873" y="3089"/>
                    <a:pt x="17736" y="1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9" name="Google Shape;29;p3"/>
            <p:cNvSpPr/>
            <p:nvPr/>
          </p:nvSpPr>
          <p:spPr>
            <a:xfrm>
              <a:off x="7851825" y="4137700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0" name="Google Shape;30;p3"/>
            <p:cNvSpPr/>
            <p:nvPr/>
          </p:nvSpPr>
          <p:spPr>
            <a:xfrm>
              <a:off x="7680125" y="4561672"/>
              <a:ext cx="311431" cy="412810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31" name="Google Shape;31;p3"/>
          <p:cNvGrpSpPr/>
          <p:nvPr/>
        </p:nvGrpSpPr>
        <p:grpSpPr>
          <a:xfrm>
            <a:off x="8028951" y="236500"/>
            <a:ext cx="916148" cy="943517"/>
            <a:chOff x="8013351" y="92150"/>
            <a:chExt cx="916148" cy="943517"/>
          </a:xfrm>
        </p:grpSpPr>
        <p:sp>
          <p:nvSpPr>
            <p:cNvPr id="32" name="Google Shape;32;p3"/>
            <p:cNvSpPr/>
            <p:nvPr/>
          </p:nvSpPr>
          <p:spPr>
            <a:xfrm flipH="1">
              <a:off x="8013351" y="193625"/>
              <a:ext cx="174000" cy="1740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rot="5164400" flipH="1">
              <a:off x="8428886" y="534988"/>
              <a:ext cx="483690" cy="485554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34" name="Google Shape;34;p3"/>
            <p:cNvSpPr/>
            <p:nvPr/>
          </p:nvSpPr>
          <p:spPr>
            <a:xfrm flipH="1">
              <a:off x="8341225" y="92150"/>
              <a:ext cx="275400" cy="275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915125" y="1083238"/>
            <a:ext cx="2948400" cy="192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29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ubTitle" idx="1"/>
          </p:nvPr>
        </p:nvSpPr>
        <p:spPr>
          <a:xfrm>
            <a:off x="915125" y="3007262"/>
            <a:ext cx="2948400" cy="10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>
            <a:spLocks noGrp="1"/>
          </p:cNvSpPr>
          <p:nvPr>
            <p:ph type="pic" idx="2"/>
          </p:nvPr>
        </p:nvSpPr>
        <p:spPr>
          <a:xfrm>
            <a:off x="4518600" y="942875"/>
            <a:ext cx="3497400" cy="31401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" name="Google Shape;39;p4"/>
          <p:cNvSpPr/>
          <p:nvPr/>
        </p:nvSpPr>
        <p:spPr>
          <a:xfrm flipH="1">
            <a:off x="8312904" y="4248399"/>
            <a:ext cx="670936" cy="778989"/>
          </a:xfrm>
          <a:custGeom>
            <a:avLst/>
            <a:gdLst/>
            <a:ahLst/>
            <a:cxnLst/>
            <a:rect l="l" t="t" r="r" b="b"/>
            <a:pathLst>
              <a:path w="36213" h="42045" extrusionOk="0">
                <a:moveTo>
                  <a:pt x="89" y="23825"/>
                </a:moveTo>
                <a:cubicBezTo>
                  <a:pt x="-179" y="18749"/>
                  <a:pt x="133" y="13205"/>
                  <a:pt x="1410" y="9454"/>
                </a:cubicBezTo>
                <a:cubicBezTo>
                  <a:pt x="2688" y="5703"/>
                  <a:pt x="4672" y="2681"/>
                  <a:pt x="7754" y="1318"/>
                </a:cubicBezTo>
                <a:cubicBezTo>
                  <a:pt x="10836" y="-45"/>
                  <a:pt x="17119" y="-776"/>
                  <a:pt x="19900" y="1274"/>
                </a:cubicBezTo>
                <a:cubicBezTo>
                  <a:pt x="22681" y="3324"/>
                  <a:pt x="22125" y="10697"/>
                  <a:pt x="24439" y="13618"/>
                </a:cubicBezTo>
                <a:cubicBezTo>
                  <a:pt x="26754" y="16539"/>
                  <a:pt x="31847" y="16072"/>
                  <a:pt x="33787" y="18801"/>
                </a:cubicBezTo>
                <a:cubicBezTo>
                  <a:pt x="35727" y="21530"/>
                  <a:pt x="36560" y="26681"/>
                  <a:pt x="36081" y="29992"/>
                </a:cubicBezTo>
                <a:cubicBezTo>
                  <a:pt x="35602" y="33303"/>
                  <a:pt x="33691" y="36710"/>
                  <a:pt x="30913" y="38667"/>
                </a:cubicBezTo>
                <a:cubicBezTo>
                  <a:pt x="28135" y="40625"/>
                  <a:pt x="24062" y="41530"/>
                  <a:pt x="19413" y="41737"/>
                </a:cubicBezTo>
                <a:cubicBezTo>
                  <a:pt x="14764" y="41944"/>
                  <a:pt x="6241" y="42895"/>
                  <a:pt x="3020" y="39910"/>
                </a:cubicBezTo>
                <a:cubicBezTo>
                  <a:pt x="-201" y="36925"/>
                  <a:pt x="357" y="28901"/>
                  <a:pt x="89" y="23825"/>
                </a:cubicBezTo>
                <a:close/>
              </a:path>
            </a:pathLst>
          </a:custGeom>
          <a:solidFill>
            <a:srgbClr val="A0CFED">
              <a:alpha val="35710"/>
            </a:srgbClr>
          </a:solidFill>
          <a:ln>
            <a:noFill/>
          </a:ln>
        </p:spPr>
      </p:sp>
      <p:grpSp>
        <p:nvGrpSpPr>
          <p:cNvPr id="40" name="Google Shape;40;p4"/>
          <p:cNvGrpSpPr/>
          <p:nvPr/>
        </p:nvGrpSpPr>
        <p:grpSpPr>
          <a:xfrm flipH="1">
            <a:off x="8497727" y="236490"/>
            <a:ext cx="486122" cy="846832"/>
            <a:chOff x="228967" y="189665"/>
            <a:chExt cx="486122" cy="846832"/>
          </a:xfrm>
        </p:grpSpPr>
        <p:sp>
          <p:nvSpPr>
            <p:cNvPr id="41" name="Google Shape;41;p4"/>
            <p:cNvSpPr/>
            <p:nvPr/>
          </p:nvSpPr>
          <p:spPr>
            <a:xfrm flipH="1">
              <a:off x="400989" y="189665"/>
              <a:ext cx="314100" cy="31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4"/>
            <p:cNvSpPr/>
            <p:nvPr/>
          </p:nvSpPr>
          <p:spPr>
            <a:xfrm flipH="1">
              <a:off x="228967" y="589660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43" name="Google Shape;43;p4"/>
          <p:cNvGrpSpPr/>
          <p:nvPr/>
        </p:nvGrpSpPr>
        <p:grpSpPr>
          <a:xfrm flipH="1">
            <a:off x="228611" y="4332144"/>
            <a:ext cx="1075703" cy="695459"/>
            <a:chOff x="7680125" y="4137700"/>
            <a:chExt cx="1303724" cy="842879"/>
          </a:xfrm>
        </p:grpSpPr>
        <p:sp>
          <p:nvSpPr>
            <p:cNvPr id="44" name="Google Shape;44;p4"/>
            <p:cNvSpPr/>
            <p:nvPr/>
          </p:nvSpPr>
          <p:spPr>
            <a:xfrm>
              <a:off x="8124799" y="4137704"/>
              <a:ext cx="859050" cy="842875"/>
            </a:xfrm>
            <a:custGeom>
              <a:avLst/>
              <a:gdLst/>
              <a:ahLst/>
              <a:cxnLst/>
              <a:rect l="l" t="t" r="r" b="b"/>
              <a:pathLst>
                <a:path w="34362" h="33715" extrusionOk="0">
                  <a:moveTo>
                    <a:pt x="17736" y="1786"/>
                  </a:moveTo>
                  <a:cubicBezTo>
                    <a:pt x="20599" y="483"/>
                    <a:pt x="24826" y="-967"/>
                    <a:pt x="26972" y="867"/>
                  </a:cubicBezTo>
                  <a:cubicBezTo>
                    <a:pt x="29118" y="2701"/>
                    <a:pt x="29381" y="9608"/>
                    <a:pt x="30612" y="12792"/>
                  </a:cubicBezTo>
                  <a:cubicBezTo>
                    <a:pt x="31843" y="15976"/>
                    <a:pt x="34481" y="17328"/>
                    <a:pt x="34358" y="19973"/>
                  </a:cubicBezTo>
                  <a:cubicBezTo>
                    <a:pt x="34235" y="22619"/>
                    <a:pt x="32270" y="26688"/>
                    <a:pt x="29876" y="28665"/>
                  </a:cubicBezTo>
                  <a:cubicBezTo>
                    <a:pt x="27483" y="30642"/>
                    <a:pt x="23178" y="31006"/>
                    <a:pt x="19997" y="31836"/>
                  </a:cubicBezTo>
                  <a:cubicBezTo>
                    <a:pt x="16816" y="32666"/>
                    <a:pt x="13676" y="34043"/>
                    <a:pt x="10791" y="33644"/>
                  </a:cubicBezTo>
                  <a:cubicBezTo>
                    <a:pt x="7906" y="33245"/>
                    <a:pt x="4419" y="31926"/>
                    <a:pt x="2685" y="29440"/>
                  </a:cubicBezTo>
                  <a:cubicBezTo>
                    <a:pt x="951" y="26954"/>
                    <a:pt x="-797" y="22189"/>
                    <a:pt x="388" y="18730"/>
                  </a:cubicBezTo>
                  <a:cubicBezTo>
                    <a:pt x="1573" y="15271"/>
                    <a:pt x="6904" y="11510"/>
                    <a:pt x="9795" y="8686"/>
                  </a:cubicBezTo>
                  <a:cubicBezTo>
                    <a:pt x="12686" y="5862"/>
                    <a:pt x="14873" y="3089"/>
                    <a:pt x="17736" y="1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5" name="Google Shape;45;p4"/>
            <p:cNvSpPr/>
            <p:nvPr/>
          </p:nvSpPr>
          <p:spPr>
            <a:xfrm>
              <a:off x="7851825" y="4137700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6" name="Google Shape;46;p4"/>
            <p:cNvSpPr/>
            <p:nvPr/>
          </p:nvSpPr>
          <p:spPr>
            <a:xfrm>
              <a:off x="7680125" y="4561672"/>
              <a:ext cx="311431" cy="412810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47" name="Google Shape;47;p4"/>
          <p:cNvGrpSpPr/>
          <p:nvPr/>
        </p:nvGrpSpPr>
        <p:grpSpPr>
          <a:xfrm flipH="1">
            <a:off x="137717" y="98375"/>
            <a:ext cx="916148" cy="943517"/>
            <a:chOff x="8013351" y="92150"/>
            <a:chExt cx="916148" cy="943517"/>
          </a:xfrm>
        </p:grpSpPr>
        <p:sp>
          <p:nvSpPr>
            <p:cNvPr id="48" name="Google Shape;48;p4"/>
            <p:cNvSpPr/>
            <p:nvPr/>
          </p:nvSpPr>
          <p:spPr>
            <a:xfrm flipH="1">
              <a:off x="8013351" y="193625"/>
              <a:ext cx="174000" cy="1740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 rot="5164400" flipH="1">
              <a:off x="8428886" y="534988"/>
              <a:ext cx="483690" cy="485554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50" name="Google Shape;50;p4"/>
            <p:cNvSpPr/>
            <p:nvPr/>
          </p:nvSpPr>
          <p:spPr>
            <a:xfrm flipH="1">
              <a:off x="8341225" y="92150"/>
              <a:ext cx="275400" cy="2754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>
            <a:spLocks noGrp="1"/>
          </p:cNvSpPr>
          <p:nvPr>
            <p:ph type="subTitle" idx="1"/>
          </p:nvPr>
        </p:nvSpPr>
        <p:spPr>
          <a:xfrm>
            <a:off x="4996531" y="3057574"/>
            <a:ext cx="22623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subTitle" idx="2"/>
          </p:nvPr>
        </p:nvSpPr>
        <p:spPr>
          <a:xfrm>
            <a:off x="4996531" y="2598000"/>
            <a:ext cx="2262300" cy="52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subTitle" idx="3"/>
          </p:nvPr>
        </p:nvSpPr>
        <p:spPr>
          <a:xfrm>
            <a:off x="1885156" y="3057574"/>
            <a:ext cx="22623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ubTitle" idx="4"/>
          </p:nvPr>
        </p:nvSpPr>
        <p:spPr>
          <a:xfrm>
            <a:off x="1885156" y="2598000"/>
            <a:ext cx="2262300" cy="52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500"/>
              <a:buFont typeface="Delius Swash Caps"/>
              <a:buNone/>
              <a:defRPr sz="25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title"/>
          </p:nvPr>
        </p:nvSpPr>
        <p:spPr>
          <a:xfrm>
            <a:off x="720000" y="45421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57" name="Google Shape;57;p5"/>
          <p:cNvGrpSpPr/>
          <p:nvPr/>
        </p:nvGrpSpPr>
        <p:grpSpPr>
          <a:xfrm rot="10507863">
            <a:off x="121469" y="3889544"/>
            <a:ext cx="1187274" cy="1129700"/>
            <a:chOff x="7895274" y="356022"/>
            <a:chExt cx="1354464" cy="1288784"/>
          </a:xfrm>
        </p:grpSpPr>
        <p:sp>
          <p:nvSpPr>
            <p:cNvPr id="58" name="Google Shape;58;p5"/>
            <p:cNvSpPr/>
            <p:nvPr/>
          </p:nvSpPr>
          <p:spPr>
            <a:xfrm rot="1321491">
              <a:off x="8462244" y="463649"/>
              <a:ext cx="695659" cy="625161"/>
            </a:xfrm>
            <a:custGeom>
              <a:avLst/>
              <a:gdLst/>
              <a:ahLst/>
              <a:cxnLst/>
              <a:rect l="l" t="t" r="r" b="b"/>
              <a:pathLst>
                <a:path w="27827" h="25007" extrusionOk="0">
                  <a:moveTo>
                    <a:pt x="14668" y="1016"/>
                  </a:moveTo>
                  <a:cubicBezTo>
                    <a:pt x="12034" y="300"/>
                    <a:pt x="9890" y="-443"/>
                    <a:pt x="7718" y="324"/>
                  </a:cubicBezTo>
                  <a:cubicBezTo>
                    <a:pt x="5546" y="1091"/>
                    <a:pt x="2883" y="3386"/>
                    <a:pt x="1635" y="5618"/>
                  </a:cubicBezTo>
                  <a:cubicBezTo>
                    <a:pt x="387" y="7851"/>
                    <a:pt x="-420" y="11115"/>
                    <a:pt x="230" y="13719"/>
                  </a:cubicBezTo>
                  <a:cubicBezTo>
                    <a:pt x="880" y="16323"/>
                    <a:pt x="3283" y="19679"/>
                    <a:pt x="5533" y="21241"/>
                  </a:cubicBezTo>
                  <a:cubicBezTo>
                    <a:pt x="7783" y="22803"/>
                    <a:pt x="11337" y="22467"/>
                    <a:pt x="13730" y="23091"/>
                  </a:cubicBezTo>
                  <a:cubicBezTo>
                    <a:pt x="16124" y="23715"/>
                    <a:pt x="17850" y="25197"/>
                    <a:pt x="19894" y="24986"/>
                  </a:cubicBezTo>
                  <a:cubicBezTo>
                    <a:pt x="21938" y="24775"/>
                    <a:pt x="24689" y="23694"/>
                    <a:pt x="25993" y="21824"/>
                  </a:cubicBezTo>
                  <a:cubicBezTo>
                    <a:pt x="27298" y="19954"/>
                    <a:pt x="28133" y="16632"/>
                    <a:pt x="27721" y="13765"/>
                  </a:cubicBezTo>
                  <a:cubicBezTo>
                    <a:pt x="27310" y="10898"/>
                    <a:pt x="25700" y="6747"/>
                    <a:pt x="23524" y="4622"/>
                  </a:cubicBezTo>
                  <a:cubicBezTo>
                    <a:pt x="21349" y="2497"/>
                    <a:pt x="17302" y="1732"/>
                    <a:pt x="14668" y="10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59" name="Google Shape;59;p5"/>
            <p:cNvSpPr/>
            <p:nvPr/>
          </p:nvSpPr>
          <p:spPr>
            <a:xfrm>
              <a:off x="7895274" y="409746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8674340" y="1311731"/>
              <a:ext cx="330600" cy="333075"/>
            </a:xfrm>
            <a:custGeom>
              <a:avLst/>
              <a:gdLst/>
              <a:ahLst/>
              <a:cxnLst/>
              <a:rect l="l" t="t" r="r" b="b"/>
              <a:pathLst>
                <a:path w="13224" h="13323" extrusionOk="0">
                  <a:moveTo>
                    <a:pt x="303" y="3798"/>
                  </a:moveTo>
                  <a:cubicBezTo>
                    <a:pt x="-232" y="5245"/>
                    <a:pt x="26" y="7962"/>
                    <a:pt x="423" y="9467"/>
                  </a:cubicBezTo>
                  <a:cubicBezTo>
                    <a:pt x="820" y="10973"/>
                    <a:pt x="1513" y="12211"/>
                    <a:pt x="2683" y="12831"/>
                  </a:cubicBezTo>
                  <a:cubicBezTo>
                    <a:pt x="3853" y="13451"/>
                    <a:pt x="5848" y="13379"/>
                    <a:pt x="7442" y="13186"/>
                  </a:cubicBezTo>
                  <a:cubicBezTo>
                    <a:pt x="9036" y="12993"/>
                    <a:pt x="11321" y="12481"/>
                    <a:pt x="12247" y="11673"/>
                  </a:cubicBezTo>
                  <a:cubicBezTo>
                    <a:pt x="13173" y="10865"/>
                    <a:pt x="12872" y="9691"/>
                    <a:pt x="12997" y="8338"/>
                  </a:cubicBezTo>
                  <a:cubicBezTo>
                    <a:pt x="13122" y="6985"/>
                    <a:pt x="13439" y="4738"/>
                    <a:pt x="12996" y="3557"/>
                  </a:cubicBezTo>
                  <a:cubicBezTo>
                    <a:pt x="12553" y="2376"/>
                    <a:pt x="11255" y="1844"/>
                    <a:pt x="10340" y="1254"/>
                  </a:cubicBezTo>
                  <a:cubicBezTo>
                    <a:pt x="9425" y="664"/>
                    <a:pt x="8624" y="93"/>
                    <a:pt x="7506" y="15"/>
                  </a:cubicBezTo>
                  <a:cubicBezTo>
                    <a:pt x="6388" y="-63"/>
                    <a:pt x="4835" y="158"/>
                    <a:pt x="3634" y="788"/>
                  </a:cubicBezTo>
                  <a:cubicBezTo>
                    <a:pt x="2434" y="1419"/>
                    <a:pt x="838" y="2352"/>
                    <a:pt x="303" y="37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61" name="Google Shape;61;p5"/>
          <p:cNvGrpSpPr/>
          <p:nvPr/>
        </p:nvGrpSpPr>
        <p:grpSpPr>
          <a:xfrm rot="5400000">
            <a:off x="7612830" y="3524513"/>
            <a:ext cx="1395755" cy="1442575"/>
            <a:chOff x="7634805" y="-105225"/>
            <a:chExt cx="1395755" cy="1442575"/>
          </a:xfrm>
        </p:grpSpPr>
        <p:grpSp>
          <p:nvGrpSpPr>
            <p:cNvPr id="62" name="Google Shape;62;p5"/>
            <p:cNvGrpSpPr/>
            <p:nvPr/>
          </p:nvGrpSpPr>
          <p:grpSpPr>
            <a:xfrm rot="5400000">
              <a:off x="7679376" y="-13834"/>
              <a:ext cx="1306614" cy="1395755"/>
              <a:chOff x="7922911" y="74238"/>
              <a:chExt cx="1306614" cy="1395755"/>
            </a:xfrm>
          </p:grpSpPr>
          <p:sp>
            <p:nvSpPr>
              <p:cNvPr id="63" name="Google Shape;63;p5"/>
              <p:cNvSpPr/>
              <p:nvPr/>
            </p:nvSpPr>
            <p:spPr>
              <a:xfrm>
                <a:off x="8074319" y="156349"/>
                <a:ext cx="728375" cy="623925"/>
              </a:xfrm>
              <a:custGeom>
                <a:avLst/>
                <a:gdLst/>
                <a:ahLst/>
                <a:cxnLst/>
                <a:rect l="l" t="t" r="r" b="b"/>
                <a:pathLst>
                  <a:path w="29135" h="24957" extrusionOk="0">
                    <a:moveTo>
                      <a:pt x="15796" y="194"/>
                    </a:moveTo>
                    <a:cubicBezTo>
                      <a:pt x="13151" y="-437"/>
                      <a:pt x="8453" y="589"/>
                      <a:pt x="5902" y="1602"/>
                    </a:cubicBezTo>
                    <a:cubicBezTo>
                      <a:pt x="3351" y="2615"/>
                      <a:pt x="1329" y="4092"/>
                      <a:pt x="492" y="6270"/>
                    </a:cubicBezTo>
                    <a:cubicBezTo>
                      <a:pt x="-345" y="8448"/>
                      <a:pt x="-46" y="11722"/>
                      <a:pt x="879" y="14672"/>
                    </a:cubicBezTo>
                    <a:cubicBezTo>
                      <a:pt x="1805" y="17622"/>
                      <a:pt x="3945" y="22468"/>
                      <a:pt x="6045" y="23968"/>
                    </a:cubicBezTo>
                    <a:cubicBezTo>
                      <a:pt x="8145" y="25468"/>
                      <a:pt x="10937" y="23523"/>
                      <a:pt x="13479" y="23674"/>
                    </a:cubicBezTo>
                    <a:cubicBezTo>
                      <a:pt x="16021" y="23825"/>
                      <a:pt x="19025" y="25320"/>
                      <a:pt x="21298" y="24875"/>
                    </a:cubicBezTo>
                    <a:cubicBezTo>
                      <a:pt x="23572" y="24430"/>
                      <a:pt x="25862" y="22992"/>
                      <a:pt x="27120" y="21003"/>
                    </a:cubicBezTo>
                    <a:cubicBezTo>
                      <a:pt x="28378" y="19014"/>
                      <a:pt x="29740" y="15546"/>
                      <a:pt x="28848" y="12943"/>
                    </a:cubicBezTo>
                    <a:cubicBezTo>
                      <a:pt x="27956" y="10340"/>
                      <a:pt x="23945" y="7511"/>
                      <a:pt x="21770" y="5386"/>
                    </a:cubicBezTo>
                    <a:cubicBezTo>
                      <a:pt x="19595" y="3261"/>
                      <a:pt x="18441" y="825"/>
                      <a:pt x="15796" y="194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64" name="Google Shape;64;p5"/>
              <p:cNvSpPr/>
              <p:nvPr/>
            </p:nvSpPr>
            <p:spPr>
              <a:xfrm>
                <a:off x="8993125" y="74238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5"/>
              <p:cNvSpPr/>
              <p:nvPr/>
            </p:nvSpPr>
            <p:spPr>
              <a:xfrm rot="-3061482">
                <a:off x="7991470" y="106595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66" name="Google Shape;66;p5"/>
            <p:cNvSpPr/>
            <p:nvPr/>
          </p:nvSpPr>
          <p:spPr>
            <a:xfrm rot="5400000">
              <a:off x="8057927" y="-105225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67;p5"/>
          <p:cNvGrpSpPr/>
          <p:nvPr/>
        </p:nvGrpSpPr>
        <p:grpSpPr>
          <a:xfrm>
            <a:off x="162030" y="49482"/>
            <a:ext cx="677116" cy="860167"/>
            <a:chOff x="99605" y="-65368"/>
            <a:chExt cx="677116" cy="860167"/>
          </a:xfrm>
        </p:grpSpPr>
        <p:grpSp>
          <p:nvGrpSpPr>
            <p:cNvPr id="68" name="Google Shape;68;p5"/>
            <p:cNvGrpSpPr/>
            <p:nvPr/>
          </p:nvGrpSpPr>
          <p:grpSpPr>
            <a:xfrm rot="3796565">
              <a:off x="272548" y="-80149"/>
              <a:ext cx="331231" cy="591328"/>
              <a:chOff x="7733403" y="507955"/>
              <a:chExt cx="331225" cy="591317"/>
            </a:xfrm>
          </p:grpSpPr>
          <p:sp>
            <p:nvSpPr>
              <p:cNvPr id="69" name="Google Shape;69;p5"/>
              <p:cNvSpPr/>
              <p:nvPr/>
            </p:nvSpPr>
            <p:spPr>
              <a:xfrm>
                <a:off x="7804599" y="507955"/>
                <a:ext cx="208500" cy="2085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5"/>
              <p:cNvSpPr/>
              <p:nvPr/>
            </p:nvSpPr>
            <p:spPr>
              <a:xfrm>
                <a:off x="7733403" y="766423"/>
                <a:ext cx="331225" cy="332850"/>
              </a:xfrm>
              <a:custGeom>
                <a:avLst/>
                <a:gdLst/>
                <a:ahLst/>
                <a:cxnLst/>
                <a:rect l="l" t="t" r="r" b="b"/>
                <a:pathLst>
                  <a:path w="13249" h="13314" extrusionOk="0">
                    <a:moveTo>
                      <a:pt x="304" y="3799"/>
                    </a:moveTo>
                    <a:cubicBezTo>
                      <a:pt x="-231" y="5245"/>
                      <a:pt x="27" y="7961"/>
                      <a:pt x="423" y="9466"/>
                    </a:cubicBezTo>
                    <a:cubicBezTo>
                      <a:pt x="820" y="10971"/>
                      <a:pt x="1513" y="12211"/>
                      <a:pt x="2683" y="12831"/>
                    </a:cubicBezTo>
                    <a:cubicBezTo>
                      <a:pt x="3853" y="13451"/>
                      <a:pt x="5931" y="13359"/>
                      <a:pt x="7441" y="13186"/>
                    </a:cubicBezTo>
                    <a:cubicBezTo>
                      <a:pt x="8951" y="13013"/>
                      <a:pt x="10818" y="12603"/>
                      <a:pt x="11744" y="11795"/>
                    </a:cubicBezTo>
                    <a:cubicBezTo>
                      <a:pt x="12670" y="10987"/>
                      <a:pt x="12788" y="9711"/>
                      <a:pt x="12997" y="8338"/>
                    </a:cubicBezTo>
                    <a:cubicBezTo>
                      <a:pt x="13206" y="6965"/>
                      <a:pt x="13440" y="4738"/>
                      <a:pt x="12997" y="3557"/>
                    </a:cubicBezTo>
                    <a:cubicBezTo>
                      <a:pt x="12554" y="2376"/>
                      <a:pt x="11255" y="1844"/>
                      <a:pt x="10340" y="1254"/>
                    </a:cubicBezTo>
                    <a:cubicBezTo>
                      <a:pt x="9425" y="664"/>
                      <a:pt x="8623" y="93"/>
                      <a:pt x="7505" y="15"/>
                    </a:cubicBezTo>
                    <a:cubicBezTo>
                      <a:pt x="6387" y="-63"/>
                      <a:pt x="4834" y="157"/>
                      <a:pt x="3634" y="788"/>
                    </a:cubicBezTo>
                    <a:cubicBezTo>
                      <a:pt x="2434" y="1419"/>
                      <a:pt x="839" y="2353"/>
                      <a:pt x="304" y="3799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71" name="Google Shape;71;p5"/>
            <p:cNvSpPr/>
            <p:nvPr/>
          </p:nvSpPr>
          <p:spPr>
            <a:xfrm rot="3796561">
              <a:off x="225983" y="568166"/>
              <a:ext cx="193465" cy="193465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72;p5"/>
          <p:cNvGrpSpPr/>
          <p:nvPr/>
        </p:nvGrpSpPr>
        <p:grpSpPr>
          <a:xfrm rot="-1706614" flipH="1">
            <a:off x="8123073" y="93611"/>
            <a:ext cx="771680" cy="771904"/>
            <a:chOff x="-32869" y="83452"/>
            <a:chExt cx="771668" cy="771892"/>
          </a:xfrm>
        </p:grpSpPr>
        <p:sp>
          <p:nvSpPr>
            <p:cNvPr id="73" name="Google Shape;73;p5"/>
            <p:cNvSpPr/>
            <p:nvPr/>
          </p:nvSpPr>
          <p:spPr>
            <a:xfrm flipH="1">
              <a:off x="424699" y="83452"/>
              <a:ext cx="314100" cy="31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 flipH="1">
              <a:off x="-32869" y="408508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720000" y="45496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77" name="Google Shape;77;p6"/>
          <p:cNvGrpSpPr/>
          <p:nvPr/>
        </p:nvGrpSpPr>
        <p:grpSpPr>
          <a:xfrm rot="10507863">
            <a:off x="4365" y="4009727"/>
            <a:ext cx="958403" cy="1105061"/>
            <a:chOff x="8156375" y="356022"/>
            <a:chExt cx="1093364" cy="1260675"/>
          </a:xfrm>
        </p:grpSpPr>
        <p:sp>
          <p:nvSpPr>
            <p:cNvPr id="78" name="Google Shape;78;p6"/>
            <p:cNvSpPr/>
            <p:nvPr/>
          </p:nvSpPr>
          <p:spPr>
            <a:xfrm rot="1321491">
              <a:off x="8462244" y="463649"/>
              <a:ext cx="695659" cy="625161"/>
            </a:xfrm>
            <a:custGeom>
              <a:avLst/>
              <a:gdLst/>
              <a:ahLst/>
              <a:cxnLst/>
              <a:rect l="l" t="t" r="r" b="b"/>
              <a:pathLst>
                <a:path w="27827" h="25007" extrusionOk="0">
                  <a:moveTo>
                    <a:pt x="14668" y="1016"/>
                  </a:moveTo>
                  <a:cubicBezTo>
                    <a:pt x="12034" y="300"/>
                    <a:pt x="9890" y="-443"/>
                    <a:pt x="7718" y="324"/>
                  </a:cubicBezTo>
                  <a:cubicBezTo>
                    <a:pt x="5546" y="1091"/>
                    <a:pt x="2883" y="3386"/>
                    <a:pt x="1635" y="5618"/>
                  </a:cubicBezTo>
                  <a:cubicBezTo>
                    <a:pt x="387" y="7851"/>
                    <a:pt x="-420" y="11115"/>
                    <a:pt x="230" y="13719"/>
                  </a:cubicBezTo>
                  <a:cubicBezTo>
                    <a:pt x="880" y="16323"/>
                    <a:pt x="3283" y="19679"/>
                    <a:pt x="5533" y="21241"/>
                  </a:cubicBezTo>
                  <a:cubicBezTo>
                    <a:pt x="7783" y="22803"/>
                    <a:pt x="11337" y="22467"/>
                    <a:pt x="13730" y="23091"/>
                  </a:cubicBezTo>
                  <a:cubicBezTo>
                    <a:pt x="16124" y="23715"/>
                    <a:pt x="17850" y="25197"/>
                    <a:pt x="19894" y="24986"/>
                  </a:cubicBezTo>
                  <a:cubicBezTo>
                    <a:pt x="21938" y="24775"/>
                    <a:pt x="24689" y="23694"/>
                    <a:pt x="25993" y="21824"/>
                  </a:cubicBezTo>
                  <a:cubicBezTo>
                    <a:pt x="27298" y="19954"/>
                    <a:pt x="28133" y="16632"/>
                    <a:pt x="27721" y="13765"/>
                  </a:cubicBezTo>
                  <a:cubicBezTo>
                    <a:pt x="27310" y="10898"/>
                    <a:pt x="25700" y="6747"/>
                    <a:pt x="23524" y="4622"/>
                  </a:cubicBezTo>
                  <a:cubicBezTo>
                    <a:pt x="21349" y="2497"/>
                    <a:pt x="17302" y="1732"/>
                    <a:pt x="14668" y="10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9" name="Google Shape;79;p6"/>
            <p:cNvSpPr/>
            <p:nvPr/>
          </p:nvSpPr>
          <p:spPr>
            <a:xfrm>
              <a:off x="8156375" y="431988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6"/>
            <p:cNvSpPr/>
            <p:nvPr/>
          </p:nvSpPr>
          <p:spPr>
            <a:xfrm>
              <a:off x="8658874" y="1283622"/>
              <a:ext cx="330600" cy="333075"/>
            </a:xfrm>
            <a:custGeom>
              <a:avLst/>
              <a:gdLst/>
              <a:ahLst/>
              <a:cxnLst/>
              <a:rect l="l" t="t" r="r" b="b"/>
              <a:pathLst>
                <a:path w="13224" h="13323" extrusionOk="0">
                  <a:moveTo>
                    <a:pt x="303" y="3798"/>
                  </a:moveTo>
                  <a:cubicBezTo>
                    <a:pt x="-232" y="5245"/>
                    <a:pt x="26" y="7962"/>
                    <a:pt x="423" y="9467"/>
                  </a:cubicBezTo>
                  <a:cubicBezTo>
                    <a:pt x="820" y="10973"/>
                    <a:pt x="1513" y="12211"/>
                    <a:pt x="2683" y="12831"/>
                  </a:cubicBezTo>
                  <a:cubicBezTo>
                    <a:pt x="3853" y="13451"/>
                    <a:pt x="5848" y="13379"/>
                    <a:pt x="7442" y="13186"/>
                  </a:cubicBezTo>
                  <a:cubicBezTo>
                    <a:pt x="9036" y="12993"/>
                    <a:pt x="11321" y="12481"/>
                    <a:pt x="12247" y="11673"/>
                  </a:cubicBezTo>
                  <a:cubicBezTo>
                    <a:pt x="13173" y="10865"/>
                    <a:pt x="12872" y="9691"/>
                    <a:pt x="12997" y="8338"/>
                  </a:cubicBezTo>
                  <a:cubicBezTo>
                    <a:pt x="13122" y="6985"/>
                    <a:pt x="13439" y="4738"/>
                    <a:pt x="12996" y="3557"/>
                  </a:cubicBezTo>
                  <a:cubicBezTo>
                    <a:pt x="12553" y="2376"/>
                    <a:pt x="11255" y="1844"/>
                    <a:pt x="10340" y="1254"/>
                  </a:cubicBezTo>
                  <a:cubicBezTo>
                    <a:pt x="9425" y="664"/>
                    <a:pt x="8624" y="93"/>
                    <a:pt x="7506" y="15"/>
                  </a:cubicBezTo>
                  <a:cubicBezTo>
                    <a:pt x="6388" y="-63"/>
                    <a:pt x="4835" y="158"/>
                    <a:pt x="3634" y="788"/>
                  </a:cubicBezTo>
                  <a:cubicBezTo>
                    <a:pt x="2434" y="1419"/>
                    <a:pt x="838" y="2352"/>
                    <a:pt x="303" y="37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81" name="Google Shape;81;p6"/>
          <p:cNvGrpSpPr/>
          <p:nvPr/>
        </p:nvGrpSpPr>
        <p:grpSpPr>
          <a:xfrm>
            <a:off x="7863718" y="152350"/>
            <a:ext cx="1130380" cy="1050075"/>
            <a:chOff x="7861155" y="50875"/>
            <a:chExt cx="1130380" cy="1050075"/>
          </a:xfrm>
        </p:grpSpPr>
        <p:grpSp>
          <p:nvGrpSpPr>
            <p:cNvPr id="82" name="Google Shape;82;p6"/>
            <p:cNvGrpSpPr/>
            <p:nvPr/>
          </p:nvGrpSpPr>
          <p:grpSpPr>
            <a:xfrm rot="5400000">
              <a:off x="7950119" y="59534"/>
              <a:ext cx="952453" cy="1130380"/>
              <a:chOff x="8040672" y="113263"/>
              <a:chExt cx="952453" cy="1130380"/>
            </a:xfrm>
          </p:grpSpPr>
          <p:sp>
            <p:nvSpPr>
              <p:cNvPr id="83" name="Google Shape;83;p6"/>
              <p:cNvSpPr/>
              <p:nvPr/>
            </p:nvSpPr>
            <p:spPr>
              <a:xfrm rot="4985958">
                <a:off x="8114426" y="116363"/>
                <a:ext cx="643002" cy="718452"/>
              </a:xfrm>
              <a:custGeom>
                <a:avLst/>
                <a:gdLst/>
                <a:ahLst/>
                <a:cxnLst/>
                <a:rect l="l" t="t" r="r" b="b"/>
                <a:pathLst>
                  <a:path w="38293" h="28737" extrusionOk="0">
                    <a:moveTo>
                      <a:pt x="797" y="11536"/>
                    </a:moveTo>
                    <a:cubicBezTo>
                      <a:pt x="-608" y="14086"/>
                      <a:pt x="68" y="18873"/>
                      <a:pt x="1109" y="21527"/>
                    </a:cubicBezTo>
                    <a:cubicBezTo>
                      <a:pt x="2150" y="24181"/>
                      <a:pt x="3971" y="26365"/>
                      <a:pt x="7041" y="27458"/>
                    </a:cubicBezTo>
                    <a:cubicBezTo>
                      <a:pt x="10111" y="28551"/>
                      <a:pt x="16520" y="29363"/>
                      <a:pt x="19529" y="28083"/>
                    </a:cubicBezTo>
                    <a:cubicBezTo>
                      <a:pt x="22538" y="26803"/>
                      <a:pt x="22503" y="21683"/>
                      <a:pt x="25096" y="19779"/>
                    </a:cubicBezTo>
                    <a:cubicBezTo>
                      <a:pt x="27689" y="17875"/>
                      <a:pt x="32893" y="18447"/>
                      <a:pt x="35087" y="16657"/>
                    </a:cubicBezTo>
                    <a:cubicBezTo>
                      <a:pt x="37281" y="14867"/>
                      <a:pt x="38513" y="11350"/>
                      <a:pt x="38261" y="9039"/>
                    </a:cubicBezTo>
                    <a:cubicBezTo>
                      <a:pt x="38010" y="6729"/>
                      <a:pt x="36293" y="4282"/>
                      <a:pt x="33578" y="2794"/>
                    </a:cubicBezTo>
                    <a:cubicBezTo>
                      <a:pt x="30864" y="1306"/>
                      <a:pt x="25981" y="-462"/>
                      <a:pt x="21974" y="110"/>
                    </a:cubicBezTo>
                    <a:cubicBezTo>
                      <a:pt x="17968" y="683"/>
                      <a:pt x="13069" y="4325"/>
                      <a:pt x="9539" y="6229"/>
                    </a:cubicBezTo>
                    <a:cubicBezTo>
                      <a:pt x="6010" y="8133"/>
                      <a:pt x="2202" y="8986"/>
                      <a:pt x="797" y="1153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84" name="Google Shape;84;p6"/>
              <p:cNvSpPr/>
              <p:nvPr/>
            </p:nvSpPr>
            <p:spPr>
              <a:xfrm>
                <a:off x="8756725" y="113263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6"/>
              <p:cNvSpPr/>
              <p:nvPr/>
            </p:nvSpPr>
            <p:spPr>
              <a:xfrm rot="-3061482">
                <a:off x="8127245" y="83960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86" name="Google Shape;86;p6"/>
            <p:cNvSpPr/>
            <p:nvPr/>
          </p:nvSpPr>
          <p:spPr>
            <a:xfrm rot="5400000">
              <a:off x="8244702" y="50875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" name="Google Shape;87;p6"/>
          <p:cNvGrpSpPr/>
          <p:nvPr/>
        </p:nvGrpSpPr>
        <p:grpSpPr>
          <a:xfrm>
            <a:off x="99605" y="-114849"/>
            <a:ext cx="841562" cy="892398"/>
            <a:chOff x="99605" y="-114849"/>
            <a:chExt cx="841562" cy="892398"/>
          </a:xfrm>
        </p:grpSpPr>
        <p:grpSp>
          <p:nvGrpSpPr>
            <p:cNvPr id="88" name="Google Shape;88;p6"/>
            <p:cNvGrpSpPr/>
            <p:nvPr/>
          </p:nvGrpSpPr>
          <p:grpSpPr>
            <a:xfrm rot="3796565">
              <a:off x="281204" y="-94199"/>
              <a:ext cx="478364" cy="701363"/>
              <a:chOff x="7733403" y="397923"/>
              <a:chExt cx="478355" cy="701350"/>
            </a:xfrm>
          </p:grpSpPr>
          <p:sp>
            <p:nvSpPr>
              <p:cNvPr id="89" name="Google Shape;89;p6"/>
              <p:cNvSpPr/>
              <p:nvPr/>
            </p:nvSpPr>
            <p:spPr>
              <a:xfrm>
                <a:off x="7945058" y="397923"/>
                <a:ext cx="266700" cy="2667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6"/>
              <p:cNvSpPr/>
              <p:nvPr/>
            </p:nvSpPr>
            <p:spPr>
              <a:xfrm>
                <a:off x="7733403" y="766423"/>
                <a:ext cx="331225" cy="332850"/>
              </a:xfrm>
              <a:custGeom>
                <a:avLst/>
                <a:gdLst/>
                <a:ahLst/>
                <a:cxnLst/>
                <a:rect l="l" t="t" r="r" b="b"/>
                <a:pathLst>
                  <a:path w="13249" h="13314" extrusionOk="0">
                    <a:moveTo>
                      <a:pt x="304" y="3799"/>
                    </a:moveTo>
                    <a:cubicBezTo>
                      <a:pt x="-231" y="5245"/>
                      <a:pt x="27" y="7961"/>
                      <a:pt x="423" y="9466"/>
                    </a:cubicBezTo>
                    <a:cubicBezTo>
                      <a:pt x="820" y="10971"/>
                      <a:pt x="1513" y="12211"/>
                      <a:pt x="2683" y="12831"/>
                    </a:cubicBezTo>
                    <a:cubicBezTo>
                      <a:pt x="3853" y="13451"/>
                      <a:pt x="5931" y="13359"/>
                      <a:pt x="7441" y="13186"/>
                    </a:cubicBezTo>
                    <a:cubicBezTo>
                      <a:pt x="8951" y="13013"/>
                      <a:pt x="10818" y="12603"/>
                      <a:pt x="11744" y="11795"/>
                    </a:cubicBezTo>
                    <a:cubicBezTo>
                      <a:pt x="12670" y="10987"/>
                      <a:pt x="12788" y="9711"/>
                      <a:pt x="12997" y="8338"/>
                    </a:cubicBezTo>
                    <a:cubicBezTo>
                      <a:pt x="13206" y="6965"/>
                      <a:pt x="13440" y="4738"/>
                      <a:pt x="12997" y="3557"/>
                    </a:cubicBezTo>
                    <a:cubicBezTo>
                      <a:pt x="12554" y="2376"/>
                      <a:pt x="11255" y="1844"/>
                      <a:pt x="10340" y="1254"/>
                    </a:cubicBezTo>
                    <a:cubicBezTo>
                      <a:pt x="9425" y="664"/>
                      <a:pt x="8623" y="93"/>
                      <a:pt x="7505" y="15"/>
                    </a:cubicBezTo>
                    <a:cubicBezTo>
                      <a:pt x="6387" y="-63"/>
                      <a:pt x="4834" y="157"/>
                      <a:pt x="3634" y="788"/>
                    </a:cubicBezTo>
                    <a:cubicBezTo>
                      <a:pt x="2434" y="1419"/>
                      <a:pt x="839" y="2353"/>
                      <a:pt x="304" y="3799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91" name="Google Shape;91;p6"/>
            <p:cNvSpPr/>
            <p:nvPr/>
          </p:nvSpPr>
          <p:spPr>
            <a:xfrm rot="3796561">
              <a:off x="161483" y="550916"/>
              <a:ext cx="193465" cy="193465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title"/>
          </p:nvPr>
        </p:nvSpPr>
        <p:spPr>
          <a:xfrm>
            <a:off x="663375" y="685600"/>
            <a:ext cx="57036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114" name="Google Shape;114;p8"/>
          <p:cNvGrpSpPr/>
          <p:nvPr/>
        </p:nvGrpSpPr>
        <p:grpSpPr>
          <a:xfrm rot="3568597">
            <a:off x="7817497" y="3805013"/>
            <a:ext cx="1290568" cy="1038031"/>
            <a:chOff x="7838945" y="486668"/>
            <a:chExt cx="1291050" cy="1038419"/>
          </a:xfrm>
        </p:grpSpPr>
        <p:sp>
          <p:nvSpPr>
            <p:cNvPr id="115" name="Google Shape;115;p8"/>
            <p:cNvSpPr/>
            <p:nvPr/>
          </p:nvSpPr>
          <p:spPr>
            <a:xfrm>
              <a:off x="8484445" y="522899"/>
              <a:ext cx="645550" cy="627950"/>
            </a:xfrm>
            <a:custGeom>
              <a:avLst/>
              <a:gdLst/>
              <a:ahLst/>
              <a:cxnLst/>
              <a:rect l="l" t="t" r="r" b="b"/>
              <a:pathLst>
                <a:path w="25822" h="25118" extrusionOk="0">
                  <a:moveTo>
                    <a:pt x="12477" y="1142"/>
                  </a:moveTo>
                  <a:cubicBezTo>
                    <a:pt x="10323" y="161"/>
                    <a:pt x="7466" y="-475"/>
                    <a:pt x="5527" y="450"/>
                  </a:cubicBezTo>
                  <a:cubicBezTo>
                    <a:pt x="3588" y="1375"/>
                    <a:pt x="1729" y="4561"/>
                    <a:pt x="844" y="6694"/>
                  </a:cubicBezTo>
                  <a:cubicBezTo>
                    <a:pt x="-40" y="8827"/>
                    <a:pt x="-196" y="10805"/>
                    <a:pt x="220" y="13250"/>
                  </a:cubicBezTo>
                  <a:cubicBezTo>
                    <a:pt x="636" y="15696"/>
                    <a:pt x="1469" y="20014"/>
                    <a:pt x="3342" y="21367"/>
                  </a:cubicBezTo>
                  <a:cubicBezTo>
                    <a:pt x="5215" y="22720"/>
                    <a:pt x="9066" y="20743"/>
                    <a:pt x="11459" y="21367"/>
                  </a:cubicBezTo>
                  <a:cubicBezTo>
                    <a:pt x="13853" y="21991"/>
                    <a:pt x="15646" y="25016"/>
                    <a:pt x="17703" y="25113"/>
                  </a:cubicBezTo>
                  <a:cubicBezTo>
                    <a:pt x="19760" y="25210"/>
                    <a:pt x="22498" y="23820"/>
                    <a:pt x="23802" y="21950"/>
                  </a:cubicBezTo>
                  <a:cubicBezTo>
                    <a:pt x="25107" y="20080"/>
                    <a:pt x="26422" y="16494"/>
                    <a:pt x="25530" y="13891"/>
                  </a:cubicBezTo>
                  <a:cubicBezTo>
                    <a:pt x="24638" y="11288"/>
                    <a:pt x="20628" y="8459"/>
                    <a:pt x="18452" y="6334"/>
                  </a:cubicBezTo>
                  <a:cubicBezTo>
                    <a:pt x="16277" y="4209"/>
                    <a:pt x="14631" y="2123"/>
                    <a:pt x="12477" y="11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6" name="Google Shape;116;p8"/>
            <p:cNvSpPr/>
            <p:nvPr/>
          </p:nvSpPr>
          <p:spPr>
            <a:xfrm>
              <a:off x="7838945" y="486668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8595438" y="1188849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18" name="Google Shape;118;p8"/>
          <p:cNvGrpSpPr/>
          <p:nvPr/>
        </p:nvGrpSpPr>
        <p:grpSpPr>
          <a:xfrm rot="10800000">
            <a:off x="159007" y="3886060"/>
            <a:ext cx="1589985" cy="1202340"/>
            <a:chOff x="7473075" y="-26939"/>
            <a:chExt cx="1589985" cy="1202340"/>
          </a:xfrm>
        </p:grpSpPr>
        <p:grpSp>
          <p:nvGrpSpPr>
            <p:cNvPr id="119" name="Google Shape;119;p8"/>
            <p:cNvGrpSpPr/>
            <p:nvPr/>
          </p:nvGrpSpPr>
          <p:grpSpPr>
            <a:xfrm rot="5400000">
              <a:off x="7666898" y="-220762"/>
              <a:ext cx="1202340" cy="1589985"/>
              <a:chOff x="7865235" y="41738"/>
              <a:chExt cx="1202340" cy="1589985"/>
            </a:xfrm>
          </p:grpSpPr>
          <p:sp>
            <p:nvSpPr>
              <p:cNvPr id="120" name="Google Shape;120;p8"/>
              <p:cNvSpPr/>
              <p:nvPr/>
            </p:nvSpPr>
            <p:spPr>
              <a:xfrm rot="4985958">
                <a:off x="8114426" y="116363"/>
                <a:ext cx="643002" cy="718452"/>
              </a:xfrm>
              <a:custGeom>
                <a:avLst/>
                <a:gdLst/>
                <a:ahLst/>
                <a:cxnLst/>
                <a:rect l="l" t="t" r="r" b="b"/>
                <a:pathLst>
                  <a:path w="38293" h="28737" extrusionOk="0">
                    <a:moveTo>
                      <a:pt x="797" y="11536"/>
                    </a:moveTo>
                    <a:cubicBezTo>
                      <a:pt x="-608" y="14086"/>
                      <a:pt x="68" y="18873"/>
                      <a:pt x="1109" y="21527"/>
                    </a:cubicBezTo>
                    <a:cubicBezTo>
                      <a:pt x="2150" y="24181"/>
                      <a:pt x="3971" y="26365"/>
                      <a:pt x="7041" y="27458"/>
                    </a:cubicBezTo>
                    <a:cubicBezTo>
                      <a:pt x="10111" y="28551"/>
                      <a:pt x="16520" y="29363"/>
                      <a:pt x="19529" y="28083"/>
                    </a:cubicBezTo>
                    <a:cubicBezTo>
                      <a:pt x="22538" y="26803"/>
                      <a:pt x="22503" y="21683"/>
                      <a:pt x="25096" y="19779"/>
                    </a:cubicBezTo>
                    <a:cubicBezTo>
                      <a:pt x="27689" y="17875"/>
                      <a:pt x="32893" y="18447"/>
                      <a:pt x="35087" y="16657"/>
                    </a:cubicBezTo>
                    <a:cubicBezTo>
                      <a:pt x="37281" y="14867"/>
                      <a:pt x="38513" y="11350"/>
                      <a:pt x="38261" y="9039"/>
                    </a:cubicBezTo>
                    <a:cubicBezTo>
                      <a:pt x="38010" y="6729"/>
                      <a:pt x="36293" y="4282"/>
                      <a:pt x="33578" y="2794"/>
                    </a:cubicBezTo>
                    <a:cubicBezTo>
                      <a:pt x="30864" y="1306"/>
                      <a:pt x="25981" y="-462"/>
                      <a:pt x="21974" y="110"/>
                    </a:cubicBezTo>
                    <a:cubicBezTo>
                      <a:pt x="17968" y="683"/>
                      <a:pt x="13069" y="4325"/>
                      <a:pt x="9539" y="6229"/>
                    </a:cubicBezTo>
                    <a:cubicBezTo>
                      <a:pt x="6010" y="8133"/>
                      <a:pt x="2202" y="8986"/>
                      <a:pt x="797" y="1153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121" name="Google Shape;121;p8"/>
              <p:cNvSpPr/>
              <p:nvPr/>
            </p:nvSpPr>
            <p:spPr>
              <a:xfrm>
                <a:off x="8831175" y="41738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8"/>
              <p:cNvSpPr/>
              <p:nvPr/>
            </p:nvSpPr>
            <p:spPr>
              <a:xfrm rot="-3061562">
                <a:off x="7954049" y="1108320"/>
                <a:ext cx="433877" cy="435549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123" name="Google Shape;123;p8"/>
            <p:cNvSpPr/>
            <p:nvPr/>
          </p:nvSpPr>
          <p:spPr>
            <a:xfrm rot="5400000">
              <a:off x="8175977" y="74300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" name="Google Shape;124;p8"/>
          <p:cNvGrpSpPr/>
          <p:nvPr/>
        </p:nvGrpSpPr>
        <p:grpSpPr>
          <a:xfrm rot="10800000" flipH="1">
            <a:off x="199067" y="16796"/>
            <a:ext cx="876227" cy="979465"/>
            <a:chOff x="96567" y="4253713"/>
            <a:chExt cx="876227" cy="979465"/>
          </a:xfrm>
        </p:grpSpPr>
        <p:sp>
          <p:nvSpPr>
            <p:cNvPr id="125" name="Google Shape;125;p8"/>
            <p:cNvSpPr/>
            <p:nvPr/>
          </p:nvSpPr>
          <p:spPr>
            <a:xfrm rot="-1272716">
              <a:off x="316292" y="4677356"/>
              <a:ext cx="592569" cy="464351"/>
            </a:xfrm>
            <a:custGeom>
              <a:avLst/>
              <a:gdLst/>
              <a:ahLst/>
              <a:cxnLst/>
              <a:rect l="l" t="t" r="r" b="b"/>
              <a:pathLst>
                <a:path w="23704" h="18575" extrusionOk="0">
                  <a:moveTo>
                    <a:pt x="13661" y="17196"/>
                  </a:moveTo>
                  <a:cubicBezTo>
                    <a:pt x="11163" y="16936"/>
                    <a:pt x="6561" y="18319"/>
                    <a:pt x="4295" y="16884"/>
                  </a:cubicBezTo>
                  <a:cubicBezTo>
                    <a:pt x="2029" y="15449"/>
                    <a:pt x="438" y="10661"/>
                    <a:pt x="67" y="8586"/>
                  </a:cubicBezTo>
                  <a:cubicBezTo>
                    <a:pt x="-304" y="6511"/>
                    <a:pt x="933" y="5747"/>
                    <a:pt x="2069" y="4433"/>
                  </a:cubicBezTo>
                  <a:cubicBezTo>
                    <a:pt x="3205" y="3119"/>
                    <a:pt x="4942" y="1400"/>
                    <a:pt x="6881" y="704"/>
                  </a:cubicBezTo>
                  <a:cubicBezTo>
                    <a:pt x="8820" y="9"/>
                    <a:pt x="12043" y="-234"/>
                    <a:pt x="13703" y="260"/>
                  </a:cubicBezTo>
                  <a:cubicBezTo>
                    <a:pt x="15363" y="754"/>
                    <a:pt x="15279" y="2313"/>
                    <a:pt x="16840" y="3666"/>
                  </a:cubicBezTo>
                  <a:cubicBezTo>
                    <a:pt x="18401" y="5019"/>
                    <a:pt x="22031" y="6707"/>
                    <a:pt x="23069" y="8377"/>
                  </a:cubicBezTo>
                  <a:cubicBezTo>
                    <a:pt x="24107" y="10047"/>
                    <a:pt x="23700" y="12006"/>
                    <a:pt x="23069" y="13684"/>
                  </a:cubicBezTo>
                  <a:cubicBezTo>
                    <a:pt x="22438" y="15362"/>
                    <a:pt x="20849" y="17860"/>
                    <a:pt x="19281" y="18445"/>
                  </a:cubicBezTo>
                  <a:cubicBezTo>
                    <a:pt x="17713" y="19030"/>
                    <a:pt x="16159" y="17456"/>
                    <a:pt x="13661" y="171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6" name="Google Shape;126;p8"/>
            <p:cNvSpPr/>
            <p:nvPr/>
          </p:nvSpPr>
          <p:spPr>
            <a:xfrm rot="7694745">
              <a:off x="159850" y="4312595"/>
              <a:ext cx="298318" cy="305865"/>
            </a:xfrm>
            <a:custGeom>
              <a:avLst/>
              <a:gdLst/>
              <a:ahLst/>
              <a:cxnLst/>
              <a:rect l="l" t="t" r="r" b="b"/>
              <a:pathLst>
                <a:path w="15338" h="15726" extrusionOk="0">
                  <a:moveTo>
                    <a:pt x="177" y="10657"/>
                  </a:moveTo>
                  <a:cubicBezTo>
                    <a:pt x="-298" y="8938"/>
                    <a:pt x="265" y="5834"/>
                    <a:pt x="870" y="4138"/>
                  </a:cubicBezTo>
                  <a:cubicBezTo>
                    <a:pt x="1475" y="2442"/>
                    <a:pt x="2396" y="1083"/>
                    <a:pt x="3805" y="483"/>
                  </a:cubicBezTo>
                  <a:cubicBezTo>
                    <a:pt x="5214" y="-116"/>
                    <a:pt x="7654" y="-225"/>
                    <a:pt x="9324" y="541"/>
                  </a:cubicBezTo>
                  <a:cubicBezTo>
                    <a:pt x="10994" y="1307"/>
                    <a:pt x="12836" y="4059"/>
                    <a:pt x="13823" y="5081"/>
                  </a:cubicBezTo>
                  <a:cubicBezTo>
                    <a:pt x="14811" y="6103"/>
                    <a:pt x="15090" y="5489"/>
                    <a:pt x="15249" y="6672"/>
                  </a:cubicBezTo>
                  <a:cubicBezTo>
                    <a:pt x="15408" y="7856"/>
                    <a:pt x="15405" y="10865"/>
                    <a:pt x="14779" y="12182"/>
                  </a:cubicBezTo>
                  <a:cubicBezTo>
                    <a:pt x="14153" y="13499"/>
                    <a:pt x="12604" y="13984"/>
                    <a:pt x="11492" y="14574"/>
                  </a:cubicBezTo>
                  <a:cubicBezTo>
                    <a:pt x="10380" y="15165"/>
                    <a:pt x="9400" y="15745"/>
                    <a:pt x="8105" y="15725"/>
                  </a:cubicBezTo>
                  <a:cubicBezTo>
                    <a:pt x="6810" y="15705"/>
                    <a:pt x="5041" y="15298"/>
                    <a:pt x="3720" y="14453"/>
                  </a:cubicBezTo>
                  <a:cubicBezTo>
                    <a:pt x="2399" y="13608"/>
                    <a:pt x="652" y="12376"/>
                    <a:pt x="177" y="10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27" name="Google Shape;127;p8"/>
          <p:cNvGrpSpPr/>
          <p:nvPr/>
        </p:nvGrpSpPr>
        <p:grpSpPr>
          <a:xfrm flipH="1">
            <a:off x="7955260" y="-12463"/>
            <a:ext cx="1028583" cy="1094936"/>
            <a:chOff x="7937924" y="64008"/>
            <a:chExt cx="712266" cy="758214"/>
          </a:xfrm>
        </p:grpSpPr>
        <p:sp>
          <p:nvSpPr>
            <p:cNvPr id="128" name="Google Shape;128;p8"/>
            <p:cNvSpPr/>
            <p:nvPr/>
          </p:nvSpPr>
          <p:spPr>
            <a:xfrm rot="1536145">
              <a:off x="8094165" y="139189"/>
              <a:ext cx="466341" cy="521077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  <p:sp>
          <p:nvSpPr>
            <p:cNvPr id="129" name="Google Shape;129;p8"/>
            <p:cNvSpPr/>
            <p:nvPr/>
          </p:nvSpPr>
          <p:spPr>
            <a:xfrm>
              <a:off x="7937924" y="620097"/>
              <a:ext cx="202275" cy="202125"/>
            </a:xfrm>
            <a:custGeom>
              <a:avLst/>
              <a:gdLst/>
              <a:ahLst/>
              <a:cxnLst/>
              <a:rect l="l" t="t" r="r" b="b"/>
              <a:pathLst>
                <a:path w="8091" h="8085" extrusionOk="0">
                  <a:moveTo>
                    <a:pt x="185" y="2309"/>
                  </a:moveTo>
                  <a:cubicBezTo>
                    <a:pt x="-140" y="3188"/>
                    <a:pt x="16" y="4840"/>
                    <a:pt x="257" y="5755"/>
                  </a:cubicBezTo>
                  <a:cubicBezTo>
                    <a:pt x="498" y="6670"/>
                    <a:pt x="920" y="7424"/>
                    <a:pt x="1631" y="7801"/>
                  </a:cubicBezTo>
                  <a:cubicBezTo>
                    <a:pt x="2342" y="8178"/>
                    <a:pt x="3715" y="8098"/>
                    <a:pt x="4524" y="8017"/>
                  </a:cubicBezTo>
                  <a:cubicBezTo>
                    <a:pt x="5334" y="7936"/>
                    <a:pt x="5925" y="7804"/>
                    <a:pt x="6488" y="7313"/>
                  </a:cubicBezTo>
                  <a:cubicBezTo>
                    <a:pt x="7051" y="6822"/>
                    <a:pt x="7666" y="5928"/>
                    <a:pt x="7902" y="5070"/>
                  </a:cubicBezTo>
                  <a:cubicBezTo>
                    <a:pt x="8138" y="4212"/>
                    <a:pt x="8171" y="2881"/>
                    <a:pt x="7902" y="2163"/>
                  </a:cubicBezTo>
                  <a:cubicBezTo>
                    <a:pt x="7633" y="1445"/>
                    <a:pt x="6843" y="1121"/>
                    <a:pt x="6286" y="762"/>
                  </a:cubicBezTo>
                  <a:cubicBezTo>
                    <a:pt x="5730" y="403"/>
                    <a:pt x="5243" y="56"/>
                    <a:pt x="4563" y="9"/>
                  </a:cubicBezTo>
                  <a:cubicBezTo>
                    <a:pt x="3884" y="-38"/>
                    <a:pt x="2939" y="96"/>
                    <a:pt x="2209" y="479"/>
                  </a:cubicBezTo>
                  <a:cubicBezTo>
                    <a:pt x="1479" y="862"/>
                    <a:pt x="510" y="1430"/>
                    <a:pt x="185" y="2309"/>
                  </a:cubicBezTo>
                  <a:close/>
                </a:path>
              </a:pathLst>
            </a:custGeom>
            <a:solidFill>
              <a:srgbClr val="A0CFED">
                <a:alpha val="35710"/>
              </a:srgb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9"/>
          <p:cNvGrpSpPr/>
          <p:nvPr/>
        </p:nvGrpSpPr>
        <p:grpSpPr>
          <a:xfrm rot="7231393" flipH="1">
            <a:off x="7976003" y="181418"/>
            <a:ext cx="1131699" cy="910250"/>
            <a:chOff x="7838945" y="486668"/>
            <a:chExt cx="1291050" cy="1038419"/>
          </a:xfrm>
        </p:grpSpPr>
        <p:sp>
          <p:nvSpPr>
            <p:cNvPr id="134" name="Google Shape;134;p9"/>
            <p:cNvSpPr/>
            <p:nvPr/>
          </p:nvSpPr>
          <p:spPr>
            <a:xfrm>
              <a:off x="8484445" y="522899"/>
              <a:ext cx="645550" cy="627950"/>
            </a:xfrm>
            <a:custGeom>
              <a:avLst/>
              <a:gdLst/>
              <a:ahLst/>
              <a:cxnLst/>
              <a:rect l="l" t="t" r="r" b="b"/>
              <a:pathLst>
                <a:path w="25822" h="25118" extrusionOk="0">
                  <a:moveTo>
                    <a:pt x="12477" y="1142"/>
                  </a:moveTo>
                  <a:cubicBezTo>
                    <a:pt x="10323" y="161"/>
                    <a:pt x="7466" y="-475"/>
                    <a:pt x="5527" y="450"/>
                  </a:cubicBezTo>
                  <a:cubicBezTo>
                    <a:pt x="3588" y="1375"/>
                    <a:pt x="1729" y="4561"/>
                    <a:pt x="844" y="6694"/>
                  </a:cubicBezTo>
                  <a:cubicBezTo>
                    <a:pt x="-40" y="8827"/>
                    <a:pt x="-196" y="10805"/>
                    <a:pt x="220" y="13250"/>
                  </a:cubicBezTo>
                  <a:cubicBezTo>
                    <a:pt x="636" y="15696"/>
                    <a:pt x="1469" y="20014"/>
                    <a:pt x="3342" y="21367"/>
                  </a:cubicBezTo>
                  <a:cubicBezTo>
                    <a:pt x="5215" y="22720"/>
                    <a:pt x="9066" y="20743"/>
                    <a:pt x="11459" y="21367"/>
                  </a:cubicBezTo>
                  <a:cubicBezTo>
                    <a:pt x="13853" y="21991"/>
                    <a:pt x="15646" y="25016"/>
                    <a:pt x="17703" y="25113"/>
                  </a:cubicBezTo>
                  <a:cubicBezTo>
                    <a:pt x="19760" y="25210"/>
                    <a:pt x="22498" y="23820"/>
                    <a:pt x="23802" y="21950"/>
                  </a:cubicBezTo>
                  <a:cubicBezTo>
                    <a:pt x="25107" y="20080"/>
                    <a:pt x="26422" y="16494"/>
                    <a:pt x="25530" y="13891"/>
                  </a:cubicBezTo>
                  <a:cubicBezTo>
                    <a:pt x="24638" y="11288"/>
                    <a:pt x="20628" y="8459"/>
                    <a:pt x="18452" y="6334"/>
                  </a:cubicBezTo>
                  <a:cubicBezTo>
                    <a:pt x="16277" y="4209"/>
                    <a:pt x="14631" y="2123"/>
                    <a:pt x="12477" y="11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5" name="Google Shape;135;p9"/>
            <p:cNvSpPr/>
            <p:nvPr/>
          </p:nvSpPr>
          <p:spPr>
            <a:xfrm>
              <a:off x="7838945" y="486668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9"/>
            <p:cNvSpPr/>
            <p:nvPr/>
          </p:nvSpPr>
          <p:spPr>
            <a:xfrm>
              <a:off x="8595438" y="1188849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37" name="Google Shape;137;p9"/>
          <p:cNvGrpSpPr/>
          <p:nvPr/>
        </p:nvGrpSpPr>
        <p:grpSpPr>
          <a:xfrm flipH="1">
            <a:off x="96582" y="97700"/>
            <a:ext cx="1201905" cy="1077700"/>
            <a:chOff x="7861155" y="97700"/>
            <a:chExt cx="1201905" cy="1077700"/>
          </a:xfrm>
        </p:grpSpPr>
        <p:grpSp>
          <p:nvGrpSpPr>
            <p:cNvPr id="138" name="Google Shape;138;p9"/>
            <p:cNvGrpSpPr/>
            <p:nvPr/>
          </p:nvGrpSpPr>
          <p:grpSpPr>
            <a:xfrm rot="5400000">
              <a:off x="7948657" y="60997"/>
              <a:ext cx="1026903" cy="1201905"/>
              <a:chOff x="8040672" y="41738"/>
              <a:chExt cx="1026903" cy="1201905"/>
            </a:xfrm>
          </p:grpSpPr>
          <p:sp>
            <p:nvSpPr>
              <p:cNvPr id="139" name="Google Shape;139;p9"/>
              <p:cNvSpPr/>
              <p:nvPr/>
            </p:nvSpPr>
            <p:spPr>
              <a:xfrm rot="4985958">
                <a:off x="8114426" y="116363"/>
                <a:ext cx="643002" cy="718452"/>
              </a:xfrm>
              <a:custGeom>
                <a:avLst/>
                <a:gdLst/>
                <a:ahLst/>
                <a:cxnLst/>
                <a:rect l="l" t="t" r="r" b="b"/>
                <a:pathLst>
                  <a:path w="38293" h="28737" extrusionOk="0">
                    <a:moveTo>
                      <a:pt x="797" y="11536"/>
                    </a:moveTo>
                    <a:cubicBezTo>
                      <a:pt x="-608" y="14086"/>
                      <a:pt x="68" y="18873"/>
                      <a:pt x="1109" y="21527"/>
                    </a:cubicBezTo>
                    <a:cubicBezTo>
                      <a:pt x="2150" y="24181"/>
                      <a:pt x="3971" y="26365"/>
                      <a:pt x="7041" y="27458"/>
                    </a:cubicBezTo>
                    <a:cubicBezTo>
                      <a:pt x="10111" y="28551"/>
                      <a:pt x="16520" y="29363"/>
                      <a:pt x="19529" y="28083"/>
                    </a:cubicBezTo>
                    <a:cubicBezTo>
                      <a:pt x="22538" y="26803"/>
                      <a:pt x="22503" y="21683"/>
                      <a:pt x="25096" y="19779"/>
                    </a:cubicBezTo>
                    <a:cubicBezTo>
                      <a:pt x="27689" y="17875"/>
                      <a:pt x="32893" y="18447"/>
                      <a:pt x="35087" y="16657"/>
                    </a:cubicBezTo>
                    <a:cubicBezTo>
                      <a:pt x="37281" y="14867"/>
                      <a:pt x="38513" y="11350"/>
                      <a:pt x="38261" y="9039"/>
                    </a:cubicBezTo>
                    <a:cubicBezTo>
                      <a:pt x="38010" y="6729"/>
                      <a:pt x="36293" y="4282"/>
                      <a:pt x="33578" y="2794"/>
                    </a:cubicBezTo>
                    <a:cubicBezTo>
                      <a:pt x="30864" y="1306"/>
                      <a:pt x="25981" y="-462"/>
                      <a:pt x="21974" y="110"/>
                    </a:cubicBezTo>
                    <a:cubicBezTo>
                      <a:pt x="17968" y="683"/>
                      <a:pt x="13069" y="4325"/>
                      <a:pt x="9539" y="6229"/>
                    </a:cubicBezTo>
                    <a:cubicBezTo>
                      <a:pt x="6010" y="8133"/>
                      <a:pt x="2202" y="8986"/>
                      <a:pt x="797" y="1153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  <p:sp>
            <p:nvSpPr>
              <p:cNvPr id="140" name="Google Shape;140;p9"/>
              <p:cNvSpPr/>
              <p:nvPr/>
            </p:nvSpPr>
            <p:spPr>
              <a:xfrm>
                <a:off x="8831175" y="41738"/>
                <a:ext cx="236400" cy="236400"/>
              </a:xfrm>
              <a:prstGeom prst="ellipse">
                <a:avLst/>
              </a:prstGeom>
              <a:solidFill>
                <a:srgbClr val="A0CFED">
                  <a:alpha val="357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9"/>
              <p:cNvSpPr/>
              <p:nvPr/>
            </p:nvSpPr>
            <p:spPr>
              <a:xfrm rot="-3061482">
                <a:off x="8127245" y="839608"/>
                <a:ext cx="334926" cy="336217"/>
              </a:xfrm>
              <a:custGeom>
                <a:avLst/>
                <a:gdLst/>
                <a:ahLst/>
                <a:cxnLst/>
                <a:rect l="l" t="t" r="r" b="b"/>
                <a:pathLst>
                  <a:path w="23617" h="23708" extrusionOk="0">
                    <a:moveTo>
                      <a:pt x="535" y="6696"/>
                    </a:moveTo>
                    <a:cubicBezTo>
                      <a:pt x="-409" y="9246"/>
                      <a:pt x="46" y="14033"/>
                      <a:pt x="745" y="16687"/>
                    </a:cubicBezTo>
                    <a:cubicBezTo>
                      <a:pt x="1444" y="19341"/>
                      <a:pt x="2667" y="21525"/>
                      <a:pt x="4729" y="22618"/>
                    </a:cubicBezTo>
                    <a:cubicBezTo>
                      <a:pt x="6791" y="23711"/>
                      <a:pt x="11181" y="24095"/>
                      <a:pt x="13118" y="23243"/>
                    </a:cubicBezTo>
                    <a:cubicBezTo>
                      <a:pt x="15055" y="22392"/>
                      <a:pt x="14721" y="18933"/>
                      <a:pt x="16353" y="17509"/>
                    </a:cubicBezTo>
                    <a:cubicBezTo>
                      <a:pt x="17985" y="16085"/>
                      <a:pt x="21817" y="16572"/>
                      <a:pt x="22910" y="14699"/>
                    </a:cubicBezTo>
                    <a:cubicBezTo>
                      <a:pt x="24003" y="12826"/>
                      <a:pt x="23691" y="8351"/>
                      <a:pt x="22910" y="6270"/>
                    </a:cubicBezTo>
                    <a:cubicBezTo>
                      <a:pt x="22130" y="4189"/>
                      <a:pt x="19840" y="3252"/>
                      <a:pt x="18227" y="2211"/>
                    </a:cubicBezTo>
                    <a:cubicBezTo>
                      <a:pt x="16614" y="1170"/>
                      <a:pt x="15201" y="163"/>
                      <a:pt x="13231" y="26"/>
                    </a:cubicBezTo>
                    <a:cubicBezTo>
                      <a:pt x="11261" y="-111"/>
                      <a:pt x="8523" y="277"/>
                      <a:pt x="6407" y="1389"/>
                    </a:cubicBezTo>
                    <a:cubicBezTo>
                      <a:pt x="4291" y="2501"/>
                      <a:pt x="1479" y="4146"/>
                      <a:pt x="535" y="6696"/>
                    </a:cubicBezTo>
                    <a:close/>
                  </a:path>
                </a:pathLst>
              </a:custGeom>
              <a:solidFill>
                <a:srgbClr val="A0CFED">
                  <a:alpha val="35710"/>
                </a:srgbClr>
              </a:solidFill>
              <a:ln>
                <a:noFill/>
              </a:ln>
            </p:spPr>
          </p:sp>
        </p:grpSp>
        <p:sp>
          <p:nvSpPr>
            <p:cNvPr id="142" name="Google Shape;142;p9"/>
            <p:cNvSpPr/>
            <p:nvPr/>
          </p:nvSpPr>
          <p:spPr>
            <a:xfrm rot="5400000">
              <a:off x="8260352" y="97700"/>
              <a:ext cx="184200" cy="184200"/>
            </a:xfrm>
            <a:prstGeom prst="ellipse">
              <a:avLst/>
            </a:prstGeom>
            <a:solidFill>
              <a:srgbClr val="A0CFED">
                <a:alpha val="357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9"/>
          <p:cNvGrpSpPr/>
          <p:nvPr/>
        </p:nvGrpSpPr>
        <p:grpSpPr>
          <a:xfrm>
            <a:off x="144467" y="4229100"/>
            <a:ext cx="854827" cy="758781"/>
            <a:chOff x="96567" y="4253713"/>
            <a:chExt cx="854827" cy="758781"/>
          </a:xfrm>
        </p:grpSpPr>
        <p:sp>
          <p:nvSpPr>
            <p:cNvPr id="144" name="Google Shape;144;p9"/>
            <p:cNvSpPr/>
            <p:nvPr/>
          </p:nvSpPr>
          <p:spPr>
            <a:xfrm>
              <a:off x="342319" y="4608494"/>
              <a:ext cx="609075" cy="404000"/>
            </a:xfrm>
            <a:custGeom>
              <a:avLst/>
              <a:gdLst/>
              <a:ahLst/>
              <a:cxnLst/>
              <a:rect l="l" t="t" r="r" b="b"/>
              <a:pathLst>
                <a:path w="24363" h="16160" extrusionOk="0">
                  <a:moveTo>
                    <a:pt x="5109" y="16128"/>
                  </a:moveTo>
                  <a:cubicBezTo>
                    <a:pt x="3463" y="15935"/>
                    <a:pt x="1521" y="15280"/>
                    <a:pt x="695" y="14023"/>
                  </a:cubicBezTo>
                  <a:cubicBezTo>
                    <a:pt x="-131" y="12766"/>
                    <a:pt x="-90" y="10184"/>
                    <a:pt x="153" y="8586"/>
                  </a:cubicBezTo>
                  <a:cubicBezTo>
                    <a:pt x="396" y="6988"/>
                    <a:pt x="1019" y="5747"/>
                    <a:pt x="2155" y="4433"/>
                  </a:cubicBezTo>
                  <a:cubicBezTo>
                    <a:pt x="3291" y="3119"/>
                    <a:pt x="5028" y="1400"/>
                    <a:pt x="6967" y="704"/>
                  </a:cubicBezTo>
                  <a:cubicBezTo>
                    <a:pt x="8906" y="9"/>
                    <a:pt x="12129" y="-234"/>
                    <a:pt x="13789" y="260"/>
                  </a:cubicBezTo>
                  <a:cubicBezTo>
                    <a:pt x="15449" y="754"/>
                    <a:pt x="15365" y="2313"/>
                    <a:pt x="16926" y="3666"/>
                  </a:cubicBezTo>
                  <a:cubicBezTo>
                    <a:pt x="18487" y="5019"/>
                    <a:pt x="22117" y="6707"/>
                    <a:pt x="23155" y="8377"/>
                  </a:cubicBezTo>
                  <a:cubicBezTo>
                    <a:pt x="24193" y="10047"/>
                    <a:pt x="25253" y="12550"/>
                    <a:pt x="23155" y="13684"/>
                  </a:cubicBezTo>
                  <a:cubicBezTo>
                    <a:pt x="21058" y="14819"/>
                    <a:pt x="13578" y="14777"/>
                    <a:pt x="10570" y="15184"/>
                  </a:cubicBezTo>
                  <a:cubicBezTo>
                    <a:pt x="7562" y="15591"/>
                    <a:pt x="6755" y="16322"/>
                    <a:pt x="5109" y="161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5" name="Google Shape;145;p9"/>
            <p:cNvSpPr/>
            <p:nvPr/>
          </p:nvSpPr>
          <p:spPr>
            <a:xfrm rot="7694745">
              <a:off x="159850" y="4312595"/>
              <a:ext cx="298318" cy="305865"/>
            </a:xfrm>
            <a:custGeom>
              <a:avLst/>
              <a:gdLst/>
              <a:ahLst/>
              <a:cxnLst/>
              <a:rect l="l" t="t" r="r" b="b"/>
              <a:pathLst>
                <a:path w="15338" h="15726" extrusionOk="0">
                  <a:moveTo>
                    <a:pt x="177" y="10657"/>
                  </a:moveTo>
                  <a:cubicBezTo>
                    <a:pt x="-298" y="8938"/>
                    <a:pt x="265" y="5834"/>
                    <a:pt x="870" y="4138"/>
                  </a:cubicBezTo>
                  <a:cubicBezTo>
                    <a:pt x="1475" y="2442"/>
                    <a:pt x="2396" y="1083"/>
                    <a:pt x="3805" y="483"/>
                  </a:cubicBezTo>
                  <a:cubicBezTo>
                    <a:pt x="5214" y="-116"/>
                    <a:pt x="7654" y="-225"/>
                    <a:pt x="9324" y="541"/>
                  </a:cubicBezTo>
                  <a:cubicBezTo>
                    <a:pt x="10994" y="1307"/>
                    <a:pt x="12836" y="4059"/>
                    <a:pt x="13823" y="5081"/>
                  </a:cubicBezTo>
                  <a:cubicBezTo>
                    <a:pt x="14811" y="6103"/>
                    <a:pt x="15090" y="5489"/>
                    <a:pt x="15249" y="6672"/>
                  </a:cubicBezTo>
                  <a:cubicBezTo>
                    <a:pt x="15408" y="7856"/>
                    <a:pt x="15405" y="10865"/>
                    <a:pt x="14779" y="12182"/>
                  </a:cubicBezTo>
                  <a:cubicBezTo>
                    <a:pt x="14153" y="13499"/>
                    <a:pt x="12604" y="13984"/>
                    <a:pt x="11492" y="14574"/>
                  </a:cubicBezTo>
                  <a:cubicBezTo>
                    <a:pt x="10380" y="15165"/>
                    <a:pt x="9400" y="15745"/>
                    <a:pt x="8105" y="15725"/>
                  </a:cubicBezTo>
                  <a:cubicBezTo>
                    <a:pt x="6810" y="15705"/>
                    <a:pt x="5041" y="15298"/>
                    <a:pt x="3720" y="14453"/>
                  </a:cubicBezTo>
                  <a:cubicBezTo>
                    <a:pt x="2399" y="13608"/>
                    <a:pt x="652" y="12376"/>
                    <a:pt x="177" y="10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0"/>
          <p:cNvGrpSpPr/>
          <p:nvPr/>
        </p:nvGrpSpPr>
        <p:grpSpPr>
          <a:xfrm>
            <a:off x="228417" y="189673"/>
            <a:ext cx="1270178" cy="1034708"/>
            <a:chOff x="8040672" y="113276"/>
            <a:chExt cx="1304353" cy="1062546"/>
          </a:xfrm>
        </p:grpSpPr>
        <p:sp>
          <p:nvSpPr>
            <p:cNvPr id="149" name="Google Shape;149;p10"/>
            <p:cNvSpPr/>
            <p:nvPr/>
          </p:nvSpPr>
          <p:spPr>
            <a:xfrm rot="4985958">
              <a:off x="8114426" y="116363"/>
              <a:ext cx="643002" cy="718452"/>
            </a:xfrm>
            <a:custGeom>
              <a:avLst/>
              <a:gdLst/>
              <a:ahLst/>
              <a:cxnLst/>
              <a:rect l="l" t="t" r="r" b="b"/>
              <a:pathLst>
                <a:path w="38293" h="28737" extrusionOk="0">
                  <a:moveTo>
                    <a:pt x="797" y="11536"/>
                  </a:moveTo>
                  <a:cubicBezTo>
                    <a:pt x="-608" y="14086"/>
                    <a:pt x="68" y="18873"/>
                    <a:pt x="1109" y="21527"/>
                  </a:cubicBezTo>
                  <a:cubicBezTo>
                    <a:pt x="2150" y="24181"/>
                    <a:pt x="3971" y="26365"/>
                    <a:pt x="7041" y="27458"/>
                  </a:cubicBezTo>
                  <a:cubicBezTo>
                    <a:pt x="10111" y="28551"/>
                    <a:pt x="16520" y="29363"/>
                    <a:pt x="19529" y="28083"/>
                  </a:cubicBezTo>
                  <a:cubicBezTo>
                    <a:pt x="22538" y="26803"/>
                    <a:pt x="22503" y="21683"/>
                    <a:pt x="25096" y="19779"/>
                  </a:cubicBezTo>
                  <a:cubicBezTo>
                    <a:pt x="27689" y="17875"/>
                    <a:pt x="32893" y="18447"/>
                    <a:pt x="35087" y="16657"/>
                  </a:cubicBezTo>
                  <a:cubicBezTo>
                    <a:pt x="37281" y="14867"/>
                    <a:pt x="38513" y="11350"/>
                    <a:pt x="38261" y="9039"/>
                  </a:cubicBezTo>
                  <a:cubicBezTo>
                    <a:pt x="38010" y="6729"/>
                    <a:pt x="36293" y="4282"/>
                    <a:pt x="33578" y="2794"/>
                  </a:cubicBezTo>
                  <a:cubicBezTo>
                    <a:pt x="30864" y="1306"/>
                    <a:pt x="25981" y="-462"/>
                    <a:pt x="21974" y="110"/>
                  </a:cubicBezTo>
                  <a:cubicBezTo>
                    <a:pt x="17968" y="683"/>
                    <a:pt x="13069" y="4325"/>
                    <a:pt x="9539" y="6229"/>
                  </a:cubicBezTo>
                  <a:cubicBezTo>
                    <a:pt x="6010" y="8133"/>
                    <a:pt x="2202" y="8986"/>
                    <a:pt x="797" y="115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0" name="Google Shape;150;p10"/>
            <p:cNvSpPr/>
            <p:nvPr/>
          </p:nvSpPr>
          <p:spPr>
            <a:xfrm>
              <a:off x="9108625" y="166613"/>
              <a:ext cx="236400" cy="236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0"/>
            <p:cNvSpPr/>
            <p:nvPr/>
          </p:nvSpPr>
          <p:spPr>
            <a:xfrm>
              <a:off x="8057824" y="839583"/>
              <a:ext cx="334948" cy="336239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52" name="Google Shape;152;p10"/>
          <p:cNvGrpSpPr/>
          <p:nvPr/>
        </p:nvGrpSpPr>
        <p:grpSpPr>
          <a:xfrm flipH="1">
            <a:off x="8343852" y="189665"/>
            <a:ext cx="639997" cy="846832"/>
            <a:chOff x="228967" y="189665"/>
            <a:chExt cx="639997" cy="846832"/>
          </a:xfrm>
        </p:grpSpPr>
        <p:sp>
          <p:nvSpPr>
            <p:cNvPr id="153" name="Google Shape;153;p10"/>
            <p:cNvSpPr/>
            <p:nvPr/>
          </p:nvSpPr>
          <p:spPr>
            <a:xfrm flipH="1">
              <a:off x="554864" y="189665"/>
              <a:ext cx="314100" cy="314100"/>
            </a:xfrm>
            <a:prstGeom prst="ellipse">
              <a:avLst/>
            </a:prstGeom>
            <a:solidFill>
              <a:srgbClr val="D0E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0"/>
            <p:cNvSpPr/>
            <p:nvPr/>
          </p:nvSpPr>
          <p:spPr>
            <a:xfrm flipH="1">
              <a:off x="228967" y="589660"/>
              <a:ext cx="445121" cy="446837"/>
            </a:xfrm>
            <a:custGeom>
              <a:avLst/>
              <a:gdLst/>
              <a:ahLst/>
              <a:cxnLst/>
              <a:rect l="l" t="t" r="r" b="b"/>
              <a:pathLst>
                <a:path w="23617" h="23708" extrusionOk="0">
                  <a:moveTo>
                    <a:pt x="535" y="6696"/>
                  </a:moveTo>
                  <a:cubicBezTo>
                    <a:pt x="-409" y="9246"/>
                    <a:pt x="46" y="14033"/>
                    <a:pt x="745" y="16687"/>
                  </a:cubicBezTo>
                  <a:cubicBezTo>
                    <a:pt x="1444" y="19341"/>
                    <a:pt x="2667" y="21525"/>
                    <a:pt x="4729" y="22618"/>
                  </a:cubicBezTo>
                  <a:cubicBezTo>
                    <a:pt x="6791" y="23711"/>
                    <a:pt x="11181" y="24095"/>
                    <a:pt x="13118" y="23243"/>
                  </a:cubicBezTo>
                  <a:cubicBezTo>
                    <a:pt x="15055" y="22392"/>
                    <a:pt x="14721" y="18933"/>
                    <a:pt x="16353" y="17509"/>
                  </a:cubicBezTo>
                  <a:cubicBezTo>
                    <a:pt x="17985" y="16085"/>
                    <a:pt x="21817" y="16572"/>
                    <a:pt x="22910" y="14699"/>
                  </a:cubicBezTo>
                  <a:cubicBezTo>
                    <a:pt x="24003" y="12826"/>
                    <a:pt x="23691" y="8351"/>
                    <a:pt x="22910" y="6270"/>
                  </a:cubicBezTo>
                  <a:cubicBezTo>
                    <a:pt x="22130" y="4189"/>
                    <a:pt x="19840" y="3252"/>
                    <a:pt x="18227" y="2211"/>
                  </a:cubicBezTo>
                  <a:cubicBezTo>
                    <a:pt x="16614" y="1170"/>
                    <a:pt x="15201" y="163"/>
                    <a:pt x="13231" y="26"/>
                  </a:cubicBezTo>
                  <a:cubicBezTo>
                    <a:pt x="11261" y="-111"/>
                    <a:pt x="8523" y="277"/>
                    <a:pt x="6407" y="1389"/>
                  </a:cubicBezTo>
                  <a:cubicBezTo>
                    <a:pt x="4291" y="2501"/>
                    <a:pt x="1479" y="4146"/>
                    <a:pt x="535" y="6696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</p:sp>
      </p:grpSp>
      <p:grpSp>
        <p:nvGrpSpPr>
          <p:cNvPr id="155" name="Google Shape;155;p10"/>
          <p:cNvGrpSpPr/>
          <p:nvPr/>
        </p:nvGrpSpPr>
        <p:grpSpPr>
          <a:xfrm flipH="1">
            <a:off x="228551" y="4059506"/>
            <a:ext cx="1098694" cy="986951"/>
            <a:chOff x="7190940" y="3458096"/>
            <a:chExt cx="1792909" cy="1610559"/>
          </a:xfrm>
        </p:grpSpPr>
        <p:sp>
          <p:nvSpPr>
            <p:cNvPr id="156" name="Google Shape;156;p10"/>
            <p:cNvSpPr/>
            <p:nvPr/>
          </p:nvSpPr>
          <p:spPr>
            <a:xfrm>
              <a:off x="8124799" y="4137704"/>
              <a:ext cx="859050" cy="842875"/>
            </a:xfrm>
            <a:custGeom>
              <a:avLst/>
              <a:gdLst/>
              <a:ahLst/>
              <a:cxnLst/>
              <a:rect l="l" t="t" r="r" b="b"/>
              <a:pathLst>
                <a:path w="34362" h="33715" extrusionOk="0">
                  <a:moveTo>
                    <a:pt x="17736" y="1786"/>
                  </a:moveTo>
                  <a:cubicBezTo>
                    <a:pt x="20599" y="483"/>
                    <a:pt x="24826" y="-967"/>
                    <a:pt x="26972" y="867"/>
                  </a:cubicBezTo>
                  <a:cubicBezTo>
                    <a:pt x="29118" y="2701"/>
                    <a:pt x="29381" y="9608"/>
                    <a:pt x="30612" y="12792"/>
                  </a:cubicBezTo>
                  <a:cubicBezTo>
                    <a:pt x="31843" y="15976"/>
                    <a:pt x="34481" y="17328"/>
                    <a:pt x="34358" y="19973"/>
                  </a:cubicBezTo>
                  <a:cubicBezTo>
                    <a:pt x="34235" y="22619"/>
                    <a:pt x="32270" y="26688"/>
                    <a:pt x="29876" y="28665"/>
                  </a:cubicBezTo>
                  <a:cubicBezTo>
                    <a:pt x="27483" y="30642"/>
                    <a:pt x="23178" y="31006"/>
                    <a:pt x="19997" y="31836"/>
                  </a:cubicBezTo>
                  <a:cubicBezTo>
                    <a:pt x="16816" y="32666"/>
                    <a:pt x="13676" y="34043"/>
                    <a:pt x="10791" y="33644"/>
                  </a:cubicBezTo>
                  <a:cubicBezTo>
                    <a:pt x="7906" y="33245"/>
                    <a:pt x="4419" y="31926"/>
                    <a:pt x="2685" y="29440"/>
                  </a:cubicBezTo>
                  <a:cubicBezTo>
                    <a:pt x="951" y="26954"/>
                    <a:pt x="-797" y="22189"/>
                    <a:pt x="388" y="18730"/>
                  </a:cubicBezTo>
                  <a:cubicBezTo>
                    <a:pt x="1573" y="15271"/>
                    <a:pt x="6904" y="11510"/>
                    <a:pt x="9795" y="8686"/>
                  </a:cubicBezTo>
                  <a:cubicBezTo>
                    <a:pt x="12686" y="5862"/>
                    <a:pt x="14873" y="3089"/>
                    <a:pt x="17736" y="1786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</p:sp>
        <p:sp>
          <p:nvSpPr>
            <p:cNvPr id="157" name="Google Shape;157;p10"/>
            <p:cNvSpPr/>
            <p:nvPr/>
          </p:nvSpPr>
          <p:spPr>
            <a:xfrm>
              <a:off x="8520981" y="3458096"/>
              <a:ext cx="311431" cy="319235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</p:sp>
        <p:sp>
          <p:nvSpPr>
            <p:cNvPr id="158" name="Google Shape;158;p10"/>
            <p:cNvSpPr/>
            <p:nvPr/>
          </p:nvSpPr>
          <p:spPr>
            <a:xfrm rot="2960971">
              <a:off x="7293274" y="4609599"/>
              <a:ext cx="311446" cy="412856"/>
            </a:xfrm>
            <a:custGeom>
              <a:avLst/>
              <a:gdLst/>
              <a:ahLst/>
              <a:cxnLst/>
              <a:rect l="l" t="t" r="r" b="b"/>
              <a:pathLst>
                <a:path w="33999" h="34851" extrusionOk="0">
                  <a:moveTo>
                    <a:pt x="17417" y="1404"/>
                  </a:moveTo>
                  <a:cubicBezTo>
                    <a:pt x="21129" y="665"/>
                    <a:pt x="24076" y="-745"/>
                    <a:pt x="26653" y="485"/>
                  </a:cubicBezTo>
                  <a:cubicBezTo>
                    <a:pt x="29230" y="1715"/>
                    <a:pt x="31702" y="5948"/>
                    <a:pt x="32877" y="8783"/>
                  </a:cubicBezTo>
                  <a:cubicBezTo>
                    <a:pt x="34053" y="11618"/>
                    <a:pt x="34259" y="14246"/>
                    <a:pt x="33706" y="17496"/>
                  </a:cubicBezTo>
                  <a:cubicBezTo>
                    <a:pt x="33153" y="20746"/>
                    <a:pt x="31739" y="25436"/>
                    <a:pt x="29557" y="28283"/>
                  </a:cubicBezTo>
                  <a:cubicBezTo>
                    <a:pt x="27375" y="31130"/>
                    <a:pt x="23795" y="33746"/>
                    <a:pt x="20614" y="34576"/>
                  </a:cubicBezTo>
                  <a:cubicBezTo>
                    <a:pt x="17433" y="35406"/>
                    <a:pt x="13513" y="34182"/>
                    <a:pt x="10472" y="33262"/>
                  </a:cubicBezTo>
                  <a:cubicBezTo>
                    <a:pt x="7431" y="32342"/>
                    <a:pt x="4100" y="31544"/>
                    <a:pt x="2366" y="29058"/>
                  </a:cubicBezTo>
                  <a:cubicBezTo>
                    <a:pt x="632" y="26572"/>
                    <a:pt x="-267" y="22372"/>
                    <a:pt x="69" y="18348"/>
                  </a:cubicBezTo>
                  <a:cubicBezTo>
                    <a:pt x="405" y="14325"/>
                    <a:pt x="1489" y="7741"/>
                    <a:pt x="4380" y="4917"/>
                  </a:cubicBezTo>
                  <a:cubicBezTo>
                    <a:pt x="7271" y="2093"/>
                    <a:pt x="13705" y="2143"/>
                    <a:pt x="17417" y="1404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 Vietnam Pro"/>
              <a:buNone/>
              <a:defRPr sz="3200" b="1">
                <a:solidFill>
                  <a:schemeClr val="dk1"/>
                </a:solidFill>
                <a:latin typeface="Be Vietnam Pro"/>
                <a:ea typeface="Be Vietnam Pro"/>
                <a:cs typeface="Be Vietnam Pro"/>
                <a:sym typeface="Be Vietnam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●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○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■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●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○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■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●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e Vietnam Pro Light"/>
              <a:buChar char="○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Be Vietnam Pro Light"/>
              <a:buChar char="■"/>
              <a:defRPr>
                <a:solidFill>
                  <a:schemeClr val="dk2"/>
                </a:solidFill>
                <a:latin typeface="Be Vietnam Pro Light"/>
                <a:ea typeface="Be Vietnam Pro Light"/>
                <a:cs typeface="Be Vietnam Pro Light"/>
                <a:sym typeface="Be Vietnam Pr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8" r:id="rId9"/>
    <p:sldLayoutId id="2147483662" r:id="rId10"/>
    <p:sldLayoutId id="2147483666" r:id="rId11"/>
    <p:sldLayoutId id="2147483667" r:id="rId12"/>
    <p:sldLayoutId id="2147483668" r:id="rId13"/>
    <p:sldLayoutId id="2147483669" r:id="rId14"/>
    <p:sldLayoutId id="2147483672" r:id="rId15"/>
    <p:sldLayoutId id="2147483673" r:id="rId16"/>
    <p:sldLayoutId id="2147483674" r:id="rId17"/>
    <p:sldLayoutId id="2147483675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5" name="Google Shape;535;p36"/>
          <p:cNvGrpSpPr/>
          <p:nvPr/>
        </p:nvGrpSpPr>
        <p:grpSpPr>
          <a:xfrm>
            <a:off x="3558399" y="-118625"/>
            <a:ext cx="5881085" cy="5333171"/>
            <a:chOff x="3558399" y="-118625"/>
            <a:chExt cx="5881085" cy="5333171"/>
          </a:xfrm>
        </p:grpSpPr>
        <p:sp>
          <p:nvSpPr>
            <p:cNvPr id="536" name="Google Shape;536;p36"/>
            <p:cNvSpPr/>
            <p:nvPr/>
          </p:nvSpPr>
          <p:spPr>
            <a:xfrm>
              <a:off x="3558399" y="3328897"/>
              <a:ext cx="5820300" cy="1885650"/>
            </a:xfrm>
            <a:custGeom>
              <a:avLst/>
              <a:gdLst/>
              <a:ahLst/>
              <a:cxnLst/>
              <a:rect l="l" t="t" r="r" b="b"/>
              <a:pathLst>
                <a:path w="232812" h="75426" extrusionOk="0">
                  <a:moveTo>
                    <a:pt x="36250" y="3151"/>
                  </a:moveTo>
                  <a:cubicBezTo>
                    <a:pt x="30162" y="6117"/>
                    <a:pt x="22930" y="12673"/>
                    <a:pt x="17518" y="17824"/>
                  </a:cubicBezTo>
                  <a:cubicBezTo>
                    <a:pt x="12107" y="22975"/>
                    <a:pt x="6643" y="28648"/>
                    <a:pt x="3781" y="34059"/>
                  </a:cubicBezTo>
                  <a:cubicBezTo>
                    <a:pt x="919" y="39471"/>
                    <a:pt x="867" y="45246"/>
                    <a:pt x="347" y="50293"/>
                  </a:cubicBezTo>
                  <a:cubicBezTo>
                    <a:pt x="-173" y="55340"/>
                    <a:pt x="347" y="60544"/>
                    <a:pt x="659" y="64342"/>
                  </a:cubicBezTo>
                  <a:cubicBezTo>
                    <a:pt x="971" y="68141"/>
                    <a:pt x="-1839" y="71471"/>
                    <a:pt x="2220" y="73084"/>
                  </a:cubicBezTo>
                  <a:cubicBezTo>
                    <a:pt x="6279" y="74697"/>
                    <a:pt x="13928" y="73708"/>
                    <a:pt x="25011" y="74020"/>
                  </a:cubicBezTo>
                  <a:cubicBezTo>
                    <a:pt x="36094" y="74332"/>
                    <a:pt x="42078" y="74749"/>
                    <a:pt x="68719" y="74957"/>
                  </a:cubicBezTo>
                  <a:cubicBezTo>
                    <a:pt x="95360" y="75165"/>
                    <a:pt x="158477" y="75425"/>
                    <a:pt x="184858" y="75269"/>
                  </a:cubicBezTo>
                  <a:cubicBezTo>
                    <a:pt x="211239" y="75113"/>
                    <a:pt x="219356" y="76258"/>
                    <a:pt x="227005" y="74020"/>
                  </a:cubicBezTo>
                  <a:cubicBezTo>
                    <a:pt x="234654" y="71783"/>
                    <a:pt x="230387" y="68504"/>
                    <a:pt x="230751" y="61844"/>
                  </a:cubicBezTo>
                  <a:cubicBezTo>
                    <a:pt x="231115" y="55184"/>
                    <a:pt x="236058" y="43217"/>
                    <a:pt x="229190" y="34059"/>
                  </a:cubicBezTo>
                  <a:cubicBezTo>
                    <a:pt x="222322" y="24901"/>
                    <a:pt x="214517" y="12257"/>
                    <a:pt x="189541" y="6897"/>
                  </a:cubicBezTo>
                  <a:cubicBezTo>
                    <a:pt x="164565" y="1538"/>
                    <a:pt x="101917" y="3047"/>
                    <a:pt x="79334" y="1902"/>
                  </a:cubicBezTo>
                  <a:cubicBezTo>
                    <a:pt x="56752" y="757"/>
                    <a:pt x="61227" y="-179"/>
                    <a:pt x="54046" y="29"/>
                  </a:cubicBezTo>
                  <a:cubicBezTo>
                    <a:pt x="46865" y="237"/>
                    <a:pt x="42338" y="185"/>
                    <a:pt x="36250" y="3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537" name="Google Shape;537;p36"/>
            <p:cNvSpPr/>
            <p:nvPr/>
          </p:nvSpPr>
          <p:spPr>
            <a:xfrm>
              <a:off x="6625657" y="-77421"/>
              <a:ext cx="2772356" cy="4391957"/>
            </a:xfrm>
            <a:custGeom>
              <a:avLst/>
              <a:gdLst/>
              <a:ahLst/>
              <a:cxnLst/>
              <a:rect l="l" t="t" r="r" b="b"/>
              <a:pathLst>
                <a:path w="35916" h="56898" extrusionOk="0">
                  <a:moveTo>
                    <a:pt x="22601" y="1"/>
                  </a:moveTo>
                  <a:cubicBezTo>
                    <a:pt x="22186" y="1"/>
                    <a:pt x="21770" y="5"/>
                    <a:pt x="21355" y="13"/>
                  </a:cubicBezTo>
                  <a:cubicBezTo>
                    <a:pt x="18670" y="102"/>
                    <a:pt x="15977" y="50"/>
                    <a:pt x="13297" y="307"/>
                  </a:cubicBezTo>
                  <a:cubicBezTo>
                    <a:pt x="12811" y="361"/>
                    <a:pt x="12328" y="435"/>
                    <a:pt x="11840" y="488"/>
                  </a:cubicBezTo>
                  <a:cubicBezTo>
                    <a:pt x="11673" y="509"/>
                    <a:pt x="11505" y="538"/>
                    <a:pt x="11365" y="634"/>
                  </a:cubicBezTo>
                  <a:cubicBezTo>
                    <a:pt x="11137" y="760"/>
                    <a:pt x="11075" y="1081"/>
                    <a:pt x="11159" y="1326"/>
                  </a:cubicBezTo>
                  <a:cubicBezTo>
                    <a:pt x="11163" y="1359"/>
                    <a:pt x="11167" y="1391"/>
                    <a:pt x="11172" y="1424"/>
                  </a:cubicBezTo>
                  <a:cubicBezTo>
                    <a:pt x="11268" y="2128"/>
                    <a:pt x="11346" y="2840"/>
                    <a:pt x="11241" y="3547"/>
                  </a:cubicBezTo>
                  <a:cubicBezTo>
                    <a:pt x="11124" y="4346"/>
                    <a:pt x="10939" y="5129"/>
                    <a:pt x="10809" y="5924"/>
                  </a:cubicBezTo>
                  <a:cubicBezTo>
                    <a:pt x="10762" y="6170"/>
                    <a:pt x="10709" y="6417"/>
                    <a:pt x="10651" y="6662"/>
                  </a:cubicBezTo>
                  <a:cubicBezTo>
                    <a:pt x="10633" y="6779"/>
                    <a:pt x="10563" y="6913"/>
                    <a:pt x="10622" y="7028"/>
                  </a:cubicBezTo>
                  <a:cubicBezTo>
                    <a:pt x="10532" y="7672"/>
                    <a:pt x="10332" y="8296"/>
                    <a:pt x="10295" y="8948"/>
                  </a:cubicBezTo>
                  <a:cubicBezTo>
                    <a:pt x="10279" y="9840"/>
                    <a:pt x="10163" y="10717"/>
                    <a:pt x="10005" y="11595"/>
                  </a:cubicBezTo>
                  <a:cubicBezTo>
                    <a:pt x="9840" y="12743"/>
                    <a:pt x="9756" y="13897"/>
                    <a:pt x="9651" y="15051"/>
                  </a:cubicBezTo>
                  <a:cubicBezTo>
                    <a:pt x="9622" y="15358"/>
                    <a:pt x="9600" y="15667"/>
                    <a:pt x="9577" y="15973"/>
                  </a:cubicBezTo>
                  <a:cubicBezTo>
                    <a:pt x="9571" y="16068"/>
                    <a:pt x="9534" y="16185"/>
                    <a:pt x="9522" y="16296"/>
                  </a:cubicBezTo>
                  <a:cubicBezTo>
                    <a:pt x="9443" y="16352"/>
                    <a:pt x="9369" y="16411"/>
                    <a:pt x="9306" y="16442"/>
                  </a:cubicBezTo>
                  <a:cubicBezTo>
                    <a:pt x="8736" y="16843"/>
                    <a:pt x="8431" y="17498"/>
                    <a:pt x="7956" y="17991"/>
                  </a:cubicBezTo>
                  <a:cubicBezTo>
                    <a:pt x="7664" y="18362"/>
                    <a:pt x="7394" y="18750"/>
                    <a:pt x="7041" y="19063"/>
                  </a:cubicBezTo>
                  <a:cubicBezTo>
                    <a:pt x="6915" y="19199"/>
                    <a:pt x="6707" y="19296"/>
                    <a:pt x="6660" y="19483"/>
                  </a:cubicBezTo>
                  <a:cubicBezTo>
                    <a:pt x="6611" y="19536"/>
                    <a:pt x="6561" y="19592"/>
                    <a:pt x="6514" y="19649"/>
                  </a:cubicBezTo>
                  <a:cubicBezTo>
                    <a:pt x="6510" y="19653"/>
                    <a:pt x="6506" y="19658"/>
                    <a:pt x="6502" y="19664"/>
                  </a:cubicBezTo>
                  <a:cubicBezTo>
                    <a:pt x="6053" y="19874"/>
                    <a:pt x="5588" y="20051"/>
                    <a:pt x="5113" y="20190"/>
                  </a:cubicBezTo>
                  <a:cubicBezTo>
                    <a:pt x="4547" y="20371"/>
                    <a:pt x="4043" y="20703"/>
                    <a:pt x="3578" y="21067"/>
                  </a:cubicBezTo>
                  <a:cubicBezTo>
                    <a:pt x="3087" y="21131"/>
                    <a:pt x="2593" y="21336"/>
                    <a:pt x="2116" y="21491"/>
                  </a:cubicBezTo>
                  <a:cubicBezTo>
                    <a:pt x="1581" y="21639"/>
                    <a:pt x="935" y="21777"/>
                    <a:pt x="601" y="22260"/>
                  </a:cubicBezTo>
                  <a:cubicBezTo>
                    <a:pt x="525" y="22523"/>
                    <a:pt x="67" y="23278"/>
                    <a:pt x="157" y="23651"/>
                  </a:cubicBezTo>
                  <a:cubicBezTo>
                    <a:pt x="1" y="23865"/>
                    <a:pt x="176" y="24498"/>
                    <a:pt x="176" y="24762"/>
                  </a:cubicBezTo>
                  <a:cubicBezTo>
                    <a:pt x="246" y="25033"/>
                    <a:pt x="211" y="25525"/>
                    <a:pt x="560" y="25589"/>
                  </a:cubicBezTo>
                  <a:cubicBezTo>
                    <a:pt x="581" y="25589"/>
                    <a:pt x="601" y="25589"/>
                    <a:pt x="622" y="25589"/>
                  </a:cubicBezTo>
                  <a:cubicBezTo>
                    <a:pt x="1180" y="25589"/>
                    <a:pt x="1716" y="25405"/>
                    <a:pt x="2255" y="25276"/>
                  </a:cubicBezTo>
                  <a:cubicBezTo>
                    <a:pt x="2484" y="25237"/>
                    <a:pt x="2710" y="25194"/>
                    <a:pt x="2934" y="25132"/>
                  </a:cubicBezTo>
                  <a:cubicBezTo>
                    <a:pt x="3008" y="25220"/>
                    <a:pt x="3124" y="25290"/>
                    <a:pt x="3198" y="25375"/>
                  </a:cubicBezTo>
                  <a:cubicBezTo>
                    <a:pt x="3712" y="25889"/>
                    <a:pt x="4413" y="26148"/>
                    <a:pt x="4963" y="26621"/>
                  </a:cubicBezTo>
                  <a:cubicBezTo>
                    <a:pt x="5249" y="26876"/>
                    <a:pt x="5461" y="27199"/>
                    <a:pt x="5679" y="27514"/>
                  </a:cubicBezTo>
                  <a:cubicBezTo>
                    <a:pt x="5961" y="27926"/>
                    <a:pt x="6304" y="28298"/>
                    <a:pt x="6563" y="28724"/>
                  </a:cubicBezTo>
                  <a:cubicBezTo>
                    <a:pt x="6771" y="29125"/>
                    <a:pt x="6730" y="29637"/>
                    <a:pt x="6695" y="30043"/>
                  </a:cubicBezTo>
                  <a:cubicBezTo>
                    <a:pt x="6656" y="30037"/>
                    <a:pt x="6615" y="30035"/>
                    <a:pt x="6573" y="30035"/>
                  </a:cubicBezTo>
                  <a:cubicBezTo>
                    <a:pt x="6414" y="30035"/>
                    <a:pt x="6242" y="30065"/>
                    <a:pt x="6146" y="30073"/>
                  </a:cubicBezTo>
                  <a:cubicBezTo>
                    <a:pt x="6049" y="30102"/>
                    <a:pt x="5979" y="30178"/>
                    <a:pt x="5895" y="30228"/>
                  </a:cubicBezTo>
                  <a:cubicBezTo>
                    <a:pt x="5868" y="30223"/>
                    <a:pt x="5835" y="30220"/>
                    <a:pt x="5796" y="30220"/>
                  </a:cubicBezTo>
                  <a:cubicBezTo>
                    <a:pt x="5588" y="30220"/>
                    <a:pt x="5237" y="30295"/>
                    <a:pt x="5092" y="30437"/>
                  </a:cubicBezTo>
                  <a:lnTo>
                    <a:pt x="5064" y="30442"/>
                  </a:lnTo>
                  <a:cubicBezTo>
                    <a:pt x="5050" y="30441"/>
                    <a:pt x="5037" y="30441"/>
                    <a:pt x="5023" y="30441"/>
                  </a:cubicBezTo>
                  <a:cubicBezTo>
                    <a:pt x="4775" y="30441"/>
                    <a:pt x="4525" y="30478"/>
                    <a:pt x="4298" y="30581"/>
                  </a:cubicBezTo>
                  <a:cubicBezTo>
                    <a:pt x="4144" y="30581"/>
                    <a:pt x="4060" y="30795"/>
                    <a:pt x="4179" y="30902"/>
                  </a:cubicBezTo>
                  <a:cubicBezTo>
                    <a:pt x="4185" y="30909"/>
                    <a:pt x="4191" y="30913"/>
                    <a:pt x="4197" y="30917"/>
                  </a:cubicBezTo>
                  <a:cubicBezTo>
                    <a:pt x="4200" y="30933"/>
                    <a:pt x="4204" y="30948"/>
                    <a:pt x="4210" y="30960"/>
                  </a:cubicBezTo>
                  <a:cubicBezTo>
                    <a:pt x="4232" y="31014"/>
                    <a:pt x="4276" y="31053"/>
                    <a:pt x="4329" y="31069"/>
                  </a:cubicBezTo>
                  <a:cubicBezTo>
                    <a:pt x="4485" y="31158"/>
                    <a:pt x="4623" y="31275"/>
                    <a:pt x="4769" y="31378"/>
                  </a:cubicBezTo>
                  <a:cubicBezTo>
                    <a:pt x="5144" y="31616"/>
                    <a:pt x="5436" y="31991"/>
                    <a:pt x="5856" y="32151"/>
                  </a:cubicBezTo>
                  <a:cubicBezTo>
                    <a:pt x="5920" y="32175"/>
                    <a:pt x="5985" y="32184"/>
                    <a:pt x="6050" y="32184"/>
                  </a:cubicBezTo>
                  <a:cubicBezTo>
                    <a:pt x="6212" y="32184"/>
                    <a:pt x="6373" y="32126"/>
                    <a:pt x="6528" y="32083"/>
                  </a:cubicBezTo>
                  <a:cubicBezTo>
                    <a:pt x="6837" y="31997"/>
                    <a:pt x="7156" y="31960"/>
                    <a:pt x="7450" y="31822"/>
                  </a:cubicBezTo>
                  <a:cubicBezTo>
                    <a:pt x="7468" y="31816"/>
                    <a:pt x="7485" y="31806"/>
                    <a:pt x="7501" y="31793"/>
                  </a:cubicBezTo>
                  <a:cubicBezTo>
                    <a:pt x="7874" y="31686"/>
                    <a:pt x="8232" y="31546"/>
                    <a:pt x="8590" y="31396"/>
                  </a:cubicBezTo>
                  <a:cubicBezTo>
                    <a:pt x="8781" y="31312"/>
                    <a:pt x="9016" y="31322"/>
                    <a:pt x="9215" y="31256"/>
                  </a:cubicBezTo>
                  <a:cubicBezTo>
                    <a:pt x="9312" y="31209"/>
                    <a:pt x="9386" y="31170"/>
                    <a:pt x="9443" y="31139"/>
                  </a:cubicBezTo>
                  <a:cubicBezTo>
                    <a:pt x="9486" y="31151"/>
                    <a:pt x="9531" y="31158"/>
                    <a:pt x="9576" y="31158"/>
                  </a:cubicBezTo>
                  <a:cubicBezTo>
                    <a:pt x="9592" y="31158"/>
                    <a:pt x="9607" y="31157"/>
                    <a:pt x="9622" y="31155"/>
                  </a:cubicBezTo>
                  <a:cubicBezTo>
                    <a:pt x="9649" y="31155"/>
                    <a:pt x="9675" y="31155"/>
                    <a:pt x="9701" y="31155"/>
                  </a:cubicBezTo>
                  <a:cubicBezTo>
                    <a:pt x="9991" y="31155"/>
                    <a:pt x="10280" y="31176"/>
                    <a:pt x="10567" y="31219"/>
                  </a:cubicBezTo>
                  <a:cubicBezTo>
                    <a:pt x="10824" y="31267"/>
                    <a:pt x="11058" y="31390"/>
                    <a:pt x="11313" y="31448"/>
                  </a:cubicBezTo>
                  <a:cubicBezTo>
                    <a:pt x="11682" y="31513"/>
                    <a:pt x="12058" y="31511"/>
                    <a:pt x="12433" y="31524"/>
                  </a:cubicBezTo>
                  <a:cubicBezTo>
                    <a:pt x="12470" y="31525"/>
                    <a:pt x="12507" y="31526"/>
                    <a:pt x="12544" y="31526"/>
                  </a:cubicBezTo>
                  <a:cubicBezTo>
                    <a:pt x="13132" y="31526"/>
                    <a:pt x="13707" y="31362"/>
                    <a:pt x="14272" y="31213"/>
                  </a:cubicBezTo>
                  <a:cubicBezTo>
                    <a:pt x="14508" y="31143"/>
                    <a:pt x="14749" y="31090"/>
                    <a:pt x="14982" y="31011"/>
                  </a:cubicBezTo>
                  <a:cubicBezTo>
                    <a:pt x="14984" y="31014"/>
                    <a:pt x="14984" y="31014"/>
                    <a:pt x="14986" y="31014"/>
                  </a:cubicBezTo>
                  <a:cubicBezTo>
                    <a:pt x="15403" y="31232"/>
                    <a:pt x="15699" y="31606"/>
                    <a:pt x="16043" y="31921"/>
                  </a:cubicBezTo>
                  <a:cubicBezTo>
                    <a:pt x="16084" y="32149"/>
                    <a:pt x="16337" y="32287"/>
                    <a:pt x="16382" y="32521"/>
                  </a:cubicBezTo>
                  <a:cubicBezTo>
                    <a:pt x="16868" y="33429"/>
                    <a:pt x="17333" y="34354"/>
                    <a:pt x="17588" y="35358"/>
                  </a:cubicBezTo>
                  <a:cubicBezTo>
                    <a:pt x="17732" y="35827"/>
                    <a:pt x="17781" y="36313"/>
                    <a:pt x="17880" y="36792"/>
                  </a:cubicBezTo>
                  <a:cubicBezTo>
                    <a:pt x="18039" y="37321"/>
                    <a:pt x="18178" y="37858"/>
                    <a:pt x="18397" y="38368"/>
                  </a:cubicBezTo>
                  <a:cubicBezTo>
                    <a:pt x="18501" y="38652"/>
                    <a:pt x="18604" y="38938"/>
                    <a:pt x="18672" y="39234"/>
                  </a:cubicBezTo>
                  <a:cubicBezTo>
                    <a:pt x="18680" y="39255"/>
                    <a:pt x="18689" y="39279"/>
                    <a:pt x="18697" y="39306"/>
                  </a:cubicBezTo>
                  <a:cubicBezTo>
                    <a:pt x="18637" y="39319"/>
                    <a:pt x="18584" y="39333"/>
                    <a:pt x="18536" y="39341"/>
                  </a:cubicBezTo>
                  <a:cubicBezTo>
                    <a:pt x="18220" y="39456"/>
                    <a:pt x="17936" y="39648"/>
                    <a:pt x="17629" y="39796"/>
                  </a:cubicBezTo>
                  <a:cubicBezTo>
                    <a:pt x="17610" y="39789"/>
                    <a:pt x="17592" y="39786"/>
                    <a:pt x="17574" y="39786"/>
                  </a:cubicBezTo>
                  <a:cubicBezTo>
                    <a:pt x="17479" y="39786"/>
                    <a:pt x="17400" y="39866"/>
                    <a:pt x="17319" y="39909"/>
                  </a:cubicBezTo>
                  <a:cubicBezTo>
                    <a:pt x="17181" y="39993"/>
                    <a:pt x="17043" y="40078"/>
                    <a:pt x="16905" y="40158"/>
                  </a:cubicBezTo>
                  <a:cubicBezTo>
                    <a:pt x="16856" y="40197"/>
                    <a:pt x="16790" y="40224"/>
                    <a:pt x="16730" y="40257"/>
                  </a:cubicBezTo>
                  <a:cubicBezTo>
                    <a:pt x="16671" y="40240"/>
                    <a:pt x="16607" y="40224"/>
                    <a:pt x="16545" y="40209"/>
                  </a:cubicBezTo>
                  <a:cubicBezTo>
                    <a:pt x="15955" y="40049"/>
                    <a:pt x="15370" y="39880"/>
                    <a:pt x="14766" y="39773"/>
                  </a:cubicBezTo>
                  <a:cubicBezTo>
                    <a:pt x="14705" y="39762"/>
                    <a:pt x="14644" y="39756"/>
                    <a:pt x="14584" y="39756"/>
                  </a:cubicBezTo>
                  <a:cubicBezTo>
                    <a:pt x="14080" y="39756"/>
                    <a:pt x="13610" y="40146"/>
                    <a:pt x="13509" y="40643"/>
                  </a:cubicBezTo>
                  <a:cubicBezTo>
                    <a:pt x="13422" y="40952"/>
                    <a:pt x="13286" y="41236"/>
                    <a:pt x="13239" y="41555"/>
                  </a:cubicBezTo>
                  <a:cubicBezTo>
                    <a:pt x="13214" y="41701"/>
                    <a:pt x="13134" y="41857"/>
                    <a:pt x="13146" y="42005"/>
                  </a:cubicBezTo>
                  <a:cubicBezTo>
                    <a:pt x="13138" y="42051"/>
                    <a:pt x="13130" y="42102"/>
                    <a:pt x="13120" y="42158"/>
                  </a:cubicBezTo>
                  <a:cubicBezTo>
                    <a:pt x="13105" y="42225"/>
                    <a:pt x="13095" y="42293"/>
                    <a:pt x="13089" y="42361"/>
                  </a:cubicBezTo>
                  <a:cubicBezTo>
                    <a:pt x="13064" y="42524"/>
                    <a:pt x="13044" y="42705"/>
                    <a:pt x="13029" y="42876"/>
                  </a:cubicBezTo>
                  <a:cubicBezTo>
                    <a:pt x="13027" y="42906"/>
                    <a:pt x="13023" y="42937"/>
                    <a:pt x="13021" y="42970"/>
                  </a:cubicBezTo>
                  <a:cubicBezTo>
                    <a:pt x="13007" y="42993"/>
                    <a:pt x="12996" y="43017"/>
                    <a:pt x="12990" y="43044"/>
                  </a:cubicBezTo>
                  <a:cubicBezTo>
                    <a:pt x="12974" y="43268"/>
                    <a:pt x="12970" y="43495"/>
                    <a:pt x="12963" y="43721"/>
                  </a:cubicBezTo>
                  <a:cubicBezTo>
                    <a:pt x="12959" y="43812"/>
                    <a:pt x="12955" y="43902"/>
                    <a:pt x="12953" y="43993"/>
                  </a:cubicBezTo>
                  <a:cubicBezTo>
                    <a:pt x="12953" y="44007"/>
                    <a:pt x="12953" y="44021"/>
                    <a:pt x="12957" y="44036"/>
                  </a:cubicBezTo>
                  <a:cubicBezTo>
                    <a:pt x="12953" y="44172"/>
                    <a:pt x="12949" y="44307"/>
                    <a:pt x="12939" y="44443"/>
                  </a:cubicBezTo>
                  <a:cubicBezTo>
                    <a:pt x="12967" y="45052"/>
                    <a:pt x="13056" y="45657"/>
                    <a:pt x="13140" y="46260"/>
                  </a:cubicBezTo>
                  <a:cubicBezTo>
                    <a:pt x="13276" y="47231"/>
                    <a:pt x="13480" y="48198"/>
                    <a:pt x="13858" y="49107"/>
                  </a:cubicBezTo>
                  <a:cubicBezTo>
                    <a:pt x="13875" y="49148"/>
                    <a:pt x="13889" y="49185"/>
                    <a:pt x="13906" y="49226"/>
                  </a:cubicBezTo>
                  <a:cubicBezTo>
                    <a:pt x="13866" y="49461"/>
                    <a:pt x="14103" y="49880"/>
                    <a:pt x="14346" y="50245"/>
                  </a:cubicBezTo>
                  <a:cubicBezTo>
                    <a:pt x="14432" y="50403"/>
                    <a:pt x="14531" y="50553"/>
                    <a:pt x="14644" y="50693"/>
                  </a:cubicBezTo>
                  <a:cubicBezTo>
                    <a:pt x="14691" y="50744"/>
                    <a:pt x="14735" y="50800"/>
                    <a:pt x="14774" y="50856"/>
                  </a:cubicBezTo>
                  <a:cubicBezTo>
                    <a:pt x="14813" y="50930"/>
                    <a:pt x="14877" y="50997"/>
                    <a:pt x="14916" y="51061"/>
                  </a:cubicBezTo>
                  <a:cubicBezTo>
                    <a:pt x="15395" y="51783"/>
                    <a:pt x="16193" y="52254"/>
                    <a:pt x="17028" y="52448"/>
                  </a:cubicBezTo>
                  <a:cubicBezTo>
                    <a:pt x="17308" y="52503"/>
                    <a:pt x="17570" y="52637"/>
                    <a:pt x="17851" y="52666"/>
                  </a:cubicBezTo>
                  <a:cubicBezTo>
                    <a:pt x="18185" y="52668"/>
                    <a:pt x="18518" y="52695"/>
                    <a:pt x="18810" y="52870"/>
                  </a:cubicBezTo>
                  <a:cubicBezTo>
                    <a:pt x="19219" y="53086"/>
                    <a:pt x="19549" y="53423"/>
                    <a:pt x="19970" y="53618"/>
                  </a:cubicBezTo>
                  <a:cubicBezTo>
                    <a:pt x="20248" y="53760"/>
                    <a:pt x="20546" y="53859"/>
                    <a:pt x="20847" y="53945"/>
                  </a:cubicBezTo>
                  <a:cubicBezTo>
                    <a:pt x="21281" y="54071"/>
                    <a:pt x="21709" y="54240"/>
                    <a:pt x="22165" y="54260"/>
                  </a:cubicBezTo>
                  <a:cubicBezTo>
                    <a:pt x="22224" y="54266"/>
                    <a:pt x="22283" y="54268"/>
                    <a:pt x="22341" y="54268"/>
                  </a:cubicBezTo>
                  <a:cubicBezTo>
                    <a:pt x="22718" y="54268"/>
                    <a:pt x="23089" y="54163"/>
                    <a:pt x="23457" y="54081"/>
                  </a:cubicBezTo>
                  <a:cubicBezTo>
                    <a:pt x="23581" y="54061"/>
                    <a:pt x="23708" y="54048"/>
                    <a:pt x="23834" y="54040"/>
                  </a:cubicBezTo>
                  <a:cubicBezTo>
                    <a:pt x="23855" y="54043"/>
                    <a:pt x="23876" y="54044"/>
                    <a:pt x="23897" y="54044"/>
                  </a:cubicBezTo>
                  <a:cubicBezTo>
                    <a:pt x="23940" y="54044"/>
                    <a:pt x="23982" y="54039"/>
                    <a:pt x="24023" y="54028"/>
                  </a:cubicBezTo>
                  <a:cubicBezTo>
                    <a:pt x="24153" y="54131"/>
                    <a:pt x="24276" y="54242"/>
                    <a:pt x="24406" y="54345"/>
                  </a:cubicBezTo>
                  <a:cubicBezTo>
                    <a:pt x="24729" y="54606"/>
                    <a:pt x="24986" y="54941"/>
                    <a:pt x="25331" y="55172"/>
                  </a:cubicBezTo>
                  <a:cubicBezTo>
                    <a:pt x="25958" y="55640"/>
                    <a:pt x="26721" y="55930"/>
                    <a:pt x="27501" y="55930"/>
                  </a:cubicBezTo>
                  <a:cubicBezTo>
                    <a:pt x="27619" y="55930"/>
                    <a:pt x="27736" y="55924"/>
                    <a:pt x="27854" y="55910"/>
                  </a:cubicBezTo>
                  <a:cubicBezTo>
                    <a:pt x="28173" y="55875"/>
                    <a:pt x="28475" y="55766"/>
                    <a:pt x="28755" y="55616"/>
                  </a:cubicBezTo>
                  <a:cubicBezTo>
                    <a:pt x="29397" y="55694"/>
                    <a:pt x="29952" y="56106"/>
                    <a:pt x="30563" y="56299"/>
                  </a:cubicBezTo>
                  <a:cubicBezTo>
                    <a:pt x="31139" y="56488"/>
                    <a:pt x="31723" y="56665"/>
                    <a:pt x="32328" y="56714"/>
                  </a:cubicBezTo>
                  <a:cubicBezTo>
                    <a:pt x="32787" y="56770"/>
                    <a:pt x="33242" y="56863"/>
                    <a:pt x="33704" y="56889"/>
                  </a:cubicBezTo>
                  <a:cubicBezTo>
                    <a:pt x="33831" y="56893"/>
                    <a:pt x="33958" y="56897"/>
                    <a:pt x="34086" y="56897"/>
                  </a:cubicBezTo>
                  <a:cubicBezTo>
                    <a:pt x="34153" y="56897"/>
                    <a:pt x="34220" y="56896"/>
                    <a:pt x="34287" y="56893"/>
                  </a:cubicBezTo>
                  <a:cubicBezTo>
                    <a:pt x="34385" y="56889"/>
                    <a:pt x="34486" y="56881"/>
                    <a:pt x="34583" y="56867"/>
                  </a:cubicBezTo>
                  <a:cubicBezTo>
                    <a:pt x="34610" y="56863"/>
                    <a:pt x="34634" y="56854"/>
                    <a:pt x="34657" y="56840"/>
                  </a:cubicBezTo>
                  <a:lnTo>
                    <a:pt x="34671" y="56846"/>
                  </a:lnTo>
                  <a:cubicBezTo>
                    <a:pt x="34719" y="56857"/>
                    <a:pt x="34765" y="56862"/>
                    <a:pt x="34808" y="56862"/>
                  </a:cubicBezTo>
                  <a:cubicBezTo>
                    <a:pt x="35916" y="56862"/>
                    <a:pt x="35502" y="53485"/>
                    <a:pt x="35500" y="52662"/>
                  </a:cubicBezTo>
                  <a:cubicBezTo>
                    <a:pt x="35445" y="51246"/>
                    <a:pt x="35354" y="49831"/>
                    <a:pt x="35387" y="48416"/>
                  </a:cubicBezTo>
                  <a:cubicBezTo>
                    <a:pt x="35424" y="44132"/>
                    <a:pt x="35708" y="39853"/>
                    <a:pt x="35679" y="35568"/>
                  </a:cubicBezTo>
                  <a:cubicBezTo>
                    <a:pt x="35603" y="25161"/>
                    <a:pt x="35144" y="14770"/>
                    <a:pt x="35223" y="4356"/>
                  </a:cubicBezTo>
                  <a:cubicBezTo>
                    <a:pt x="35274" y="3159"/>
                    <a:pt x="35426" y="1959"/>
                    <a:pt x="35274" y="762"/>
                  </a:cubicBezTo>
                  <a:cubicBezTo>
                    <a:pt x="35268" y="684"/>
                    <a:pt x="35216" y="618"/>
                    <a:pt x="35140" y="595"/>
                  </a:cubicBezTo>
                  <a:cubicBezTo>
                    <a:pt x="34991" y="486"/>
                    <a:pt x="34637" y="457"/>
                    <a:pt x="34369" y="457"/>
                  </a:cubicBezTo>
                  <a:cubicBezTo>
                    <a:pt x="34263" y="457"/>
                    <a:pt x="34170" y="462"/>
                    <a:pt x="34110" y="468"/>
                  </a:cubicBezTo>
                  <a:cubicBezTo>
                    <a:pt x="33729" y="488"/>
                    <a:pt x="33348" y="496"/>
                    <a:pt x="32967" y="496"/>
                  </a:cubicBezTo>
                  <a:cubicBezTo>
                    <a:pt x="31059" y="496"/>
                    <a:pt x="29151" y="276"/>
                    <a:pt x="27249" y="132"/>
                  </a:cubicBezTo>
                  <a:cubicBezTo>
                    <a:pt x="25703" y="55"/>
                    <a:pt x="24152" y="1"/>
                    <a:pt x="2260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6"/>
            <p:cNvSpPr/>
            <p:nvPr/>
          </p:nvSpPr>
          <p:spPr>
            <a:xfrm>
              <a:off x="6617623" y="2424061"/>
              <a:ext cx="1475101" cy="686605"/>
            </a:xfrm>
            <a:custGeom>
              <a:avLst/>
              <a:gdLst/>
              <a:ahLst/>
              <a:cxnLst/>
              <a:rect l="l" t="t" r="r" b="b"/>
              <a:pathLst>
                <a:path w="19110" h="8895" extrusionOk="0">
                  <a:moveTo>
                    <a:pt x="18701" y="6812"/>
                  </a:moveTo>
                  <a:lnTo>
                    <a:pt x="18701" y="6812"/>
                  </a:lnTo>
                  <a:cubicBezTo>
                    <a:pt x="18690" y="6824"/>
                    <a:pt x="18682" y="6841"/>
                    <a:pt x="18676" y="6857"/>
                  </a:cubicBezTo>
                  <a:lnTo>
                    <a:pt x="18676" y="6853"/>
                  </a:lnTo>
                  <a:cubicBezTo>
                    <a:pt x="18682" y="6839"/>
                    <a:pt x="18690" y="6824"/>
                    <a:pt x="18701" y="6812"/>
                  </a:cubicBezTo>
                  <a:close/>
                  <a:moveTo>
                    <a:pt x="15705" y="0"/>
                  </a:moveTo>
                  <a:cubicBezTo>
                    <a:pt x="15563" y="0"/>
                    <a:pt x="15422" y="7"/>
                    <a:pt x="15281" y="25"/>
                  </a:cubicBezTo>
                  <a:cubicBezTo>
                    <a:pt x="15006" y="66"/>
                    <a:pt x="14734" y="138"/>
                    <a:pt x="14457" y="140"/>
                  </a:cubicBezTo>
                  <a:cubicBezTo>
                    <a:pt x="14436" y="141"/>
                    <a:pt x="14415" y="141"/>
                    <a:pt x="14395" y="141"/>
                  </a:cubicBezTo>
                  <a:cubicBezTo>
                    <a:pt x="14006" y="141"/>
                    <a:pt x="13629" y="19"/>
                    <a:pt x="13242" y="19"/>
                  </a:cubicBezTo>
                  <a:cubicBezTo>
                    <a:pt x="13239" y="19"/>
                    <a:pt x="13236" y="19"/>
                    <a:pt x="13232" y="19"/>
                  </a:cubicBezTo>
                  <a:cubicBezTo>
                    <a:pt x="13226" y="19"/>
                    <a:pt x="13220" y="19"/>
                    <a:pt x="13214" y="19"/>
                  </a:cubicBezTo>
                  <a:cubicBezTo>
                    <a:pt x="12727" y="19"/>
                    <a:pt x="12241" y="101"/>
                    <a:pt x="11780" y="259"/>
                  </a:cubicBezTo>
                  <a:cubicBezTo>
                    <a:pt x="11761" y="255"/>
                    <a:pt x="11743" y="253"/>
                    <a:pt x="11724" y="253"/>
                  </a:cubicBezTo>
                  <a:cubicBezTo>
                    <a:pt x="11563" y="253"/>
                    <a:pt x="11405" y="405"/>
                    <a:pt x="11243" y="432"/>
                  </a:cubicBezTo>
                  <a:cubicBezTo>
                    <a:pt x="10904" y="541"/>
                    <a:pt x="10546" y="566"/>
                    <a:pt x="10200" y="636"/>
                  </a:cubicBezTo>
                  <a:cubicBezTo>
                    <a:pt x="9914" y="708"/>
                    <a:pt x="9634" y="807"/>
                    <a:pt x="9369" y="932"/>
                  </a:cubicBezTo>
                  <a:cubicBezTo>
                    <a:pt x="8818" y="1224"/>
                    <a:pt x="8299" y="1570"/>
                    <a:pt x="7713" y="1790"/>
                  </a:cubicBezTo>
                  <a:cubicBezTo>
                    <a:pt x="7501" y="1881"/>
                    <a:pt x="7306" y="2004"/>
                    <a:pt x="7096" y="2099"/>
                  </a:cubicBezTo>
                  <a:cubicBezTo>
                    <a:pt x="6948" y="2164"/>
                    <a:pt x="6793" y="2226"/>
                    <a:pt x="6641" y="2284"/>
                  </a:cubicBezTo>
                  <a:cubicBezTo>
                    <a:pt x="6559" y="2321"/>
                    <a:pt x="6456" y="2335"/>
                    <a:pt x="6400" y="2411"/>
                  </a:cubicBezTo>
                  <a:cubicBezTo>
                    <a:pt x="6355" y="2426"/>
                    <a:pt x="6298" y="2444"/>
                    <a:pt x="6238" y="2467"/>
                  </a:cubicBezTo>
                  <a:cubicBezTo>
                    <a:pt x="5512" y="2315"/>
                    <a:pt x="4794" y="2064"/>
                    <a:pt x="4043" y="2055"/>
                  </a:cubicBezTo>
                  <a:cubicBezTo>
                    <a:pt x="3463" y="2113"/>
                    <a:pt x="2862" y="2156"/>
                    <a:pt x="2319" y="2383"/>
                  </a:cubicBezTo>
                  <a:cubicBezTo>
                    <a:pt x="1988" y="2539"/>
                    <a:pt x="1656" y="2710"/>
                    <a:pt x="1387" y="2959"/>
                  </a:cubicBezTo>
                  <a:cubicBezTo>
                    <a:pt x="1033" y="3261"/>
                    <a:pt x="679" y="3582"/>
                    <a:pt x="467" y="4002"/>
                  </a:cubicBezTo>
                  <a:cubicBezTo>
                    <a:pt x="412" y="4061"/>
                    <a:pt x="338" y="4109"/>
                    <a:pt x="299" y="4185"/>
                  </a:cubicBezTo>
                  <a:lnTo>
                    <a:pt x="297" y="4189"/>
                  </a:lnTo>
                  <a:lnTo>
                    <a:pt x="239" y="4191"/>
                  </a:lnTo>
                  <a:cubicBezTo>
                    <a:pt x="1" y="4217"/>
                    <a:pt x="29" y="4566"/>
                    <a:pt x="257" y="4566"/>
                  </a:cubicBezTo>
                  <a:cubicBezTo>
                    <a:pt x="263" y="4566"/>
                    <a:pt x="269" y="4566"/>
                    <a:pt x="276" y="4565"/>
                  </a:cubicBezTo>
                  <a:cubicBezTo>
                    <a:pt x="312" y="4564"/>
                    <a:pt x="349" y="4564"/>
                    <a:pt x="385" y="4564"/>
                  </a:cubicBezTo>
                  <a:cubicBezTo>
                    <a:pt x="856" y="4564"/>
                    <a:pt x="1324" y="4635"/>
                    <a:pt x="1794" y="4683"/>
                  </a:cubicBezTo>
                  <a:cubicBezTo>
                    <a:pt x="2245" y="5291"/>
                    <a:pt x="2634" y="5944"/>
                    <a:pt x="2961" y="6629"/>
                  </a:cubicBezTo>
                  <a:cubicBezTo>
                    <a:pt x="3129" y="6995"/>
                    <a:pt x="3257" y="7384"/>
                    <a:pt x="3428" y="7750"/>
                  </a:cubicBezTo>
                  <a:cubicBezTo>
                    <a:pt x="3473" y="7857"/>
                    <a:pt x="3477" y="7997"/>
                    <a:pt x="3578" y="8071"/>
                  </a:cubicBezTo>
                  <a:cubicBezTo>
                    <a:pt x="3580" y="8075"/>
                    <a:pt x="3582" y="8077"/>
                    <a:pt x="3582" y="8081"/>
                  </a:cubicBezTo>
                  <a:cubicBezTo>
                    <a:pt x="3605" y="8132"/>
                    <a:pt x="3648" y="8172"/>
                    <a:pt x="3701" y="8192"/>
                  </a:cubicBezTo>
                  <a:cubicBezTo>
                    <a:pt x="3741" y="8231"/>
                    <a:pt x="3796" y="8258"/>
                    <a:pt x="3854" y="8258"/>
                  </a:cubicBezTo>
                  <a:cubicBezTo>
                    <a:pt x="3912" y="8258"/>
                    <a:pt x="3973" y="8232"/>
                    <a:pt x="4024" y="8167"/>
                  </a:cubicBezTo>
                  <a:cubicBezTo>
                    <a:pt x="4683" y="7986"/>
                    <a:pt x="5368" y="7960"/>
                    <a:pt x="6042" y="7869"/>
                  </a:cubicBezTo>
                  <a:cubicBezTo>
                    <a:pt x="6431" y="7821"/>
                    <a:pt x="6821" y="7800"/>
                    <a:pt x="7212" y="7800"/>
                  </a:cubicBezTo>
                  <a:cubicBezTo>
                    <a:pt x="8018" y="7800"/>
                    <a:pt x="8826" y="7890"/>
                    <a:pt x="9620" y="8023"/>
                  </a:cubicBezTo>
                  <a:cubicBezTo>
                    <a:pt x="10809" y="8266"/>
                    <a:pt x="11965" y="8655"/>
                    <a:pt x="13158" y="8871"/>
                  </a:cubicBezTo>
                  <a:cubicBezTo>
                    <a:pt x="13232" y="8888"/>
                    <a:pt x="13305" y="8895"/>
                    <a:pt x="13377" y="8895"/>
                  </a:cubicBezTo>
                  <a:cubicBezTo>
                    <a:pt x="13600" y="8895"/>
                    <a:pt x="13819" y="8828"/>
                    <a:pt x="14033" y="8764"/>
                  </a:cubicBezTo>
                  <a:cubicBezTo>
                    <a:pt x="14401" y="8653"/>
                    <a:pt x="14779" y="8581"/>
                    <a:pt x="15162" y="8550"/>
                  </a:cubicBezTo>
                  <a:cubicBezTo>
                    <a:pt x="16376" y="8501"/>
                    <a:pt x="17071" y="8375"/>
                    <a:pt x="18079" y="7641"/>
                  </a:cubicBezTo>
                  <a:cubicBezTo>
                    <a:pt x="18299" y="7501"/>
                    <a:pt x="18536" y="7386"/>
                    <a:pt x="18768" y="7262"/>
                  </a:cubicBezTo>
                  <a:cubicBezTo>
                    <a:pt x="18851" y="7209"/>
                    <a:pt x="19030" y="7170"/>
                    <a:pt x="19077" y="7057"/>
                  </a:cubicBezTo>
                  <a:cubicBezTo>
                    <a:pt x="19110" y="6976"/>
                    <a:pt x="19083" y="6886"/>
                    <a:pt x="19015" y="6836"/>
                  </a:cubicBezTo>
                  <a:cubicBezTo>
                    <a:pt x="18976" y="6719"/>
                    <a:pt x="18900" y="6608"/>
                    <a:pt x="18863" y="6489"/>
                  </a:cubicBezTo>
                  <a:cubicBezTo>
                    <a:pt x="18647" y="5964"/>
                    <a:pt x="18485" y="5421"/>
                    <a:pt x="18334" y="4874"/>
                  </a:cubicBezTo>
                  <a:cubicBezTo>
                    <a:pt x="18227" y="4395"/>
                    <a:pt x="18026" y="3944"/>
                    <a:pt x="17925" y="3463"/>
                  </a:cubicBezTo>
                  <a:cubicBezTo>
                    <a:pt x="17816" y="2909"/>
                    <a:pt x="17614" y="2391"/>
                    <a:pt x="17421" y="1860"/>
                  </a:cubicBezTo>
                  <a:cubicBezTo>
                    <a:pt x="17300" y="1525"/>
                    <a:pt x="16942" y="562"/>
                    <a:pt x="16610" y="210"/>
                  </a:cubicBezTo>
                  <a:cubicBezTo>
                    <a:pt x="16606" y="124"/>
                    <a:pt x="16543" y="54"/>
                    <a:pt x="16458" y="41"/>
                  </a:cubicBezTo>
                  <a:cubicBezTo>
                    <a:pt x="16208" y="22"/>
                    <a:pt x="15956" y="0"/>
                    <a:pt x="157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6"/>
            <p:cNvSpPr/>
            <p:nvPr/>
          </p:nvSpPr>
          <p:spPr>
            <a:xfrm>
              <a:off x="4444597" y="3274716"/>
              <a:ext cx="4994888" cy="1213658"/>
            </a:xfrm>
            <a:custGeom>
              <a:avLst/>
              <a:gdLst/>
              <a:ahLst/>
              <a:cxnLst/>
              <a:rect l="l" t="t" r="r" b="b"/>
              <a:pathLst>
                <a:path w="64709" h="15723" extrusionOk="0">
                  <a:moveTo>
                    <a:pt x="14802" y="7827"/>
                  </a:moveTo>
                  <a:cubicBezTo>
                    <a:pt x="14820" y="7833"/>
                    <a:pt x="14841" y="7839"/>
                    <a:pt x="14860" y="7845"/>
                  </a:cubicBezTo>
                  <a:cubicBezTo>
                    <a:pt x="14785" y="7843"/>
                    <a:pt x="14713" y="7841"/>
                    <a:pt x="14641" y="7841"/>
                  </a:cubicBezTo>
                  <a:lnTo>
                    <a:pt x="14681" y="7837"/>
                  </a:lnTo>
                  <a:cubicBezTo>
                    <a:pt x="14722" y="7833"/>
                    <a:pt x="14761" y="7831"/>
                    <a:pt x="14802" y="7827"/>
                  </a:cubicBezTo>
                  <a:close/>
                  <a:moveTo>
                    <a:pt x="37370" y="10947"/>
                  </a:moveTo>
                  <a:lnTo>
                    <a:pt x="37407" y="10966"/>
                  </a:lnTo>
                  <a:cubicBezTo>
                    <a:pt x="37257" y="10978"/>
                    <a:pt x="37109" y="10995"/>
                    <a:pt x="36965" y="11015"/>
                  </a:cubicBezTo>
                  <a:cubicBezTo>
                    <a:pt x="37100" y="10989"/>
                    <a:pt x="37234" y="10966"/>
                    <a:pt x="37370" y="10947"/>
                  </a:cubicBezTo>
                  <a:close/>
                  <a:moveTo>
                    <a:pt x="33277" y="9927"/>
                  </a:moveTo>
                  <a:cubicBezTo>
                    <a:pt x="33229" y="9927"/>
                    <a:pt x="33180" y="9929"/>
                    <a:pt x="33128" y="9933"/>
                  </a:cubicBezTo>
                  <a:cubicBezTo>
                    <a:pt x="32836" y="9968"/>
                    <a:pt x="32455" y="9976"/>
                    <a:pt x="32278" y="10246"/>
                  </a:cubicBezTo>
                  <a:cubicBezTo>
                    <a:pt x="32044" y="10751"/>
                    <a:pt x="32578" y="11093"/>
                    <a:pt x="33040" y="11093"/>
                  </a:cubicBezTo>
                  <a:cubicBezTo>
                    <a:pt x="33073" y="11093"/>
                    <a:pt x="33106" y="11091"/>
                    <a:pt x="33138" y="11087"/>
                  </a:cubicBezTo>
                  <a:cubicBezTo>
                    <a:pt x="33195" y="11092"/>
                    <a:pt x="33250" y="11095"/>
                    <a:pt x="33302" y="11095"/>
                  </a:cubicBezTo>
                  <a:cubicBezTo>
                    <a:pt x="34465" y="11095"/>
                    <a:pt x="34420" y="9927"/>
                    <a:pt x="33277" y="9927"/>
                  </a:cubicBezTo>
                  <a:close/>
                  <a:moveTo>
                    <a:pt x="18211" y="9824"/>
                  </a:moveTo>
                  <a:cubicBezTo>
                    <a:pt x="17993" y="9876"/>
                    <a:pt x="17773" y="9925"/>
                    <a:pt x="17559" y="9978"/>
                  </a:cubicBezTo>
                  <a:cubicBezTo>
                    <a:pt x="17326" y="10036"/>
                    <a:pt x="17098" y="10098"/>
                    <a:pt x="16869" y="10166"/>
                  </a:cubicBezTo>
                  <a:lnTo>
                    <a:pt x="16723" y="10213"/>
                  </a:lnTo>
                  <a:lnTo>
                    <a:pt x="16752" y="10205"/>
                  </a:lnTo>
                  <a:lnTo>
                    <a:pt x="16752" y="10205"/>
                  </a:lnTo>
                  <a:cubicBezTo>
                    <a:pt x="16703" y="10219"/>
                    <a:pt x="16653" y="10236"/>
                    <a:pt x="16604" y="10252"/>
                  </a:cubicBezTo>
                  <a:cubicBezTo>
                    <a:pt x="16563" y="10266"/>
                    <a:pt x="16514" y="10283"/>
                    <a:pt x="16460" y="10299"/>
                  </a:cubicBezTo>
                  <a:cubicBezTo>
                    <a:pt x="16330" y="10340"/>
                    <a:pt x="16199" y="10384"/>
                    <a:pt x="16069" y="10423"/>
                  </a:cubicBezTo>
                  <a:cubicBezTo>
                    <a:pt x="15841" y="10509"/>
                    <a:pt x="15658" y="10614"/>
                    <a:pt x="15719" y="10764"/>
                  </a:cubicBezTo>
                  <a:cubicBezTo>
                    <a:pt x="15707" y="10763"/>
                    <a:pt x="15695" y="10762"/>
                    <a:pt x="15684" y="10762"/>
                  </a:cubicBezTo>
                  <a:cubicBezTo>
                    <a:pt x="15550" y="10762"/>
                    <a:pt x="15485" y="10859"/>
                    <a:pt x="15481" y="10954"/>
                  </a:cubicBezTo>
                  <a:cubicBezTo>
                    <a:pt x="15476" y="11049"/>
                    <a:pt x="15533" y="11145"/>
                    <a:pt x="15646" y="11145"/>
                  </a:cubicBezTo>
                  <a:cubicBezTo>
                    <a:pt x="15674" y="11145"/>
                    <a:pt x="15706" y="11139"/>
                    <a:pt x="15740" y="11126"/>
                  </a:cubicBezTo>
                  <a:cubicBezTo>
                    <a:pt x="16051" y="11151"/>
                    <a:pt x="16357" y="11200"/>
                    <a:pt x="16660" y="11272"/>
                  </a:cubicBezTo>
                  <a:cubicBezTo>
                    <a:pt x="16660" y="11397"/>
                    <a:pt x="16752" y="11524"/>
                    <a:pt x="16867" y="11524"/>
                  </a:cubicBezTo>
                  <a:cubicBezTo>
                    <a:pt x="16899" y="11524"/>
                    <a:pt x="16934" y="11514"/>
                    <a:pt x="16968" y="11490"/>
                  </a:cubicBezTo>
                  <a:cubicBezTo>
                    <a:pt x="17038" y="11595"/>
                    <a:pt x="17164" y="11651"/>
                    <a:pt x="17285" y="11706"/>
                  </a:cubicBezTo>
                  <a:cubicBezTo>
                    <a:pt x="17324" y="11715"/>
                    <a:pt x="17363" y="11723"/>
                    <a:pt x="17404" y="11731"/>
                  </a:cubicBezTo>
                  <a:cubicBezTo>
                    <a:pt x="17577" y="11776"/>
                    <a:pt x="17746" y="11842"/>
                    <a:pt x="17904" y="11927"/>
                  </a:cubicBezTo>
                  <a:cubicBezTo>
                    <a:pt x="18042" y="12001"/>
                    <a:pt x="18174" y="12085"/>
                    <a:pt x="18295" y="12182"/>
                  </a:cubicBezTo>
                  <a:cubicBezTo>
                    <a:pt x="18365" y="12155"/>
                    <a:pt x="18408" y="12087"/>
                    <a:pt x="18406" y="12013"/>
                  </a:cubicBezTo>
                  <a:cubicBezTo>
                    <a:pt x="18431" y="11997"/>
                    <a:pt x="18451" y="11976"/>
                    <a:pt x="18470" y="11951"/>
                  </a:cubicBezTo>
                  <a:lnTo>
                    <a:pt x="18458" y="11935"/>
                  </a:lnTo>
                  <a:lnTo>
                    <a:pt x="18458" y="11935"/>
                  </a:lnTo>
                  <a:cubicBezTo>
                    <a:pt x="18460" y="11939"/>
                    <a:pt x="18464" y="11943"/>
                    <a:pt x="18466" y="11947"/>
                  </a:cubicBezTo>
                  <a:lnTo>
                    <a:pt x="18456" y="11933"/>
                  </a:lnTo>
                  <a:lnTo>
                    <a:pt x="18451" y="11929"/>
                  </a:lnTo>
                  <a:lnTo>
                    <a:pt x="18449" y="11925"/>
                  </a:lnTo>
                  <a:cubicBezTo>
                    <a:pt x="18392" y="11846"/>
                    <a:pt x="18342" y="11764"/>
                    <a:pt x="18301" y="11676"/>
                  </a:cubicBezTo>
                  <a:cubicBezTo>
                    <a:pt x="18287" y="11645"/>
                    <a:pt x="18272" y="11612"/>
                    <a:pt x="18258" y="11579"/>
                  </a:cubicBezTo>
                  <a:cubicBezTo>
                    <a:pt x="18242" y="11562"/>
                    <a:pt x="18223" y="11548"/>
                    <a:pt x="18207" y="11536"/>
                  </a:cubicBezTo>
                  <a:cubicBezTo>
                    <a:pt x="17972" y="10900"/>
                    <a:pt x="18128" y="10569"/>
                    <a:pt x="18250" y="10349"/>
                  </a:cubicBezTo>
                  <a:cubicBezTo>
                    <a:pt x="18277" y="10268"/>
                    <a:pt x="18310" y="10190"/>
                    <a:pt x="18353" y="10116"/>
                  </a:cubicBezTo>
                  <a:cubicBezTo>
                    <a:pt x="18359" y="10065"/>
                    <a:pt x="18342" y="10015"/>
                    <a:pt x="18291" y="9962"/>
                  </a:cubicBezTo>
                  <a:cubicBezTo>
                    <a:pt x="18289" y="9906"/>
                    <a:pt x="18258" y="9853"/>
                    <a:pt x="18211" y="9824"/>
                  </a:cubicBezTo>
                  <a:close/>
                  <a:moveTo>
                    <a:pt x="30466" y="10905"/>
                  </a:moveTo>
                  <a:cubicBezTo>
                    <a:pt x="29434" y="10905"/>
                    <a:pt x="28128" y="11224"/>
                    <a:pt x="28392" y="11960"/>
                  </a:cubicBezTo>
                  <a:cubicBezTo>
                    <a:pt x="28413" y="12264"/>
                    <a:pt x="28672" y="12486"/>
                    <a:pt x="28950" y="12568"/>
                  </a:cubicBezTo>
                  <a:cubicBezTo>
                    <a:pt x="29124" y="12614"/>
                    <a:pt x="29301" y="12632"/>
                    <a:pt x="29478" y="12632"/>
                  </a:cubicBezTo>
                  <a:cubicBezTo>
                    <a:pt x="29956" y="12632"/>
                    <a:pt x="30438" y="12497"/>
                    <a:pt x="30898" y="12381"/>
                  </a:cubicBezTo>
                  <a:cubicBezTo>
                    <a:pt x="31225" y="12274"/>
                    <a:pt x="31628" y="12202"/>
                    <a:pt x="31828" y="11894"/>
                  </a:cubicBezTo>
                  <a:cubicBezTo>
                    <a:pt x="32009" y="11602"/>
                    <a:pt x="31821" y="11229"/>
                    <a:pt x="31531" y="11093"/>
                  </a:cubicBezTo>
                  <a:cubicBezTo>
                    <a:pt x="31348" y="10971"/>
                    <a:pt x="30935" y="10905"/>
                    <a:pt x="30466" y="10905"/>
                  </a:cubicBezTo>
                  <a:close/>
                  <a:moveTo>
                    <a:pt x="22404" y="0"/>
                  </a:moveTo>
                  <a:cubicBezTo>
                    <a:pt x="20453" y="0"/>
                    <a:pt x="18502" y="72"/>
                    <a:pt x="16551" y="143"/>
                  </a:cubicBezTo>
                  <a:cubicBezTo>
                    <a:pt x="14606" y="212"/>
                    <a:pt x="12662" y="283"/>
                    <a:pt x="10714" y="283"/>
                  </a:cubicBezTo>
                  <a:cubicBezTo>
                    <a:pt x="10519" y="283"/>
                    <a:pt x="10323" y="282"/>
                    <a:pt x="10128" y="281"/>
                  </a:cubicBezTo>
                  <a:cubicBezTo>
                    <a:pt x="9131" y="261"/>
                    <a:pt x="8129" y="207"/>
                    <a:pt x="7130" y="207"/>
                  </a:cubicBezTo>
                  <a:cubicBezTo>
                    <a:pt x="6172" y="207"/>
                    <a:pt x="5217" y="257"/>
                    <a:pt x="4275" y="433"/>
                  </a:cubicBezTo>
                  <a:cubicBezTo>
                    <a:pt x="4185" y="460"/>
                    <a:pt x="4096" y="490"/>
                    <a:pt x="4008" y="519"/>
                  </a:cubicBezTo>
                  <a:cubicBezTo>
                    <a:pt x="3868" y="567"/>
                    <a:pt x="3728" y="616"/>
                    <a:pt x="3592" y="672"/>
                  </a:cubicBezTo>
                  <a:cubicBezTo>
                    <a:pt x="3584" y="671"/>
                    <a:pt x="3577" y="671"/>
                    <a:pt x="3569" y="671"/>
                  </a:cubicBezTo>
                  <a:cubicBezTo>
                    <a:pt x="2679" y="671"/>
                    <a:pt x="1637" y="1372"/>
                    <a:pt x="1064" y="2017"/>
                  </a:cubicBezTo>
                  <a:cubicBezTo>
                    <a:pt x="0" y="3272"/>
                    <a:pt x="89" y="5187"/>
                    <a:pt x="1088" y="6452"/>
                  </a:cubicBezTo>
                  <a:cubicBezTo>
                    <a:pt x="1325" y="6728"/>
                    <a:pt x="1601" y="6967"/>
                    <a:pt x="1905" y="7164"/>
                  </a:cubicBezTo>
                  <a:lnTo>
                    <a:pt x="1905" y="7160"/>
                  </a:lnTo>
                  <a:cubicBezTo>
                    <a:pt x="1992" y="7248"/>
                    <a:pt x="2082" y="7333"/>
                    <a:pt x="2175" y="7415"/>
                  </a:cubicBezTo>
                  <a:cubicBezTo>
                    <a:pt x="2317" y="7534"/>
                    <a:pt x="2463" y="7646"/>
                    <a:pt x="2615" y="7748"/>
                  </a:cubicBezTo>
                  <a:cubicBezTo>
                    <a:pt x="2712" y="7808"/>
                    <a:pt x="2810" y="7868"/>
                    <a:pt x="2907" y="7923"/>
                  </a:cubicBezTo>
                  <a:cubicBezTo>
                    <a:pt x="3004" y="7979"/>
                    <a:pt x="3102" y="8028"/>
                    <a:pt x="3203" y="8078"/>
                  </a:cubicBezTo>
                  <a:cubicBezTo>
                    <a:pt x="3654" y="8287"/>
                    <a:pt x="4117" y="8468"/>
                    <a:pt x="4588" y="8625"/>
                  </a:cubicBezTo>
                  <a:cubicBezTo>
                    <a:pt x="4812" y="8697"/>
                    <a:pt x="5038" y="8763"/>
                    <a:pt x="5269" y="8818"/>
                  </a:cubicBezTo>
                  <a:cubicBezTo>
                    <a:pt x="5499" y="8874"/>
                    <a:pt x="5734" y="8921"/>
                    <a:pt x="5966" y="8964"/>
                  </a:cubicBezTo>
                  <a:cubicBezTo>
                    <a:pt x="6155" y="8999"/>
                    <a:pt x="6345" y="9032"/>
                    <a:pt x="6532" y="9063"/>
                  </a:cubicBezTo>
                  <a:cubicBezTo>
                    <a:pt x="6581" y="9063"/>
                    <a:pt x="6629" y="9065"/>
                    <a:pt x="6676" y="9065"/>
                  </a:cubicBezTo>
                  <a:cubicBezTo>
                    <a:pt x="6813" y="9067"/>
                    <a:pt x="6951" y="9068"/>
                    <a:pt x="7089" y="9068"/>
                  </a:cubicBezTo>
                  <a:cubicBezTo>
                    <a:pt x="7286" y="9068"/>
                    <a:pt x="7483" y="9065"/>
                    <a:pt x="7680" y="9057"/>
                  </a:cubicBezTo>
                  <a:cubicBezTo>
                    <a:pt x="7766" y="9051"/>
                    <a:pt x="7851" y="9044"/>
                    <a:pt x="7937" y="9038"/>
                  </a:cubicBezTo>
                  <a:cubicBezTo>
                    <a:pt x="8081" y="9046"/>
                    <a:pt x="8223" y="9051"/>
                    <a:pt x="8365" y="9053"/>
                  </a:cubicBezTo>
                  <a:cubicBezTo>
                    <a:pt x="8454" y="9057"/>
                    <a:pt x="8543" y="9058"/>
                    <a:pt x="8632" y="9058"/>
                  </a:cubicBezTo>
                  <a:cubicBezTo>
                    <a:pt x="9523" y="9058"/>
                    <a:pt x="10395" y="8869"/>
                    <a:pt x="11253" y="8641"/>
                  </a:cubicBezTo>
                  <a:cubicBezTo>
                    <a:pt x="12309" y="8444"/>
                    <a:pt x="13374" y="8236"/>
                    <a:pt x="14450" y="8195"/>
                  </a:cubicBezTo>
                  <a:cubicBezTo>
                    <a:pt x="14510" y="8191"/>
                    <a:pt x="14570" y="8190"/>
                    <a:pt x="14630" y="8190"/>
                  </a:cubicBezTo>
                  <a:cubicBezTo>
                    <a:pt x="15347" y="8190"/>
                    <a:pt x="16039" y="8424"/>
                    <a:pt x="16742" y="8507"/>
                  </a:cubicBezTo>
                  <a:cubicBezTo>
                    <a:pt x="17579" y="8224"/>
                    <a:pt x="18429" y="7946"/>
                    <a:pt x="19311" y="7833"/>
                  </a:cubicBezTo>
                  <a:cubicBezTo>
                    <a:pt x="19988" y="7733"/>
                    <a:pt x="20691" y="7641"/>
                    <a:pt x="21389" y="7641"/>
                  </a:cubicBezTo>
                  <a:cubicBezTo>
                    <a:pt x="21669" y="7641"/>
                    <a:pt x="21948" y="7656"/>
                    <a:pt x="22224" y="7691"/>
                  </a:cubicBezTo>
                  <a:cubicBezTo>
                    <a:pt x="22436" y="7705"/>
                    <a:pt x="22648" y="7724"/>
                    <a:pt x="22860" y="7746"/>
                  </a:cubicBezTo>
                  <a:cubicBezTo>
                    <a:pt x="23331" y="7841"/>
                    <a:pt x="23790" y="7989"/>
                    <a:pt x="24226" y="8189"/>
                  </a:cubicBezTo>
                  <a:cubicBezTo>
                    <a:pt x="25004" y="8565"/>
                    <a:pt x="25726" y="9075"/>
                    <a:pt x="26559" y="9328"/>
                  </a:cubicBezTo>
                  <a:cubicBezTo>
                    <a:pt x="27157" y="9481"/>
                    <a:pt x="27768" y="9544"/>
                    <a:pt x="28380" y="9544"/>
                  </a:cubicBezTo>
                  <a:cubicBezTo>
                    <a:pt x="29080" y="9544"/>
                    <a:pt x="29783" y="9461"/>
                    <a:pt x="30472" y="9332"/>
                  </a:cubicBezTo>
                  <a:cubicBezTo>
                    <a:pt x="31122" y="9195"/>
                    <a:pt x="31791" y="9077"/>
                    <a:pt x="32452" y="9077"/>
                  </a:cubicBezTo>
                  <a:cubicBezTo>
                    <a:pt x="33038" y="9077"/>
                    <a:pt x="33619" y="9170"/>
                    <a:pt x="34175" y="9425"/>
                  </a:cubicBezTo>
                  <a:cubicBezTo>
                    <a:pt x="35082" y="9787"/>
                    <a:pt x="35952" y="10236"/>
                    <a:pt x="36827" y="10676"/>
                  </a:cubicBezTo>
                  <a:cubicBezTo>
                    <a:pt x="36543" y="10733"/>
                    <a:pt x="36261" y="10807"/>
                    <a:pt x="35985" y="10898"/>
                  </a:cubicBezTo>
                  <a:cubicBezTo>
                    <a:pt x="35374" y="11126"/>
                    <a:pt x="34817" y="11478"/>
                    <a:pt x="34237" y="11774"/>
                  </a:cubicBezTo>
                  <a:cubicBezTo>
                    <a:pt x="34086" y="11898"/>
                    <a:pt x="33496" y="12132"/>
                    <a:pt x="33397" y="12369"/>
                  </a:cubicBezTo>
                  <a:cubicBezTo>
                    <a:pt x="33352" y="12387"/>
                    <a:pt x="33307" y="12404"/>
                    <a:pt x="33259" y="12420"/>
                  </a:cubicBezTo>
                  <a:cubicBezTo>
                    <a:pt x="33132" y="12505"/>
                    <a:pt x="33183" y="12725"/>
                    <a:pt x="33338" y="12743"/>
                  </a:cubicBezTo>
                  <a:cubicBezTo>
                    <a:pt x="34333" y="12472"/>
                    <a:pt x="35216" y="11816"/>
                    <a:pt x="36220" y="11534"/>
                  </a:cubicBezTo>
                  <a:cubicBezTo>
                    <a:pt x="36254" y="11617"/>
                    <a:pt x="36318" y="11641"/>
                    <a:pt x="36391" y="11641"/>
                  </a:cubicBezTo>
                  <a:cubicBezTo>
                    <a:pt x="36460" y="11641"/>
                    <a:pt x="36535" y="11620"/>
                    <a:pt x="36598" y="11608"/>
                  </a:cubicBezTo>
                  <a:cubicBezTo>
                    <a:pt x="36835" y="11571"/>
                    <a:pt x="37071" y="11546"/>
                    <a:pt x="37310" y="11536"/>
                  </a:cubicBezTo>
                  <a:cubicBezTo>
                    <a:pt x="37728" y="11523"/>
                    <a:pt x="38145" y="11519"/>
                    <a:pt x="38563" y="11505"/>
                  </a:cubicBezTo>
                  <a:cubicBezTo>
                    <a:pt x="39302" y="11820"/>
                    <a:pt x="40057" y="12087"/>
                    <a:pt x="40857" y="12245"/>
                  </a:cubicBezTo>
                  <a:cubicBezTo>
                    <a:pt x="41689" y="12382"/>
                    <a:pt x="42525" y="12428"/>
                    <a:pt x="43362" y="12428"/>
                  </a:cubicBezTo>
                  <a:cubicBezTo>
                    <a:pt x="44258" y="12428"/>
                    <a:pt x="45156" y="12375"/>
                    <a:pt x="46053" y="12322"/>
                  </a:cubicBezTo>
                  <a:cubicBezTo>
                    <a:pt x="46953" y="12269"/>
                    <a:pt x="47855" y="12215"/>
                    <a:pt x="48756" y="12215"/>
                  </a:cubicBezTo>
                  <a:cubicBezTo>
                    <a:pt x="49041" y="12215"/>
                    <a:pt x="49327" y="12221"/>
                    <a:pt x="49612" y="12233"/>
                  </a:cubicBezTo>
                  <a:cubicBezTo>
                    <a:pt x="50365" y="12245"/>
                    <a:pt x="51017" y="12626"/>
                    <a:pt x="51633" y="13023"/>
                  </a:cubicBezTo>
                  <a:cubicBezTo>
                    <a:pt x="52931" y="13801"/>
                    <a:pt x="54256" y="14607"/>
                    <a:pt x="55768" y="14875"/>
                  </a:cubicBezTo>
                  <a:cubicBezTo>
                    <a:pt x="56368" y="14992"/>
                    <a:pt x="56975" y="15022"/>
                    <a:pt x="57583" y="15022"/>
                  </a:cubicBezTo>
                  <a:cubicBezTo>
                    <a:pt x="57892" y="15022"/>
                    <a:pt x="58201" y="15014"/>
                    <a:pt x="58510" y="15006"/>
                  </a:cubicBezTo>
                  <a:cubicBezTo>
                    <a:pt x="58828" y="14999"/>
                    <a:pt x="59147" y="14992"/>
                    <a:pt x="59463" y="14992"/>
                  </a:cubicBezTo>
                  <a:cubicBezTo>
                    <a:pt x="59501" y="14992"/>
                    <a:pt x="59538" y="14992"/>
                    <a:pt x="59576" y="14992"/>
                  </a:cubicBezTo>
                  <a:cubicBezTo>
                    <a:pt x="60600" y="15074"/>
                    <a:pt x="61497" y="15722"/>
                    <a:pt x="62540" y="15722"/>
                  </a:cubicBezTo>
                  <a:lnTo>
                    <a:pt x="62596" y="15722"/>
                  </a:lnTo>
                  <a:lnTo>
                    <a:pt x="62651" y="15720"/>
                  </a:lnTo>
                  <a:cubicBezTo>
                    <a:pt x="63309" y="15698"/>
                    <a:pt x="64202" y="15623"/>
                    <a:pt x="64661" y="15107"/>
                  </a:cubicBezTo>
                  <a:cubicBezTo>
                    <a:pt x="64708" y="14595"/>
                    <a:pt x="64492" y="14081"/>
                    <a:pt x="64457" y="13566"/>
                  </a:cubicBezTo>
                  <a:cubicBezTo>
                    <a:pt x="64157" y="11984"/>
                    <a:pt x="64655" y="9898"/>
                    <a:pt x="63369" y="8693"/>
                  </a:cubicBezTo>
                  <a:cubicBezTo>
                    <a:pt x="63130" y="8466"/>
                    <a:pt x="62871" y="8263"/>
                    <a:pt x="62596" y="8086"/>
                  </a:cubicBezTo>
                  <a:cubicBezTo>
                    <a:pt x="62085" y="7752"/>
                    <a:pt x="61526" y="7489"/>
                    <a:pt x="60975" y="7230"/>
                  </a:cubicBezTo>
                  <a:cubicBezTo>
                    <a:pt x="57806" y="5699"/>
                    <a:pt x="54560" y="4329"/>
                    <a:pt x="51182" y="3332"/>
                  </a:cubicBezTo>
                  <a:cubicBezTo>
                    <a:pt x="47043" y="2179"/>
                    <a:pt x="42704" y="2114"/>
                    <a:pt x="38468" y="1515"/>
                  </a:cubicBezTo>
                  <a:cubicBezTo>
                    <a:pt x="33708" y="1128"/>
                    <a:pt x="29005" y="202"/>
                    <a:pt x="24226" y="23"/>
                  </a:cubicBezTo>
                  <a:cubicBezTo>
                    <a:pt x="23619" y="7"/>
                    <a:pt x="23011" y="0"/>
                    <a:pt x="22404" y="0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6"/>
            <p:cNvSpPr/>
            <p:nvPr/>
          </p:nvSpPr>
          <p:spPr>
            <a:xfrm>
              <a:off x="4658495" y="2269060"/>
              <a:ext cx="2358232" cy="1518559"/>
            </a:xfrm>
            <a:custGeom>
              <a:avLst/>
              <a:gdLst/>
              <a:ahLst/>
              <a:cxnLst/>
              <a:rect l="l" t="t" r="r" b="b"/>
              <a:pathLst>
                <a:path w="30551" h="19673" extrusionOk="0">
                  <a:moveTo>
                    <a:pt x="11298" y="1030"/>
                  </a:moveTo>
                  <a:cubicBezTo>
                    <a:pt x="11285" y="1036"/>
                    <a:pt x="11272" y="1043"/>
                    <a:pt x="11260" y="1052"/>
                  </a:cubicBezTo>
                  <a:lnTo>
                    <a:pt x="11260" y="1052"/>
                  </a:lnTo>
                  <a:lnTo>
                    <a:pt x="11266" y="1048"/>
                  </a:lnTo>
                  <a:cubicBezTo>
                    <a:pt x="11275" y="1041"/>
                    <a:pt x="11286" y="1035"/>
                    <a:pt x="11298" y="1030"/>
                  </a:cubicBezTo>
                  <a:close/>
                  <a:moveTo>
                    <a:pt x="11251" y="1059"/>
                  </a:moveTo>
                  <a:lnTo>
                    <a:pt x="11251" y="1059"/>
                  </a:lnTo>
                  <a:cubicBezTo>
                    <a:pt x="11248" y="1062"/>
                    <a:pt x="11244" y="1065"/>
                    <a:pt x="11241" y="1068"/>
                  </a:cubicBezTo>
                  <a:lnTo>
                    <a:pt x="11247" y="1062"/>
                  </a:lnTo>
                  <a:lnTo>
                    <a:pt x="11251" y="1059"/>
                  </a:lnTo>
                  <a:close/>
                  <a:moveTo>
                    <a:pt x="12303" y="0"/>
                  </a:moveTo>
                  <a:cubicBezTo>
                    <a:pt x="12001" y="0"/>
                    <a:pt x="11793" y="291"/>
                    <a:pt x="11842" y="537"/>
                  </a:cubicBezTo>
                  <a:lnTo>
                    <a:pt x="11829" y="537"/>
                  </a:lnTo>
                  <a:cubicBezTo>
                    <a:pt x="11801" y="536"/>
                    <a:pt x="11771" y="536"/>
                    <a:pt x="11742" y="536"/>
                  </a:cubicBezTo>
                  <a:cubicBezTo>
                    <a:pt x="11556" y="536"/>
                    <a:pt x="11363" y="562"/>
                    <a:pt x="11210" y="669"/>
                  </a:cubicBezTo>
                  <a:cubicBezTo>
                    <a:pt x="11085" y="760"/>
                    <a:pt x="11025" y="916"/>
                    <a:pt x="11056" y="1068"/>
                  </a:cubicBezTo>
                  <a:cubicBezTo>
                    <a:pt x="10864" y="1070"/>
                    <a:pt x="10688" y="1111"/>
                    <a:pt x="10568" y="1237"/>
                  </a:cubicBezTo>
                  <a:cubicBezTo>
                    <a:pt x="10430" y="1401"/>
                    <a:pt x="10412" y="1667"/>
                    <a:pt x="10519" y="1854"/>
                  </a:cubicBezTo>
                  <a:cubicBezTo>
                    <a:pt x="10484" y="1864"/>
                    <a:pt x="10451" y="1875"/>
                    <a:pt x="10416" y="1887"/>
                  </a:cubicBezTo>
                  <a:cubicBezTo>
                    <a:pt x="10216" y="1932"/>
                    <a:pt x="10017" y="2101"/>
                    <a:pt x="10040" y="2323"/>
                  </a:cubicBezTo>
                  <a:cubicBezTo>
                    <a:pt x="10083" y="2442"/>
                    <a:pt x="10276" y="2669"/>
                    <a:pt x="10402" y="2699"/>
                  </a:cubicBezTo>
                  <a:cubicBezTo>
                    <a:pt x="10613" y="2858"/>
                    <a:pt x="10858" y="2975"/>
                    <a:pt x="11103" y="3076"/>
                  </a:cubicBezTo>
                  <a:cubicBezTo>
                    <a:pt x="11105" y="3076"/>
                    <a:pt x="11109" y="3078"/>
                    <a:pt x="11111" y="3080"/>
                  </a:cubicBezTo>
                  <a:cubicBezTo>
                    <a:pt x="11282" y="3794"/>
                    <a:pt x="11936" y="3703"/>
                    <a:pt x="12590" y="3722"/>
                  </a:cubicBezTo>
                  <a:cubicBezTo>
                    <a:pt x="12627" y="3720"/>
                    <a:pt x="12664" y="3719"/>
                    <a:pt x="12700" y="3719"/>
                  </a:cubicBezTo>
                  <a:cubicBezTo>
                    <a:pt x="13065" y="3719"/>
                    <a:pt x="13423" y="3798"/>
                    <a:pt x="13786" y="3837"/>
                  </a:cubicBezTo>
                  <a:cubicBezTo>
                    <a:pt x="14401" y="3979"/>
                    <a:pt x="14839" y="4483"/>
                    <a:pt x="15267" y="4913"/>
                  </a:cubicBezTo>
                  <a:cubicBezTo>
                    <a:pt x="15586" y="5215"/>
                    <a:pt x="15899" y="5524"/>
                    <a:pt x="16205" y="5839"/>
                  </a:cubicBezTo>
                  <a:cubicBezTo>
                    <a:pt x="16388" y="6096"/>
                    <a:pt x="17092" y="6544"/>
                    <a:pt x="16464" y="6705"/>
                  </a:cubicBezTo>
                  <a:cubicBezTo>
                    <a:pt x="16357" y="6769"/>
                    <a:pt x="16088" y="6843"/>
                    <a:pt x="15894" y="6946"/>
                  </a:cubicBezTo>
                  <a:cubicBezTo>
                    <a:pt x="15870" y="6934"/>
                    <a:pt x="15843" y="6928"/>
                    <a:pt x="15816" y="6928"/>
                  </a:cubicBezTo>
                  <a:cubicBezTo>
                    <a:pt x="15797" y="6928"/>
                    <a:pt x="15777" y="6931"/>
                    <a:pt x="15759" y="6937"/>
                  </a:cubicBezTo>
                  <a:cubicBezTo>
                    <a:pt x="15193" y="7077"/>
                    <a:pt x="14714" y="7421"/>
                    <a:pt x="14220" y="7715"/>
                  </a:cubicBezTo>
                  <a:cubicBezTo>
                    <a:pt x="14105" y="7801"/>
                    <a:pt x="13763" y="7958"/>
                    <a:pt x="13564" y="8133"/>
                  </a:cubicBezTo>
                  <a:cubicBezTo>
                    <a:pt x="13088" y="7886"/>
                    <a:pt x="12578" y="7711"/>
                    <a:pt x="12062" y="7567"/>
                  </a:cubicBezTo>
                  <a:cubicBezTo>
                    <a:pt x="11576" y="7450"/>
                    <a:pt x="11089" y="7304"/>
                    <a:pt x="10589" y="7302"/>
                  </a:cubicBezTo>
                  <a:cubicBezTo>
                    <a:pt x="10372" y="7264"/>
                    <a:pt x="9897" y="7174"/>
                    <a:pt x="9553" y="7174"/>
                  </a:cubicBezTo>
                  <a:cubicBezTo>
                    <a:pt x="9419" y="7174"/>
                    <a:pt x="9306" y="7188"/>
                    <a:pt x="9235" y="7223"/>
                  </a:cubicBezTo>
                  <a:cubicBezTo>
                    <a:pt x="9225" y="7223"/>
                    <a:pt x="9215" y="7222"/>
                    <a:pt x="9206" y="7222"/>
                  </a:cubicBezTo>
                  <a:cubicBezTo>
                    <a:pt x="9166" y="7222"/>
                    <a:pt x="9127" y="7229"/>
                    <a:pt x="9091" y="7242"/>
                  </a:cubicBezTo>
                  <a:cubicBezTo>
                    <a:pt x="8760" y="7210"/>
                    <a:pt x="8428" y="7183"/>
                    <a:pt x="8096" y="7183"/>
                  </a:cubicBezTo>
                  <a:cubicBezTo>
                    <a:pt x="7957" y="7183"/>
                    <a:pt x="7818" y="7188"/>
                    <a:pt x="7680" y="7199"/>
                  </a:cubicBezTo>
                  <a:cubicBezTo>
                    <a:pt x="7198" y="7236"/>
                    <a:pt x="6725" y="7369"/>
                    <a:pt x="6260" y="7497"/>
                  </a:cubicBezTo>
                  <a:cubicBezTo>
                    <a:pt x="5544" y="7719"/>
                    <a:pt x="4814" y="7962"/>
                    <a:pt x="4181" y="8390"/>
                  </a:cubicBezTo>
                  <a:cubicBezTo>
                    <a:pt x="3952" y="8515"/>
                    <a:pt x="3724" y="8647"/>
                    <a:pt x="3506" y="8789"/>
                  </a:cubicBezTo>
                  <a:cubicBezTo>
                    <a:pt x="3467" y="8805"/>
                    <a:pt x="3430" y="8828"/>
                    <a:pt x="3399" y="8855"/>
                  </a:cubicBezTo>
                  <a:cubicBezTo>
                    <a:pt x="2919" y="9169"/>
                    <a:pt x="2422" y="9490"/>
                    <a:pt x="2049" y="9933"/>
                  </a:cubicBezTo>
                  <a:cubicBezTo>
                    <a:pt x="1693" y="10231"/>
                    <a:pt x="1317" y="10570"/>
                    <a:pt x="1134" y="11005"/>
                  </a:cubicBezTo>
                  <a:cubicBezTo>
                    <a:pt x="747" y="11465"/>
                    <a:pt x="379" y="11969"/>
                    <a:pt x="257" y="12570"/>
                  </a:cubicBezTo>
                  <a:cubicBezTo>
                    <a:pt x="124" y="12881"/>
                    <a:pt x="68" y="13259"/>
                    <a:pt x="56" y="13646"/>
                  </a:cubicBezTo>
                  <a:cubicBezTo>
                    <a:pt x="17" y="13874"/>
                    <a:pt x="0" y="14105"/>
                    <a:pt x="8" y="14337"/>
                  </a:cubicBezTo>
                  <a:cubicBezTo>
                    <a:pt x="25" y="14747"/>
                    <a:pt x="165" y="15135"/>
                    <a:pt x="245" y="15537"/>
                  </a:cubicBezTo>
                  <a:cubicBezTo>
                    <a:pt x="375" y="16106"/>
                    <a:pt x="632" y="16631"/>
                    <a:pt x="912" y="17141"/>
                  </a:cubicBezTo>
                  <a:cubicBezTo>
                    <a:pt x="1239" y="17734"/>
                    <a:pt x="1627" y="18316"/>
                    <a:pt x="2187" y="18711"/>
                  </a:cubicBezTo>
                  <a:cubicBezTo>
                    <a:pt x="2376" y="18857"/>
                    <a:pt x="2576" y="18987"/>
                    <a:pt x="2786" y="19100"/>
                  </a:cubicBezTo>
                  <a:cubicBezTo>
                    <a:pt x="2883" y="19143"/>
                    <a:pt x="2975" y="19228"/>
                    <a:pt x="3085" y="19228"/>
                  </a:cubicBezTo>
                  <a:cubicBezTo>
                    <a:pt x="3089" y="19228"/>
                    <a:pt x="3092" y="19227"/>
                    <a:pt x="3096" y="19227"/>
                  </a:cubicBezTo>
                  <a:cubicBezTo>
                    <a:pt x="3115" y="19238"/>
                    <a:pt x="3135" y="19248"/>
                    <a:pt x="3154" y="19256"/>
                  </a:cubicBezTo>
                  <a:cubicBezTo>
                    <a:pt x="3214" y="19287"/>
                    <a:pt x="3279" y="19324"/>
                    <a:pt x="3347" y="19332"/>
                  </a:cubicBezTo>
                  <a:cubicBezTo>
                    <a:pt x="3359" y="19334"/>
                    <a:pt x="3371" y="19335"/>
                    <a:pt x="3383" y="19335"/>
                  </a:cubicBezTo>
                  <a:cubicBezTo>
                    <a:pt x="3400" y="19335"/>
                    <a:pt x="3417" y="19333"/>
                    <a:pt x="3434" y="19328"/>
                  </a:cubicBezTo>
                  <a:cubicBezTo>
                    <a:pt x="3855" y="19503"/>
                    <a:pt x="4304" y="19610"/>
                    <a:pt x="4759" y="19645"/>
                  </a:cubicBezTo>
                  <a:cubicBezTo>
                    <a:pt x="4909" y="19664"/>
                    <a:pt x="5060" y="19672"/>
                    <a:pt x="5210" y="19672"/>
                  </a:cubicBezTo>
                  <a:cubicBezTo>
                    <a:pt x="5679" y="19672"/>
                    <a:pt x="6147" y="19592"/>
                    <a:pt x="6606" y="19503"/>
                  </a:cubicBezTo>
                  <a:cubicBezTo>
                    <a:pt x="6919" y="19433"/>
                    <a:pt x="7254" y="19392"/>
                    <a:pt x="7538" y="19240"/>
                  </a:cubicBezTo>
                  <a:lnTo>
                    <a:pt x="7556" y="19236"/>
                  </a:lnTo>
                  <a:cubicBezTo>
                    <a:pt x="8060" y="19100"/>
                    <a:pt x="8534" y="18871"/>
                    <a:pt x="8955" y="18563"/>
                  </a:cubicBezTo>
                  <a:cubicBezTo>
                    <a:pt x="9124" y="18450"/>
                    <a:pt x="9289" y="18330"/>
                    <a:pt x="9451" y="18209"/>
                  </a:cubicBezTo>
                  <a:cubicBezTo>
                    <a:pt x="9558" y="18252"/>
                    <a:pt x="9700" y="18269"/>
                    <a:pt x="9791" y="18297"/>
                  </a:cubicBezTo>
                  <a:cubicBezTo>
                    <a:pt x="9869" y="18314"/>
                    <a:pt x="9951" y="18321"/>
                    <a:pt x="10037" y="18321"/>
                  </a:cubicBezTo>
                  <a:cubicBezTo>
                    <a:pt x="10580" y="18321"/>
                    <a:pt x="11234" y="18014"/>
                    <a:pt x="11648" y="17740"/>
                  </a:cubicBezTo>
                  <a:cubicBezTo>
                    <a:pt x="11862" y="17575"/>
                    <a:pt x="12315" y="17273"/>
                    <a:pt x="12409" y="17036"/>
                  </a:cubicBezTo>
                  <a:cubicBezTo>
                    <a:pt x="12481" y="16962"/>
                    <a:pt x="12535" y="16894"/>
                    <a:pt x="12609" y="16816"/>
                  </a:cubicBezTo>
                  <a:lnTo>
                    <a:pt x="12615" y="16818"/>
                  </a:lnTo>
                  <a:cubicBezTo>
                    <a:pt x="13090" y="17267"/>
                    <a:pt x="13634" y="17662"/>
                    <a:pt x="14257" y="17874"/>
                  </a:cubicBezTo>
                  <a:cubicBezTo>
                    <a:pt x="14960" y="18199"/>
                    <a:pt x="15709" y="18396"/>
                    <a:pt x="16475" y="18501"/>
                  </a:cubicBezTo>
                  <a:cubicBezTo>
                    <a:pt x="17180" y="18604"/>
                    <a:pt x="17894" y="18524"/>
                    <a:pt x="18604" y="18590"/>
                  </a:cubicBezTo>
                  <a:cubicBezTo>
                    <a:pt x="18661" y="18587"/>
                    <a:pt x="18723" y="18592"/>
                    <a:pt x="18779" y="18571"/>
                  </a:cubicBezTo>
                  <a:cubicBezTo>
                    <a:pt x="18843" y="18573"/>
                    <a:pt x="18911" y="18587"/>
                    <a:pt x="18977" y="18587"/>
                  </a:cubicBezTo>
                  <a:cubicBezTo>
                    <a:pt x="19002" y="18587"/>
                    <a:pt x="19026" y="18585"/>
                    <a:pt x="19050" y="18579"/>
                  </a:cubicBezTo>
                  <a:cubicBezTo>
                    <a:pt x="19217" y="18633"/>
                    <a:pt x="19383" y="18688"/>
                    <a:pt x="19554" y="18734"/>
                  </a:cubicBezTo>
                  <a:cubicBezTo>
                    <a:pt x="19865" y="18808"/>
                    <a:pt x="20184" y="18869"/>
                    <a:pt x="20503" y="18882"/>
                  </a:cubicBezTo>
                  <a:cubicBezTo>
                    <a:pt x="20551" y="18882"/>
                    <a:pt x="20600" y="18882"/>
                    <a:pt x="20649" y="18882"/>
                  </a:cubicBezTo>
                  <a:cubicBezTo>
                    <a:pt x="21050" y="18882"/>
                    <a:pt x="21457" y="18864"/>
                    <a:pt x="21848" y="18766"/>
                  </a:cubicBezTo>
                  <a:cubicBezTo>
                    <a:pt x="21996" y="18719"/>
                    <a:pt x="22150" y="18705"/>
                    <a:pt x="22305" y="18690"/>
                  </a:cubicBezTo>
                  <a:cubicBezTo>
                    <a:pt x="22580" y="18639"/>
                    <a:pt x="22850" y="18571"/>
                    <a:pt x="23128" y="18540"/>
                  </a:cubicBezTo>
                  <a:cubicBezTo>
                    <a:pt x="23588" y="18462"/>
                    <a:pt x="24023" y="18285"/>
                    <a:pt x="24471" y="18153"/>
                  </a:cubicBezTo>
                  <a:cubicBezTo>
                    <a:pt x="25076" y="17964"/>
                    <a:pt x="25687" y="17789"/>
                    <a:pt x="26308" y="17660"/>
                  </a:cubicBezTo>
                  <a:cubicBezTo>
                    <a:pt x="27168" y="17477"/>
                    <a:pt x="28038" y="17320"/>
                    <a:pt x="28853" y="16977"/>
                  </a:cubicBezTo>
                  <a:cubicBezTo>
                    <a:pt x="29332" y="16789"/>
                    <a:pt x="30058" y="16670"/>
                    <a:pt x="30340" y="16207"/>
                  </a:cubicBezTo>
                  <a:cubicBezTo>
                    <a:pt x="30550" y="15666"/>
                    <a:pt x="30196" y="14395"/>
                    <a:pt x="30130" y="13769"/>
                  </a:cubicBezTo>
                  <a:cubicBezTo>
                    <a:pt x="29951" y="12613"/>
                    <a:pt x="29715" y="11445"/>
                    <a:pt x="29248" y="10373"/>
                  </a:cubicBezTo>
                  <a:cubicBezTo>
                    <a:pt x="28826" y="9488"/>
                    <a:pt x="28339" y="8639"/>
                    <a:pt x="27833" y="7801"/>
                  </a:cubicBezTo>
                  <a:cubicBezTo>
                    <a:pt x="27707" y="7579"/>
                    <a:pt x="27588" y="7353"/>
                    <a:pt x="27442" y="7141"/>
                  </a:cubicBezTo>
                  <a:cubicBezTo>
                    <a:pt x="27386" y="7063"/>
                    <a:pt x="27331" y="6974"/>
                    <a:pt x="27246" y="6925"/>
                  </a:cubicBezTo>
                  <a:cubicBezTo>
                    <a:pt x="27242" y="6845"/>
                    <a:pt x="27185" y="6779"/>
                    <a:pt x="27106" y="6763"/>
                  </a:cubicBezTo>
                  <a:cubicBezTo>
                    <a:pt x="27061" y="6754"/>
                    <a:pt x="27016" y="6744"/>
                    <a:pt x="26971" y="6736"/>
                  </a:cubicBezTo>
                  <a:cubicBezTo>
                    <a:pt x="26942" y="6707"/>
                    <a:pt x="26903" y="6691"/>
                    <a:pt x="26862" y="6688"/>
                  </a:cubicBezTo>
                  <a:cubicBezTo>
                    <a:pt x="26756" y="6684"/>
                    <a:pt x="26557" y="6647"/>
                    <a:pt x="26381" y="6647"/>
                  </a:cubicBezTo>
                  <a:cubicBezTo>
                    <a:pt x="26335" y="6647"/>
                    <a:pt x="26290" y="6649"/>
                    <a:pt x="26248" y="6656"/>
                  </a:cubicBezTo>
                  <a:cubicBezTo>
                    <a:pt x="26168" y="6647"/>
                    <a:pt x="26090" y="6637"/>
                    <a:pt x="26010" y="6625"/>
                  </a:cubicBezTo>
                  <a:cubicBezTo>
                    <a:pt x="25858" y="6604"/>
                    <a:pt x="25705" y="6579"/>
                    <a:pt x="25551" y="6563"/>
                  </a:cubicBezTo>
                  <a:lnTo>
                    <a:pt x="25090" y="6516"/>
                  </a:lnTo>
                  <a:cubicBezTo>
                    <a:pt x="24932" y="6499"/>
                    <a:pt x="24773" y="6483"/>
                    <a:pt x="24615" y="6464"/>
                  </a:cubicBezTo>
                  <a:cubicBezTo>
                    <a:pt x="24463" y="6448"/>
                    <a:pt x="24311" y="6442"/>
                    <a:pt x="24158" y="6437"/>
                  </a:cubicBezTo>
                  <a:cubicBezTo>
                    <a:pt x="24025" y="6433"/>
                    <a:pt x="23866" y="6429"/>
                    <a:pt x="23708" y="6429"/>
                  </a:cubicBezTo>
                  <a:cubicBezTo>
                    <a:pt x="23545" y="6429"/>
                    <a:pt x="23387" y="6435"/>
                    <a:pt x="23222" y="6442"/>
                  </a:cubicBezTo>
                  <a:cubicBezTo>
                    <a:pt x="23056" y="6448"/>
                    <a:pt x="22891" y="6458"/>
                    <a:pt x="22726" y="6470"/>
                  </a:cubicBezTo>
                  <a:cubicBezTo>
                    <a:pt x="22560" y="6483"/>
                    <a:pt x="22393" y="6501"/>
                    <a:pt x="22227" y="6524"/>
                  </a:cubicBezTo>
                  <a:lnTo>
                    <a:pt x="22198" y="6528"/>
                  </a:lnTo>
                  <a:cubicBezTo>
                    <a:pt x="22107" y="6538"/>
                    <a:pt x="22017" y="6551"/>
                    <a:pt x="21926" y="6567"/>
                  </a:cubicBezTo>
                  <a:cubicBezTo>
                    <a:pt x="21795" y="6590"/>
                    <a:pt x="21667" y="6621"/>
                    <a:pt x="21537" y="6653"/>
                  </a:cubicBezTo>
                  <a:cubicBezTo>
                    <a:pt x="21480" y="6670"/>
                    <a:pt x="21422" y="6688"/>
                    <a:pt x="21367" y="6705"/>
                  </a:cubicBezTo>
                  <a:lnTo>
                    <a:pt x="21330" y="6719"/>
                  </a:lnTo>
                  <a:cubicBezTo>
                    <a:pt x="21307" y="6725"/>
                    <a:pt x="21286" y="6734"/>
                    <a:pt x="21266" y="6744"/>
                  </a:cubicBezTo>
                  <a:lnTo>
                    <a:pt x="21256" y="6730"/>
                  </a:lnTo>
                  <a:cubicBezTo>
                    <a:pt x="20949" y="6285"/>
                    <a:pt x="20657" y="5839"/>
                    <a:pt x="20276" y="5448"/>
                  </a:cubicBezTo>
                  <a:cubicBezTo>
                    <a:pt x="19606" y="4837"/>
                    <a:pt x="18838" y="4339"/>
                    <a:pt x="18083" y="3841"/>
                  </a:cubicBezTo>
                  <a:cubicBezTo>
                    <a:pt x="18003" y="3790"/>
                    <a:pt x="17925" y="3738"/>
                    <a:pt x="17843" y="3689"/>
                  </a:cubicBezTo>
                  <a:cubicBezTo>
                    <a:pt x="17834" y="3679"/>
                    <a:pt x="17822" y="3671"/>
                    <a:pt x="17810" y="3662"/>
                  </a:cubicBezTo>
                  <a:cubicBezTo>
                    <a:pt x="17548" y="3508"/>
                    <a:pt x="17285" y="3354"/>
                    <a:pt x="17024" y="3195"/>
                  </a:cubicBezTo>
                  <a:cubicBezTo>
                    <a:pt x="16516" y="2876"/>
                    <a:pt x="16043" y="2502"/>
                    <a:pt x="15514" y="2212"/>
                  </a:cubicBezTo>
                  <a:cubicBezTo>
                    <a:pt x="14936" y="1895"/>
                    <a:pt x="14444" y="1457"/>
                    <a:pt x="13922" y="1058"/>
                  </a:cubicBezTo>
                  <a:cubicBezTo>
                    <a:pt x="13714" y="912"/>
                    <a:pt x="13494" y="784"/>
                    <a:pt x="13261" y="679"/>
                  </a:cubicBezTo>
                  <a:cubicBezTo>
                    <a:pt x="13366" y="607"/>
                    <a:pt x="13391" y="441"/>
                    <a:pt x="13280" y="354"/>
                  </a:cubicBezTo>
                  <a:cubicBezTo>
                    <a:pt x="12994" y="187"/>
                    <a:pt x="12682" y="0"/>
                    <a:pt x="12341" y="0"/>
                  </a:cubicBezTo>
                  <a:cubicBezTo>
                    <a:pt x="12334" y="0"/>
                    <a:pt x="12326" y="0"/>
                    <a:pt x="12319" y="0"/>
                  </a:cubicBezTo>
                  <a:cubicBezTo>
                    <a:pt x="12314" y="0"/>
                    <a:pt x="12308" y="0"/>
                    <a:pt x="123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6"/>
            <p:cNvSpPr/>
            <p:nvPr/>
          </p:nvSpPr>
          <p:spPr>
            <a:xfrm>
              <a:off x="4889839" y="2380756"/>
              <a:ext cx="932764" cy="842143"/>
            </a:xfrm>
            <a:custGeom>
              <a:avLst/>
              <a:gdLst/>
              <a:ahLst/>
              <a:cxnLst/>
              <a:rect l="l" t="t" r="r" b="b"/>
              <a:pathLst>
                <a:path w="12084" h="10910" extrusionOk="0">
                  <a:moveTo>
                    <a:pt x="10163" y="1"/>
                  </a:moveTo>
                  <a:cubicBezTo>
                    <a:pt x="10107" y="1"/>
                    <a:pt x="10049" y="20"/>
                    <a:pt x="9993" y="63"/>
                  </a:cubicBezTo>
                  <a:cubicBezTo>
                    <a:pt x="9721" y="316"/>
                    <a:pt x="9166" y="732"/>
                    <a:pt x="9456" y="1137"/>
                  </a:cubicBezTo>
                  <a:cubicBezTo>
                    <a:pt x="9509" y="1195"/>
                    <a:pt x="9580" y="1221"/>
                    <a:pt x="9651" y="1221"/>
                  </a:cubicBezTo>
                  <a:cubicBezTo>
                    <a:pt x="9800" y="1221"/>
                    <a:pt x="9951" y="1108"/>
                    <a:pt x="9949" y="942"/>
                  </a:cubicBezTo>
                  <a:cubicBezTo>
                    <a:pt x="10056" y="781"/>
                    <a:pt x="10198" y="646"/>
                    <a:pt x="10346" y="522"/>
                  </a:cubicBezTo>
                  <a:cubicBezTo>
                    <a:pt x="10588" y="339"/>
                    <a:pt x="10399" y="1"/>
                    <a:pt x="10163" y="1"/>
                  </a:cubicBezTo>
                  <a:close/>
                  <a:moveTo>
                    <a:pt x="7056" y="5687"/>
                  </a:moveTo>
                  <a:cubicBezTo>
                    <a:pt x="6999" y="5687"/>
                    <a:pt x="6936" y="5705"/>
                    <a:pt x="6868" y="5748"/>
                  </a:cubicBezTo>
                  <a:cubicBezTo>
                    <a:pt x="6750" y="5838"/>
                    <a:pt x="6722" y="6005"/>
                    <a:pt x="6800" y="6130"/>
                  </a:cubicBezTo>
                  <a:cubicBezTo>
                    <a:pt x="6837" y="6250"/>
                    <a:pt x="6833" y="6391"/>
                    <a:pt x="6944" y="6470"/>
                  </a:cubicBezTo>
                  <a:lnTo>
                    <a:pt x="6946" y="6470"/>
                  </a:lnTo>
                  <a:cubicBezTo>
                    <a:pt x="7026" y="6513"/>
                    <a:pt x="7095" y="6531"/>
                    <a:pt x="7153" y="6531"/>
                  </a:cubicBezTo>
                  <a:cubicBezTo>
                    <a:pt x="7542" y="6531"/>
                    <a:pt x="7440" y="5687"/>
                    <a:pt x="7056" y="5687"/>
                  </a:cubicBezTo>
                  <a:close/>
                  <a:moveTo>
                    <a:pt x="3631" y="5912"/>
                  </a:moveTo>
                  <a:cubicBezTo>
                    <a:pt x="3403" y="5912"/>
                    <a:pt x="3149" y="6058"/>
                    <a:pt x="3179" y="6291"/>
                  </a:cubicBezTo>
                  <a:cubicBezTo>
                    <a:pt x="3202" y="6463"/>
                    <a:pt x="3352" y="6537"/>
                    <a:pt x="3515" y="6537"/>
                  </a:cubicBezTo>
                  <a:cubicBezTo>
                    <a:pt x="3746" y="6537"/>
                    <a:pt x="4004" y="6390"/>
                    <a:pt x="3971" y="6161"/>
                  </a:cubicBezTo>
                  <a:cubicBezTo>
                    <a:pt x="3947" y="5987"/>
                    <a:pt x="3796" y="5912"/>
                    <a:pt x="3631" y="5912"/>
                  </a:cubicBezTo>
                  <a:close/>
                  <a:moveTo>
                    <a:pt x="8571" y="6860"/>
                  </a:moveTo>
                  <a:cubicBezTo>
                    <a:pt x="8496" y="6860"/>
                    <a:pt x="8431" y="6894"/>
                    <a:pt x="8367" y="6935"/>
                  </a:cubicBezTo>
                  <a:cubicBezTo>
                    <a:pt x="8221" y="6951"/>
                    <a:pt x="8081" y="7027"/>
                    <a:pt x="8061" y="7192"/>
                  </a:cubicBezTo>
                  <a:cubicBezTo>
                    <a:pt x="8040" y="7344"/>
                    <a:pt x="8151" y="7500"/>
                    <a:pt x="8308" y="7519"/>
                  </a:cubicBezTo>
                  <a:cubicBezTo>
                    <a:pt x="8330" y="7522"/>
                    <a:pt x="8353" y="7524"/>
                    <a:pt x="8376" y="7524"/>
                  </a:cubicBezTo>
                  <a:cubicBezTo>
                    <a:pt x="8768" y="7524"/>
                    <a:pt x="9118" y="7024"/>
                    <a:pt x="8610" y="6863"/>
                  </a:cubicBezTo>
                  <a:cubicBezTo>
                    <a:pt x="8597" y="6860"/>
                    <a:pt x="8584" y="6860"/>
                    <a:pt x="8571" y="6860"/>
                  </a:cubicBezTo>
                  <a:close/>
                  <a:moveTo>
                    <a:pt x="2438" y="6493"/>
                  </a:moveTo>
                  <a:cubicBezTo>
                    <a:pt x="2030" y="6493"/>
                    <a:pt x="1522" y="6848"/>
                    <a:pt x="1171" y="7027"/>
                  </a:cubicBezTo>
                  <a:cubicBezTo>
                    <a:pt x="883" y="7241"/>
                    <a:pt x="1" y="7607"/>
                    <a:pt x="412" y="8043"/>
                  </a:cubicBezTo>
                  <a:cubicBezTo>
                    <a:pt x="472" y="8086"/>
                    <a:pt x="527" y="8104"/>
                    <a:pt x="580" y="8104"/>
                  </a:cubicBezTo>
                  <a:cubicBezTo>
                    <a:pt x="793" y="8104"/>
                    <a:pt x="960" y="7814"/>
                    <a:pt x="1155" y="7720"/>
                  </a:cubicBezTo>
                  <a:cubicBezTo>
                    <a:pt x="1387" y="7566"/>
                    <a:pt x="1628" y="7424"/>
                    <a:pt x="1877" y="7295"/>
                  </a:cubicBezTo>
                  <a:cubicBezTo>
                    <a:pt x="2122" y="7128"/>
                    <a:pt x="2512" y="7138"/>
                    <a:pt x="2673" y="6879"/>
                  </a:cubicBezTo>
                  <a:cubicBezTo>
                    <a:pt x="2735" y="6731"/>
                    <a:pt x="2665" y="6562"/>
                    <a:pt x="2519" y="6498"/>
                  </a:cubicBezTo>
                  <a:cubicBezTo>
                    <a:pt x="2492" y="6495"/>
                    <a:pt x="2465" y="6493"/>
                    <a:pt x="2438" y="6493"/>
                  </a:cubicBezTo>
                  <a:close/>
                  <a:moveTo>
                    <a:pt x="10391" y="7562"/>
                  </a:moveTo>
                  <a:cubicBezTo>
                    <a:pt x="10242" y="7562"/>
                    <a:pt x="10100" y="7678"/>
                    <a:pt x="10100" y="7852"/>
                  </a:cubicBezTo>
                  <a:cubicBezTo>
                    <a:pt x="10100" y="8010"/>
                    <a:pt x="10229" y="8140"/>
                    <a:pt x="10388" y="8142"/>
                  </a:cubicBezTo>
                  <a:cubicBezTo>
                    <a:pt x="10647" y="8142"/>
                    <a:pt x="10774" y="7829"/>
                    <a:pt x="10593" y="7646"/>
                  </a:cubicBezTo>
                  <a:cubicBezTo>
                    <a:pt x="10534" y="7588"/>
                    <a:pt x="10462" y="7562"/>
                    <a:pt x="10391" y="7562"/>
                  </a:cubicBezTo>
                  <a:close/>
                  <a:moveTo>
                    <a:pt x="7703" y="9360"/>
                  </a:moveTo>
                  <a:cubicBezTo>
                    <a:pt x="7605" y="9360"/>
                    <a:pt x="7507" y="9405"/>
                    <a:pt x="7456" y="9500"/>
                  </a:cubicBezTo>
                  <a:cubicBezTo>
                    <a:pt x="7324" y="9769"/>
                    <a:pt x="7619" y="10016"/>
                    <a:pt x="7623" y="10292"/>
                  </a:cubicBezTo>
                  <a:lnTo>
                    <a:pt x="7623" y="10290"/>
                  </a:lnTo>
                  <a:cubicBezTo>
                    <a:pt x="7645" y="10457"/>
                    <a:pt x="7772" y="10533"/>
                    <a:pt x="7902" y="10533"/>
                  </a:cubicBezTo>
                  <a:cubicBezTo>
                    <a:pt x="8063" y="10533"/>
                    <a:pt x="8226" y="10417"/>
                    <a:pt x="8197" y="10212"/>
                  </a:cubicBezTo>
                  <a:cubicBezTo>
                    <a:pt x="8160" y="9987"/>
                    <a:pt x="8088" y="9771"/>
                    <a:pt x="7985" y="9570"/>
                  </a:cubicBezTo>
                  <a:cubicBezTo>
                    <a:pt x="7955" y="9434"/>
                    <a:pt x="7829" y="9360"/>
                    <a:pt x="7703" y="9360"/>
                  </a:cubicBezTo>
                  <a:close/>
                  <a:moveTo>
                    <a:pt x="10738" y="10024"/>
                  </a:moveTo>
                  <a:cubicBezTo>
                    <a:pt x="10432" y="10024"/>
                    <a:pt x="10250" y="10583"/>
                    <a:pt x="10622" y="10685"/>
                  </a:cubicBezTo>
                  <a:cubicBezTo>
                    <a:pt x="10649" y="10693"/>
                    <a:pt x="10675" y="10696"/>
                    <a:pt x="10700" y="10696"/>
                  </a:cubicBezTo>
                  <a:cubicBezTo>
                    <a:pt x="10987" y="10696"/>
                    <a:pt x="11159" y="10225"/>
                    <a:pt x="10883" y="10066"/>
                  </a:cubicBezTo>
                  <a:cubicBezTo>
                    <a:pt x="10833" y="10037"/>
                    <a:pt x="10784" y="10024"/>
                    <a:pt x="10738" y="10024"/>
                  </a:cubicBezTo>
                  <a:close/>
                  <a:moveTo>
                    <a:pt x="11624" y="10234"/>
                  </a:moveTo>
                  <a:lnTo>
                    <a:pt x="11624" y="10234"/>
                  </a:lnTo>
                  <a:cubicBezTo>
                    <a:pt x="11311" y="10238"/>
                    <a:pt x="11118" y="10749"/>
                    <a:pt x="11449" y="10887"/>
                  </a:cubicBezTo>
                  <a:cubicBezTo>
                    <a:pt x="11489" y="10902"/>
                    <a:pt x="11527" y="10910"/>
                    <a:pt x="11564" y="10910"/>
                  </a:cubicBezTo>
                  <a:cubicBezTo>
                    <a:pt x="11912" y="10910"/>
                    <a:pt x="12084" y="10249"/>
                    <a:pt x="11624" y="10234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6"/>
            <p:cNvSpPr/>
            <p:nvPr/>
          </p:nvSpPr>
          <p:spPr>
            <a:xfrm>
              <a:off x="4630243" y="2288512"/>
              <a:ext cx="2286754" cy="1498104"/>
            </a:xfrm>
            <a:custGeom>
              <a:avLst/>
              <a:gdLst/>
              <a:ahLst/>
              <a:cxnLst/>
              <a:rect l="l" t="t" r="r" b="b"/>
              <a:pathLst>
                <a:path w="29625" h="19408" extrusionOk="0">
                  <a:moveTo>
                    <a:pt x="12247" y="17"/>
                  </a:moveTo>
                  <a:lnTo>
                    <a:pt x="12247" y="17"/>
                  </a:lnTo>
                  <a:cubicBezTo>
                    <a:pt x="12243" y="19"/>
                    <a:pt x="12238" y="23"/>
                    <a:pt x="12236" y="26"/>
                  </a:cubicBezTo>
                  <a:cubicBezTo>
                    <a:pt x="12240" y="23"/>
                    <a:pt x="12243" y="20"/>
                    <a:pt x="12247" y="17"/>
                  </a:cubicBezTo>
                  <a:close/>
                  <a:moveTo>
                    <a:pt x="13203" y="756"/>
                  </a:moveTo>
                  <a:lnTo>
                    <a:pt x="13207" y="759"/>
                  </a:lnTo>
                  <a:lnTo>
                    <a:pt x="13210" y="761"/>
                  </a:lnTo>
                  <a:lnTo>
                    <a:pt x="13203" y="775"/>
                  </a:lnTo>
                  <a:lnTo>
                    <a:pt x="13203" y="756"/>
                  </a:lnTo>
                  <a:close/>
                  <a:moveTo>
                    <a:pt x="12035" y="1822"/>
                  </a:moveTo>
                  <a:lnTo>
                    <a:pt x="12035" y="1822"/>
                  </a:lnTo>
                  <a:cubicBezTo>
                    <a:pt x="12095" y="1855"/>
                    <a:pt x="12144" y="1900"/>
                    <a:pt x="12164" y="1966"/>
                  </a:cubicBezTo>
                  <a:cubicBezTo>
                    <a:pt x="12169" y="2005"/>
                    <a:pt x="12171" y="2046"/>
                    <a:pt x="12197" y="2075"/>
                  </a:cubicBezTo>
                  <a:cubicBezTo>
                    <a:pt x="12195" y="2083"/>
                    <a:pt x="12191" y="2092"/>
                    <a:pt x="12189" y="2100"/>
                  </a:cubicBezTo>
                  <a:lnTo>
                    <a:pt x="12142" y="2018"/>
                  </a:lnTo>
                  <a:cubicBezTo>
                    <a:pt x="12107" y="1972"/>
                    <a:pt x="12078" y="1884"/>
                    <a:pt x="12035" y="1822"/>
                  </a:cubicBezTo>
                  <a:close/>
                  <a:moveTo>
                    <a:pt x="12366" y="2657"/>
                  </a:moveTo>
                  <a:lnTo>
                    <a:pt x="12366" y="2657"/>
                  </a:lnTo>
                  <a:cubicBezTo>
                    <a:pt x="12422" y="2674"/>
                    <a:pt x="12473" y="2692"/>
                    <a:pt x="12527" y="2713"/>
                  </a:cubicBezTo>
                  <a:cubicBezTo>
                    <a:pt x="12469" y="2705"/>
                    <a:pt x="12415" y="2686"/>
                    <a:pt x="12366" y="2657"/>
                  </a:cubicBezTo>
                  <a:close/>
                  <a:moveTo>
                    <a:pt x="11497" y="2067"/>
                  </a:moveTo>
                  <a:cubicBezTo>
                    <a:pt x="11495" y="2067"/>
                    <a:pt x="11494" y="2067"/>
                    <a:pt x="11492" y="2067"/>
                  </a:cubicBezTo>
                  <a:cubicBezTo>
                    <a:pt x="11403" y="2085"/>
                    <a:pt x="11321" y="2137"/>
                    <a:pt x="11228" y="2151"/>
                  </a:cubicBezTo>
                  <a:cubicBezTo>
                    <a:pt x="11132" y="2170"/>
                    <a:pt x="11034" y="2179"/>
                    <a:pt x="10936" y="2179"/>
                  </a:cubicBezTo>
                  <a:cubicBezTo>
                    <a:pt x="10825" y="2179"/>
                    <a:pt x="10714" y="2167"/>
                    <a:pt x="10605" y="2143"/>
                  </a:cubicBezTo>
                  <a:cubicBezTo>
                    <a:pt x="10588" y="2128"/>
                    <a:pt x="10568" y="2121"/>
                    <a:pt x="10548" y="2121"/>
                  </a:cubicBezTo>
                  <a:cubicBezTo>
                    <a:pt x="10526" y="2121"/>
                    <a:pt x="10504" y="2130"/>
                    <a:pt x="10488" y="2147"/>
                  </a:cubicBezTo>
                  <a:cubicBezTo>
                    <a:pt x="10412" y="2234"/>
                    <a:pt x="10525" y="2314"/>
                    <a:pt x="10607" y="2322"/>
                  </a:cubicBezTo>
                  <a:cubicBezTo>
                    <a:pt x="10595" y="2482"/>
                    <a:pt x="10881" y="2495"/>
                    <a:pt x="10994" y="2540"/>
                  </a:cubicBezTo>
                  <a:cubicBezTo>
                    <a:pt x="11070" y="2594"/>
                    <a:pt x="11150" y="2639"/>
                    <a:pt x="11237" y="2678"/>
                  </a:cubicBezTo>
                  <a:cubicBezTo>
                    <a:pt x="11237" y="2719"/>
                    <a:pt x="11270" y="2754"/>
                    <a:pt x="11313" y="2758"/>
                  </a:cubicBezTo>
                  <a:cubicBezTo>
                    <a:pt x="11320" y="2760"/>
                    <a:pt x="11326" y="2760"/>
                    <a:pt x="11333" y="2760"/>
                  </a:cubicBezTo>
                  <a:cubicBezTo>
                    <a:pt x="11353" y="2760"/>
                    <a:pt x="11371" y="2754"/>
                    <a:pt x="11387" y="2742"/>
                  </a:cubicBezTo>
                  <a:cubicBezTo>
                    <a:pt x="11397" y="2746"/>
                    <a:pt x="11407" y="2747"/>
                    <a:pt x="11417" y="2747"/>
                  </a:cubicBezTo>
                  <a:cubicBezTo>
                    <a:pt x="11488" y="2747"/>
                    <a:pt x="11548" y="2651"/>
                    <a:pt x="11479" y="2594"/>
                  </a:cubicBezTo>
                  <a:cubicBezTo>
                    <a:pt x="11543" y="2476"/>
                    <a:pt x="11531" y="2328"/>
                    <a:pt x="11576" y="2201"/>
                  </a:cubicBezTo>
                  <a:cubicBezTo>
                    <a:pt x="11602" y="2142"/>
                    <a:pt x="11564" y="2067"/>
                    <a:pt x="11497" y="2067"/>
                  </a:cubicBezTo>
                  <a:close/>
                  <a:moveTo>
                    <a:pt x="17637" y="3032"/>
                  </a:moveTo>
                  <a:cubicBezTo>
                    <a:pt x="17615" y="3032"/>
                    <a:pt x="17593" y="3041"/>
                    <a:pt x="17575" y="3058"/>
                  </a:cubicBezTo>
                  <a:lnTo>
                    <a:pt x="17569" y="3067"/>
                  </a:lnTo>
                  <a:cubicBezTo>
                    <a:pt x="17558" y="3063"/>
                    <a:pt x="17547" y="3061"/>
                    <a:pt x="17535" y="3061"/>
                  </a:cubicBezTo>
                  <a:cubicBezTo>
                    <a:pt x="17512" y="3061"/>
                    <a:pt x="17489" y="3069"/>
                    <a:pt x="17472" y="3087"/>
                  </a:cubicBezTo>
                  <a:cubicBezTo>
                    <a:pt x="17384" y="3202"/>
                    <a:pt x="17569" y="3268"/>
                    <a:pt x="17641" y="3326"/>
                  </a:cubicBezTo>
                  <a:cubicBezTo>
                    <a:pt x="17680" y="3353"/>
                    <a:pt x="17719" y="3377"/>
                    <a:pt x="17758" y="3404"/>
                  </a:cubicBezTo>
                  <a:cubicBezTo>
                    <a:pt x="17661" y="3355"/>
                    <a:pt x="17563" y="3307"/>
                    <a:pt x="17468" y="3254"/>
                  </a:cubicBezTo>
                  <a:cubicBezTo>
                    <a:pt x="17443" y="3231"/>
                    <a:pt x="17411" y="3208"/>
                    <a:pt x="17378" y="3208"/>
                  </a:cubicBezTo>
                  <a:cubicBezTo>
                    <a:pt x="17361" y="3208"/>
                    <a:pt x="17344" y="3214"/>
                    <a:pt x="17328" y="3227"/>
                  </a:cubicBezTo>
                  <a:cubicBezTo>
                    <a:pt x="17127" y="3386"/>
                    <a:pt x="17914" y="3639"/>
                    <a:pt x="18023" y="3737"/>
                  </a:cubicBezTo>
                  <a:cubicBezTo>
                    <a:pt x="18037" y="3744"/>
                    <a:pt x="18051" y="3748"/>
                    <a:pt x="18064" y="3748"/>
                  </a:cubicBezTo>
                  <a:cubicBezTo>
                    <a:pt x="18096" y="3748"/>
                    <a:pt x="18125" y="3731"/>
                    <a:pt x="18141" y="3702"/>
                  </a:cubicBezTo>
                  <a:cubicBezTo>
                    <a:pt x="18145" y="3690"/>
                    <a:pt x="18149" y="3678"/>
                    <a:pt x="18149" y="3665"/>
                  </a:cubicBezTo>
                  <a:lnTo>
                    <a:pt x="18209" y="3707"/>
                  </a:lnTo>
                  <a:cubicBezTo>
                    <a:pt x="18224" y="3709"/>
                    <a:pt x="18239" y="3711"/>
                    <a:pt x="18254" y="3711"/>
                  </a:cubicBezTo>
                  <a:cubicBezTo>
                    <a:pt x="18304" y="3711"/>
                    <a:pt x="18353" y="3696"/>
                    <a:pt x="18396" y="3669"/>
                  </a:cubicBezTo>
                  <a:cubicBezTo>
                    <a:pt x="18484" y="3542"/>
                    <a:pt x="18112" y="3384"/>
                    <a:pt x="18034" y="3295"/>
                  </a:cubicBezTo>
                  <a:cubicBezTo>
                    <a:pt x="17927" y="3217"/>
                    <a:pt x="17816" y="3145"/>
                    <a:pt x="17709" y="3069"/>
                  </a:cubicBezTo>
                  <a:cubicBezTo>
                    <a:pt x="17691" y="3045"/>
                    <a:pt x="17664" y="3032"/>
                    <a:pt x="17637" y="3032"/>
                  </a:cubicBezTo>
                  <a:close/>
                  <a:moveTo>
                    <a:pt x="12299" y="0"/>
                  </a:moveTo>
                  <a:cubicBezTo>
                    <a:pt x="12280" y="0"/>
                    <a:pt x="12262" y="6"/>
                    <a:pt x="12247" y="17"/>
                  </a:cubicBezTo>
                  <a:lnTo>
                    <a:pt x="12247" y="17"/>
                  </a:lnTo>
                  <a:cubicBezTo>
                    <a:pt x="12247" y="17"/>
                    <a:pt x="12248" y="16"/>
                    <a:pt x="12249" y="16"/>
                  </a:cubicBezTo>
                  <a:lnTo>
                    <a:pt x="12249" y="16"/>
                  </a:lnTo>
                  <a:cubicBezTo>
                    <a:pt x="12150" y="94"/>
                    <a:pt x="12263" y="191"/>
                    <a:pt x="12352" y="205"/>
                  </a:cubicBezTo>
                  <a:cubicBezTo>
                    <a:pt x="12376" y="285"/>
                    <a:pt x="12481" y="283"/>
                    <a:pt x="12547" y="312"/>
                  </a:cubicBezTo>
                  <a:cubicBezTo>
                    <a:pt x="12683" y="361"/>
                    <a:pt x="12831" y="401"/>
                    <a:pt x="12965" y="464"/>
                  </a:cubicBezTo>
                  <a:cubicBezTo>
                    <a:pt x="12963" y="470"/>
                    <a:pt x="12959" y="477"/>
                    <a:pt x="12956" y="485"/>
                  </a:cubicBezTo>
                  <a:cubicBezTo>
                    <a:pt x="12946" y="530"/>
                    <a:pt x="12963" y="571"/>
                    <a:pt x="12983" y="612"/>
                  </a:cubicBezTo>
                  <a:cubicBezTo>
                    <a:pt x="12865" y="657"/>
                    <a:pt x="12739" y="678"/>
                    <a:pt x="12612" y="678"/>
                  </a:cubicBezTo>
                  <a:cubicBezTo>
                    <a:pt x="12591" y="678"/>
                    <a:pt x="12570" y="677"/>
                    <a:pt x="12549" y="676"/>
                  </a:cubicBezTo>
                  <a:cubicBezTo>
                    <a:pt x="12321" y="664"/>
                    <a:pt x="12095" y="633"/>
                    <a:pt x="11872" y="582"/>
                  </a:cubicBezTo>
                  <a:cubicBezTo>
                    <a:pt x="11811" y="576"/>
                    <a:pt x="11735" y="536"/>
                    <a:pt x="11668" y="536"/>
                  </a:cubicBezTo>
                  <a:cubicBezTo>
                    <a:pt x="11636" y="536"/>
                    <a:pt x="11607" y="545"/>
                    <a:pt x="11582" y="571"/>
                  </a:cubicBezTo>
                  <a:cubicBezTo>
                    <a:pt x="11577" y="571"/>
                    <a:pt x="11573" y="570"/>
                    <a:pt x="11568" y="570"/>
                  </a:cubicBezTo>
                  <a:cubicBezTo>
                    <a:pt x="11494" y="570"/>
                    <a:pt x="11452" y="661"/>
                    <a:pt x="11508" y="717"/>
                  </a:cubicBezTo>
                  <a:cubicBezTo>
                    <a:pt x="11784" y="870"/>
                    <a:pt x="12121" y="919"/>
                    <a:pt x="12430" y="966"/>
                  </a:cubicBezTo>
                  <a:cubicBezTo>
                    <a:pt x="12442" y="967"/>
                    <a:pt x="12455" y="967"/>
                    <a:pt x="12467" y="967"/>
                  </a:cubicBezTo>
                  <a:cubicBezTo>
                    <a:pt x="12527" y="967"/>
                    <a:pt x="12588" y="963"/>
                    <a:pt x="12648" y="954"/>
                  </a:cubicBezTo>
                  <a:lnTo>
                    <a:pt x="12648" y="954"/>
                  </a:lnTo>
                  <a:cubicBezTo>
                    <a:pt x="12614" y="961"/>
                    <a:pt x="12584" y="982"/>
                    <a:pt x="12566" y="1012"/>
                  </a:cubicBezTo>
                  <a:cubicBezTo>
                    <a:pt x="12543" y="1061"/>
                    <a:pt x="12541" y="1119"/>
                    <a:pt x="12559" y="1172"/>
                  </a:cubicBezTo>
                  <a:cubicBezTo>
                    <a:pt x="12546" y="1161"/>
                    <a:pt x="12528" y="1156"/>
                    <a:pt x="12509" y="1156"/>
                  </a:cubicBezTo>
                  <a:cubicBezTo>
                    <a:pt x="12473" y="1156"/>
                    <a:pt x="12431" y="1175"/>
                    <a:pt x="12401" y="1213"/>
                  </a:cubicBezTo>
                  <a:cubicBezTo>
                    <a:pt x="12152" y="1281"/>
                    <a:pt x="11897" y="1310"/>
                    <a:pt x="11640" y="1330"/>
                  </a:cubicBezTo>
                  <a:cubicBezTo>
                    <a:pt x="11613" y="1333"/>
                    <a:pt x="11586" y="1334"/>
                    <a:pt x="11559" y="1334"/>
                  </a:cubicBezTo>
                  <a:cubicBezTo>
                    <a:pt x="11345" y="1334"/>
                    <a:pt x="11142" y="1257"/>
                    <a:pt x="10959" y="1151"/>
                  </a:cubicBezTo>
                  <a:cubicBezTo>
                    <a:pt x="10957" y="1151"/>
                    <a:pt x="10956" y="1151"/>
                    <a:pt x="10954" y="1151"/>
                  </a:cubicBezTo>
                  <a:cubicBezTo>
                    <a:pt x="10836" y="1151"/>
                    <a:pt x="10845" y="1302"/>
                    <a:pt x="10942" y="1339"/>
                  </a:cubicBezTo>
                  <a:cubicBezTo>
                    <a:pt x="11093" y="1546"/>
                    <a:pt x="11397" y="1493"/>
                    <a:pt x="11619" y="1524"/>
                  </a:cubicBezTo>
                  <a:cubicBezTo>
                    <a:pt x="11692" y="1530"/>
                    <a:pt x="11765" y="1534"/>
                    <a:pt x="11838" y="1534"/>
                  </a:cubicBezTo>
                  <a:cubicBezTo>
                    <a:pt x="11999" y="1534"/>
                    <a:pt x="12158" y="1515"/>
                    <a:pt x="12313" y="1458"/>
                  </a:cubicBezTo>
                  <a:cubicBezTo>
                    <a:pt x="12409" y="1429"/>
                    <a:pt x="12599" y="1411"/>
                    <a:pt x="12582" y="1275"/>
                  </a:cubicBezTo>
                  <a:cubicBezTo>
                    <a:pt x="12584" y="1269"/>
                    <a:pt x="12586" y="1263"/>
                    <a:pt x="12586" y="1256"/>
                  </a:cubicBezTo>
                  <a:cubicBezTo>
                    <a:pt x="12596" y="1287"/>
                    <a:pt x="12605" y="1320"/>
                    <a:pt x="12611" y="1355"/>
                  </a:cubicBezTo>
                  <a:cubicBezTo>
                    <a:pt x="12548" y="1529"/>
                    <a:pt x="12403" y="1568"/>
                    <a:pt x="12237" y="1568"/>
                  </a:cubicBezTo>
                  <a:cubicBezTo>
                    <a:pt x="12101" y="1568"/>
                    <a:pt x="11951" y="1542"/>
                    <a:pt x="11821" y="1542"/>
                  </a:cubicBezTo>
                  <a:cubicBezTo>
                    <a:pt x="11763" y="1542"/>
                    <a:pt x="11710" y="1547"/>
                    <a:pt x="11662" y="1561"/>
                  </a:cubicBezTo>
                  <a:cubicBezTo>
                    <a:pt x="11593" y="1604"/>
                    <a:pt x="11617" y="1711"/>
                    <a:pt x="11697" y="1719"/>
                  </a:cubicBezTo>
                  <a:cubicBezTo>
                    <a:pt x="11755" y="1721"/>
                    <a:pt x="11811" y="1732"/>
                    <a:pt x="11866" y="1748"/>
                  </a:cubicBezTo>
                  <a:cubicBezTo>
                    <a:pt x="11878" y="1752"/>
                    <a:pt x="11893" y="1758"/>
                    <a:pt x="11907" y="1764"/>
                  </a:cubicBezTo>
                  <a:cubicBezTo>
                    <a:pt x="11901" y="1767"/>
                    <a:pt x="11895" y="1769"/>
                    <a:pt x="11889" y="1771"/>
                  </a:cubicBezTo>
                  <a:cubicBezTo>
                    <a:pt x="11875" y="1762"/>
                    <a:pt x="11860" y="1758"/>
                    <a:pt x="11846" y="1758"/>
                  </a:cubicBezTo>
                  <a:cubicBezTo>
                    <a:pt x="11785" y="1758"/>
                    <a:pt x="11731" y="1830"/>
                    <a:pt x="11769" y="1890"/>
                  </a:cubicBezTo>
                  <a:cubicBezTo>
                    <a:pt x="11831" y="1968"/>
                    <a:pt x="11854" y="2069"/>
                    <a:pt x="11878" y="2164"/>
                  </a:cubicBezTo>
                  <a:cubicBezTo>
                    <a:pt x="11922" y="2495"/>
                    <a:pt x="12144" y="2832"/>
                    <a:pt x="12498" y="2882"/>
                  </a:cubicBezTo>
                  <a:cubicBezTo>
                    <a:pt x="12720" y="2882"/>
                    <a:pt x="13035" y="2812"/>
                    <a:pt x="13177" y="2631"/>
                  </a:cubicBezTo>
                  <a:cubicBezTo>
                    <a:pt x="13203" y="2565"/>
                    <a:pt x="13145" y="2512"/>
                    <a:pt x="13083" y="2512"/>
                  </a:cubicBezTo>
                  <a:cubicBezTo>
                    <a:pt x="13072" y="2512"/>
                    <a:pt x="13060" y="2514"/>
                    <a:pt x="13049" y="2517"/>
                  </a:cubicBezTo>
                  <a:cubicBezTo>
                    <a:pt x="12946" y="2544"/>
                    <a:pt x="12840" y="2558"/>
                    <a:pt x="12734" y="2558"/>
                  </a:cubicBezTo>
                  <a:cubicBezTo>
                    <a:pt x="12702" y="2558"/>
                    <a:pt x="12671" y="2557"/>
                    <a:pt x="12640" y="2554"/>
                  </a:cubicBezTo>
                  <a:cubicBezTo>
                    <a:pt x="12603" y="2526"/>
                    <a:pt x="12568" y="2534"/>
                    <a:pt x="12518" y="2519"/>
                  </a:cubicBezTo>
                  <a:cubicBezTo>
                    <a:pt x="12494" y="2499"/>
                    <a:pt x="12469" y="2478"/>
                    <a:pt x="12446" y="2456"/>
                  </a:cubicBezTo>
                  <a:cubicBezTo>
                    <a:pt x="12448" y="2445"/>
                    <a:pt x="12448" y="2435"/>
                    <a:pt x="12446" y="2425"/>
                  </a:cubicBezTo>
                  <a:cubicBezTo>
                    <a:pt x="12420" y="1919"/>
                    <a:pt x="12944" y="1715"/>
                    <a:pt x="13212" y="1367"/>
                  </a:cubicBezTo>
                  <a:cubicBezTo>
                    <a:pt x="13382" y="1246"/>
                    <a:pt x="13506" y="1055"/>
                    <a:pt x="13621" y="880"/>
                  </a:cubicBezTo>
                  <a:cubicBezTo>
                    <a:pt x="13637" y="878"/>
                    <a:pt x="13656" y="872"/>
                    <a:pt x="13670" y="859"/>
                  </a:cubicBezTo>
                  <a:cubicBezTo>
                    <a:pt x="13716" y="868"/>
                    <a:pt x="13767" y="868"/>
                    <a:pt x="13802" y="884"/>
                  </a:cubicBezTo>
                  <a:cubicBezTo>
                    <a:pt x="14092" y="981"/>
                    <a:pt x="14386" y="1147"/>
                    <a:pt x="14551" y="1411"/>
                  </a:cubicBezTo>
                  <a:cubicBezTo>
                    <a:pt x="14905" y="2067"/>
                    <a:pt x="14310" y="2775"/>
                    <a:pt x="13765" y="3108"/>
                  </a:cubicBezTo>
                  <a:lnTo>
                    <a:pt x="13765" y="3106"/>
                  </a:lnTo>
                  <a:cubicBezTo>
                    <a:pt x="13462" y="3249"/>
                    <a:pt x="13124" y="3331"/>
                    <a:pt x="12801" y="3331"/>
                  </a:cubicBezTo>
                  <a:cubicBezTo>
                    <a:pt x="12753" y="3331"/>
                    <a:pt x="12705" y="3330"/>
                    <a:pt x="12658" y="3326"/>
                  </a:cubicBezTo>
                  <a:cubicBezTo>
                    <a:pt x="12621" y="3328"/>
                    <a:pt x="12582" y="3330"/>
                    <a:pt x="12545" y="3332"/>
                  </a:cubicBezTo>
                  <a:cubicBezTo>
                    <a:pt x="12502" y="3357"/>
                    <a:pt x="12455" y="3371"/>
                    <a:pt x="12405" y="3371"/>
                  </a:cubicBezTo>
                  <a:lnTo>
                    <a:pt x="12401" y="3371"/>
                  </a:lnTo>
                  <a:cubicBezTo>
                    <a:pt x="12304" y="3369"/>
                    <a:pt x="12208" y="3355"/>
                    <a:pt x="12115" y="3332"/>
                  </a:cubicBezTo>
                  <a:cubicBezTo>
                    <a:pt x="12068" y="3320"/>
                    <a:pt x="12023" y="3309"/>
                    <a:pt x="11977" y="3295"/>
                  </a:cubicBezTo>
                  <a:lnTo>
                    <a:pt x="11946" y="3287"/>
                  </a:lnTo>
                  <a:lnTo>
                    <a:pt x="11946" y="3287"/>
                  </a:lnTo>
                  <a:cubicBezTo>
                    <a:pt x="12206" y="3439"/>
                    <a:pt x="12506" y="3509"/>
                    <a:pt x="12809" y="3509"/>
                  </a:cubicBezTo>
                  <a:cubicBezTo>
                    <a:pt x="12964" y="3509"/>
                    <a:pt x="13120" y="3490"/>
                    <a:pt x="13271" y="3456"/>
                  </a:cubicBezTo>
                  <a:cubicBezTo>
                    <a:pt x="13290" y="3461"/>
                    <a:pt x="13309" y="3463"/>
                    <a:pt x="13328" y="3463"/>
                  </a:cubicBezTo>
                  <a:cubicBezTo>
                    <a:pt x="13347" y="3463"/>
                    <a:pt x="13366" y="3461"/>
                    <a:pt x="13384" y="3456"/>
                  </a:cubicBezTo>
                  <a:cubicBezTo>
                    <a:pt x="13452" y="3467"/>
                    <a:pt x="13519" y="3473"/>
                    <a:pt x="13586" y="3473"/>
                  </a:cubicBezTo>
                  <a:cubicBezTo>
                    <a:pt x="13603" y="3473"/>
                    <a:pt x="13620" y="3473"/>
                    <a:pt x="13637" y="3472"/>
                  </a:cubicBezTo>
                  <a:cubicBezTo>
                    <a:pt x="13657" y="3471"/>
                    <a:pt x="13678" y="3470"/>
                    <a:pt x="13698" y="3470"/>
                  </a:cubicBezTo>
                  <a:cubicBezTo>
                    <a:pt x="13758" y="3470"/>
                    <a:pt x="13817" y="3475"/>
                    <a:pt x="13876" y="3484"/>
                  </a:cubicBezTo>
                  <a:cubicBezTo>
                    <a:pt x="14442" y="3585"/>
                    <a:pt x="14917" y="3937"/>
                    <a:pt x="15337" y="4309"/>
                  </a:cubicBezTo>
                  <a:cubicBezTo>
                    <a:pt x="15425" y="4377"/>
                    <a:pt x="15489" y="4406"/>
                    <a:pt x="15534" y="4406"/>
                  </a:cubicBezTo>
                  <a:cubicBezTo>
                    <a:pt x="15738" y="4406"/>
                    <a:pt x="15600" y="3846"/>
                    <a:pt x="15608" y="3655"/>
                  </a:cubicBezTo>
                  <a:cubicBezTo>
                    <a:pt x="15594" y="3170"/>
                    <a:pt x="15635" y="2684"/>
                    <a:pt x="15686" y="2201"/>
                  </a:cubicBezTo>
                  <a:cubicBezTo>
                    <a:pt x="15754" y="1931"/>
                    <a:pt x="15493" y="1793"/>
                    <a:pt x="15326" y="1635"/>
                  </a:cubicBezTo>
                  <a:cubicBezTo>
                    <a:pt x="15241" y="1585"/>
                    <a:pt x="14924" y="1213"/>
                    <a:pt x="14776" y="1213"/>
                  </a:cubicBezTo>
                  <a:cubicBezTo>
                    <a:pt x="14767" y="1213"/>
                    <a:pt x="14758" y="1214"/>
                    <a:pt x="14750" y="1217"/>
                  </a:cubicBezTo>
                  <a:cubicBezTo>
                    <a:pt x="14573" y="952"/>
                    <a:pt x="14300" y="765"/>
                    <a:pt x="13993" y="668"/>
                  </a:cubicBezTo>
                  <a:cubicBezTo>
                    <a:pt x="13984" y="664"/>
                    <a:pt x="13973" y="662"/>
                    <a:pt x="13964" y="662"/>
                  </a:cubicBezTo>
                  <a:cubicBezTo>
                    <a:pt x="13928" y="662"/>
                    <a:pt x="13894" y="687"/>
                    <a:pt x="13884" y="726"/>
                  </a:cubicBezTo>
                  <a:cubicBezTo>
                    <a:pt x="13866" y="717"/>
                    <a:pt x="13847" y="711"/>
                    <a:pt x="13829" y="707"/>
                  </a:cubicBezTo>
                  <a:cubicBezTo>
                    <a:pt x="13899" y="656"/>
                    <a:pt x="13899" y="563"/>
                    <a:pt x="13773" y="514"/>
                  </a:cubicBezTo>
                  <a:cubicBezTo>
                    <a:pt x="13598" y="450"/>
                    <a:pt x="13405" y="454"/>
                    <a:pt x="13224" y="417"/>
                  </a:cubicBezTo>
                  <a:cubicBezTo>
                    <a:pt x="13199" y="396"/>
                    <a:pt x="13175" y="380"/>
                    <a:pt x="13150" y="366"/>
                  </a:cubicBezTo>
                  <a:cubicBezTo>
                    <a:pt x="13261" y="355"/>
                    <a:pt x="13660" y="374"/>
                    <a:pt x="13605" y="193"/>
                  </a:cubicBezTo>
                  <a:cubicBezTo>
                    <a:pt x="13590" y="156"/>
                    <a:pt x="13549" y="144"/>
                    <a:pt x="13496" y="144"/>
                  </a:cubicBezTo>
                  <a:cubicBezTo>
                    <a:pt x="13402" y="144"/>
                    <a:pt x="13273" y="181"/>
                    <a:pt x="13201" y="181"/>
                  </a:cubicBezTo>
                  <a:cubicBezTo>
                    <a:pt x="13195" y="181"/>
                    <a:pt x="13190" y="181"/>
                    <a:pt x="13185" y="180"/>
                  </a:cubicBezTo>
                  <a:cubicBezTo>
                    <a:pt x="13154" y="183"/>
                    <a:pt x="13123" y="184"/>
                    <a:pt x="13092" y="184"/>
                  </a:cubicBezTo>
                  <a:cubicBezTo>
                    <a:pt x="12843" y="184"/>
                    <a:pt x="12588" y="108"/>
                    <a:pt x="12358" y="22"/>
                  </a:cubicBezTo>
                  <a:cubicBezTo>
                    <a:pt x="12341" y="7"/>
                    <a:pt x="12320" y="0"/>
                    <a:pt x="12299" y="0"/>
                  </a:cubicBezTo>
                  <a:close/>
                  <a:moveTo>
                    <a:pt x="10829" y="6957"/>
                  </a:moveTo>
                  <a:cubicBezTo>
                    <a:pt x="10738" y="6957"/>
                    <a:pt x="10644" y="7040"/>
                    <a:pt x="10689" y="7148"/>
                  </a:cubicBezTo>
                  <a:cubicBezTo>
                    <a:pt x="10728" y="7239"/>
                    <a:pt x="10735" y="7342"/>
                    <a:pt x="10741" y="7440"/>
                  </a:cubicBezTo>
                  <a:cubicBezTo>
                    <a:pt x="10745" y="7597"/>
                    <a:pt x="10745" y="7759"/>
                    <a:pt x="10689" y="7907"/>
                  </a:cubicBezTo>
                  <a:cubicBezTo>
                    <a:pt x="10659" y="7990"/>
                    <a:pt x="10595" y="8074"/>
                    <a:pt x="10607" y="8144"/>
                  </a:cubicBezTo>
                  <a:cubicBezTo>
                    <a:pt x="10465" y="8160"/>
                    <a:pt x="10331" y="8195"/>
                    <a:pt x="10377" y="8360"/>
                  </a:cubicBezTo>
                  <a:cubicBezTo>
                    <a:pt x="10397" y="8419"/>
                    <a:pt x="10468" y="8443"/>
                    <a:pt x="10568" y="8443"/>
                  </a:cubicBezTo>
                  <a:cubicBezTo>
                    <a:pt x="10902" y="8443"/>
                    <a:pt x="11558" y="8178"/>
                    <a:pt x="11695" y="8099"/>
                  </a:cubicBezTo>
                  <a:cubicBezTo>
                    <a:pt x="11763" y="8060"/>
                    <a:pt x="11786" y="7973"/>
                    <a:pt x="11749" y="7905"/>
                  </a:cubicBezTo>
                  <a:lnTo>
                    <a:pt x="11751" y="7905"/>
                  </a:lnTo>
                  <a:cubicBezTo>
                    <a:pt x="11717" y="7856"/>
                    <a:pt x="11677" y="7838"/>
                    <a:pt x="11633" y="7838"/>
                  </a:cubicBezTo>
                  <a:cubicBezTo>
                    <a:pt x="11527" y="7838"/>
                    <a:pt x="11403" y="7942"/>
                    <a:pt x="11302" y="7965"/>
                  </a:cubicBezTo>
                  <a:cubicBezTo>
                    <a:pt x="11181" y="8016"/>
                    <a:pt x="11056" y="8062"/>
                    <a:pt x="10926" y="8095"/>
                  </a:cubicBezTo>
                  <a:cubicBezTo>
                    <a:pt x="11068" y="7815"/>
                    <a:pt x="11035" y="7214"/>
                    <a:pt x="10953" y="7043"/>
                  </a:cubicBezTo>
                  <a:cubicBezTo>
                    <a:pt x="10929" y="6982"/>
                    <a:pt x="10879" y="6957"/>
                    <a:pt x="10829" y="6957"/>
                  </a:cubicBezTo>
                  <a:close/>
                  <a:moveTo>
                    <a:pt x="14669" y="8843"/>
                  </a:moveTo>
                  <a:cubicBezTo>
                    <a:pt x="14579" y="8843"/>
                    <a:pt x="14485" y="8926"/>
                    <a:pt x="14530" y="9035"/>
                  </a:cubicBezTo>
                  <a:cubicBezTo>
                    <a:pt x="14590" y="9144"/>
                    <a:pt x="14588" y="9267"/>
                    <a:pt x="14588" y="9389"/>
                  </a:cubicBezTo>
                  <a:cubicBezTo>
                    <a:pt x="14606" y="9452"/>
                    <a:pt x="14665" y="9495"/>
                    <a:pt x="14728" y="9495"/>
                  </a:cubicBezTo>
                  <a:cubicBezTo>
                    <a:pt x="14738" y="9495"/>
                    <a:pt x="14748" y="9494"/>
                    <a:pt x="14759" y="9491"/>
                  </a:cubicBezTo>
                  <a:cubicBezTo>
                    <a:pt x="14962" y="9409"/>
                    <a:pt x="14851" y="9082"/>
                    <a:pt x="14792" y="8930"/>
                  </a:cubicBezTo>
                  <a:lnTo>
                    <a:pt x="14792" y="8928"/>
                  </a:lnTo>
                  <a:cubicBezTo>
                    <a:pt x="14767" y="8868"/>
                    <a:pt x="14719" y="8843"/>
                    <a:pt x="14669" y="8843"/>
                  </a:cubicBezTo>
                  <a:close/>
                  <a:moveTo>
                    <a:pt x="12111" y="7728"/>
                  </a:moveTo>
                  <a:cubicBezTo>
                    <a:pt x="12024" y="7728"/>
                    <a:pt x="11957" y="7772"/>
                    <a:pt x="11971" y="7899"/>
                  </a:cubicBezTo>
                  <a:cubicBezTo>
                    <a:pt x="11992" y="7977"/>
                    <a:pt x="12064" y="8008"/>
                    <a:pt x="12125" y="8047"/>
                  </a:cubicBezTo>
                  <a:cubicBezTo>
                    <a:pt x="12214" y="8107"/>
                    <a:pt x="12286" y="8187"/>
                    <a:pt x="12335" y="8282"/>
                  </a:cubicBezTo>
                  <a:cubicBezTo>
                    <a:pt x="12500" y="8549"/>
                    <a:pt x="12115" y="8811"/>
                    <a:pt x="12273" y="9078"/>
                  </a:cubicBezTo>
                  <a:cubicBezTo>
                    <a:pt x="12315" y="9160"/>
                    <a:pt x="12434" y="9208"/>
                    <a:pt x="12430" y="9310"/>
                  </a:cubicBezTo>
                  <a:cubicBezTo>
                    <a:pt x="12399" y="9345"/>
                    <a:pt x="12387" y="9393"/>
                    <a:pt x="12397" y="9438"/>
                  </a:cubicBezTo>
                  <a:cubicBezTo>
                    <a:pt x="12415" y="9509"/>
                    <a:pt x="12472" y="9542"/>
                    <a:pt x="12532" y="9542"/>
                  </a:cubicBezTo>
                  <a:cubicBezTo>
                    <a:pt x="12596" y="9542"/>
                    <a:pt x="12663" y="9504"/>
                    <a:pt x="12685" y="9436"/>
                  </a:cubicBezTo>
                  <a:cubicBezTo>
                    <a:pt x="12971" y="9413"/>
                    <a:pt x="13135" y="8648"/>
                    <a:pt x="13055" y="8416"/>
                  </a:cubicBezTo>
                  <a:cubicBezTo>
                    <a:pt x="13017" y="8226"/>
                    <a:pt x="12748" y="7788"/>
                    <a:pt x="12507" y="7788"/>
                  </a:cubicBezTo>
                  <a:cubicBezTo>
                    <a:pt x="12466" y="7788"/>
                    <a:pt x="12425" y="7802"/>
                    <a:pt x="12387" y="7831"/>
                  </a:cubicBezTo>
                  <a:cubicBezTo>
                    <a:pt x="12321" y="7778"/>
                    <a:pt x="12204" y="7728"/>
                    <a:pt x="12111" y="7728"/>
                  </a:cubicBezTo>
                  <a:close/>
                  <a:moveTo>
                    <a:pt x="14077" y="8564"/>
                  </a:moveTo>
                  <a:cubicBezTo>
                    <a:pt x="14030" y="8564"/>
                    <a:pt x="13982" y="8589"/>
                    <a:pt x="13952" y="8650"/>
                  </a:cubicBezTo>
                  <a:cubicBezTo>
                    <a:pt x="13895" y="8957"/>
                    <a:pt x="13946" y="9574"/>
                    <a:pt x="14224" y="9759"/>
                  </a:cubicBezTo>
                  <a:cubicBezTo>
                    <a:pt x="14237" y="9763"/>
                    <a:pt x="14250" y="9766"/>
                    <a:pt x="14264" y="9766"/>
                  </a:cubicBezTo>
                  <a:cubicBezTo>
                    <a:pt x="14363" y="9766"/>
                    <a:pt x="14444" y="9644"/>
                    <a:pt x="14386" y="9553"/>
                  </a:cubicBezTo>
                  <a:lnTo>
                    <a:pt x="14384" y="9553"/>
                  </a:lnTo>
                  <a:cubicBezTo>
                    <a:pt x="14357" y="9512"/>
                    <a:pt x="14331" y="9469"/>
                    <a:pt x="14308" y="9426"/>
                  </a:cubicBezTo>
                  <a:cubicBezTo>
                    <a:pt x="14234" y="9216"/>
                    <a:pt x="14201" y="8996"/>
                    <a:pt x="14213" y="8773"/>
                  </a:cubicBezTo>
                  <a:cubicBezTo>
                    <a:pt x="14257" y="8657"/>
                    <a:pt x="14168" y="8564"/>
                    <a:pt x="14077" y="8564"/>
                  </a:cubicBezTo>
                  <a:close/>
                  <a:moveTo>
                    <a:pt x="24403" y="6124"/>
                  </a:moveTo>
                  <a:cubicBezTo>
                    <a:pt x="23913" y="6124"/>
                    <a:pt x="23424" y="6144"/>
                    <a:pt x="22936" y="6183"/>
                  </a:cubicBezTo>
                  <a:cubicBezTo>
                    <a:pt x="22093" y="6272"/>
                    <a:pt x="21270" y="6484"/>
                    <a:pt x="20426" y="6578"/>
                  </a:cubicBezTo>
                  <a:cubicBezTo>
                    <a:pt x="19850" y="6694"/>
                    <a:pt x="19272" y="6799"/>
                    <a:pt x="18692" y="6897"/>
                  </a:cubicBezTo>
                  <a:cubicBezTo>
                    <a:pt x="18054" y="6984"/>
                    <a:pt x="17415" y="7119"/>
                    <a:pt x="16845" y="7422"/>
                  </a:cubicBezTo>
                  <a:cubicBezTo>
                    <a:pt x="16748" y="7346"/>
                    <a:pt x="16649" y="7274"/>
                    <a:pt x="16588" y="7163"/>
                  </a:cubicBezTo>
                  <a:cubicBezTo>
                    <a:pt x="16530" y="7062"/>
                    <a:pt x="16483" y="6957"/>
                    <a:pt x="16448" y="6846"/>
                  </a:cubicBezTo>
                  <a:cubicBezTo>
                    <a:pt x="16428" y="6745"/>
                    <a:pt x="16389" y="6618"/>
                    <a:pt x="16279" y="6618"/>
                  </a:cubicBezTo>
                  <a:cubicBezTo>
                    <a:pt x="16264" y="6618"/>
                    <a:pt x="16248" y="6620"/>
                    <a:pt x="16230" y="6626"/>
                  </a:cubicBezTo>
                  <a:cubicBezTo>
                    <a:pt x="15773" y="6759"/>
                    <a:pt x="15378" y="7060"/>
                    <a:pt x="14950" y="7263"/>
                  </a:cubicBezTo>
                  <a:cubicBezTo>
                    <a:pt x="14683" y="7455"/>
                    <a:pt x="14281" y="7517"/>
                    <a:pt x="14100" y="7805"/>
                  </a:cubicBezTo>
                  <a:cubicBezTo>
                    <a:pt x="14072" y="8033"/>
                    <a:pt x="14370" y="8128"/>
                    <a:pt x="14512" y="8255"/>
                  </a:cubicBezTo>
                  <a:cubicBezTo>
                    <a:pt x="14802" y="8467"/>
                    <a:pt x="15110" y="8673"/>
                    <a:pt x="15366" y="8932"/>
                  </a:cubicBezTo>
                  <a:cubicBezTo>
                    <a:pt x="15320" y="8983"/>
                    <a:pt x="15333" y="9064"/>
                    <a:pt x="15392" y="9099"/>
                  </a:cubicBezTo>
                  <a:cubicBezTo>
                    <a:pt x="15407" y="9125"/>
                    <a:pt x="15435" y="9141"/>
                    <a:pt x="15465" y="9141"/>
                  </a:cubicBezTo>
                  <a:cubicBezTo>
                    <a:pt x="15472" y="9141"/>
                    <a:pt x="15479" y="9140"/>
                    <a:pt x="15487" y="9138"/>
                  </a:cubicBezTo>
                  <a:cubicBezTo>
                    <a:pt x="15485" y="9115"/>
                    <a:pt x="15485" y="9092"/>
                    <a:pt x="15491" y="9070"/>
                  </a:cubicBezTo>
                  <a:cubicBezTo>
                    <a:pt x="15497" y="9061"/>
                    <a:pt x="15503" y="9053"/>
                    <a:pt x="15507" y="9043"/>
                  </a:cubicBezTo>
                  <a:cubicBezTo>
                    <a:pt x="16056" y="8515"/>
                    <a:pt x="16447" y="8333"/>
                    <a:pt x="16782" y="8333"/>
                  </a:cubicBezTo>
                  <a:cubicBezTo>
                    <a:pt x="17501" y="8333"/>
                    <a:pt x="17954" y="9176"/>
                    <a:pt x="19138" y="9220"/>
                  </a:cubicBezTo>
                  <a:cubicBezTo>
                    <a:pt x="19221" y="9230"/>
                    <a:pt x="19302" y="9234"/>
                    <a:pt x="19382" y="9234"/>
                  </a:cubicBezTo>
                  <a:cubicBezTo>
                    <a:pt x="20139" y="9234"/>
                    <a:pt x="20811" y="8818"/>
                    <a:pt x="21428" y="8405"/>
                  </a:cubicBezTo>
                  <a:cubicBezTo>
                    <a:pt x="21716" y="8278"/>
                    <a:pt x="22045" y="8292"/>
                    <a:pt x="22348" y="8214"/>
                  </a:cubicBezTo>
                  <a:cubicBezTo>
                    <a:pt x="23376" y="7957"/>
                    <a:pt x="23631" y="7128"/>
                    <a:pt x="24938" y="6934"/>
                  </a:cubicBezTo>
                  <a:cubicBezTo>
                    <a:pt x="25369" y="6855"/>
                    <a:pt x="25809" y="6801"/>
                    <a:pt x="26248" y="6801"/>
                  </a:cubicBezTo>
                  <a:cubicBezTo>
                    <a:pt x="26375" y="6801"/>
                    <a:pt x="26502" y="6805"/>
                    <a:pt x="26629" y="6815"/>
                  </a:cubicBezTo>
                  <a:cubicBezTo>
                    <a:pt x="26744" y="6891"/>
                    <a:pt x="26855" y="6975"/>
                    <a:pt x="26958" y="7068"/>
                  </a:cubicBezTo>
                  <a:cubicBezTo>
                    <a:pt x="27783" y="7823"/>
                    <a:pt x="28231" y="8911"/>
                    <a:pt x="28363" y="10012"/>
                  </a:cubicBezTo>
                  <a:cubicBezTo>
                    <a:pt x="28392" y="10150"/>
                    <a:pt x="28303" y="10347"/>
                    <a:pt x="28396" y="10458"/>
                  </a:cubicBezTo>
                  <a:cubicBezTo>
                    <a:pt x="28448" y="10483"/>
                    <a:pt x="28503" y="10493"/>
                    <a:pt x="28560" y="10493"/>
                  </a:cubicBezTo>
                  <a:cubicBezTo>
                    <a:pt x="28733" y="10493"/>
                    <a:pt x="28919" y="10399"/>
                    <a:pt x="29079" y="10355"/>
                  </a:cubicBezTo>
                  <a:cubicBezTo>
                    <a:pt x="29624" y="10189"/>
                    <a:pt x="29194" y="9417"/>
                    <a:pt x="29069" y="9064"/>
                  </a:cubicBezTo>
                  <a:cubicBezTo>
                    <a:pt x="28766" y="8411"/>
                    <a:pt x="28503" y="7733"/>
                    <a:pt x="28106" y="7128"/>
                  </a:cubicBezTo>
                  <a:cubicBezTo>
                    <a:pt x="27968" y="6928"/>
                    <a:pt x="27542" y="6492"/>
                    <a:pt x="27318" y="6422"/>
                  </a:cubicBezTo>
                  <a:cubicBezTo>
                    <a:pt x="27216" y="6408"/>
                    <a:pt x="27112" y="6406"/>
                    <a:pt x="27009" y="6406"/>
                  </a:cubicBezTo>
                  <a:cubicBezTo>
                    <a:pt x="26973" y="6406"/>
                    <a:pt x="26936" y="6406"/>
                    <a:pt x="26900" y="6406"/>
                  </a:cubicBezTo>
                  <a:cubicBezTo>
                    <a:pt x="26877" y="6406"/>
                    <a:pt x="26855" y="6406"/>
                    <a:pt x="26833" y="6406"/>
                  </a:cubicBezTo>
                  <a:cubicBezTo>
                    <a:pt x="26796" y="6407"/>
                    <a:pt x="26759" y="6407"/>
                    <a:pt x="26723" y="6407"/>
                  </a:cubicBezTo>
                  <a:cubicBezTo>
                    <a:pt x="26616" y="6407"/>
                    <a:pt x="26511" y="6401"/>
                    <a:pt x="26407" y="6375"/>
                  </a:cubicBezTo>
                  <a:cubicBezTo>
                    <a:pt x="26343" y="6373"/>
                    <a:pt x="26263" y="6325"/>
                    <a:pt x="26197" y="6325"/>
                  </a:cubicBezTo>
                  <a:cubicBezTo>
                    <a:pt x="26166" y="6325"/>
                    <a:pt x="26139" y="6335"/>
                    <a:pt x="26117" y="6364"/>
                  </a:cubicBezTo>
                  <a:cubicBezTo>
                    <a:pt x="25990" y="6330"/>
                    <a:pt x="25853" y="6252"/>
                    <a:pt x="25721" y="6252"/>
                  </a:cubicBezTo>
                  <a:cubicBezTo>
                    <a:pt x="25706" y="6252"/>
                    <a:pt x="25690" y="6253"/>
                    <a:pt x="25674" y="6255"/>
                  </a:cubicBezTo>
                  <a:cubicBezTo>
                    <a:pt x="25654" y="6266"/>
                    <a:pt x="25637" y="6284"/>
                    <a:pt x="25633" y="6307"/>
                  </a:cubicBezTo>
                  <a:cubicBezTo>
                    <a:pt x="25316" y="6282"/>
                    <a:pt x="25000" y="6276"/>
                    <a:pt x="24685" y="6264"/>
                  </a:cubicBezTo>
                  <a:cubicBezTo>
                    <a:pt x="24695" y="6235"/>
                    <a:pt x="24687" y="6202"/>
                    <a:pt x="24666" y="6179"/>
                  </a:cubicBezTo>
                  <a:cubicBezTo>
                    <a:pt x="24596" y="6120"/>
                    <a:pt x="24489" y="6134"/>
                    <a:pt x="24403" y="6124"/>
                  </a:cubicBezTo>
                  <a:close/>
                  <a:moveTo>
                    <a:pt x="11226" y="10185"/>
                  </a:moveTo>
                  <a:cubicBezTo>
                    <a:pt x="11097" y="10185"/>
                    <a:pt x="11049" y="10349"/>
                    <a:pt x="11119" y="10446"/>
                  </a:cubicBezTo>
                  <a:cubicBezTo>
                    <a:pt x="11453" y="10913"/>
                    <a:pt x="11759" y="11228"/>
                    <a:pt x="11432" y="11822"/>
                  </a:cubicBezTo>
                  <a:cubicBezTo>
                    <a:pt x="11393" y="11890"/>
                    <a:pt x="11416" y="11975"/>
                    <a:pt x="11481" y="12016"/>
                  </a:cubicBezTo>
                  <a:cubicBezTo>
                    <a:pt x="11505" y="12026"/>
                    <a:pt x="11527" y="12031"/>
                    <a:pt x="11548" y="12031"/>
                  </a:cubicBezTo>
                  <a:cubicBezTo>
                    <a:pt x="11825" y="12031"/>
                    <a:pt x="11900" y="11210"/>
                    <a:pt x="11811" y="11028"/>
                  </a:cubicBezTo>
                  <a:lnTo>
                    <a:pt x="11811" y="11028"/>
                  </a:lnTo>
                  <a:lnTo>
                    <a:pt x="11811" y="11030"/>
                  </a:lnTo>
                  <a:cubicBezTo>
                    <a:pt x="11734" y="10777"/>
                    <a:pt x="11551" y="10580"/>
                    <a:pt x="11401" y="10366"/>
                  </a:cubicBezTo>
                  <a:cubicBezTo>
                    <a:pt x="11356" y="10298"/>
                    <a:pt x="11348" y="10197"/>
                    <a:pt x="11249" y="10187"/>
                  </a:cubicBezTo>
                  <a:cubicBezTo>
                    <a:pt x="11241" y="10186"/>
                    <a:pt x="11233" y="10185"/>
                    <a:pt x="11226" y="10185"/>
                  </a:cubicBezTo>
                  <a:close/>
                  <a:moveTo>
                    <a:pt x="15939" y="11264"/>
                  </a:moveTo>
                  <a:cubicBezTo>
                    <a:pt x="15851" y="11264"/>
                    <a:pt x="15776" y="11344"/>
                    <a:pt x="15828" y="11477"/>
                  </a:cubicBezTo>
                  <a:cubicBezTo>
                    <a:pt x="15979" y="11863"/>
                    <a:pt x="15676" y="12464"/>
                    <a:pt x="16121" y="12719"/>
                  </a:cubicBezTo>
                  <a:cubicBezTo>
                    <a:pt x="16129" y="12721"/>
                    <a:pt x="16135" y="12723"/>
                    <a:pt x="16141" y="12725"/>
                  </a:cubicBezTo>
                  <a:cubicBezTo>
                    <a:pt x="16188" y="12762"/>
                    <a:pt x="16242" y="12789"/>
                    <a:pt x="16302" y="12806"/>
                  </a:cubicBezTo>
                  <a:lnTo>
                    <a:pt x="16299" y="12806"/>
                  </a:lnTo>
                  <a:cubicBezTo>
                    <a:pt x="16362" y="12826"/>
                    <a:pt x="16423" y="12834"/>
                    <a:pt x="16484" y="12834"/>
                  </a:cubicBezTo>
                  <a:cubicBezTo>
                    <a:pt x="16742" y="12834"/>
                    <a:pt x="16991" y="12687"/>
                    <a:pt x="17251" y="12687"/>
                  </a:cubicBezTo>
                  <a:cubicBezTo>
                    <a:pt x="17274" y="12687"/>
                    <a:pt x="17297" y="12688"/>
                    <a:pt x="17320" y="12690"/>
                  </a:cubicBezTo>
                  <a:cubicBezTo>
                    <a:pt x="17417" y="12695"/>
                    <a:pt x="17511" y="12713"/>
                    <a:pt x="17604" y="12742"/>
                  </a:cubicBezTo>
                  <a:cubicBezTo>
                    <a:pt x="17616" y="12744"/>
                    <a:pt x="17628" y="12746"/>
                    <a:pt x="17639" y="12746"/>
                  </a:cubicBezTo>
                  <a:cubicBezTo>
                    <a:pt x="17817" y="12746"/>
                    <a:pt x="17896" y="12460"/>
                    <a:pt x="17484" y="12423"/>
                  </a:cubicBezTo>
                  <a:cubicBezTo>
                    <a:pt x="17476" y="12396"/>
                    <a:pt x="17460" y="12372"/>
                    <a:pt x="17439" y="12353"/>
                  </a:cubicBezTo>
                  <a:cubicBezTo>
                    <a:pt x="17143" y="12213"/>
                    <a:pt x="16806" y="12137"/>
                    <a:pt x="16478" y="12114"/>
                  </a:cubicBezTo>
                  <a:cubicBezTo>
                    <a:pt x="16452" y="12077"/>
                    <a:pt x="16411" y="12053"/>
                    <a:pt x="16363" y="12051"/>
                  </a:cubicBezTo>
                  <a:cubicBezTo>
                    <a:pt x="16341" y="12051"/>
                    <a:pt x="16316" y="12051"/>
                    <a:pt x="16291" y="12053"/>
                  </a:cubicBezTo>
                  <a:cubicBezTo>
                    <a:pt x="16267" y="12034"/>
                    <a:pt x="16237" y="12024"/>
                    <a:pt x="16207" y="12024"/>
                  </a:cubicBezTo>
                  <a:cubicBezTo>
                    <a:pt x="16185" y="12024"/>
                    <a:pt x="16162" y="12030"/>
                    <a:pt x="16141" y="12040"/>
                  </a:cubicBezTo>
                  <a:cubicBezTo>
                    <a:pt x="16147" y="11845"/>
                    <a:pt x="16180" y="11643"/>
                    <a:pt x="16125" y="11458"/>
                  </a:cubicBezTo>
                  <a:cubicBezTo>
                    <a:pt x="16101" y="11323"/>
                    <a:pt x="16015" y="11264"/>
                    <a:pt x="15939" y="11264"/>
                  </a:cubicBezTo>
                  <a:close/>
                  <a:moveTo>
                    <a:pt x="19906" y="12267"/>
                  </a:moveTo>
                  <a:cubicBezTo>
                    <a:pt x="19855" y="12267"/>
                    <a:pt x="19804" y="12313"/>
                    <a:pt x="19809" y="12374"/>
                  </a:cubicBezTo>
                  <a:cubicBezTo>
                    <a:pt x="19758" y="12557"/>
                    <a:pt x="19803" y="12773"/>
                    <a:pt x="19840" y="12958"/>
                  </a:cubicBezTo>
                  <a:cubicBezTo>
                    <a:pt x="19856" y="12996"/>
                    <a:pt x="19891" y="13016"/>
                    <a:pt x="19927" y="13016"/>
                  </a:cubicBezTo>
                  <a:cubicBezTo>
                    <a:pt x="19955" y="13016"/>
                    <a:pt x="19983" y="13003"/>
                    <a:pt x="20003" y="12976"/>
                  </a:cubicBezTo>
                  <a:cubicBezTo>
                    <a:pt x="20147" y="12966"/>
                    <a:pt x="20128" y="12773"/>
                    <a:pt x="20144" y="12668"/>
                  </a:cubicBezTo>
                  <a:cubicBezTo>
                    <a:pt x="20159" y="12586"/>
                    <a:pt x="20129" y="12479"/>
                    <a:pt x="20039" y="12479"/>
                  </a:cubicBezTo>
                  <a:cubicBezTo>
                    <a:pt x="20030" y="12479"/>
                    <a:pt x="20020" y="12480"/>
                    <a:pt x="20009" y="12483"/>
                  </a:cubicBezTo>
                  <a:cubicBezTo>
                    <a:pt x="20003" y="12425"/>
                    <a:pt x="20007" y="12361"/>
                    <a:pt x="19978" y="12310"/>
                  </a:cubicBezTo>
                  <a:cubicBezTo>
                    <a:pt x="19959" y="12280"/>
                    <a:pt x="19933" y="12267"/>
                    <a:pt x="19906" y="12267"/>
                  </a:cubicBezTo>
                  <a:close/>
                  <a:moveTo>
                    <a:pt x="13755" y="11199"/>
                  </a:moveTo>
                  <a:cubicBezTo>
                    <a:pt x="13722" y="11199"/>
                    <a:pt x="13688" y="11213"/>
                    <a:pt x="13658" y="11244"/>
                  </a:cubicBezTo>
                  <a:cubicBezTo>
                    <a:pt x="13212" y="11674"/>
                    <a:pt x="13070" y="12413"/>
                    <a:pt x="13345" y="12970"/>
                  </a:cubicBezTo>
                  <a:lnTo>
                    <a:pt x="13347" y="12970"/>
                  </a:lnTo>
                  <a:cubicBezTo>
                    <a:pt x="13381" y="13010"/>
                    <a:pt x="13421" y="13026"/>
                    <a:pt x="13461" y="13026"/>
                  </a:cubicBezTo>
                  <a:cubicBezTo>
                    <a:pt x="13585" y="13026"/>
                    <a:pt x="13699" y="12864"/>
                    <a:pt x="13555" y="12762"/>
                  </a:cubicBezTo>
                  <a:cubicBezTo>
                    <a:pt x="13411" y="12304"/>
                    <a:pt x="13510" y="11773"/>
                    <a:pt x="13864" y="11438"/>
                  </a:cubicBezTo>
                  <a:cubicBezTo>
                    <a:pt x="13961" y="11337"/>
                    <a:pt x="13863" y="11199"/>
                    <a:pt x="13755" y="11199"/>
                  </a:cubicBezTo>
                  <a:close/>
                  <a:moveTo>
                    <a:pt x="15689" y="9806"/>
                  </a:moveTo>
                  <a:cubicBezTo>
                    <a:pt x="15648" y="9806"/>
                    <a:pt x="15607" y="9824"/>
                    <a:pt x="15579" y="9864"/>
                  </a:cubicBezTo>
                  <a:cubicBezTo>
                    <a:pt x="15505" y="10067"/>
                    <a:pt x="15435" y="10279"/>
                    <a:pt x="15331" y="10473"/>
                  </a:cubicBezTo>
                  <a:cubicBezTo>
                    <a:pt x="15197" y="10711"/>
                    <a:pt x="15040" y="10938"/>
                    <a:pt x="14868" y="11148"/>
                  </a:cubicBezTo>
                  <a:cubicBezTo>
                    <a:pt x="14827" y="11213"/>
                    <a:pt x="14744" y="11263"/>
                    <a:pt x="14697" y="11326"/>
                  </a:cubicBezTo>
                  <a:cubicBezTo>
                    <a:pt x="14709" y="11269"/>
                    <a:pt x="14713" y="11209"/>
                    <a:pt x="14709" y="11152"/>
                  </a:cubicBezTo>
                  <a:cubicBezTo>
                    <a:pt x="14689" y="11088"/>
                    <a:pt x="14631" y="11052"/>
                    <a:pt x="14572" y="11052"/>
                  </a:cubicBezTo>
                  <a:cubicBezTo>
                    <a:pt x="14535" y="11052"/>
                    <a:pt x="14498" y="11066"/>
                    <a:pt x="14469" y="11096"/>
                  </a:cubicBezTo>
                  <a:cubicBezTo>
                    <a:pt x="14253" y="11522"/>
                    <a:pt x="13932" y="11929"/>
                    <a:pt x="13954" y="12431"/>
                  </a:cubicBezTo>
                  <a:cubicBezTo>
                    <a:pt x="13975" y="12625"/>
                    <a:pt x="13960" y="12896"/>
                    <a:pt x="14137" y="13018"/>
                  </a:cubicBezTo>
                  <a:cubicBezTo>
                    <a:pt x="14152" y="13024"/>
                    <a:pt x="14168" y="13027"/>
                    <a:pt x="14183" y="13027"/>
                  </a:cubicBezTo>
                  <a:cubicBezTo>
                    <a:pt x="14282" y="13027"/>
                    <a:pt x="14387" y="12914"/>
                    <a:pt x="14376" y="12816"/>
                  </a:cubicBezTo>
                  <a:cubicBezTo>
                    <a:pt x="14304" y="12602"/>
                    <a:pt x="14283" y="12374"/>
                    <a:pt x="14316" y="12149"/>
                  </a:cubicBezTo>
                  <a:cubicBezTo>
                    <a:pt x="14382" y="11903"/>
                    <a:pt x="14571" y="11687"/>
                    <a:pt x="14662" y="11444"/>
                  </a:cubicBezTo>
                  <a:cubicBezTo>
                    <a:pt x="14662" y="11450"/>
                    <a:pt x="14664" y="11456"/>
                    <a:pt x="14664" y="11462"/>
                  </a:cubicBezTo>
                  <a:cubicBezTo>
                    <a:pt x="14701" y="11535"/>
                    <a:pt x="14743" y="11562"/>
                    <a:pt x="14789" y="11562"/>
                  </a:cubicBezTo>
                  <a:cubicBezTo>
                    <a:pt x="14794" y="11562"/>
                    <a:pt x="14799" y="11562"/>
                    <a:pt x="14804" y="11561"/>
                  </a:cubicBezTo>
                  <a:lnTo>
                    <a:pt x="14789" y="11561"/>
                  </a:lnTo>
                  <a:cubicBezTo>
                    <a:pt x="14786" y="11560"/>
                    <a:pt x="14782" y="11560"/>
                    <a:pt x="14779" y="11559"/>
                  </a:cubicBezTo>
                  <a:lnTo>
                    <a:pt x="14779" y="11559"/>
                  </a:lnTo>
                  <a:cubicBezTo>
                    <a:pt x="14788" y="11560"/>
                    <a:pt x="14797" y="11561"/>
                    <a:pt x="14806" y="11561"/>
                  </a:cubicBezTo>
                  <a:cubicBezTo>
                    <a:pt x="14923" y="11543"/>
                    <a:pt x="15055" y="11357"/>
                    <a:pt x="15125" y="11271"/>
                  </a:cubicBezTo>
                  <a:cubicBezTo>
                    <a:pt x="15152" y="11306"/>
                    <a:pt x="15192" y="11324"/>
                    <a:pt x="15234" y="11324"/>
                  </a:cubicBezTo>
                  <a:cubicBezTo>
                    <a:pt x="15249" y="11324"/>
                    <a:pt x="15264" y="11321"/>
                    <a:pt x="15279" y="11316"/>
                  </a:cubicBezTo>
                  <a:cubicBezTo>
                    <a:pt x="15289" y="11374"/>
                    <a:pt x="15308" y="11436"/>
                    <a:pt x="15296" y="11489"/>
                  </a:cubicBezTo>
                  <a:cubicBezTo>
                    <a:pt x="15143" y="12005"/>
                    <a:pt x="14911" y="12618"/>
                    <a:pt x="15304" y="13090"/>
                  </a:cubicBezTo>
                  <a:cubicBezTo>
                    <a:pt x="15337" y="13142"/>
                    <a:pt x="15394" y="13167"/>
                    <a:pt x="15448" y="13167"/>
                  </a:cubicBezTo>
                  <a:cubicBezTo>
                    <a:pt x="15530" y="13167"/>
                    <a:pt x="15607" y="13110"/>
                    <a:pt x="15594" y="13007"/>
                  </a:cubicBezTo>
                  <a:cubicBezTo>
                    <a:pt x="15579" y="12923"/>
                    <a:pt x="15489" y="12896"/>
                    <a:pt x="15462" y="12818"/>
                  </a:cubicBezTo>
                  <a:cubicBezTo>
                    <a:pt x="15277" y="12507"/>
                    <a:pt x="15400" y="12143"/>
                    <a:pt x="15491" y="11822"/>
                  </a:cubicBezTo>
                  <a:cubicBezTo>
                    <a:pt x="15532" y="11721"/>
                    <a:pt x="15559" y="11617"/>
                    <a:pt x="15573" y="11510"/>
                  </a:cubicBezTo>
                  <a:cubicBezTo>
                    <a:pt x="15590" y="11518"/>
                    <a:pt x="15608" y="11520"/>
                    <a:pt x="15627" y="11520"/>
                  </a:cubicBezTo>
                  <a:cubicBezTo>
                    <a:pt x="15775" y="11516"/>
                    <a:pt x="15942" y="11137"/>
                    <a:pt x="15884" y="11018"/>
                  </a:cubicBezTo>
                  <a:cubicBezTo>
                    <a:pt x="15905" y="10808"/>
                    <a:pt x="15954" y="10551"/>
                    <a:pt x="15849" y="10362"/>
                  </a:cubicBezTo>
                  <a:cubicBezTo>
                    <a:pt x="15851" y="10339"/>
                    <a:pt x="15851" y="10316"/>
                    <a:pt x="15849" y="10294"/>
                  </a:cubicBezTo>
                  <a:cubicBezTo>
                    <a:pt x="15843" y="10259"/>
                    <a:pt x="15824" y="10228"/>
                    <a:pt x="15798" y="10205"/>
                  </a:cubicBezTo>
                  <a:cubicBezTo>
                    <a:pt x="15816" y="10119"/>
                    <a:pt x="15828" y="10030"/>
                    <a:pt x="15835" y="9940"/>
                  </a:cubicBezTo>
                  <a:cubicBezTo>
                    <a:pt x="15833" y="9859"/>
                    <a:pt x="15761" y="9806"/>
                    <a:pt x="15689" y="9806"/>
                  </a:cubicBezTo>
                  <a:close/>
                  <a:moveTo>
                    <a:pt x="21132" y="14137"/>
                  </a:moveTo>
                  <a:cubicBezTo>
                    <a:pt x="21153" y="14178"/>
                    <a:pt x="21194" y="14203"/>
                    <a:pt x="21239" y="14205"/>
                  </a:cubicBezTo>
                  <a:cubicBezTo>
                    <a:pt x="21270" y="14231"/>
                    <a:pt x="21303" y="14254"/>
                    <a:pt x="21340" y="14270"/>
                  </a:cubicBezTo>
                  <a:cubicBezTo>
                    <a:pt x="21245" y="14231"/>
                    <a:pt x="21150" y="14194"/>
                    <a:pt x="21058" y="14151"/>
                  </a:cubicBezTo>
                  <a:lnTo>
                    <a:pt x="21058" y="14151"/>
                  </a:lnTo>
                  <a:cubicBezTo>
                    <a:pt x="21065" y="14154"/>
                    <a:pt x="21073" y="14155"/>
                    <a:pt x="21080" y="14155"/>
                  </a:cubicBezTo>
                  <a:cubicBezTo>
                    <a:pt x="21098" y="14155"/>
                    <a:pt x="21115" y="14148"/>
                    <a:pt x="21130" y="14137"/>
                  </a:cubicBezTo>
                  <a:close/>
                  <a:moveTo>
                    <a:pt x="18875" y="15926"/>
                  </a:moveTo>
                  <a:lnTo>
                    <a:pt x="18875" y="15926"/>
                  </a:lnTo>
                  <a:cubicBezTo>
                    <a:pt x="18990" y="16013"/>
                    <a:pt x="19101" y="16103"/>
                    <a:pt x="19213" y="16196"/>
                  </a:cubicBezTo>
                  <a:cubicBezTo>
                    <a:pt x="19173" y="16208"/>
                    <a:pt x="19134" y="16227"/>
                    <a:pt x="19099" y="16252"/>
                  </a:cubicBezTo>
                  <a:cubicBezTo>
                    <a:pt x="19040" y="16158"/>
                    <a:pt x="19036" y="15997"/>
                    <a:pt x="18916" y="15997"/>
                  </a:cubicBezTo>
                  <a:cubicBezTo>
                    <a:pt x="18907" y="15997"/>
                    <a:pt x="18896" y="15998"/>
                    <a:pt x="18885" y="16001"/>
                  </a:cubicBezTo>
                  <a:lnTo>
                    <a:pt x="18879" y="15994"/>
                  </a:lnTo>
                  <a:cubicBezTo>
                    <a:pt x="18879" y="15972"/>
                    <a:pt x="18879" y="15947"/>
                    <a:pt x="18875" y="15926"/>
                  </a:cubicBezTo>
                  <a:close/>
                  <a:moveTo>
                    <a:pt x="18894" y="16266"/>
                  </a:moveTo>
                  <a:lnTo>
                    <a:pt x="18902" y="16278"/>
                  </a:lnTo>
                  <a:lnTo>
                    <a:pt x="18902" y="16289"/>
                  </a:lnTo>
                  <a:lnTo>
                    <a:pt x="18881" y="16289"/>
                  </a:lnTo>
                  <a:cubicBezTo>
                    <a:pt x="18885" y="16282"/>
                    <a:pt x="18890" y="16274"/>
                    <a:pt x="18894" y="16266"/>
                  </a:cubicBezTo>
                  <a:close/>
                  <a:moveTo>
                    <a:pt x="2796" y="9231"/>
                  </a:moveTo>
                  <a:cubicBezTo>
                    <a:pt x="2762" y="9231"/>
                    <a:pt x="2730" y="9250"/>
                    <a:pt x="2722" y="9294"/>
                  </a:cubicBezTo>
                  <a:cubicBezTo>
                    <a:pt x="2716" y="9312"/>
                    <a:pt x="2709" y="9333"/>
                    <a:pt x="2703" y="9352"/>
                  </a:cubicBezTo>
                  <a:cubicBezTo>
                    <a:pt x="2697" y="9351"/>
                    <a:pt x="2692" y="9350"/>
                    <a:pt x="2686" y="9350"/>
                  </a:cubicBezTo>
                  <a:cubicBezTo>
                    <a:pt x="2538" y="9350"/>
                    <a:pt x="2403" y="9643"/>
                    <a:pt x="2296" y="9734"/>
                  </a:cubicBezTo>
                  <a:cubicBezTo>
                    <a:pt x="2137" y="9936"/>
                    <a:pt x="1969" y="10129"/>
                    <a:pt x="1792" y="10314"/>
                  </a:cubicBezTo>
                  <a:cubicBezTo>
                    <a:pt x="1697" y="10446"/>
                    <a:pt x="1526" y="10565"/>
                    <a:pt x="1506" y="10730"/>
                  </a:cubicBezTo>
                  <a:cubicBezTo>
                    <a:pt x="0" y="12483"/>
                    <a:pt x="193" y="14966"/>
                    <a:pt x="1263" y="16881"/>
                  </a:cubicBezTo>
                  <a:cubicBezTo>
                    <a:pt x="1282" y="16904"/>
                    <a:pt x="1310" y="16920"/>
                    <a:pt x="1339" y="16926"/>
                  </a:cubicBezTo>
                  <a:cubicBezTo>
                    <a:pt x="1401" y="17037"/>
                    <a:pt x="1465" y="17142"/>
                    <a:pt x="1533" y="17245"/>
                  </a:cubicBezTo>
                  <a:cubicBezTo>
                    <a:pt x="1533" y="17262"/>
                    <a:pt x="1537" y="17280"/>
                    <a:pt x="1545" y="17297"/>
                  </a:cubicBezTo>
                  <a:cubicBezTo>
                    <a:pt x="1582" y="17373"/>
                    <a:pt x="1625" y="17449"/>
                    <a:pt x="1673" y="17521"/>
                  </a:cubicBezTo>
                  <a:cubicBezTo>
                    <a:pt x="1716" y="17583"/>
                    <a:pt x="1759" y="17652"/>
                    <a:pt x="1808" y="17722"/>
                  </a:cubicBezTo>
                  <a:cubicBezTo>
                    <a:pt x="1814" y="17733"/>
                    <a:pt x="1821" y="17745"/>
                    <a:pt x="1829" y="17755"/>
                  </a:cubicBezTo>
                  <a:cubicBezTo>
                    <a:pt x="1913" y="17879"/>
                    <a:pt x="2006" y="18002"/>
                    <a:pt x="2115" y="18091"/>
                  </a:cubicBezTo>
                  <a:cubicBezTo>
                    <a:pt x="2514" y="18504"/>
                    <a:pt x="3020" y="18805"/>
                    <a:pt x="3545" y="19039"/>
                  </a:cubicBezTo>
                  <a:cubicBezTo>
                    <a:pt x="4150" y="19337"/>
                    <a:pt x="4823" y="19399"/>
                    <a:pt x="5489" y="19399"/>
                  </a:cubicBezTo>
                  <a:cubicBezTo>
                    <a:pt x="5500" y="19399"/>
                    <a:pt x="5511" y="19399"/>
                    <a:pt x="5522" y="19399"/>
                  </a:cubicBezTo>
                  <a:cubicBezTo>
                    <a:pt x="5637" y="19403"/>
                    <a:pt x="5752" y="19407"/>
                    <a:pt x="5867" y="19407"/>
                  </a:cubicBezTo>
                  <a:cubicBezTo>
                    <a:pt x="5878" y="19407"/>
                    <a:pt x="5888" y="19407"/>
                    <a:pt x="5898" y="19407"/>
                  </a:cubicBezTo>
                  <a:cubicBezTo>
                    <a:pt x="6260" y="19407"/>
                    <a:pt x="6622" y="19372"/>
                    <a:pt x="6978" y="19300"/>
                  </a:cubicBezTo>
                  <a:cubicBezTo>
                    <a:pt x="7235" y="19251"/>
                    <a:pt x="7486" y="19171"/>
                    <a:pt x="7735" y="19095"/>
                  </a:cubicBezTo>
                  <a:cubicBezTo>
                    <a:pt x="7840" y="19039"/>
                    <a:pt x="8087" y="19000"/>
                    <a:pt x="8178" y="18893"/>
                  </a:cubicBezTo>
                  <a:cubicBezTo>
                    <a:pt x="8282" y="18854"/>
                    <a:pt x="8387" y="18811"/>
                    <a:pt x="8492" y="18770"/>
                  </a:cubicBezTo>
                  <a:cubicBezTo>
                    <a:pt x="8797" y="18658"/>
                    <a:pt x="9081" y="18498"/>
                    <a:pt x="9336" y="18298"/>
                  </a:cubicBezTo>
                  <a:cubicBezTo>
                    <a:pt x="9459" y="18208"/>
                    <a:pt x="9560" y="18093"/>
                    <a:pt x="9677" y="17996"/>
                  </a:cubicBezTo>
                  <a:cubicBezTo>
                    <a:pt x="9685" y="17992"/>
                    <a:pt x="9694" y="17990"/>
                    <a:pt x="9703" y="17990"/>
                  </a:cubicBezTo>
                  <a:cubicBezTo>
                    <a:pt x="9712" y="17990"/>
                    <a:pt x="9720" y="17992"/>
                    <a:pt x="9729" y="17996"/>
                  </a:cubicBezTo>
                  <a:cubicBezTo>
                    <a:pt x="9823" y="18021"/>
                    <a:pt x="9916" y="18054"/>
                    <a:pt x="10013" y="18076"/>
                  </a:cubicBezTo>
                  <a:cubicBezTo>
                    <a:pt x="10127" y="18094"/>
                    <a:pt x="10243" y="18102"/>
                    <a:pt x="10358" y="18102"/>
                  </a:cubicBezTo>
                  <a:cubicBezTo>
                    <a:pt x="10531" y="18102"/>
                    <a:pt x="10704" y="18083"/>
                    <a:pt x="10873" y="18043"/>
                  </a:cubicBezTo>
                  <a:cubicBezTo>
                    <a:pt x="11230" y="17908"/>
                    <a:pt x="11562" y="17706"/>
                    <a:pt x="11895" y="17519"/>
                  </a:cubicBezTo>
                  <a:cubicBezTo>
                    <a:pt x="12080" y="17418"/>
                    <a:pt x="12253" y="17299"/>
                    <a:pt x="12413" y="17163"/>
                  </a:cubicBezTo>
                  <a:cubicBezTo>
                    <a:pt x="12529" y="17064"/>
                    <a:pt x="12648" y="16957"/>
                    <a:pt x="12716" y="16819"/>
                  </a:cubicBezTo>
                  <a:cubicBezTo>
                    <a:pt x="12786" y="16675"/>
                    <a:pt x="12829" y="16521"/>
                    <a:pt x="12843" y="16365"/>
                  </a:cubicBezTo>
                  <a:cubicBezTo>
                    <a:pt x="12847" y="16305"/>
                    <a:pt x="12850" y="16247"/>
                    <a:pt x="12852" y="16188"/>
                  </a:cubicBezTo>
                  <a:cubicBezTo>
                    <a:pt x="12868" y="16258"/>
                    <a:pt x="12876" y="16330"/>
                    <a:pt x="12878" y="16402"/>
                  </a:cubicBezTo>
                  <a:cubicBezTo>
                    <a:pt x="12944" y="16663"/>
                    <a:pt x="13220" y="16797"/>
                    <a:pt x="13395" y="16984"/>
                  </a:cubicBezTo>
                  <a:cubicBezTo>
                    <a:pt x="14026" y="17591"/>
                    <a:pt x="14907" y="17782"/>
                    <a:pt x="15707" y="18070"/>
                  </a:cubicBezTo>
                  <a:cubicBezTo>
                    <a:pt x="16313" y="18294"/>
                    <a:pt x="16985" y="18352"/>
                    <a:pt x="17631" y="18352"/>
                  </a:cubicBezTo>
                  <a:cubicBezTo>
                    <a:pt x="17642" y="18352"/>
                    <a:pt x="17654" y="18352"/>
                    <a:pt x="17665" y="18352"/>
                  </a:cubicBezTo>
                  <a:cubicBezTo>
                    <a:pt x="17940" y="18320"/>
                    <a:pt x="18197" y="18268"/>
                    <a:pt x="18475" y="18268"/>
                  </a:cubicBezTo>
                  <a:cubicBezTo>
                    <a:pt x="18499" y="18268"/>
                    <a:pt x="18524" y="18269"/>
                    <a:pt x="18548" y="18270"/>
                  </a:cubicBezTo>
                  <a:cubicBezTo>
                    <a:pt x="19326" y="18309"/>
                    <a:pt x="20097" y="18420"/>
                    <a:pt x="20873" y="18479"/>
                  </a:cubicBezTo>
                  <a:cubicBezTo>
                    <a:pt x="21049" y="18483"/>
                    <a:pt x="21209" y="18486"/>
                    <a:pt x="21355" y="18486"/>
                  </a:cubicBezTo>
                  <a:cubicBezTo>
                    <a:pt x="22371" y="18486"/>
                    <a:pt x="22747" y="18351"/>
                    <a:pt x="23574" y="17414"/>
                  </a:cubicBezTo>
                  <a:cubicBezTo>
                    <a:pt x="23932" y="17076"/>
                    <a:pt x="24191" y="16836"/>
                    <a:pt x="24321" y="16622"/>
                  </a:cubicBezTo>
                  <a:cubicBezTo>
                    <a:pt x="24584" y="16533"/>
                    <a:pt x="24847" y="16437"/>
                    <a:pt x="25109" y="16336"/>
                  </a:cubicBezTo>
                  <a:cubicBezTo>
                    <a:pt x="25818" y="16019"/>
                    <a:pt x="26579" y="15811"/>
                    <a:pt x="27250" y="15410"/>
                  </a:cubicBezTo>
                  <a:cubicBezTo>
                    <a:pt x="27489" y="15274"/>
                    <a:pt x="27442" y="15136"/>
                    <a:pt x="27242" y="15136"/>
                  </a:cubicBezTo>
                  <a:cubicBezTo>
                    <a:pt x="27210" y="15136"/>
                    <a:pt x="27174" y="15139"/>
                    <a:pt x="27135" y="15147"/>
                  </a:cubicBezTo>
                  <a:cubicBezTo>
                    <a:pt x="27108" y="15146"/>
                    <a:pt x="27080" y="15146"/>
                    <a:pt x="27053" y="15146"/>
                  </a:cubicBezTo>
                  <a:cubicBezTo>
                    <a:pt x="26347" y="15146"/>
                    <a:pt x="25650" y="15297"/>
                    <a:pt x="24967" y="15468"/>
                  </a:cubicBezTo>
                  <a:cubicBezTo>
                    <a:pt x="24679" y="15554"/>
                    <a:pt x="24337" y="15534"/>
                    <a:pt x="24082" y="15700"/>
                  </a:cubicBezTo>
                  <a:cubicBezTo>
                    <a:pt x="24070" y="15713"/>
                    <a:pt x="24059" y="15729"/>
                    <a:pt x="24053" y="15745"/>
                  </a:cubicBezTo>
                  <a:cubicBezTo>
                    <a:pt x="23907" y="15612"/>
                    <a:pt x="23755" y="15484"/>
                    <a:pt x="23594" y="15367"/>
                  </a:cubicBezTo>
                  <a:cubicBezTo>
                    <a:pt x="23327" y="15181"/>
                    <a:pt x="23155" y="15106"/>
                    <a:pt x="23027" y="15106"/>
                  </a:cubicBezTo>
                  <a:cubicBezTo>
                    <a:pt x="22706" y="15106"/>
                    <a:pt x="22667" y="15580"/>
                    <a:pt x="22103" y="15949"/>
                  </a:cubicBezTo>
                  <a:cubicBezTo>
                    <a:pt x="21975" y="16044"/>
                    <a:pt x="21840" y="16128"/>
                    <a:pt x="21698" y="16202"/>
                  </a:cubicBezTo>
                  <a:cubicBezTo>
                    <a:pt x="21657" y="16122"/>
                    <a:pt x="21527" y="16114"/>
                    <a:pt x="21441" y="16089"/>
                  </a:cubicBezTo>
                  <a:cubicBezTo>
                    <a:pt x="21585" y="15963"/>
                    <a:pt x="21601" y="15770"/>
                    <a:pt x="21613" y="15593"/>
                  </a:cubicBezTo>
                  <a:cubicBezTo>
                    <a:pt x="21739" y="15573"/>
                    <a:pt x="21821" y="15449"/>
                    <a:pt x="21790" y="15326"/>
                  </a:cubicBezTo>
                  <a:cubicBezTo>
                    <a:pt x="21901" y="15264"/>
                    <a:pt x="21866" y="15124"/>
                    <a:pt x="21798" y="15042"/>
                  </a:cubicBezTo>
                  <a:cubicBezTo>
                    <a:pt x="21877" y="15019"/>
                    <a:pt x="21920" y="14937"/>
                    <a:pt x="21895" y="14859"/>
                  </a:cubicBezTo>
                  <a:lnTo>
                    <a:pt x="21895" y="14859"/>
                  </a:lnTo>
                  <a:cubicBezTo>
                    <a:pt x="21932" y="14881"/>
                    <a:pt x="21970" y="14891"/>
                    <a:pt x="22005" y="14891"/>
                  </a:cubicBezTo>
                  <a:cubicBezTo>
                    <a:pt x="22140" y="14891"/>
                    <a:pt x="22234" y="14745"/>
                    <a:pt x="22095" y="14630"/>
                  </a:cubicBezTo>
                  <a:cubicBezTo>
                    <a:pt x="21967" y="14569"/>
                    <a:pt x="21842" y="14505"/>
                    <a:pt x="21716" y="14439"/>
                  </a:cubicBezTo>
                  <a:lnTo>
                    <a:pt x="21580" y="14369"/>
                  </a:lnTo>
                  <a:lnTo>
                    <a:pt x="21395" y="14293"/>
                  </a:lnTo>
                  <a:lnTo>
                    <a:pt x="21395" y="14293"/>
                  </a:lnTo>
                  <a:cubicBezTo>
                    <a:pt x="21496" y="14328"/>
                    <a:pt x="21607" y="14344"/>
                    <a:pt x="21704" y="14379"/>
                  </a:cubicBezTo>
                  <a:cubicBezTo>
                    <a:pt x="21916" y="14486"/>
                    <a:pt x="22132" y="14581"/>
                    <a:pt x="22356" y="14661"/>
                  </a:cubicBezTo>
                  <a:cubicBezTo>
                    <a:pt x="22388" y="14680"/>
                    <a:pt x="22434" y="14693"/>
                    <a:pt x="22475" y="14693"/>
                  </a:cubicBezTo>
                  <a:cubicBezTo>
                    <a:pt x="22533" y="14693"/>
                    <a:pt x="22581" y="14666"/>
                    <a:pt x="22568" y="14589"/>
                  </a:cubicBezTo>
                  <a:cubicBezTo>
                    <a:pt x="22523" y="14488"/>
                    <a:pt x="22383" y="14493"/>
                    <a:pt x="22294" y="14449"/>
                  </a:cubicBezTo>
                  <a:cubicBezTo>
                    <a:pt x="22286" y="14435"/>
                    <a:pt x="22276" y="14421"/>
                    <a:pt x="22268" y="14406"/>
                  </a:cubicBezTo>
                  <a:cubicBezTo>
                    <a:pt x="22261" y="14396"/>
                    <a:pt x="22255" y="14386"/>
                    <a:pt x="22247" y="14373"/>
                  </a:cubicBezTo>
                  <a:cubicBezTo>
                    <a:pt x="22251" y="14363"/>
                    <a:pt x="22253" y="14353"/>
                    <a:pt x="22253" y="14342"/>
                  </a:cubicBezTo>
                  <a:cubicBezTo>
                    <a:pt x="22255" y="14322"/>
                    <a:pt x="22247" y="14301"/>
                    <a:pt x="22235" y="14285"/>
                  </a:cubicBezTo>
                  <a:cubicBezTo>
                    <a:pt x="22352" y="14244"/>
                    <a:pt x="22704" y="14198"/>
                    <a:pt x="22642" y="14024"/>
                  </a:cubicBezTo>
                  <a:cubicBezTo>
                    <a:pt x="22626" y="13997"/>
                    <a:pt x="22597" y="13982"/>
                    <a:pt x="22568" y="13982"/>
                  </a:cubicBezTo>
                  <a:cubicBezTo>
                    <a:pt x="22557" y="13982"/>
                    <a:pt x="22546" y="13984"/>
                    <a:pt x="22535" y="13989"/>
                  </a:cubicBezTo>
                  <a:cubicBezTo>
                    <a:pt x="22399" y="14061"/>
                    <a:pt x="22241" y="14077"/>
                    <a:pt x="22091" y="14102"/>
                  </a:cubicBezTo>
                  <a:cubicBezTo>
                    <a:pt x="22082" y="14091"/>
                    <a:pt x="22072" y="14083"/>
                    <a:pt x="22060" y="14075"/>
                  </a:cubicBezTo>
                  <a:cubicBezTo>
                    <a:pt x="22052" y="14071"/>
                    <a:pt x="22043" y="14067"/>
                    <a:pt x="22035" y="14065"/>
                  </a:cubicBezTo>
                  <a:cubicBezTo>
                    <a:pt x="22138" y="14024"/>
                    <a:pt x="22531" y="13859"/>
                    <a:pt x="22407" y="13744"/>
                  </a:cubicBezTo>
                  <a:cubicBezTo>
                    <a:pt x="22409" y="13725"/>
                    <a:pt x="22407" y="13707"/>
                    <a:pt x="22399" y="13692"/>
                  </a:cubicBezTo>
                  <a:cubicBezTo>
                    <a:pt x="22383" y="13665"/>
                    <a:pt x="22354" y="13649"/>
                    <a:pt x="22325" y="13649"/>
                  </a:cubicBezTo>
                  <a:cubicBezTo>
                    <a:pt x="22311" y="13649"/>
                    <a:pt x="22296" y="13653"/>
                    <a:pt x="22282" y="13661"/>
                  </a:cubicBezTo>
                  <a:cubicBezTo>
                    <a:pt x="21661" y="14093"/>
                    <a:pt x="20926" y="13818"/>
                    <a:pt x="20996" y="14089"/>
                  </a:cubicBezTo>
                  <a:lnTo>
                    <a:pt x="20994" y="14091"/>
                  </a:lnTo>
                  <a:cubicBezTo>
                    <a:pt x="21000" y="14112"/>
                    <a:pt x="21013" y="14128"/>
                    <a:pt x="21031" y="14141"/>
                  </a:cubicBezTo>
                  <a:cubicBezTo>
                    <a:pt x="20992" y="14124"/>
                    <a:pt x="20953" y="14108"/>
                    <a:pt x="20916" y="14089"/>
                  </a:cubicBezTo>
                  <a:cubicBezTo>
                    <a:pt x="20827" y="13983"/>
                    <a:pt x="20724" y="13880"/>
                    <a:pt x="20647" y="13880"/>
                  </a:cubicBezTo>
                  <a:cubicBezTo>
                    <a:pt x="20626" y="13880"/>
                    <a:pt x="20607" y="13887"/>
                    <a:pt x="20591" y="13904"/>
                  </a:cubicBezTo>
                  <a:cubicBezTo>
                    <a:pt x="20509" y="14011"/>
                    <a:pt x="20677" y="14073"/>
                    <a:pt x="20733" y="14145"/>
                  </a:cubicBezTo>
                  <a:cubicBezTo>
                    <a:pt x="20827" y="14248"/>
                    <a:pt x="20914" y="14361"/>
                    <a:pt x="20990" y="14480"/>
                  </a:cubicBezTo>
                  <a:cubicBezTo>
                    <a:pt x="21039" y="14550"/>
                    <a:pt x="21074" y="14632"/>
                    <a:pt x="21093" y="14717"/>
                  </a:cubicBezTo>
                  <a:cubicBezTo>
                    <a:pt x="21093" y="14953"/>
                    <a:pt x="21000" y="15182"/>
                    <a:pt x="20834" y="15348"/>
                  </a:cubicBezTo>
                  <a:cubicBezTo>
                    <a:pt x="20710" y="15451"/>
                    <a:pt x="20562" y="15494"/>
                    <a:pt x="20408" y="15507"/>
                  </a:cubicBezTo>
                  <a:cubicBezTo>
                    <a:pt x="20140" y="15490"/>
                    <a:pt x="19896" y="15352"/>
                    <a:pt x="19655" y="15239"/>
                  </a:cubicBezTo>
                  <a:cubicBezTo>
                    <a:pt x="19210" y="14974"/>
                    <a:pt x="18772" y="14688"/>
                    <a:pt x="18322" y="14425"/>
                  </a:cubicBezTo>
                  <a:cubicBezTo>
                    <a:pt x="18102" y="14291"/>
                    <a:pt x="17886" y="14159"/>
                    <a:pt x="17647" y="14040"/>
                  </a:cubicBezTo>
                  <a:cubicBezTo>
                    <a:pt x="17550" y="13995"/>
                    <a:pt x="17454" y="13954"/>
                    <a:pt x="17357" y="13914"/>
                  </a:cubicBezTo>
                  <a:cubicBezTo>
                    <a:pt x="16933" y="13723"/>
                    <a:pt x="16495" y="13573"/>
                    <a:pt x="16026" y="13491"/>
                  </a:cubicBezTo>
                  <a:cubicBezTo>
                    <a:pt x="16017" y="13487"/>
                    <a:pt x="16007" y="13485"/>
                    <a:pt x="15997" y="13485"/>
                  </a:cubicBezTo>
                  <a:cubicBezTo>
                    <a:pt x="15982" y="13485"/>
                    <a:pt x="15967" y="13490"/>
                    <a:pt x="15954" y="13499"/>
                  </a:cubicBezTo>
                  <a:cubicBezTo>
                    <a:pt x="15818" y="13478"/>
                    <a:pt x="15692" y="13470"/>
                    <a:pt x="15572" y="13470"/>
                  </a:cubicBezTo>
                  <a:cubicBezTo>
                    <a:pt x="15139" y="13470"/>
                    <a:pt x="14790" y="13577"/>
                    <a:pt x="14337" y="13577"/>
                  </a:cubicBezTo>
                  <a:cubicBezTo>
                    <a:pt x="14115" y="13577"/>
                    <a:pt x="13868" y="13551"/>
                    <a:pt x="13574" y="13474"/>
                  </a:cubicBezTo>
                  <a:cubicBezTo>
                    <a:pt x="13496" y="13461"/>
                    <a:pt x="13393" y="13409"/>
                    <a:pt x="13309" y="13409"/>
                  </a:cubicBezTo>
                  <a:cubicBezTo>
                    <a:pt x="13254" y="13409"/>
                    <a:pt x="13206" y="13431"/>
                    <a:pt x="13179" y="13499"/>
                  </a:cubicBezTo>
                  <a:cubicBezTo>
                    <a:pt x="13154" y="13573"/>
                    <a:pt x="13193" y="13653"/>
                    <a:pt x="13267" y="13680"/>
                  </a:cubicBezTo>
                  <a:lnTo>
                    <a:pt x="13347" y="13703"/>
                  </a:lnTo>
                  <a:cubicBezTo>
                    <a:pt x="13533" y="13873"/>
                    <a:pt x="14067" y="13986"/>
                    <a:pt x="14226" y="13991"/>
                  </a:cubicBezTo>
                  <a:cubicBezTo>
                    <a:pt x="14460" y="14022"/>
                    <a:pt x="14698" y="14024"/>
                    <a:pt x="14939" y="14024"/>
                  </a:cubicBezTo>
                  <a:cubicBezTo>
                    <a:pt x="14967" y="14024"/>
                    <a:pt x="14996" y="14024"/>
                    <a:pt x="15024" y="14024"/>
                  </a:cubicBezTo>
                  <a:cubicBezTo>
                    <a:pt x="15074" y="14023"/>
                    <a:pt x="15124" y="14023"/>
                    <a:pt x="15174" y="14023"/>
                  </a:cubicBezTo>
                  <a:cubicBezTo>
                    <a:pt x="15564" y="14023"/>
                    <a:pt x="15951" y="14037"/>
                    <a:pt x="16318" y="14178"/>
                  </a:cubicBezTo>
                  <a:cubicBezTo>
                    <a:pt x="16732" y="14367"/>
                    <a:pt x="17050" y="14707"/>
                    <a:pt x="17437" y="14939"/>
                  </a:cubicBezTo>
                  <a:cubicBezTo>
                    <a:pt x="17863" y="15206"/>
                    <a:pt x="18285" y="15484"/>
                    <a:pt x="18690" y="15785"/>
                  </a:cubicBezTo>
                  <a:cubicBezTo>
                    <a:pt x="18665" y="15811"/>
                    <a:pt x="18645" y="15842"/>
                    <a:pt x="18632" y="15875"/>
                  </a:cubicBezTo>
                  <a:cubicBezTo>
                    <a:pt x="18571" y="15953"/>
                    <a:pt x="18490" y="16017"/>
                    <a:pt x="18400" y="16058"/>
                  </a:cubicBezTo>
                  <a:cubicBezTo>
                    <a:pt x="18225" y="16132"/>
                    <a:pt x="18042" y="16186"/>
                    <a:pt x="17853" y="16214"/>
                  </a:cubicBezTo>
                  <a:lnTo>
                    <a:pt x="17674" y="16194"/>
                  </a:lnTo>
                  <a:cubicBezTo>
                    <a:pt x="16536" y="16060"/>
                    <a:pt x="14876" y="15622"/>
                    <a:pt x="14135" y="14696"/>
                  </a:cubicBezTo>
                  <a:cubicBezTo>
                    <a:pt x="14123" y="14645"/>
                    <a:pt x="14082" y="14608"/>
                    <a:pt x="14030" y="14600"/>
                  </a:cubicBezTo>
                  <a:cubicBezTo>
                    <a:pt x="14125" y="14468"/>
                    <a:pt x="14216" y="14332"/>
                    <a:pt x="14302" y="14194"/>
                  </a:cubicBezTo>
                  <a:cubicBezTo>
                    <a:pt x="14349" y="14194"/>
                    <a:pt x="14407" y="14186"/>
                    <a:pt x="14423" y="14135"/>
                  </a:cubicBezTo>
                  <a:cubicBezTo>
                    <a:pt x="14434" y="14100"/>
                    <a:pt x="14421" y="14063"/>
                    <a:pt x="14392" y="14044"/>
                  </a:cubicBezTo>
                  <a:cubicBezTo>
                    <a:pt x="14368" y="14030"/>
                    <a:pt x="14343" y="14024"/>
                    <a:pt x="14316" y="14021"/>
                  </a:cubicBezTo>
                  <a:cubicBezTo>
                    <a:pt x="14304" y="14013"/>
                    <a:pt x="14289" y="14008"/>
                    <a:pt x="14275" y="14008"/>
                  </a:cubicBezTo>
                  <a:cubicBezTo>
                    <a:pt x="14266" y="14008"/>
                    <a:pt x="14257" y="14010"/>
                    <a:pt x="14248" y="14013"/>
                  </a:cubicBezTo>
                  <a:cubicBezTo>
                    <a:pt x="14123" y="14001"/>
                    <a:pt x="13995" y="13993"/>
                    <a:pt x="13872" y="13960"/>
                  </a:cubicBezTo>
                  <a:cubicBezTo>
                    <a:pt x="13720" y="13914"/>
                    <a:pt x="13574" y="13853"/>
                    <a:pt x="13436" y="13775"/>
                  </a:cubicBezTo>
                  <a:cubicBezTo>
                    <a:pt x="13383" y="13751"/>
                    <a:pt x="13328" y="13685"/>
                    <a:pt x="13269" y="13685"/>
                  </a:cubicBezTo>
                  <a:cubicBezTo>
                    <a:pt x="13255" y="13685"/>
                    <a:pt x="13241" y="13689"/>
                    <a:pt x="13226" y="13698"/>
                  </a:cubicBezTo>
                  <a:cubicBezTo>
                    <a:pt x="13160" y="13629"/>
                    <a:pt x="13107" y="13550"/>
                    <a:pt x="13068" y="13464"/>
                  </a:cubicBezTo>
                  <a:cubicBezTo>
                    <a:pt x="13059" y="13450"/>
                    <a:pt x="13053" y="13435"/>
                    <a:pt x="13045" y="13421"/>
                  </a:cubicBezTo>
                  <a:cubicBezTo>
                    <a:pt x="13047" y="13410"/>
                    <a:pt x="13049" y="13402"/>
                    <a:pt x="13047" y="13394"/>
                  </a:cubicBezTo>
                  <a:cubicBezTo>
                    <a:pt x="13039" y="13380"/>
                    <a:pt x="13033" y="13365"/>
                    <a:pt x="13026" y="13349"/>
                  </a:cubicBezTo>
                  <a:cubicBezTo>
                    <a:pt x="13012" y="13330"/>
                    <a:pt x="12990" y="13321"/>
                    <a:pt x="12969" y="13321"/>
                  </a:cubicBezTo>
                  <a:cubicBezTo>
                    <a:pt x="12954" y="13321"/>
                    <a:pt x="12939" y="13325"/>
                    <a:pt x="12926" y="13334"/>
                  </a:cubicBezTo>
                  <a:cubicBezTo>
                    <a:pt x="12039" y="13952"/>
                    <a:pt x="11027" y="14377"/>
                    <a:pt x="9984" y="14653"/>
                  </a:cubicBezTo>
                  <a:cubicBezTo>
                    <a:pt x="9455" y="14791"/>
                    <a:pt x="8926" y="14935"/>
                    <a:pt x="8381" y="14982"/>
                  </a:cubicBezTo>
                  <a:cubicBezTo>
                    <a:pt x="8073" y="15005"/>
                    <a:pt x="7763" y="15021"/>
                    <a:pt x="7453" y="15021"/>
                  </a:cubicBezTo>
                  <a:cubicBezTo>
                    <a:pt x="7024" y="15021"/>
                    <a:pt x="6595" y="14990"/>
                    <a:pt x="6174" y="14904"/>
                  </a:cubicBezTo>
                  <a:cubicBezTo>
                    <a:pt x="5571" y="14774"/>
                    <a:pt x="4966" y="14589"/>
                    <a:pt x="4446" y="14256"/>
                  </a:cubicBezTo>
                  <a:cubicBezTo>
                    <a:pt x="4261" y="14131"/>
                    <a:pt x="4094" y="13980"/>
                    <a:pt x="3927" y="13834"/>
                  </a:cubicBezTo>
                  <a:cubicBezTo>
                    <a:pt x="3697" y="13633"/>
                    <a:pt x="3473" y="13423"/>
                    <a:pt x="3290" y="13180"/>
                  </a:cubicBezTo>
                  <a:cubicBezTo>
                    <a:pt x="3071" y="12882"/>
                    <a:pt x="2849" y="12571"/>
                    <a:pt x="2730" y="12219"/>
                  </a:cubicBezTo>
                  <a:cubicBezTo>
                    <a:pt x="2493" y="11493"/>
                    <a:pt x="2475" y="10713"/>
                    <a:pt x="2674" y="9977"/>
                  </a:cubicBezTo>
                  <a:cubicBezTo>
                    <a:pt x="2709" y="9845"/>
                    <a:pt x="2755" y="9703"/>
                    <a:pt x="2800" y="9566"/>
                  </a:cubicBezTo>
                  <a:cubicBezTo>
                    <a:pt x="2812" y="9543"/>
                    <a:pt x="2820" y="9518"/>
                    <a:pt x="2823" y="9494"/>
                  </a:cubicBezTo>
                  <a:cubicBezTo>
                    <a:pt x="2841" y="9436"/>
                    <a:pt x="2860" y="9380"/>
                    <a:pt x="2876" y="9325"/>
                  </a:cubicBezTo>
                  <a:cubicBezTo>
                    <a:pt x="2887" y="9266"/>
                    <a:pt x="2840" y="9231"/>
                    <a:pt x="2796" y="9231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6"/>
            <p:cNvSpPr/>
            <p:nvPr/>
          </p:nvSpPr>
          <p:spPr>
            <a:xfrm>
              <a:off x="5407410" y="3552839"/>
              <a:ext cx="185488" cy="101042"/>
            </a:xfrm>
            <a:custGeom>
              <a:avLst/>
              <a:gdLst/>
              <a:ahLst/>
              <a:cxnLst/>
              <a:rect l="l" t="t" r="r" b="b"/>
              <a:pathLst>
                <a:path w="2403" h="1309" extrusionOk="0">
                  <a:moveTo>
                    <a:pt x="2012" y="0"/>
                  </a:moveTo>
                  <a:cubicBezTo>
                    <a:pt x="1827" y="29"/>
                    <a:pt x="1671" y="130"/>
                    <a:pt x="1485" y="169"/>
                  </a:cubicBezTo>
                  <a:cubicBezTo>
                    <a:pt x="1396" y="200"/>
                    <a:pt x="1343" y="212"/>
                    <a:pt x="1305" y="212"/>
                  </a:cubicBezTo>
                  <a:cubicBezTo>
                    <a:pt x="1217" y="212"/>
                    <a:pt x="1222" y="144"/>
                    <a:pt x="1060" y="111"/>
                  </a:cubicBezTo>
                  <a:cubicBezTo>
                    <a:pt x="1050" y="110"/>
                    <a:pt x="1040" y="109"/>
                    <a:pt x="1030" y="109"/>
                  </a:cubicBezTo>
                  <a:cubicBezTo>
                    <a:pt x="971" y="109"/>
                    <a:pt x="912" y="129"/>
                    <a:pt x="854" y="136"/>
                  </a:cubicBezTo>
                  <a:cubicBezTo>
                    <a:pt x="792" y="136"/>
                    <a:pt x="737" y="77"/>
                    <a:pt x="678" y="77"/>
                  </a:cubicBezTo>
                  <a:cubicBezTo>
                    <a:pt x="659" y="77"/>
                    <a:pt x="641" y="82"/>
                    <a:pt x="621" y="97"/>
                  </a:cubicBezTo>
                  <a:cubicBezTo>
                    <a:pt x="574" y="126"/>
                    <a:pt x="549" y="177"/>
                    <a:pt x="519" y="220"/>
                  </a:cubicBezTo>
                  <a:cubicBezTo>
                    <a:pt x="465" y="298"/>
                    <a:pt x="385" y="362"/>
                    <a:pt x="333" y="444"/>
                  </a:cubicBezTo>
                  <a:cubicBezTo>
                    <a:pt x="268" y="582"/>
                    <a:pt x="0" y="988"/>
                    <a:pt x="216" y="1076"/>
                  </a:cubicBezTo>
                  <a:cubicBezTo>
                    <a:pt x="231" y="1195"/>
                    <a:pt x="307" y="1306"/>
                    <a:pt x="436" y="1308"/>
                  </a:cubicBezTo>
                  <a:cubicBezTo>
                    <a:pt x="763" y="1306"/>
                    <a:pt x="1446" y="920"/>
                    <a:pt x="1726" y="722"/>
                  </a:cubicBezTo>
                  <a:cubicBezTo>
                    <a:pt x="1868" y="625"/>
                    <a:pt x="2403" y="43"/>
                    <a:pt x="2012" y="0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6"/>
            <p:cNvSpPr/>
            <p:nvPr/>
          </p:nvSpPr>
          <p:spPr>
            <a:xfrm>
              <a:off x="6624416" y="2416805"/>
              <a:ext cx="1470392" cy="702892"/>
            </a:xfrm>
            <a:custGeom>
              <a:avLst/>
              <a:gdLst/>
              <a:ahLst/>
              <a:cxnLst/>
              <a:rect l="l" t="t" r="r" b="b"/>
              <a:pathLst>
                <a:path w="19049" h="9106" extrusionOk="0">
                  <a:moveTo>
                    <a:pt x="15664" y="0"/>
                  </a:moveTo>
                  <a:cubicBezTo>
                    <a:pt x="15172" y="0"/>
                    <a:pt x="14644" y="182"/>
                    <a:pt x="14151" y="182"/>
                  </a:cubicBezTo>
                  <a:cubicBezTo>
                    <a:pt x="14088" y="182"/>
                    <a:pt x="14025" y="179"/>
                    <a:pt x="13963" y="172"/>
                  </a:cubicBezTo>
                  <a:cubicBezTo>
                    <a:pt x="13615" y="122"/>
                    <a:pt x="13308" y="100"/>
                    <a:pt x="13030" y="100"/>
                  </a:cubicBezTo>
                  <a:cubicBezTo>
                    <a:pt x="11750" y="100"/>
                    <a:pt x="11062" y="565"/>
                    <a:pt x="9622" y="849"/>
                  </a:cubicBezTo>
                  <a:cubicBezTo>
                    <a:pt x="9287" y="946"/>
                    <a:pt x="9005" y="1158"/>
                    <a:pt x="8701" y="1316"/>
                  </a:cubicBezTo>
                  <a:cubicBezTo>
                    <a:pt x="8143" y="1584"/>
                    <a:pt x="7588" y="1841"/>
                    <a:pt x="7045" y="2143"/>
                  </a:cubicBezTo>
                  <a:cubicBezTo>
                    <a:pt x="6740" y="2300"/>
                    <a:pt x="6419" y="2421"/>
                    <a:pt x="6123" y="2592"/>
                  </a:cubicBezTo>
                  <a:cubicBezTo>
                    <a:pt x="6040" y="2639"/>
                    <a:pt x="6094" y="2753"/>
                    <a:pt x="6169" y="2753"/>
                  </a:cubicBezTo>
                  <a:cubicBezTo>
                    <a:pt x="6183" y="2753"/>
                    <a:pt x="6197" y="2749"/>
                    <a:pt x="6212" y="2740"/>
                  </a:cubicBezTo>
                  <a:cubicBezTo>
                    <a:pt x="6259" y="2711"/>
                    <a:pt x="6306" y="2684"/>
                    <a:pt x="6358" y="2660"/>
                  </a:cubicBezTo>
                  <a:cubicBezTo>
                    <a:pt x="7925" y="3448"/>
                    <a:pt x="9756" y="3376"/>
                    <a:pt x="11416" y="3878"/>
                  </a:cubicBezTo>
                  <a:cubicBezTo>
                    <a:pt x="11424" y="3880"/>
                    <a:pt x="11431" y="3881"/>
                    <a:pt x="11439" y="3881"/>
                  </a:cubicBezTo>
                  <a:cubicBezTo>
                    <a:pt x="11474" y="3881"/>
                    <a:pt x="11507" y="3858"/>
                    <a:pt x="11519" y="3822"/>
                  </a:cubicBezTo>
                  <a:cubicBezTo>
                    <a:pt x="12311" y="4198"/>
                    <a:pt x="13105" y="4589"/>
                    <a:pt x="13731" y="5225"/>
                  </a:cubicBezTo>
                  <a:cubicBezTo>
                    <a:pt x="13747" y="5244"/>
                    <a:pt x="13766" y="5264"/>
                    <a:pt x="13782" y="5283"/>
                  </a:cubicBezTo>
                  <a:cubicBezTo>
                    <a:pt x="13616" y="5390"/>
                    <a:pt x="13556" y="5696"/>
                    <a:pt x="12850" y="6027"/>
                  </a:cubicBezTo>
                  <a:cubicBezTo>
                    <a:pt x="12044" y="6398"/>
                    <a:pt x="11160" y="6555"/>
                    <a:pt x="10274" y="6555"/>
                  </a:cubicBezTo>
                  <a:cubicBezTo>
                    <a:pt x="9792" y="6555"/>
                    <a:pt x="9310" y="6508"/>
                    <a:pt x="8841" y="6424"/>
                  </a:cubicBezTo>
                  <a:cubicBezTo>
                    <a:pt x="8205" y="6276"/>
                    <a:pt x="7602" y="6015"/>
                    <a:pt x="7006" y="5745"/>
                  </a:cubicBezTo>
                  <a:lnTo>
                    <a:pt x="7006" y="5745"/>
                  </a:lnTo>
                  <a:cubicBezTo>
                    <a:pt x="7650" y="5768"/>
                    <a:pt x="8281" y="5787"/>
                    <a:pt x="8933" y="5832"/>
                  </a:cubicBezTo>
                  <a:cubicBezTo>
                    <a:pt x="9149" y="5842"/>
                    <a:pt x="9366" y="5847"/>
                    <a:pt x="9582" y="5847"/>
                  </a:cubicBezTo>
                  <a:cubicBezTo>
                    <a:pt x="10513" y="5847"/>
                    <a:pt x="11447" y="5755"/>
                    <a:pt x="12354" y="5558"/>
                  </a:cubicBezTo>
                  <a:cubicBezTo>
                    <a:pt x="12677" y="5484"/>
                    <a:pt x="13003" y="5390"/>
                    <a:pt x="13319" y="5293"/>
                  </a:cubicBezTo>
                  <a:cubicBezTo>
                    <a:pt x="13365" y="5278"/>
                    <a:pt x="13389" y="5231"/>
                    <a:pt x="13377" y="5186"/>
                  </a:cubicBezTo>
                  <a:cubicBezTo>
                    <a:pt x="13371" y="5165"/>
                    <a:pt x="13358" y="5147"/>
                    <a:pt x="13340" y="5137"/>
                  </a:cubicBezTo>
                  <a:cubicBezTo>
                    <a:pt x="13340" y="5128"/>
                    <a:pt x="13340" y="5120"/>
                    <a:pt x="13340" y="5110"/>
                  </a:cubicBezTo>
                  <a:cubicBezTo>
                    <a:pt x="13324" y="5071"/>
                    <a:pt x="13283" y="5056"/>
                    <a:pt x="13228" y="5056"/>
                  </a:cubicBezTo>
                  <a:cubicBezTo>
                    <a:pt x="13065" y="5056"/>
                    <a:pt x="12780" y="5185"/>
                    <a:pt x="12661" y="5188"/>
                  </a:cubicBezTo>
                  <a:cubicBezTo>
                    <a:pt x="12054" y="5361"/>
                    <a:pt x="11423" y="5429"/>
                    <a:pt x="10797" y="5523"/>
                  </a:cubicBezTo>
                  <a:cubicBezTo>
                    <a:pt x="10536" y="5558"/>
                    <a:pt x="10273" y="5581"/>
                    <a:pt x="10011" y="5595"/>
                  </a:cubicBezTo>
                  <a:cubicBezTo>
                    <a:pt x="10069" y="5492"/>
                    <a:pt x="10050" y="5363"/>
                    <a:pt x="9836" y="5305"/>
                  </a:cubicBezTo>
                  <a:cubicBezTo>
                    <a:pt x="9466" y="5224"/>
                    <a:pt x="9088" y="5206"/>
                    <a:pt x="8709" y="5206"/>
                  </a:cubicBezTo>
                  <a:cubicBezTo>
                    <a:pt x="8418" y="5206"/>
                    <a:pt x="8127" y="5216"/>
                    <a:pt x="7836" y="5216"/>
                  </a:cubicBezTo>
                  <a:cubicBezTo>
                    <a:pt x="7597" y="5216"/>
                    <a:pt x="7359" y="5209"/>
                    <a:pt x="7123" y="5184"/>
                  </a:cubicBezTo>
                  <a:cubicBezTo>
                    <a:pt x="5378" y="5038"/>
                    <a:pt x="3675" y="4558"/>
                    <a:pt x="1918" y="4497"/>
                  </a:cubicBezTo>
                  <a:cubicBezTo>
                    <a:pt x="1900" y="4500"/>
                    <a:pt x="1880" y="4501"/>
                    <a:pt x="1860" y="4501"/>
                  </a:cubicBezTo>
                  <a:cubicBezTo>
                    <a:pt x="1782" y="4501"/>
                    <a:pt x="1694" y="4482"/>
                    <a:pt x="1615" y="4482"/>
                  </a:cubicBezTo>
                  <a:cubicBezTo>
                    <a:pt x="1591" y="4482"/>
                    <a:pt x="1568" y="4484"/>
                    <a:pt x="1546" y="4489"/>
                  </a:cubicBezTo>
                  <a:cubicBezTo>
                    <a:pt x="1396" y="4097"/>
                    <a:pt x="1087" y="3896"/>
                    <a:pt x="773" y="3896"/>
                  </a:cubicBezTo>
                  <a:cubicBezTo>
                    <a:pt x="476" y="3896"/>
                    <a:pt x="176" y="4076"/>
                    <a:pt x="1" y="4445"/>
                  </a:cubicBezTo>
                  <a:cubicBezTo>
                    <a:pt x="73" y="4820"/>
                    <a:pt x="962" y="4766"/>
                    <a:pt x="1272" y="4801"/>
                  </a:cubicBezTo>
                  <a:cubicBezTo>
                    <a:pt x="1283" y="4801"/>
                    <a:pt x="1294" y="4801"/>
                    <a:pt x="1305" y="4801"/>
                  </a:cubicBezTo>
                  <a:cubicBezTo>
                    <a:pt x="1309" y="4801"/>
                    <a:pt x="1312" y="4801"/>
                    <a:pt x="1315" y="4801"/>
                  </a:cubicBezTo>
                  <a:cubicBezTo>
                    <a:pt x="1404" y="4801"/>
                    <a:pt x="1506" y="4799"/>
                    <a:pt x="1554" y="4715"/>
                  </a:cubicBezTo>
                  <a:cubicBezTo>
                    <a:pt x="1577" y="4707"/>
                    <a:pt x="1595" y="4688"/>
                    <a:pt x="1603" y="4667"/>
                  </a:cubicBezTo>
                  <a:cubicBezTo>
                    <a:pt x="1607" y="4705"/>
                    <a:pt x="1632" y="4733"/>
                    <a:pt x="1669" y="4742"/>
                  </a:cubicBezTo>
                  <a:cubicBezTo>
                    <a:pt x="1688" y="4766"/>
                    <a:pt x="1708" y="4791"/>
                    <a:pt x="1727" y="4818"/>
                  </a:cubicBezTo>
                  <a:cubicBezTo>
                    <a:pt x="1749" y="4846"/>
                    <a:pt x="1772" y="4875"/>
                    <a:pt x="1793" y="4904"/>
                  </a:cubicBezTo>
                  <a:cubicBezTo>
                    <a:pt x="1694" y="4923"/>
                    <a:pt x="1675" y="4970"/>
                    <a:pt x="1799" y="5065"/>
                  </a:cubicBezTo>
                  <a:lnTo>
                    <a:pt x="1871" y="5067"/>
                  </a:lnTo>
                  <a:cubicBezTo>
                    <a:pt x="1875" y="5110"/>
                    <a:pt x="1904" y="5147"/>
                    <a:pt x="1945" y="5159"/>
                  </a:cubicBezTo>
                  <a:cubicBezTo>
                    <a:pt x="1964" y="5215"/>
                    <a:pt x="2045" y="5227"/>
                    <a:pt x="2136" y="5227"/>
                  </a:cubicBezTo>
                  <a:cubicBezTo>
                    <a:pt x="2205" y="5227"/>
                    <a:pt x="2280" y="5220"/>
                    <a:pt x="2340" y="5220"/>
                  </a:cubicBezTo>
                  <a:cubicBezTo>
                    <a:pt x="2369" y="5220"/>
                    <a:pt x="2395" y="5222"/>
                    <a:pt x="2414" y="5227"/>
                  </a:cubicBezTo>
                  <a:cubicBezTo>
                    <a:pt x="2710" y="5241"/>
                    <a:pt x="3006" y="5270"/>
                    <a:pt x="3299" y="5316"/>
                  </a:cubicBezTo>
                  <a:cubicBezTo>
                    <a:pt x="4230" y="5455"/>
                    <a:pt x="5164" y="5597"/>
                    <a:pt x="6103" y="5684"/>
                  </a:cubicBezTo>
                  <a:lnTo>
                    <a:pt x="6150" y="5692"/>
                  </a:lnTo>
                  <a:cubicBezTo>
                    <a:pt x="6436" y="6064"/>
                    <a:pt x="6516" y="6566"/>
                    <a:pt x="6098" y="6914"/>
                  </a:cubicBezTo>
                  <a:cubicBezTo>
                    <a:pt x="5572" y="7334"/>
                    <a:pt x="4880" y="7515"/>
                    <a:pt x="4197" y="7515"/>
                  </a:cubicBezTo>
                  <a:cubicBezTo>
                    <a:pt x="3914" y="7515"/>
                    <a:pt x="3633" y="7484"/>
                    <a:pt x="3366" y="7426"/>
                  </a:cubicBezTo>
                  <a:cubicBezTo>
                    <a:pt x="3359" y="7385"/>
                    <a:pt x="3323" y="7358"/>
                    <a:pt x="3283" y="7358"/>
                  </a:cubicBezTo>
                  <a:cubicBezTo>
                    <a:pt x="3280" y="7358"/>
                    <a:pt x="3276" y="7358"/>
                    <a:pt x="3272" y="7358"/>
                  </a:cubicBezTo>
                  <a:cubicBezTo>
                    <a:pt x="3251" y="7360"/>
                    <a:pt x="3233" y="7371"/>
                    <a:pt x="3220" y="7385"/>
                  </a:cubicBezTo>
                  <a:cubicBezTo>
                    <a:pt x="3202" y="7379"/>
                    <a:pt x="3186" y="7376"/>
                    <a:pt x="3172" y="7376"/>
                  </a:cubicBezTo>
                  <a:cubicBezTo>
                    <a:pt x="3052" y="7376"/>
                    <a:pt x="3055" y="7558"/>
                    <a:pt x="3204" y="7560"/>
                  </a:cubicBezTo>
                  <a:cubicBezTo>
                    <a:pt x="3244" y="8251"/>
                    <a:pt x="3418" y="8423"/>
                    <a:pt x="3750" y="8423"/>
                  </a:cubicBezTo>
                  <a:cubicBezTo>
                    <a:pt x="3952" y="8423"/>
                    <a:pt x="4212" y="8360"/>
                    <a:pt x="4535" y="8311"/>
                  </a:cubicBezTo>
                  <a:cubicBezTo>
                    <a:pt x="5074" y="8230"/>
                    <a:pt x="5617" y="8211"/>
                    <a:pt x="6161" y="8211"/>
                  </a:cubicBezTo>
                  <a:cubicBezTo>
                    <a:pt x="6394" y="8211"/>
                    <a:pt x="6627" y="8215"/>
                    <a:pt x="6860" y="8218"/>
                  </a:cubicBezTo>
                  <a:cubicBezTo>
                    <a:pt x="7761" y="8220"/>
                    <a:pt x="8643" y="8420"/>
                    <a:pt x="9530" y="8564"/>
                  </a:cubicBezTo>
                  <a:cubicBezTo>
                    <a:pt x="10836" y="8784"/>
                    <a:pt x="12153" y="8998"/>
                    <a:pt x="13476" y="9088"/>
                  </a:cubicBezTo>
                  <a:cubicBezTo>
                    <a:pt x="13564" y="9100"/>
                    <a:pt x="13651" y="9105"/>
                    <a:pt x="13737" y="9105"/>
                  </a:cubicBezTo>
                  <a:cubicBezTo>
                    <a:pt x="14422" y="9105"/>
                    <a:pt x="15041" y="8770"/>
                    <a:pt x="15693" y="8576"/>
                  </a:cubicBezTo>
                  <a:cubicBezTo>
                    <a:pt x="16954" y="8321"/>
                    <a:pt x="17273" y="8290"/>
                    <a:pt x="18308" y="7445"/>
                  </a:cubicBezTo>
                  <a:cubicBezTo>
                    <a:pt x="18520" y="7245"/>
                    <a:pt x="19049" y="7035"/>
                    <a:pt x="18808" y="6679"/>
                  </a:cubicBezTo>
                  <a:cubicBezTo>
                    <a:pt x="18678" y="6412"/>
                    <a:pt x="18545" y="6147"/>
                    <a:pt x="18409" y="5885"/>
                  </a:cubicBezTo>
                  <a:cubicBezTo>
                    <a:pt x="18343" y="5785"/>
                    <a:pt x="18308" y="5655"/>
                    <a:pt x="18263" y="5534"/>
                  </a:cubicBezTo>
                  <a:cubicBezTo>
                    <a:pt x="18314" y="4931"/>
                    <a:pt x="17808" y="3773"/>
                    <a:pt x="17775" y="3404"/>
                  </a:cubicBezTo>
                  <a:cubicBezTo>
                    <a:pt x="17481" y="2277"/>
                    <a:pt x="17224" y="1067"/>
                    <a:pt x="16393" y="197"/>
                  </a:cubicBezTo>
                  <a:cubicBezTo>
                    <a:pt x="16166" y="49"/>
                    <a:pt x="15920" y="0"/>
                    <a:pt x="15664" y="0"/>
                  </a:cubicBezTo>
                  <a:close/>
                </a:path>
              </a:pathLst>
            </a:custGeom>
            <a:solidFill>
              <a:srgbClr val="E4D6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6"/>
            <p:cNvSpPr/>
            <p:nvPr/>
          </p:nvSpPr>
          <p:spPr>
            <a:xfrm>
              <a:off x="5816295" y="1866195"/>
              <a:ext cx="1340636" cy="972980"/>
            </a:xfrm>
            <a:custGeom>
              <a:avLst/>
              <a:gdLst/>
              <a:ahLst/>
              <a:cxnLst/>
              <a:rect l="l" t="t" r="r" b="b"/>
              <a:pathLst>
                <a:path w="17368" h="12605" extrusionOk="0">
                  <a:moveTo>
                    <a:pt x="13516" y="0"/>
                  </a:moveTo>
                  <a:cubicBezTo>
                    <a:pt x="13474" y="0"/>
                    <a:pt x="13436" y="15"/>
                    <a:pt x="13408" y="39"/>
                  </a:cubicBezTo>
                  <a:cubicBezTo>
                    <a:pt x="13377" y="21"/>
                    <a:pt x="13342" y="12"/>
                    <a:pt x="13307" y="12"/>
                  </a:cubicBezTo>
                  <a:cubicBezTo>
                    <a:pt x="13288" y="12"/>
                    <a:pt x="13268" y="15"/>
                    <a:pt x="13249" y="21"/>
                  </a:cubicBezTo>
                  <a:cubicBezTo>
                    <a:pt x="13029" y="76"/>
                    <a:pt x="12827" y="115"/>
                    <a:pt x="12605" y="185"/>
                  </a:cubicBezTo>
                  <a:cubicBezTo>
                    <a:pt x="12076" y="313"/>
                    <a:pt x="11525" y="354"/>
                    <a:pt x="10984" y="405"/>
                  </a:cubicBezTo>
                  <a:cubicBezTo>
                    <a:pt x="10645" y="442"/>
                    <a:pt x="10306" y="455"/>
                    <a:pt x="9967" y="455"/>
                  </a:cubicBezTo>
                  <a:cubicBezTo>
                    <a:pt x="9079" y="455"/>
                    <a:pt x="8191" y="365"/>
                    <a:pt x="7305" y="365"/>
                  </a:cubicBezTo>
                  <a:cubicBezTo>
                    <a:pt x="7240" y="365"/>
                    <a:pt x="7175" y="365"/>
                    <a:pt x="7110" y="366"/>
                  </a:cubicBezTo>
                  <a:cubicBezTo>
                    <a:pt x="6353" y="445"/>
                    <a:pt x="5644" y="724"/>
                    <a:pt x="4977" y="1082"/>
                  </a:cubicBezTo>
                  <a:cubicBezTo>
                    <a:pt x="4557" y="1313"/>
                    <a:pt x="4133" y="1537"/>
                    <a:pt x="3716" y="1776"/>
                  </a:cubicBezTo>
                  <a:cubicBezTo>
                    <a:pt x="3576" y="1854"/>
                    <a:pt x="3440" y="1944"/>
                    <a:pt x="3313" y="2043"/>
                  </a:cubicBezTo>
                  <a:cubicBezTo>
                    <a:pt x="3261" y="2084"/>
                    <a:pt x="3239" y="2152"/>
                    <a:pt x="3253" y="2216"/>
                  </a:cubicBezTo>
                  <a:cubicBezTo>
                    <a:pt x="2932" y="2424"/>
                    <a:pt x="2626" y="2652"/>
                    <a:pt x="2335" y="2899"/>
                  </a:cubicBezTo>
                  <a:cubicBezTo>
                    <a:pt x="2084" y="3127"/>
                    <a:pt x="1788" y="3323"/>
                    <a:pt x="1597" y="3604"/>
                  </a:cubicBezTo>
                  <a:cubicBezTo>
                    <a:pt x="1299" y="3876"/>
                    <a:pt x="969" y="4135"/>
                    <a:pt x="790" y="4508"/>
                  </a:cubicBezTo>
                  <a:cubicBezTo>
                    <a:pt x="727" y="4639"/>
                    <a:pt x="675" y="4779"/>
                    <a:pt x="636" y="4923"/>
                  </a:cubicBezTo>
                  <a:cubicBezTo>
                    <a:pt x="550" y="5226"/>
                    <a:pt x="482" y="5536"/>
                    <a:pt x="435" y="5849"/>
                  </a:cubicBezTo>
                  <a:cubicBezTo>
                    <a:pt x="428" y="5888"/>
                    <a:pt x="435" y="5929"/>
                    <a:pt x="453" y="5966"/>
                  </a:cubicBezTo>
                  <a:cubicBezTo>
                    <a:pt x="443" y="6032"/>
                    <a:pt x="435" y="6096"/>
                    <a:pt x="426" y="6162"/>
                  </a:cubicBezTo>
                  <a:cubicBezTo>
                    <a:pt x="420" y="6211"/>
                    <a:pt x="416" y="6260"/>
                    <a:pt x="416" y="6312"/>
                  </a:cubicBezTo>
                  <a:cubicBezTo>
                    <a:pt x="395" y="6396"/>
                    <a:pt x="365" y="6478"/>
                    <a:pt x="369" y="6569"/>
                  </a:cubicBezTo>
                  <a:cubicBezTo>
                    <a:pt x="286" y="7118"/>
                    <a:pt x="295" y="7668"/>
                    <a:pt x="295" y="8223"/>
                  </a:cubicBezTo>
                  <a:cubicBezTo>
                    <a:pt x="185" y="8759"/>
                    <a:pt x="1" y="11022"/>
                    <a:pt x="821" y="11022"/>
                  </a:cubicBezTo>
                  <a:cubicBezTo>
                    <a:pt x="831" y="11022"/>
                    <a:pt x="842" y="11022"/>
                    <a:pt x="852" y="11021"/>
                  </a:cubicBezTo>
                  <a:cubicBezTo>
                    <a:pt x="856" y="11021"/>
                    <a:pt x="861" y="11021"/>
                    <a:pt x="865" y="11021"/>
                  </a:cubicBezTo>
                  <a:cubicBezTo>
                    <a:pt x="998" y="11021"/>
                    <a:pt x="1123" y="10958"/>
                    <a:pt x="1225" y="10873"/>
                  </a:cubicBezTo>
                  <a:cubicBezTo>
                    <a:pt x="1589" y="10640"/>
                    <a:pt x="1747" y="10239"/>
                    <a:pt x="1912" y="9858"/>
                  </a:cubicBezTo>
                  <a:cubicBezTo>
                    <a:pt x="2119" y="9387"/>
                    <a:pt x="2340" y="8910"/>
                    <a:pt x="2391" y="8396"/>
                  </a:cubicBezTo>
                  <a:cubicBezTo>
                    <a:pt x="2442" y="8085"/>
                    <a:pt x="2502" y="7774"/>
                    <a:pt x="2558" y="7464"/>
                  </a:cubicBezTo>
                  <a:cubicBezTo>
                    <a:pt x="2632" y="7696"/>
                    <a:pt x="2718" y="7927"/>
                    <a:pt x="2819" y="8149"/>
                  </a:cubicBezTo>
                  <a:cubicBezTo>
                    <a:pt x="3014" y="8462"/>
                    <a:pt x="3154" y="8815"/>
                    <a:pt x="3405" y="9087"/>
                  </a:cubicBezTo>
                  <a:cubicBezTo>
                    <a:pt x="3428" y="9112"/>
                    <a:pt x="3455" y="9128"/>
                    <a:pt x="3485" y="9136"/>
                  </a:cubicBezTo>
                  <a:lnTo>
                    <a:pt x="3492" y="9143"/>
                  </a:lnTo>
                  <a:cubicBezTo>
                    <a:pt x="3788" y="9476"/>
                    <a:pt x="4210" y="9667"/>
                    <a:pt x="4615" y="9836"/>
                  </a:cubicBezTo>
                  <a:cubicBezTo>
                    <a:pt x="4804" y="9941"/>
                    <a:pt x="4958" y="10101"/>
                    <a:pt x="5158" y="10190"/>
                  </a:cubicBezTo>
                  <a:cubicBezTo>
                    <a:pt x="5166" y="10194"/>
                    <a:pt x="5177" y="10198"/>
                    <a:pt x="5185" y="10202"/>
                  </a:cubicBezTo>
                  <a:cubicBezTo>
                    <a:pt x="5209" y="10340"/>
                    <a:pt x="5327" y="10465"/>
                    <a:pt x="5360" y="10601"/>
                  </a:cubicBezTo>
                  <a:cubicBezTo>
                    <a:pt x="5376" y="10702"/>
                    <a:pt x="5349" y="10823"/>
                    <a:pt x="5421" y="10904"/>
                  </a:cubicBezTo>
                  <a:cubicBezTo>
                    <a:pt x="5491" y="11492"/>
                    <a:pt x="5393" y="12465"/>
                    <a:pt x="6156" y="12597"/>
                  </a:cubicBezTo>
                  <a:cubicBezTo>
                    <a:pt x="6173" y="12602"/>
                    <a:pt x="6191" y="12604"/>
                    <a:pt x="6209" y="12604"/>
                  </a:cubicBezTo>
                  <a:cubicBezTo>
                    <a:pt x="6292" y="12604"/>
                    <a:pt x="6369" y="12551"/>
                    <a:pt x="6394" y="12469"/>
                  </a:cubicBezTo>
                  <a:cubicBezTo>
                    <a:pt x="6553" y="12313"/>
                    <a:pt x="6660" y="12117"/>
                    <a:pt x="6748" y="11918"/>
                  </a:cubicBezTo>
                  <a:cubicBezTo>
                    <a:pt x="6851" y="11866"/>
                    <a:pt x="6909" y="11706"/>
                    <a:pt x="6977" y="11613"/>
                  </a:cubicBezTo>
                  <a:cubicBezTo>
                    <a:pt x="7104" y="11412"/>
                    <a:pt x="7217" y="11200"/>
                    <a:pt x="7326" y="10988"/>
                  </a:cubicBezTo>
                  <a:cubicBezTo>
                    <a:pt x="7343" y="10990"/>
                    <a:pt x="7357" y="10992"/>
                    <a:pt x="7374" y="10994"/>
                  </a:cubicBezTo>
                  <a:cubicBezTo>
                    <a:pt x="7394" y="10996"/>
                    <a:pt x="7413" y="10997"/>
                    <a:pt x="7433" y="10997"/>
                  </a:cubicBezTo>
                  <a:cubicBezTo>
                    <a:pt x="7539" y="10997"/>
                    <a:pt x="7642" y="10970"/>
                    <a:pt x="7734" y="10916"/>
                  </a:cubicBezTo>
                  <a:cubicBezTo>
                    <a:pt x="7744" y="10918"/>
                    <a:pt x="7755" y="10918"/>
                    <a:pt x="7766" y="10918"/>
                  </a:cubicBezTo>
                  <a:cubicBezTo>
                    <a:pt x="7904" y="10918"/>
                    <a:pt x="8034" y="10788"/>
                    <a:pt x="8112" y="10683"/>
                  </a:cubicBezTo>
                  <a:cubicBezTo>
                    <a:pt x="8153" y="10572"/>
                    <a:pt x="8190" y="10422"/>
                    <a:pt x="8092" y="10334"/>
                  </a:cubicBezTo>
                  <a:cubicBezTo>
                    <a:pt x="8075" y="10204"/>
                    <a:pt x="8069" y="10070"/>
                    <a:pt x="8073" y="9941"/>
                  </a:cubicBezTo>
                  <a:cubicBezTo>
                    <a:pt x="8067" y="9887"/>
                    <a:pt x="8038" y="9840"/>
                    <a:pt x="7995" y="9811"/>
                  </a:cubicBezTo>
                  <a:cubicBezTo>
                    <a:pt x="8050" y="9692"/>
                    <a:pt x="8106" y="9573"/>
                    <a:pt x="8162" y="9453"/>
                  </a:cubicBezTo>
                  <a:cubicBezTo>
                    <a:pt x="8217" y="9344"/>
                    <a:pt x="8279" y="9239"/>
                    <a:pt x="8351" y="9138"/>
                  </a:cubicBezTo>
                  <a:cubicBezTo>
                    <a:pt x="8408" y="9103"/>
                    <a:pt x="8458" y="9054"/>
                    <a:pt x="8491" y="8994"/>
                  </a:cubicBezTo>
                  <a:cubicBezTo>
                    <a:pt x="8552" y="8873"/>
                    <a:pt x="8631" y="8762"/>
                    <a:pt x="8723" y="8661"/>
                  </a:cubicBezTo>
                  <a:cubicBezTo>
                    <a:pt x="8820" y="8552"/>
                    <a:pt x="8923" y="8447"/>
                    <a:pt x="9030" y="8348"/>
                  </a:cubicBezTo>
                  <a:cubicBezTo>
                    <a:pt x="9114" y="8313"/>
                    <a:pt x="9198" y="8239"/>
                    <a:pt x="9268" y="8194"/>
                  </a:cubicBezTo>
                  <a:cubicBezTo>
                    <a:pt x="9396" y="8108"/>
                    <a:pt x="9526" y="8028"/>
                    <a:pt x="9659" y="7951"/>
                  </a:cubicBezTo>
                  <a:cubicBezTo>
                    <a:pt x="9768" y="7888"/>
                    <a:pt x="9881" y="7828"/>
                    <a:pt x="9995" y="7770"/>
                  </a:cubicBezTo>
                  <a:cubicBezTo>
                    <a:pt x="9997" y="7771"/>
                    <a:pt x="10000" y="7771"/>
                    <a:pt x="10003" y="7771"/>
                  </a:cubicBezTo>
                  <a:cubicBezTo>
                    <a:pt x="10088" y="7771"/>
                    <a:pt x="10184" y="7715"/>
                    <a:pt x="10258" y="7670"/>
                  </a:cubicBezTo>
                  <a:cubicBezTo>
                    <a:pt x="10390" y="7606"/>
                    <a:pt x="10527" y="7554"/>
                    <a:pt x="10663" y="7503"/>
                  </a:cubicBezTo>
                  <a:cubicBezTo>
                    <a:pt x="11114" y="7324"/>
                    <a:pt x="11579" y="7184"/>
                    <a:pt x="12011" y="6964"/>
                  </a:cubicBezTo>
                  <a:cubicBezTo>
                    <a:pt x="12609" y="6653"/>
                    <a:pt x="13194" y="6314"/>
                    <a:pt x="13761" y="5950"/>
                  </a:cubicBezTo>
                  <a:cubicBezTo>
                    <a:pt x="14370" y="5497"/>
                    <a:pt x="15103" y="5265"/>
                    <a:pt x="15823" y="5055"/>
                  </a:cubicBezTo>
                  <a:cubicBezTo>
                    <a:pt x="16162" y="4958"/>
                    <a:pt x="16528" y="4979"/>
                    <a:pt x="16860" y="4855"/>
                  </a:cubicBezTo>
                  <a:cubicBezTo>
                    <a:pt x="16906" y="4942"/>
                    <a:pt x="17000" y="5007"/>
                    <a:pt x="17090" y="5007"/>
                  </a:cubicBezTo>
                  <a:cubicBezTo>
                    <a:pt x="17147" y="5007"/>
                    <a:pt x="17202" y="4981"/>
                    <a:pt x="17242" y="4917"/>
                  </a:cubicBezTo>
                  <a:cubicBezTo>
                    <a:pt x="17265" y="4876"/>
                    <a:pt x="17271" y="4829"/>
                    <a:pt x="17261" y="4783"/>
                  </a:cubicBezTo>
                  <a:cubicBezTo>
                    <a:pt x="17343" y="4650"/>
                    <a:pt x="17343" y="4413"/>
                    <a:pt x="17347" y="4281"/>
                  </a:cubicBezTo>
                  <a:cubicBezTo>
                    <a:pt x="17368" y="3718"/>
                    <a:pt x="16985" y="3281"/>
                    <a:pt x="16662" y="2862"/>
                  </a:cubicBezTo>
                  <a:cubicBezTo>
                    <a:pt x="16351" y="2512"/>
                    <a:pt x="16109" y="2107"/>
                    <a:pt x="15794" y="1761"/>
                  </a:cubicBezTo>
                  <a:cubicBezTo>
                    <a:pt x="15193" y="1175"/>
                    <a:pt x="14407" y="821"/>
                    <a:pt x="13805" y="235"/>
                  </a:cubicBezTo>
                  <a:cubicBezTo>
                    <a:pt x="13710" y="63"/>
                    <a:pt x="13603" y="0"/>
                    <a:pt x="1351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6"/>
            <p:cNvSpPr/>
            <p:nvPr/>
          </p:nvSpPr>
          <p:spPr>
            <a:xfrm>
              <a:off x="6284617" y="3003772"/>
              <a:ext cx="1432260" cy="901193"/>
            </a:xfrm>
            <a:custGeom>
              <a:avLst/>
              <a:gdLst/>
              <a:ahLst/>
              <a:cxnLst/>
              <a:rect l="l" t="t" r="r" b="b"/>
              <a:pathLst>
                <a:path w="18555" h="11675" extrusionOk="0">
                  <a:moveTo>
                    <a:pt x="11848" y="0"/>
                  </a:moveTo>
                  <a:cubicBezTo>
                    <a:pt x="10834" y="0"/>
                    <a:pt x="9819" y="122"/>
                    <a:pt x="8826" y="322"/>
                  </a:cubicBezTo>
                  <a:cubicBezTo>
                    <a:pt x="8408" y="452"/>
                    <a:pt x="7986" y="563"/>
                    <a:pt x="7571" y="697"/>
                  </a:cubicBezTo>
                  <a:cubicBezTo>
                    <a:pt x="7343" y="767"/>
                    <a:pt x="7114" y="836"/>
                    <a:pt x="6884" y="904"/>
                  </a:cubicBezTo>
                  <a:cubicBezTo>
                    <a:pt x="6748" y="962"/>
                    <a:pt x="6555" y="966"/>
                    <a:pt x="6470" y="1102"/>
                  </a:cubicBezTo>
                  <a:cubicBezTo>
                    <a:pt x="6466" y="1110"/>
                    <a:pt x="6462" y="1118"/>
                    <a:pt x="6460" y="1129"/>
                  </a:cubicBezTo>
                  <a:cubicBezTo>
                    <a:pt x="6359" y="1157"/>
                    <a:pt x="6260" y="1186"/>
                    <a:pt x="6162" y="1213"/>
                  </a:cubicBezTo>
                  <a:lnTo>
                    <a:pt x="6141" y="1219"/>
                  </a:lnTo>
                  <a:cubicBezTo>
                    <a:pt x="6123" y="1212"/>
                    <a:pt x="6103" y="1208"/>
                    <a:pt x="6083" y="1208"/>
                  </a:cubicBezTo>
                  <a:cubicBezTo>
                    <a:pt x="6063" y="1208"/>
                    <a:pt x="6043" y="1212"/>
                    <a:pt x="6024" y="1219"/>
                  </a:cubicBezTo>
                  <a:cubicBezTo>
                    <a:pt x="5946" y="1246"/>
                    <a:pt x="5865" y="1271"/>
                    <a:pt x="5787" y="1297"/>
                  </a:cubicBezTo>
                  <a:cubicBezTo>
                    <a:pt x="5565" y="1343"/>
                    <a:pt x="5343" y="1388"/>
                    <a:pt x="5129" y="1466"/>
                  </a:cubicBezTo>
                  <a:cubicBezTo>
                    <a:pt x="5108" y="1474"/>
                    <a:pt x="5090" y="1484"/>
                    <a:pt x="5073" y="1497"/>
                  </a:cubicBezTo>
                  <a:cubicBezTo>
                    <a:pt x="4958" y="1532"/>
                    <a:pt x="4845" y="1567"/>
                    <a:pt x="4732" y="1608"/>
                  </a:cubicBezTo>
                  <a:cubicBezTo>
                    <a:pt x="4652" y="1641"/>
                    <a:pt x="4565" y="1680"/>
                    <a:pt x="4508" y="1748"/>
                  </a:cubicBezTo>
                  <a:cubicBezTo>
                    <a:pt x="4275" y="1832"/>
                    <a:pt x="4041" y="1914"/>
                    <a:pt x="3810" y="2003"/>
                  </a:cubicBezTo>
                  <a:cubicBezTo>
                    <a:pt x="3804" y="2002"/>
                    <a:pt x="3797" y="2002"/>
                    <a:pt x="3790" y="2002"/>
                  </a:cubicBezTo>
                  <a:cubicBezTo>
                    <a:pt x="3580" y="2002"/>
                    <a:pt x="3331" y="2211"/>
                    <a:pt x="3136" y="2293"/>
                  </a:cubicBezTo>
                  <a:cubicBezTo>
                    <a:pt x="3014" y="2363"/>
                    <a:pt x="2671" y="2540"/>
                    <a:pt x="2500" y="2727"/>
                  </a:cubicBezTo>
                  <a:cubicBezTo>
                    <a:pt x="2497" y="2727"/>
                    <a:pt x="2493" y="2727"/>
                    <a:pt x="2490" y="2727"/>
                  </a:cubicBezTo>
                  <a:cubicBezTo>
                    <a:pt x="2455" y="2727"/>
                    <a:pt x="2421" y="2737"/>
                    <a:pt x="2391" y="2758"/>
                  </a:cubicBezTo>
                  <a:cubicBezTo>
                    <a:pt x="2257" y="2855"/>
                    <a:pt x="2123" y="2955"/>
                    <a:pt x="1992" y="3054"/>
                  </a:cubicBezTo>
                  <a:cubicBezTo>
                    <a:pt x="1854" y="3064"/>
                    <a:pt x="1763" y="3194"/>
                    <a:pt x="1656" y="3272"/>
                  </a:cubicBezTo>
                  <a:cubicBezTo>
                    <a:pt x="1377" y="3490"/>
                    <a:pt x="1126" y="3731"/>
                    <a:pt x="926" y="4027"/>
                  </a:cubicBezTo>
                  <a:cubicBezTo>
                    <a:pt x="626" y="4389"/>
                    <a:pt x="473" y="4743"/>
                    <a:pt x="893" y="5095"/>
                  </a:cubicBezTo>
                  <a:cubicBezTo>
                    <a:pt x="912" y="5111"/>
                    <a:pt x="934" y="5126"/>
                    <a:pt x="957" y="5134"/>
                  </a:cubicBezTo>
                  <a:cubicBezTo>
                    <a:pt x="630" y="5620"/>
                    <a:pt x="118" y="6025"/>
                    <a:pt x="35" y="6634"/>
                  </a:cubicBezTo>
                  <a:cubicBezTo>
                    <a:pt x="0" y="6874"/>
                    <a:pt x="107" y="7164"/>
                    <a:pt x="344" y="7265"/>
                  </a:cubicBezTo>
                  <a:cubicBezTo>
                    <a:pt x="395" y="7276"/>
                    <a:pt x="447" y="7282"/>
                    <a:pt x="500" y="7282"/>
                  </a:cubicBezTo>
                  <a:cubicBezTo>
                    <a:pt x="836" y="7282"/>
                    <a:pt x="1142" y="7058"/>
                    <a:pt x="1436" y="6916"/>
                  </a:cubicBezTo>
                  <a:cubicBezTo>
                    <a:pt x="1817" y="6737"/>
                    <a:pt x="2173" y="6506"/>
                    <a:pt x="2582" y="6397"/>
                  </a:cubicBezTo>
                  <a:cubicBezTo>
                    <a:pt x="3372" y="6103"/>
                    <a:pt x="4201" y="6033"/>
                    <a:pt x="5034" y="6000"/>
                  </a:cubicBezTo>
                  <a:lnTo>
                    <a:pt x="5071" y="5994"/>
                  </a:lnTo>
                  <a:cubicBezTo>
                    <a:pt x="5094" y="5982"/>
                    <a:pt x="5117" y="5973"/>
                    <a:pt x="5139" y="5969"/>
                  </a:cubicBezTo>
                  <a:lnTo>
                    <a:pt x="5191" y="5957"/>
                  </a:lnTo>
                  <a:cubicBezTo>
                    <a:pt x="5345" y="5922"/>
                    <a:pt x="5497" y="5885"/>
                    <a:pt x="5652" y="5854"/>
                  </a:cubicBezTo>
                  <a:cubicBezTo>
                    <a:pt x="5716" y="5842"/>
                    <a:pt x="5786" y="5826"/>
                    <a:pt x="5854" y="5826"/>
                  </a:cubicBezTo>
                  <a:cubicBezTo>
                    <a:pt x="5899" y="5826"/>
                    <a:pt x="5944" y="5833"/>
                    <a:pt x="5985" y="5852"/>
                  </a:cubicBezTo>
                  <a:cubicBezTo>
                    <a:pt x="5911" y="6021"/>
                    <a:pt x="5804" y="6150"/>
                    <a:pt x="5631" y="6237"/>
                  </a:cubicBezTo>
                  <a:cubicBezTo>
                    <a:pt x="5413" y="6337"/>
                    <a:pt x="5189" y="6424"/>
                    <a:pt x="4960" y="6498"/>
                  </a:cubicBezTo>
                  <a:cubicBezTo>
                    <a:pt x="4547" y="6642"/>
                    <a:pt x="4148" y="6821"/>
                    <a:pt x="3747" y="6992"/>
                  </a:cubicBezTo>
                  <a:cubicBezTo>
                    <a:pt x="3734" y="7000"/>
                    <a:pt x="3722" y="7008"/>
                    <a:pt x="3709" y="7014"/>
                  </a:cubicBezTo>
                  <a:cubicBezTo>
                    <a:pt x="3242" y="7127"/>
                    <a:pt x="2808" y="7383"/>
                    <a:pt x="2420" y="7662"/>
                  </a:cubicBezTo>
                  <a:cubicBezTo>
                    <a:pt x="1992" y="8022"/>
                    <a:pt x="350" y="9495"/>
                    <a:pt x="1442" y="9855"/>
                  </a:cubicBezTo>
                  <a:cubicBezTo>
                    <a:pt x="1525" y="9881"/>
                    <a:pt x="1607" y="9890"/>
                    <a:pt x="1690" y="9890"/>
                  </a:cubicBezTo>
                  <a:cubicBezTo>
                    <a:pt x="1841" y="9890"/>
                    <a:pt x="1992" y="9860"/>
                    <a:pt x="2146" y="9841"/>
                  </a:cubicBezTo>
                  <a:cubicBezTo>
                    <a:pt x="2173" y="9837"/>
                    <a:pt x="2197" y="9827"/>
                    <a:pt x="2218" y="9812"/>
                  </a:cubicBezTo>
                  <a:cubicBezTo>
                    <a:pt x="2220" y="9812"/>
                    <a:pt x="2223" y="9812"/>
                    <a:pt x="2225" y="9812"/>
                  </a:cubicBezTo>
                  <a:cubicBezTo>
                    <a:pt x="2289" y="9812"/>
                    <a:pt x="2358" y="9787"/>
                    <a:pt x="2424" y="9763"/>
                  </a:cubicBezTo>
                  <a:cubicBezTo>
                    <a:pt x="2706" y="9697"/>
                    <a:pt x="2979" y="9602"/>
                    <a:pt x="3238" y="9479"/>
                  </a:cubicBezTo>
                  <a:cubicBezTo>
                    <a:pt x="3292" y="9456"/>
                    <a:pt x="3345" y="9432"/>
                    <a:pt x="3395" y="9403"/>
                  </a:cubicBezTo>
                  <a:cubicBezTo>
                    <a:pt x="3535" y="9392"/>
                    <a:pt x="3757" y="9320"/>
                    <a:pt x="3952" y="9251"/>
                  </a:cubicBezTo>
                  <a:cubicBezTo>
                    <a:pt x="4238" y="9164"/>
                    <a:pt x="4526" y="9080"/>
                    <a:pt x="4814" y="9002"/>
                  </a:cubicBezTo>
                  <a:cubicBezTo>
                    <a:pt x="5334" y="8902"/>
                    <a:pt x="5831" y="8831"/>
                    <a:pt x="6367" y="8831"/>
                  </a:cubicBezTo>
                  <a:cubicBezTo>
                    <a:pt x="6375" y="8831"/>
                    <a:pt x="6382" y="8831"/>
                    <a:pt x="6390" y="8831"/>
                  </a:cubicBezTo>
                  <a:cubicBezTo>
                    <a:pt x="6767" y="8835"/>
                    <a:pt x="7147" y="8831"/>
                    <a:pt x="7528" y="8849"/>
                  </a:cubicBezTo>
                  <a:cubicBezTo>
                    <a:pt x="7530" y="8878"/>
                    <a:pt x="7536" y="8907"/>
                    <a:pt x="7546" y="8936"/>
                  </a:cubicBezTo>
                  <a:cubicBezTo>
                    <a:pt x="7454" y="9207"/>
                    <a:pt x="7159" y="9318"/>
                    <a:pt x="6915" y="9417"/>
                  </a:cubicBezTo>
                  <a:cubicBezTo>
                    <a:pt x="6662" y="9532"/>
                    <a:pt x="6407" y="9637"/>
                    <a:pt x="6147" y="9732"/>
                  </a:cubicBezTo>
                  <a:cubicBezTo>
                    <a:pt x="5518" y="9954"/>
                    <a:pt x="4886" y="10162"/>
                    <a:pt x="4277" y="10433"/>
                  </a:cubicBezTo>
                  <a:cubicBezTo>
                    <a:pt x="3819" y="10633"/>
                    <a:pt x="3376" y="11073"/>
                    <a:pt x="3993" y="11417"/>
                  </a:cubicBezTo>
                  <a:cubicBezTo>
                    <a:pt x="4263" y="11532"/>
                    <a:pt x="4563" y="11567"/>
                    <a:pt x="4855" y="11590"/>
                  </a:cubicBezTo>
                  <a:cubicBezTo>
                    <a:pt x="4886" y="11591"/>
                    <a:pt x="4916" y="11591"/>
                    <a:pt x="4946" y="11591"/>
                  </a:cubicBezTo>
                  <a:cubicBezTo>
                    <a:pt x="5049" y="11591"/>
                    <a:pt x="5153" y="11586"/>
                    <a:pt x="5257" y="11581"/>
                  </a:cubicBezTo>
                  <a:cubicBezTo>
                    <a:pt x="5287" y="11635"/>
                    <a:pt x="5347" y="11675"/>
                    <a:pt x="5433" y="11675"/>
                  </a:cubicBezTo>
                  <a:cubicBezTo>
                    <a:pt x="5439" y="11675"/>
                    <a:pt x="5446" y="11674"/>
                    <a:pt x="5452" y="11674"/>
                  </a:cubicBezTo>
                  <a:cubicBezTo>
                    <a:pt x="5480" y="11674"/>
                    <a:pt x="5508" y="11675"/>
                    <a:pt x="5535" y="11675"/>
                  </a:cubicBezTo>
                  <a:cubicBezTo>
                    <a:pt x="6292" y="11675"/>
                    <a:pt x="7033" y="11491"/>
                    <a:pt x="7785" y="11435"/>
                  </a:cubicBezTo>
                  <a:cubicBezTo>
                    <a:pt x="8443" y="11372"/>
                    <a:pt x="9067" y="11129"/>
                    <a:pt x="9723" y="11055"/>
                  </a:cubicBezTo>
                  <a:cubicBezTo>
                    <a:pt x="10406" y="10970"/>
                    <a:pt x="11060" y="10771"/>
                    <a:pt x="11702" y="10534"/>
                  </a:cubicBezTo>
                  <a:cubicBezTo>
                    <a:pt x="11815" y="10491"/>
                    <a:pt x="11932" y="10452"/>
                    <a:pt x="12047" y="10411"/>
                  </a:cubicBezTo>
                  <a:cubicBezTo>
                    <a:pt x="12083" y="10455"/>
                    <a:pt x="12128" y="10470"/>
                    <a:pt x="12178" y="10470"/>
                  </a:cubicBezTo>
                  <a:cubicBezTo>
                    <a:pt x="12259" y="10470"/>
                    <a:pt x="12351" y="10430"/>
                    <a:pt x="12430" y="10407"/>
                  </a:cubicBezTo>
                  <a:cubicBezTo>
                    <a:pt x="12582" y="10363"/>
                    <a:pt x="12741" y="10341"/>
                    <a:pt x="12895" y="10304"/>
                  </a:cubicBezTo>
                  <a:cubicBezTo>
                    <a:pt x="13189" y="10236"/>
                    <a:pt x="13461" y="10106"/>
                    <a:pt x="13732" y="9981"/>
                  </a:cubicBezTo>
                  <a:cubicBezTo>
                    <a:pt x="13911" y="9927"/>
                    <a:pt x="14096" y="9905"/>
                    <a:pt x="14278" y="9864"/>
                  </a:cubicBezTo>
                  <a:cubicBezTo>
                    <a:pt x="14551" y="9790"/>
                    <a:pt x="14825" y="9718"/>
                    <a:pt x="15100" y="9658"/>
                  </a:cubicBezTo>
                  <a:cubicBezTo>
                    <a:pt x="15135" y="9734"/>
                    <a:pt x="15209" y="9757"/>
                    <a:pt x="15291" y="9757"/>
                  </a:cubicBezTo>
                  <a:cubicBezTo>
                    <a:pt x="15361" y="9757"/>
                    <a:pt x="15437" y="9741"/>
                    <a:pt x="15502" y="9726"/>
                  </a:cubicBezTo>
                  <a:cubicBezTo>
                    <a:pt x="15664" y="9697"/>
                    <a:pt x="15827" y="9674"/>
                    <a:pt x="15989" y="9643"/>
                  </a:cubicBezTo>
                  <a:cubicBezTo>
                    <a:pt x="16172" y="9606"/>
                    <a:pt x="16359" y="9567"/>
                    <a:pt x="16549" y="9536"/>
                  </a:cubicBezTo>
                  <a:cubicBezTo>
                    <a:pt x="16623" y="9534"/>
                    <a:pt x="16697" y="9530"/>
                    <a:pt x="16771" y="9522"/>
                  </a:cubicBezTo>
                  <a:cubicBezTo>
                    <a:pt x="16878" y="9516"/>
                    <a:pt x="16985" y="9504"/>
                    <a:pt x="17090" y="9487"/>
                  </a:cubicBezTo>
                  <a:cubicBezTo>
                    <a:pt x="17168" y="9483"/>
                    <a:pt x="17246" y="9479"/>
                    <a:pt x="17324" y="9471"/>
                  </a:cubicBezTo>
                  <a:cubicBezTo>
                    <a:pt x="17587" y="9464"/>
                    <a:pt x="17849" y="9449"/>
                    <a:pt x="18113" y="9449"/>
                  </a:cubicBezTo>
                  <a:cubicBezTo>
                    <a:pt x="18176" y="9449"/>
                    <a:pt x="18238" y="9450"/>
                    <a:pt x="18301" y="9452"/>
                  </a:cubicBezTo>
                  <a:cubicBezTo>
                    <a:pt x="18312" y="9454"/>
                    <a:pt x="18323" y="9455"/>
                    <a:pt x="18334" y="9455"/>
                  </a:cubicBezTo>
                  <a:cubicBezTo>
                    <a:pt x="18377" y="9455"/>
                    <a:pt x="18422" y="9441"/>
                    <a:pt x="18458" y="9415"/>
                  </a:cubicBezTo>
                  <a:cubicBezTo>
                    <a:pt x="18515" y="9376"/>
                    <a:pt x="18542" y="9306"/>
                    <a:pt x="18528" y="9238"/>
                  </a:cubicBezTo>
                  <a:cubicBezTo>
                    <a:pt x="18555" y="9187"/>
                    <a:pt x="18552" y="9125"/>
                    <a:pt x="18526" y="9076"/>
                  </a:cubicBezTo>
                  <a:cubicBezTo>
                    <a:pt x="18460" y="8934"/>
                    <a:pt x="18404" y="8786"/>
                    <a:pt x="18349" y="8640"/>
                  </a:cubicBezTo>
                  <a:cubicBezTo>
                    <a:pt x="18217" y="8263"/>
                    <a:pt x="18061" y="7895"/>
                    <a:pt x="17952" y="7510"/>
                  </a:cubicBezTo>
                  <a:cubicBezTo>
                    <a:pt x="17851" y="7109"/>
                    <a:pt x="17777" y="6702"/>
                    <a:pt x="17717" y="6290"/>
                  </a:cubicBezTo>
                  <a:cubicBezTo>
                    <a:pt x="17637" y="5753"/>
                    <a:pt x="17629" y="5208"/>
                    <a:pt x="17606" y="4667"/>
                  </a:cubicBezTo>
                  <a:cubicBezTo>
                    <a:pt x="17549" y="3741"/>
                    <a:pt x="17579" y="2805"/>
                    <a:pt x="17781" y="1896"/>
                  </a:cubicBezTo>
                  <a:cubicBezTo>
                    <a:pt x="17814" y="1707"/>
                    <a:pt x="17898" y="1524"/>
                    <a:pt x="17913" y="1334"/>
                  </a:cubicBezTo>
                  <a:cubicBezTo>
                    <a:pt x="17903" y="1237"/>
                    <a:pt x="17813" y="1175"/>
                    <a:pt x="17723" y="1175"/>
                  </a:cubicBezTo>
                  <a:cubicBezTo>
                    <a:pt x="17699" y="1175"/>
                    <a:pt x="17676" y="1179"/>
                    <a:pt x="17653" y="1188"/>
                  </a:cubicBezTo>
                  <a:cubicBezTo>
                    <a:pt x="17024" y="1052"/>
                    <a:pt x="16390" y="935"/>
                    <a:pt x="15781" y="717"/>
                  </a:cubicBezTo>
                  <a:cubicBezTo>
                    <a:pt x="15150" y="501"/>
                    <a:pt x="14502" y="332"/>
                    <a:pt x="13845" y="213"/>
                  </a:cubicBezTo>
                  <a:cubicBezTo>
                    <a:pt x="13391" y="123"/>
                    <a:pt x="12932" y="26"/>
                    <a:pt x="12465" y="16"/>
                  </a:cubicBezTo>
                  <a:cubicBezTo>
                    <a:pt x="12260" y="5"/>
                    <a:pt x="12054" y="0"/>
                    <a:pt x="1184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6"/>
            <p:cNvSpPr/>
            <p:nvPr/>
          </p:nvSpPr>
          <p:spPr>
            <a:xfrm>
              <a:off x="5841073" y="1859402"/>
              <a:ext cx="1873247" cy="2045612"/>
            </a:xfrm>
            <a:custGeom>
              <a:avLst/>
              <a:gdLst/>
              <a:ahLst/>
              <a:cxnLst/>
              <a:rect l="l" t="t" r="r" b="b"/>
              <a:pathLst>
                <a:path w="24268" h="26501" extrusionOk="0">
                  <a:moveTo>
                    <a:pt x="4572" y="4349"/>
                  </a:moveTo>
                  <a:cubicBezTo>
                    <a:pt x="4094" y="4363"/>
                    <a:pt x="3629" y="4538"/>
                    <a:pt x="3199" y="4740"/>
                  </a:cubicBezTo>
                  <a:cubicBezTo>
                    <a:pt x="2679" y="5011"/>
                    <a:pt x="2212" y="5396"/>
                    <a:pt x="1619" y="5505"/>
                  </a:cubicBezTo>
                  <a:cubicBezTo>
                    <a:pt x="1348" y="5536"/>
                    <a:pt x="1473" y="5820"/>
                    <a:pt x="1478" y="5999"/>
                  </a:cubicBezTo>
                  <a:cubicBezTo>
                    <a:pt x="1498" y="6451"/>
                    <a:pt x="1478" y="6906"/>
                    <a:pt x="1420" y="7356"/>
                  </a:cubicBezTo>
                  <a:cubicBezTo>
                    <a:pt x="1389" y="7560"/>
                    <a:pt x="1331" y="7854"/>
                    <a:pt x="1251" y="8185"/>
                  </a:cubicBezTo>
                  <a:cubicBezTo>
                    <a:pt x="1202" y="8153"/>
                    <a:pt x="1148" y="8126"/>
                    <a:pt x="1095" y="8105"/>
                  </a:cubicBezTo>
                  <a:cubicBezTo>
                    <a:pt x="1070" y="8090"/>
                    <a:pt x="1046" y="8084"/>
                    <a:pt x="1023" y="8084"/>
                  </a:cubicBezTo>
                  <a:cubicBezTo>
                    <a:pt x="919" y="8084"/>
                    <a:pt x="859" y="8222"/>
                    <a:pt x="1000" y="8257"/>
                  </a:cubicBezTo>
                  <a:cubicBezTo>
                    <a:pt x="1074" y="8280"/>
                    <a:pt x="1144" y="8313"/>
                    <a:pt x="1210" y="8356"/>
                  </a:cubicBezTo>
                  <a:cubicBezTo>
                    <a:pt x="980" y="9266"/>
                    <a:pt x="601" y="10374"/>
                    <a:pt x="163" y="10671"/>
                  </a:cubicBezTo>
                  <a:cubicBezTo>
                    <a:pt x="151" y="10671"/>
                    <a:pt x="138" y="10675"/>
                    <a:pt x="128" y="10681"/>
                  </a:cubicBezTo>
                  <a:cubicBezTo>
                    <a:pt x="116" y="10689"/>
                    <a:pt x="103" y="10701"/>
                    <a:pt x="97" y="10716"/>
                  </a:cubicBezTo>
                  <a:cubicBezTo>
                    <a:pt x="0" y="10752"/>
                    <a:pt x="35" y="10890"/>
                    <a:pt x="119" y="10890"/>
                  </a:cubicBezTo>
                  <a:cubicBezTo>
                    <a:pt x="132" y="10890"/>
                    <a:pt x="145" y="10887"/>
                    <a:pt x="159" y="10880"/>
                  </a:cubicBezTo>
                  <a:cubicBezTo>
                    <a:pt x="243" y="10985"/>
                    <a:pt x="354" y="11076"/>
                    <a:pt x="488" y="11101"/>
                  </a:cubicBezTo>
                  <a:cubicBezTo>
                    <a:pt x="509" y="11103"/>
                    <a:pt x="529" y="11104"/>
                    <a:pt x="550" y="11104"/>
                  </a:cubicBezTo>
                  <a:cubicBezTo>
                    <a:pt x="856" y="11104"/>
                    <a:pt x="1123" y="10825"/>
                    <a:pt x="1208" y="10547"/>
                  </a:cubicBezTo>
                  <a:cubicBezTo>
                    <a:pt x="1259" y="10331"/>
                    <a:pt x="1241" y="10105"/>
                    <a:pt x="1319" y="9895"/>
                  </a:cubicBezTo>
                  <a:cubicBezTo>
                    <a:pt x="1531" y="9457"/>
                    <a:pt x="1868" y="9506"/>
                    <a:pt x="2017" y="8799"/>
                  </a:cubicBezTo>
                  <a:cubicBezTo>
                    <a:pt x="2078" y="8539"/>
                    <a:pt x="2089" y="8274"/>
                    <a:pt x="2093" y="8009"/>
                  </a:cubicBezTo>
                  <a:cubicBezTo>
                    <a:pt x="2097" y="7988"/>
                    <a:pt x="2101" y="7965"/>
                    <a:pt x="2105" y="7945"/>
                  </a:cubicBezTo>
                  <a:cubicBezTo>
                    <a:pt x="2134" y="7801"/>
                    <a:pt x="2167" y="7659"/>
                    <a:pt x="2193" y="7515"/>
                  </a:cubicBezTo>
                  <a:cubicBezTo>
                    <a:pt x="2428" y="8257"/>
                    <a:pt x="2772" y="8871"/>
                    <a:pt x="3459" y="9426"/>
                  </a:cubicBezTo>
                  <a:cubicBezTo>
                    <a:pt x="3726" y="9615"/>
                    <a:pt x="4035" y="9751"/>
                    <a:pt x="4286" y="9965"/>
                  </a:cubicBezTo>
                  <a:cubicBezTo>
                    <a:pt x="4446" y="10115"/>
                    <a:pt x="4572" y="10311"/>
                    <a:pt x="4773" y="10416"/>
                  </a:cubicBezTo>
                  <a:cubicBezTo>
                    <a:pt x="4822" y="10444"/>
                    <a:pt x="4863" y="10457"/>
                    <a:pt x="4896" y="10457"/>
                  </a:cubicBezTo>
                  <a:cubicBezTo>
                    <a:pt x="5096" y="10457"/>
                    <a:pt x="5044" y="10002"/>
                    <a:pt x="5113" y="9842"/>
                  </a:cubicBezTo>
                  <a:cubicBezTo>
                    <a:pt x="5238" y="9323"/>
                    <a:pt x="5432" y="8817"/>
                    <a:pt x="5582" y="8305"/>
                  </a:cubicBezTo>
                  <a:cubicBezTo>
                    <a:pt x="5862" y="7262"/>
                    <a:pt x="6458" y="6517"/>
                    <a:pt x="6016" y="5544"/>
                  </a:cubicBezTo>
                  <a:cubicBezTo>
                    <a:pt x="6067" y="5482"/>
                    <a:pt x="5993" y="5373"/>
                    <a:pt x="5973" y="5303"/>
                  </a:cubicBezTo>
                  <a:cubicBezTo>
                    <a:pt x="5911" y="5110"/>
                    <a:pt x="5802" y="4902"/>
                    <a:pt x="5648" y="4758"/>
                  </a:cubicBezTo>
                  <a:cubicBezTo>
                    <a:pt x="5368" y="4480"/>
                    <a:pt x="4952" y="4394"/>
                    <a:pt x="4572" y="4349"/>
                  </a:cubicBezTo>
                  <a:close/>
                  <a:moveTo>
                    <a:pt x="12997" y="0"/>
                  </a:moveTo>
                  <a:cubicBezTo>
                    <a:pt x="12950" y="0"/>
                    <a:pt x="12905" y="24"/>
                    <a:pt x="12879" y="68"/>
                  </a:cubicBezTo>
                  <a:cubicBezTo>
                    <a:pt x="12862" y="103"/>
                    <a:pt x="12852" y="140"/>
                    <a:pt x="12848" y="177"/>
                  </a:cubicBezTo>
                  <a:cubicBezTo>
                    <a:pt x="12840" y="175"/>
                    <a:pt x="12831" y="173"/>
                    <a:pt x="12823" y="170"/>
                  </a:cubicBezTo>
                  <a:cubicBezTo>
                    <a:pt x="12785" y="156"/>
                    <a:pt x="12722" y="144"/>
                    <a:pt x="12664" y="144"/>
                  </a:cubicBezTo>
                  <a:cubicBezTo>
                    <a:pt x="12568" y="144"/>
                    <a:pt x="12485" y="177"/>
                    <a:pt x="12552" y="280"/>
                  </a:cubicBezTo>
                  <a:cubicBezTo>
                    <a:pt x="12502" y="257"/>
                    <a:pt x="12453" y="236"/>
                    <a:pt x="12404" y="218"/>
                  </a:cubicBezTo>
                  <a:cubicBezTo>
                    <a:pt x="12382" y="205"/>
                    <a:pt x="12362" y="199"/>
                    <a:pt x="12345" y="199"/>
                  </a:cubicBezTo>
                  <a:cubicBezTo>
                    <a:pt x="12300" y="199"/>
                    <a:pt x="12271" y="236"/>
                    <a:pt x="12268" y="277"/>
                  </a:cubicBezTo>
                  <a:cubicBezTo>
                    <a:pt x="12225" y="282"/>
                    <a:pt x="12192" y="315"/>
                    <a:pt x="12187" y="358"/>
                  </a:cubicBezTo>
                  <a:cubicBezTo>
                    <a:pt x="12181" y="473"/>
                    <a:pt x="12523" y="500"/>
                    <a:pt x="12620" y="580"/>
                  </a:cubicBezTo>
                  <a:cubicBezTo>
                    <a:pt x="13663" y="1150"/>
                    <a:pt x="14813" y="2528"/>
                    <a:pt x="14681" y="3802"/>
                  </a:cubicBezTo>
                  <a:cubicBezTo>
                    <a:pt x="14656" y="3939"/>
                    <a:pt x="14615" y="4075"/>
                    <a:pt x="14555" y="4205"/>
                  </a:cubicBezTo>
                  <a:cubicBezTo>
                    <a:pt x="14331" y="4476"/>
                    <a:pt x="14033" y="4694"/>
                    <a:pt x="13755" y="4904"/>
                  </a:cubicBezTo>
                  <a:cubicBezTo>
                    <a:pt x="12364" y="5974"/>
                    <a:pt x="10533" y="6097"/>
                    <a:pt x="9021" y="6916"/>
                  </a:cubicBezTo>
                  <a:cubicBezTo>
                    <a:pt x="8003" y="7583"/>
                    <a:pt x="7275" y="8607"/>
                    <a:pt x="6686" y="9661"/>
                  </a:cubicBezTo>
                  <a:lnTo>
                    <a:pt x="6643" y="9708"/>
                  </a:lnTo>
                  <a:cubicBezTo>
                    <a:pt x="6575" y="9673"/>
                    <a:pt x="6514" y="9651"/>
                    <a:pt x="6471" y="9651"/>
                  </a:cubicBezTo>
                  <a:cubicBezTo>
                    <a:pt x="6414" y="9651"/>
                    <a:pt x="6388" y="9690"/>
                    <a:pt x="6417" y="9792"/>
                  </a:cubicBezTo>
                  <a:cubicBezTo>
                    <a:pt x="6458" y="9811"/>
                    <a:pt x="6501" y="9831"/>
                    <a:pt x="6542" y="9852"/>
                  </a:cubicBezTo>
                  <a:lnTo>
                    <a:pt x="6542" y="9854"/>
                  </a:lnTo>
                  <a:cubicBezTo>
                    <a:pt x="6526" y="9905"/>
                    <a:pt x="6516" y="9959"/>
                    <a:pt x="6510" y="10014"/>
                  </a:cubicBezTo>
                  <a:cubicBezTo>
                    <a:pt x="6271" y="10652"/>
                    <a:pt x="6158" y="11335"/>
                    <a:pt x="5773" y="11917"/>
                  </a:cubicBezTo>
                  <a:cubicBezTo>
                    <a:pt x="5742" y="12010"/>
                    <a:pt x="5487" y="12226"/>
                    <a:pt x="5432" y="12345"/>
                  </a:cubicBezTo>
                  <a:cubicBezTo>
                    <a:pt x="5429" y="12345"/>
                    <a:pt x="5427" y="12345"/>
                    <a:pt x="5425" y="12345"/>
                  </a:cubicBezTo>
                  <a:cubicBezTo>
                    <a:pt x="5401" y="12345"/>
                    <a:pt x="5379" y="12355"/>
                    <a:pt x="5362" y="12374"/>
                  </a:cubicBezTo>
                  <a:cubicBezTo>
                    <a:pt x="5301" y="12443"/>
                    <a:pt x="5368" y="12518"/>
                    <a:pt x="5441" y="12518"/>
                  </a:cubicBezTo>
                  <a:cubicBezTo>
                    <a:pt x="5453" y="12518"/>
                    <a:pt x="5465" y="12516"/>
                    <a:pt x="5477" y="12512"/>
                  </a:cubicBezTo>
                  <a:cubicBezTo>
                    <a:pt x="5514" y="12557"/>
                    <a:pt x="5557" y="12600"/>
                    <a:pt x="5600" y="12641"/>
                  </a:cubicBezTo>
                  <a:cubicBezTo>
                    <a:pt x="5650" y="12689"/>
                    <a:pt x="5709" y="12724"/>
                    <a:pt x="5775" y="12742"/>
                  </a:cubicBezTo>
                  <a:cubicBezTo>
                    <a:pt x="5792" y="12745"/>
                    <a:pt x="5808" y="12746"/>
                    <a:pt x="5823" y="12746"/>
                  </a:cubicBezTo>
                  <a:cubicBezTo>
                    <a:pt x="6072" y="12746"/>
                    <a:pt x="6204" y="12437"/>
                    <a:pt x="6353" y="12269"/>
                  </a:cubicBezTo>
                  <a:cubicBezTo>
                    <a:pt x="6746" y="11732"/>
                    <a:pt x="6962" y="11101"/>
                    <a:pt x="7246" y="10506"/>
                  </a:cubicBezTo>
                  <a:cubicBezTo>
                    <a:pt x="7645" y="9632"/>
                    <a:pt x="8046" y="8868"/>
                    <a:pt x="8886" y="8338"/>
                  </a:cubicBezTo>
                  <a:cubicBezTo>
                    <a:pt x="9966" y="7634"/>
                    <a:pt x="11243" y="7317"/>
                    <a:pt x="12358" y="6680"/>
                  </a:cubicBezTo>
                  <a:cubicBezTo>
                    <a:pt x="13041" y="6322"/>
                    <a:pt x="13652" y="5832"/>
                    <a:pt x="14368" y="5534"/>
                  </a:cubicBezTo>
                  <a:cubicBezTo>
                    <a:pt x="14776" y="5351"/>
                    <a:pt x="15226" y="5287"/>
                    <a:pt x="15656" y="5161"/>
                  </a:cubicBezTo>
                  <a:cubicBezTo>
                    <a:pt x="15917" y="5116"/>
                    <a:pt x="16183" y="5126"/>
                    <a:pt x="16436" y="5030"/>
                  </a:cubicBezTo>
                  <a:cubicBezTo>
                    <a:pt x="16461" y="5021"/>
                    <a:pt x="16486" y="5018"/>
                    <a:pt x="16511" y="5018"/>
                  </a:cubicBezTo>
                  <a:cubicBezTo>
                    <a:pt x="16599" y="5018"/>
                    <a:pt x="16688" y="5058"/>
                    <a:pt x="16772" y="5058"/>
                  </a:cubicBezTo>
                  <a:cubicBezTo>
                    <a:pt x="16792" y="5058"/>
                    <a:pt x="16811" y="5056"/>
                    <a:pt x="16831" y="5050"/>
                  </a:cubicBezTo>
                  <a:cubicBezTo>
                    <a:pt x="16991" y="4937"/>
                    <a:pt x="16919" y="3908"/>
                    <a:pt x="16845" y="3730"/>
                  </a:cubicBezTo>
                  <a:cubicBezTo>
                    <a:pt x="16827" y="3712"/>
                    <a:pt x="16803" y="3703"/>
                    <a:pt x="16779" y="3703"/>
                  </a:cubicBezTo>
                  <a:cubicBezTo>
                    <a:pt x="16772" y="3703"/>
                    <a:pt x="16765" y="3704"/>
                    <a:pt x="16759" y="3705"/>
                  </a:cubicBezTo>
                  <a:cubicBezTo>
                    <a:pt x="16633" y="3423"/>
                    <a:pt x="16446" y="3170"/>
                    <a:pt x="16253" y="2927"/>
                  </a:cubicBezTo>
                  <a:cubicBezTo>
                    <a:pt x="16273" y="2886"/>
                    <a:pt x="16261" y="2835"/>
                    <a:pt x="16222" y="2808"/>
                  </a:cubicBezTo>
                  <a:cubicBezTo>
                    <a:pt x="16210" y="2799"/>
                    <a:pt x="16195" y="2794"/>
                    <a:pt x="16181" y="2794"/>
                  </a:cubicBezTo>
                  <a:cubicBezTo>
                    <a:pt x="16171" y="2794"/>
                    <a:pt x="16161" y="2797"/>
                    <a:pt x="16152" y="2802"/>
                  </a:cubicBezTo>
                  <a:cubicBezTo>
                    <a:pt x="16133" y="2779"/>
                    <a:pt x="16115" y="2756"/>
                    <a:pt x="16098" y="2736"/>
                  </a:cubicBezTo>
                  <a:cubicBezTo>
                    <a:pt x="15670" y="2172"/>
                    <a:pt x="15255" y="1596"/>
                    <a:pt x="14675" y="1181"/>
                  </a:cubicBezTo>
                  <a:cubicBezTo>
                    <a:pt x="14142" y="790"/>
                    <a:pt x="13580" y="448"/>
                    <a:pt x="13074" y="24"/>
                  </a:cubicBezTo>
                  <a:cubicBezTo>
                    <a:pt x="13050" y="8"/>
                    <a:pt x="13024" y="0"/>
                    <a:pt x="12997" y="0"/>
                  </a:cubicBezTo>
                  <a:close/>
                  <a:moveTo>
                    <a:pt x="11533" y="17733"/>
                  </a:moveTo>
                  <a:cubicBezTo>
                    <a:pt x="11128" y="17733"/>
                    <a:pt x="10716" y="17781"/>
                    <a:pt x="10320" y="17793"/>
                  </a:cubicBezTo>
                  <a:cubicBezTo>
                    <a:pt x="9217" y="17817"/>
                    <a:pt x="8194" y="18330"/>
                    <a:pt x="7359" y="19021"/>
                  </a:cubicBezTo>
                  <a:cubicBezTo>
                    <a:pt x="7108" y="19218"/>
                    <a:pt x="6857" y="19412"/>
                    <a:pt x="6582" y="19574"/>
                  </a:cubicBezTo>
                  <a:cubicBezTo>
                    <a:pt x="6520" y="19611"/>
                    <a:pt x="6411" y="19646"/>
                    <a:pt x="6454" y="19739"/>
                  </a:cubicBezTo>
                  <a:cubicBezTo>
                    <a:pt x="6469" y="19769"/>
                    <a:pt x="6499" y="19786"/>
                    <a:pt x="6530" y="19786"/>
                  </a:cubicBezTo>
                  <a:cubicBezTo>
                    <a:pt x="6541" y="19786"/>
                    <a:pt x="6552" y="19784"/>
                    <a:pt x="6563" y="19780"/>
                  </a:cubicBezTo>
                  <a:lnTo>
                    <a:pt x="6563" y="19780"/>
                  </a:lnTo>
                  <a:cubicBezTo>
                    <a:pt x="6557" y="19803"/>
                    <a:pt x="6557" y="19825"/>
                    <a:pt x="6563" y="19848"/>
                  </a:cubicBezTo>
                  <a:cubicBezTo>
                    <a:pt x="6577" y="19881"/>
                    <a:pt x="6606" y="19908"/>
                    <a:pt x="6641" y="19916"/>
                  </a:cubicBezTo>
                  <a:cubicBezTo>
                    <a:pt x="6667" y="19922"/>
                    <a:pt x="6692" y="19926"/>
                    <a:pt x="6716" y="19926"/>
                  </a:cubicBezTo>
                  <a:cubicBezTo>
                    <a:pt x="6935" y="19926"/>
                    <a:pt x="7081" y="19666"/>
                    <a:pt x="7232" y="19529"/>
                  </a:cubicBezTo>
                  <a:cubicBezTo>
                    <a:pt x="7417" y="19350"/>
                    <a:pt x="7625" y="19192"/>
                    <a:pt x="7824" y="19027"/>
                  </a:cubicBezTo>
                  <a:cubicBezTo>
                    <a:pt x="8384" y="18581"/>
                    <a:pt x="9112" y="18443"/>
                    <a:pt x="9811" y="18396"/>
                  </a:cubicBezTo>
                  <a:cubicBezTo>
                    <a:pt x="10350" y="18340"/>
                    <a:pt x="10887" y="18280"/>
                    <a:pt x="11430" y="18249"/>
                  </a:cubicBezTo>
                  <a:cubicBezTo>
                    <a:pt x="11595" y="18241"/>
                    <a:pt x="12840" y="18169"/>
                    <a:pt x="12438" y="17854"/>
                  </a:cubicBezTo>
                  <a:lnTo>
                    <a:pt x="12441" y="17854"/>
                  </a:lnTo>
                  <a:cubicBezTo>
                    <a:pt x="12148" y="17761"/>
                    <a:pt x="11842" y="17733"/>
                    <a:pt x="11533" y="17733"/>
                  </a:cubicBezTo>
                  <a:close/>
                  <a:moveTo>
                    <a:pt x="9919" y="20220"/>
                  </a:moveTo>
                  <a:cubicBezTo>
                    <a:pt x="9390" y="20220"/>
                    <a:pt x="8882" y="20262"/>
                    <a:pt x="8563" y="20342"/>
                  </a:cubicBezTo>
                  <a:cubicBezTo>
                    <a:pt x="7832" y="20597"/>
                    <a:pt x="7230" y="21117"/>
                    <a:pt x="6524" y="21430"/>
                  </a:cubicBezTo>
                  <a:cubicBezTo>
                    <a:pt x="6308" y="21541"/>
                    <a:pt x="6084" y="21642"/>
                    <a:pt x="5849" y="21706"/>
                  </a:cubicBezTo>
                  <a:cubicBezTo>
                    <a:pt x="5624" y="21852"/>
                    <a:pt x="5930" y="22029"/>
                    <a:pt x="6095" y="22029"/>
                  </a:cubicBezTo>
                  <a:cubicBezTo>
                    <a:pt x="6099" y="22029"/>
                    <a:pt x="6103" y="22029"/>
                    <a:pt x="6106" y="22029"/>
                  </a:cubicBezTo>
                  <a:cubicBezTo>
                    <a:pt x="6172" y="22036"/>
                    <a:pt x="6236" y="22040"/>
                    <a:pt x="6299" y="22040"/>
                  </a:cubicBezTo>
                  <a:cubicBezTo>
                    <a:pt x="7086" y="22040"/>
                    <a:pt x="7716" y="21471"/>
                    <a:pt x="8410" y="21160"/>
                  </a:cubicBezTo>
                  <a:cubicBezTo>
                    <a:pt x="8781" y="21008"/>
                    <a:pt x="9174" y="20928"/>
                    <a:pt x="9571" y="20893"/>
                  </a:cubicBezTo>
                  <a:cubicBezTo>
                    <a:pt x="10291" y="20786"/>
                    <a:pt x="11019" y="20728"/>
                    <a:pt x="11743" y="20675"/>
                  </a:cubicBezTo>
                  <a:cubicBezTo>
                    <a:pt x="11755" y="20680"/>
                    <a:pt x="11766" y="20682"/>
                    <a:pt x="11777" y="20682"/>
                  </a:cubicBezTo>
                  <a:cubicBezTo>
                    <a:pt x="11827" y="20682"/>
                    <a:pt x="11871" y="20638"/>
                    <a:pt x="11865" y="20582"/>
                  </a:cubicBezTo>
                  <a:cubicBezTo>
                    <a:pt x="11856" y="20508"/>
                    <a:pt x="11772" y="20477"/>
                    <a:pt x="11716" y="20438"/>
                  </a:cubicBezTo>
                  <a:cubicBezTo>
                    <a:pt x="11322" y="20290"/>
                    <a:pt x="10603" y="20220"/>
                    <a:pt x="9919" y="20220"/>
                  </a:cubicBezTo>
                  <a:close/>
                  <a:moveTo>
                    <a:pt x="11364" y="23088"/>
                  </a:moveTo>
                  <a:cubicBezTo>
                    <a:pt x="10897" y="23088"/>
                    <a:pt x="10426" y="23141"/>
                    <a:pt x="9999" y="23191"/>
                  </a:cubicBezTo>
                  <a:cubicBezTo>
                    <a:pt x="9725" y="23236"/>
                    <a:pt x="9404" y="23179"/>
                    <a:pt x="9161" y="23345"/>
                  </a:cubicBezTo>
                  <a:cubicBezTo>
                    <a:pt x="8616" y="23722"/>
                    <a:pt x="8034" y="24059"/>
                    <a:pt x="7388" y="24228"/>
                  </a:cubicBezTo>
                  <a:cubicBezTo>
                    <a:pt x="6487" y="24318"/>
                    <a:pt x="6802" y="24637"/>
                    <a:pt x="7456" y="24746"/>
                  </a:cubicBezTo>
                  <a:cubicBezTo>
                    <a:pt x="7500" y="24750"/>
                    <a:pt x="7545" y="24751"/>
                    <a:pt x="7589" y="24751"/>
                  </a:cubicBezTo>
                  <a:cubicBezTo>
                    <a:pt x="7907" y="24751"/>
                    <a:pt x="8217" y="24665"/>
                    <a:pt x="8513" y="24551"/>
                  </a:cubicBezTo>
                  <a:cubicBezTo>
                    <a:pt x="9015" y="24368"/>
                    <a:pt x="9521" y="24195"/>
                    <a:pt x="10015" y="23991"/>
                  </a:cubicBezTo>
                  <a:cubicBezTo>
                    <a:pt x="10616" y="23728"/>
                    <a:pt x="11261" y="23645"/>
                    <a:pt x="11910" y="23645"/>
                  </a:cubicBezTo>
                  <a:cubicBezTo>
                    <a:pt x="12311" y="23645"/>
                    <a:pt x="12715" y="23677"/>
                    <a:pt x="13111" y="23718"/>
                  </a:cubicBezTo>
                  <a:cubicBezTo>
                    <a:pt x="13119" y="23728"/>
                    <a:pt x="13130" y="23738"/>
                    <a:pt x="13138" y="23750"/>
                  </a:cubicBezTo>
                  <a:cubicBezTo>
                    <a:pt x="13152" y="23809"/>
                    <a:pt x="13185" y="23831"/>
                    <a:pt x="13218" y="23831"/>
                  </a:cubicBezTo>
                  <a:cubicBezTo>
                    <a:pt x="13288" y="23831"/>
                    <a:pt x="13361" y="23732"/>
                    <a:pt x="13278" y="23648"/>
                  </a:cubicBezTo>
                  <a:lnTo>
                    <a:pt x="13276" y="23648"/>
                  </a:lnTo>
                  <a:cubicBezTo>
                    <a:pt x="13282" y="23596"/>
                    <a:pt x="13242" y="23551"/>
                    <a:pt x="13190" y="23551"/>
                  </a:cubicBezTo>
                  <a:cubicBezTo>
                    <a:pt x="13188" y="23551"/>
                    <a:pt x="13185" y="23551"/>
                    <a:pt x="13183" y="23551"/>
                  </a:cubicBezTo>
                  <a:cubicBezTo>
                    <a:pt x="12664" y="23191"/>
                    <a:pt x="12017" y="23088"/>
                    <a:pt x="11364" y="23088"/>
                  </a:cubicBezTo>
                  <a:close/>
                  <a:moveTo>
                    <a:pt x="22943" y="15923"/>
                  </a:moveTo>
                  <a:cubicBezTo>
                    <a:pt x="22910" y="15991"/>
                    <a:pt x="22877" y="16058"/>
                    <a:pt x="22844" y="16128"/>
                  </a:cubicBezTo>
                  <a:cubicBezTo>
                    <a:pt x="22733" y="16361"/>
                    <a:pt x="22636" y="16604"/>
                    <a:pt x="22546" y="16846"/>
                  </a:cubicBezTo>
                  <a:cubicBezTo>
                    <a:pt x="22490" y="17027"/>
                    <a:pt x="22445" y="17211"/>
                    <a:pt x="22402" y="17396"/>
                  </a:cubicBezTo>
                  <a:lnTo>
                    <a:pt x="22406" y="17377"/>
                  </a:lnTo>
                  <a:lnTo>
                    <a:pt x="22406" y="17377"/>
                  </a:lnTo>
                  <a:cubicBezTo>
                    <a:pt x="22404" y="17385"/>
                    <a:pt x="22402" y="17394"/>
                    <a:pt x="22400" y="17404"/>
                  </a:cubicBezTo>
                  <a:lnTo>
                    <a:pt x="22400" y="17406"/>
                  </a:lnTo>
                  <a:cubicBezTo>
                    <a:pt x="22358" y="17595"/>
                    <a:pt x="22317" y="17785"/>
                    <a:pt x="22282" y="17976"/>
                  </a:cubicBezTo>
                  <a:cubicBezTo>
                    <a:pt x="22245" y="18184"/>
                    <a:pt x="22212" y="18396"/>
                    <a:pt x="22179" y="18605"/>
                  </a:cubicBezTo>
                  <a:lnTo>
                    <a:pt x="22177" y="18624"/>
                  </a:lnTo>
                  <a:cubicBezTo>
                    <a:pt x="22153" y="18778"/>
                    <a:pt x="22132" y="18928"/>
                    <a:pt x="22112" y="19083"/>
                  </a:cubicBezTo>
                  <a:lnTo>
                    <a:pt x="22112" y="19089"/>
                  </a:lnTo>
                  <a:lnTo>
                    <a:pt x="22112" y="19093"/>
                  </a:lnTo>
                  <a:lnTo>
                    <a:pt x="22112" y="19097"/>
                  </a:lnTo>
                  <a:cubicBezTo>
                    <a:pt x="22112" y="19107"/>
                    <a:pt x="22110" y="19116"/>
                    <a:pt x="22110" y="19126"/>
                  </a:cubicBezTo>
                  <a:lnTo>
                    <a:pt x="22105" y="19159"/>
                  </a:lnTo>
                  <a:lnTo>
                    <a:pt x="22105" y="19157"/>
                  </a:lnTo>
                  <a:cubicBezTo>
                    <a:pt x="22103" y="19163"/>
                    <a:pt x="22103" y="19169"/>
                    <a:pt x="22103" y="19175"/>
                  </a:cubicBezTo>
                  <a:lnTo>
                    <a:pt x="22099" y="19208"/>
                  </a:lnTo>
                  <a:cubicBezTo>
                    <a:pt x="22099" y="19209"/>
                    <a:pt x="22099" y="19209"/>
                    <a:pt x="22099" y="19209"/>
                  </a:cubicBezTo>
                  <a:lnTo>
                    <a:pt x="22099" y="19209"/>
                  </a:lnTo>
                  <a:cubicBezTo>
                    <a:pt x="22099" y="19215"/>
                    <a:pt x="22097" y="19221"/>
                    <a:pt x="22097" y="19225"/>
                  </a:cubicBezTo>
                  <a:cubicBezTo>
                    <a:pt x="22097" y="19225"/>
                    <a:pt x="22097" y="19224"/>
                    <a:pt x="22097" y="19224"/>
                  </a:cubicBezTo>
                  <a:lnTo>
                    <a:pt x="22097" y="19224"/>
                  </a:lnTo>
                  <a:cubicBezTo>
                    <a:pt x="22097" y="19225"/>
                    <a:pt x="22097" y="19226"/>
                    <a:pt x="22097" y="19227"/>
                  </a:cubicBezTo>
                  <a:lnTo>
                    <a:pt x="22097" y="19229"/>
                  </a:lnTo>
                  <a:cubicBezTo>
                    <a:pt x="22097" y="19231"/>
                    <a:pt x="22097" y="19231"/>
                    <a:pt x="22097" y="19233"/>
                  </a:cubicBezTo>
                  <a:cubicBezTo>
                    <a:pt x="22085" y="19334"/>
                    <a:pt x="22077" y="19434"/>
                    <a:pt x="22066" y="19535"/>
                  </a:cubicBezTo>
                  <a:lnTo>
                    <a:pt x="22068" y="19502"/>
                  </a:lnTo>
                  <a:lnTo>
                    <a:pt x="22068" y="19502"/>
                  </a:lnTo>
                  <a:cubicBezTo>
                    <a:pt x="22042" y="19772"/>
                    <a:pt x="22013" y="20043"/>
                    <a:pt x="21978" y="20311"/>
                  </a:cubicBezTo>
                  <a:cubicBezTo>
                    <a:pt x="21926" y="21525"/>
                    <a:pt x="21725" y="22461"/>
                    <a:pt x="20357" y="23329"/>
                  </a:cubicBezTo>
                  <a:cubicBezTo>
                    <a:pt x="20149" y="23436"/>
                    <a:pt x="19933" y="23532"/>
                    <a:pt x="19715" y="23617"/>
                  </a:cubicBezTo>
                  <a:lnTo>
                    <a:pt x="19666" y="23627"/>
                  </a:lnTo>
                  <a:cubicBezTo>
                    <a:pt x="19096" y="23732"/>
                    <a:pt x="18540" y="23899"/>
                    <a:pt x="17995" y="24096"/>
                  </a:cubicBezTo>
                  <a:cubicBezTo>
                    <a:pt x="17750" y="24187"/>
                    <a:pt x="17505" y="24283"/>
                    <a:pt x="17265" y="24382"/>
                  </a:cubicBezTo>
                  <a:cubicBezTo>
                    <a:pt x="16076" y="24890"/>
                    <a:pt x="14831" y="25415"/>
                    <a:pt x="13535" y="25520"/>
                  </a:cubicBezTo>
                  <a:cubicBezTo>
                    <a:pt x="13459" y="25540"/>
                    <a:pt x="13383" y="25561"/>
                    <a:pt x="13307" y="25581"/>
                  </a:cubicBezTo>
                  <a:cubicBezTo>
                    <a:pt x="13144" y="25625"/>
                    <a:pt x="12977" y="25664"/>
                    <a:pt x="12809" y="25695"/>
                  </a:cubicBezTo>
                  <a:cubicBezTo>
                    <a:pt x="12632" y="25727"/>
                    <a:pt x="12455" y="25756"/>
                    <a:pt x="12276" y="25775"/>
                  </a:cubicBezTo>
                  <a:lnTo>
                    <a:pt x="12229" y="25779"/>
                  </a:lnTo>
                  <a:cubicBezTo>
                    <a:pt x="12134" y="25791"/>
                    <a:pt x="12039" y="25804"/>
                    <a:pt x="11945" y="25812"/>
                  </a:cubicBezTo>
                  <a:cubicBezTo>
                    <a:pt x="11749" y="25832"/>
                    <a:pt x="11554" y="25849"/>
                    <a:pt x="11358" y="25863"/>
                  </a:cubicBezTo>
                  <a:lnTo>
                    <a:pt x="11299" y="25865"/>
                  </a:lnTo>
                  <a:cubicBezTo>
                    <a:pt x="11105" y="25915"/>
                    <a:pt x="10906" y="25943"/>
                    <a:pt x="10706" y="25950"/>
                  </a:cubicBezTo>
                  <a:cubicBezTo>
                    <a:pt x="10698" y="25950"/>
                    <a:pt x="10690" y="25950"/>
                    <a:pt x="10682" y="25950"/>
                  </a:cubicBezTo>
                  <a:cubicBezTo>
                    <a:pt x="10368" y="25950"/>
                    <a:pt x="10064" y="25909"/>
                    <a:pt x="9807" y="25777"/>
                  </a:cubicBezTo>
                  <a:cubicBezTo>
                    <a:pt x="9645" y="25707"/>
                    <a:pt x="9875" y="25489"/>
                    <a:pt x="9676" y="25464"/>
                  </a:cubicBezTo>
                  <a:lnTo>
                    <a:pt x="9676" y="25464"/>
                  </a:lnTo>
                  <a:cubicBezTo>
                    <a:pt x="9620" y="25466"/>
                    <a:pt x="9593" y="25516"/>
                    <a:pt x="9589" y="25567"/>
                  </a:cubicBezTo>
                  <a:cubicBezTo>
                    <a:pt x="9577" y="25604"/>
                    <a:pt x="9569" y="25643"/>
                    <a:pt x="9569" y="25682"/>
                  </a:cubicBezTo>
                  <a:cubicBezTo>
                    <a:pt x="9563" y="25681"/>
                    <a:pt x="9558" y="25681"/>
                    <a:pt x="9553" y="25681"/>
                  </a:cubicBezTo>
                  <a:cubicBezTo>
                    <a:pt x="9523" y="25681"/>
                    <a:pt x="9496" y="25695"/>
                    <a:pt x="9480" y="25719"/>
                  </a:cubicBezTo>
                  <a:cubicBezTo>
                    <a:pt x="9460" y="25767"/>
                    <a:pt x="9478" y="25808"/>
                    <a:pt x="9517" y="25843"/>
                  </a:cubicBezTo>
                  <a:cubicBezTo>
                    <a:pt x="9406" y="26501"/>
                    <a:pt x="11031" y="26437"/>
                    <a:pt x="11447" y="26445"/>
                  </a:cubicBezTo>
                  <a:lnTo>
                    <a:pt x="11443" y="26448"/>
                  </a:lnTo>
                  <a:cubicBezTo>
                    <a:pt x="11525" y="26450"/>
                    <a:pt x="11609" y="26452"/>
                    <a:pt x="11694" y="26452"/>
                  </a:cubicBezTo>
                  <a:cubicBezTo>
                    <a:pt x="12694" y="26452"/>
                    <a:pt x="13681" y="26209"/>
                    <a:pt x="14673" y="26075"/>
                  </a:cubicBezTo>
                  <a:cubicBezTo>
                    <a:pt x="15535" y="25900"/>
                    <a:pt x="16411" y="25765"/>
                    <a:pt x="17257" y="25516"/>
                  </a:cubicBezTo>
                  <a:cubicBezTo>
                    <a:pt x="17863" y="25320"/>
                    <a:pt x="18450" y="25102"/>
                    <a:pt x="19067" y="24935"/>
                  </a:cubicBezTo>
                  <a:cubicBezTo>
                    <a:pt x="20445" y="24551"/>
                    <a:pt x="21891" y="24563"/>
                    <a:pt x="23292" y="24298"/>
                  </a:cubicBezTo>
                  <a:cubicBezTo>
                    <a:pt x="23364" y="24271"/>
                    <a:pt x="23636" y="24281"/>
                    <a:pt x="23774" y="24236"/>
                  </a:cubicBezTo>
                  <a:cubicBezTo>
                    <a:pt x="23831" y="24250"/>
                    <a:pt x="23887" y="24265"/>
                    <a:pt x="23943" y="24281"/>
                  </a:cubicBezTo>
                  <a:cubicBezTo>
                    <a:pt x="23949" y="24282"/>
                    <a:pt x="23954" y="24282"/>
                    <a:pt x="23960" y="24282"/>
                  </a:cubicBezTo>
                  <a:cubicBezTo>
                    <a:pt x="24268" y="24282"/>
                    <a:pt x="23993" y="23739"/>
                    <a:pt x="23961" y="23559"/>
                  </a:cubicBezTo>
                  <a:cubicBezTo>
                    <a:pt x="23803" y="23049"/>
                    <a:pt x="23628" y="22537"/>
                    <a:pt x="23558" y="22004"/>
                  </a:cubicBezTo>
                  <a:cubicBezTo>
                    <a:pt x="23404" y="20891"/>
                    <a:pt x="23268" y="19774"/>
                    <a:pt x="23321" y="18644"/>
                  </a:cubicBezTo>
                  <a:cubicBezTo>
                    <a:pt x="23358" y="17850"/>
                    <a:pt x="23362" y="17044"/>
                    <a:pt x="23545" y="16266"/>
                  </a:cubicBezTo>
                  <a:cubicBezTo>
                    <a:pt x="23593" y="16135"/>
                    <a:pt x="23521" y="16021"/>
                    <a:pt x="23381" y="16013"/>
                  </a:cubicBezTo>
                  <a:cubicBezTo>
                    <a:pt x="23233" y="15991"/>
                    <a:pt x="23085" y="15958"/>
                    <a:pt x="22943" y="15923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6"/>
            <p:cNvSpPr/>
            <p:nvPr/>
          </p:nvSpPr>
          <p:spPr>
            <a:xfrm>
              <a:off x="6629819" y="-77421"/>
              <a:ext cx="2772356" cy="4391957"/>
            </a:xfrm>
            <a:custGeom>
              <a:avLst/>
              <a:gdLst/>
              <a:ahLst/>
              <a:cxnLst/>
              <a:rect l="l" t="t" r="r" b="b"/>
              <a:pathLst>
                <a:path w="35916" h="56898" extrusionOk="0">
                  <a:moveTo>
                    <a:pt x="22601" y="1"/>
                  </a:moveTo>
                  <a:cubicBezTo>
                    <a:pt x="22186" y="1"/>
                    <a:pt x="21770" y="5"/>
                    <a:pt x="21355" y="13"/>
                  </a:cubicBezTo>
                  <a:cubicBezTo>
                    <a:pt x="18670" y="102"/>
                    <a:pt x="15977" y="50"/>
                    <a:pt x="13297" y="307"/>
                  </a:cubicBezTo>
                  <a:cubicBezTo>
                    <a:pt x="12811" y="361"/>
                    <a:pt x="12328" y="435"/>
                    <a:pt x="11840" y="488"/>
                  </a:cubicBezTo>
                  <a:cubicBezTo>
                    <a:pt x="11673" y="509"/>
                    <a:pt x="11505" y="538"/>
                    <a:pt x="11365" y="634"/>
                  </a:cubicBezTo>
                  <a:cubicBezTo>
                    <a:pt x="11137" y="760"/>
                    <a:pt x="11075" y="1081"/>
                    <a:pt x="11159" y="1326"/>
                  </a:cubicBezTo>
                  <a:cubicBezTo>
                    <a:pt x="11163" y="1359"/>
                    <a:pt x="11167" y="1391"/>
                    <a:pt x="11172" y="1424"/>
                  </a:cubicBezTo>
                  <a:cubicBezTo>
                    <a:pt x="11268" y="2128"/>
                    <a:pt x="11346" y="2840"/>
                    <a:pt x="11241" y="3547"/>
                  </a:cubicBezTo>
                  <a:cubicBezTo>
                    <a:pt x="11124" y="4346"/>
                    <a:pt x="10939" y="5129"/>
                    <a:pt x="10809" y="5924"/>
                  </a:cubicBezTo>
                  <a:cubicBezTo>
                    <a:pt x="10762" y="6170"/>
                    <a:pt x="10709" y="6417"/>
                    <a:pt x="10651" y="6662"/>
                  </a:cubicBezTo>
                  <a:cubicBezTo>
                    <a:pt x="10633" y="6779"/>
                    <a:pt x="10563" y="6913"/>
                    <a:pt x="10622" y="7028"/>
                  </a:cubicBezTo>
                  <a:cubicBezTo>
                    <a:pt x="10532" y="7672"/>
                    <a:pt x="10332" y="8296"/>
                    <a:pt x="10295" y="8948"/>
                  </a:cubicBezTo>
                  <a:cubicBezTo>
                    <a:pt x="10279" y="9840"/>
                    <a:pt x="10163" y="10717"/>
                    <a:pt x="10005" y="11595"/>
                  </a:cubicBezTo>
                  <a:cubicBezTo>
                    <a:pt x="9840" y="12743"/>
                    <a:pt x="9756" y="13897"/>
                    <a:pt x="9651" y="15051"/>
                  </a:cubicBezTo>
                  <a:cubicBezTo>
                    <a:pt x="9622" y="15358"/>
                    <a:pt x="9600" y="15667"/>
                    <a:pt x="9577" y="15973"/>
                  </a:cubicBezTo>
                  <a:cubicBezTo>
                    <a:pt x="9571" y="16068"/>
                    <a:pt x="9534" y="16185"/>
                    <a:pt x="9522" y="16296"/>
                  </a:cubicBezTo>
                  <a:cubicBezTo>
                    <a:pt x="9443" y="16352"/>
                    <a:pt x="9369" y="16411"/>
                    <a:pt x="9306" y="16442"/>
                  </a:cubicBezTo>
                  <a:cubicBezTo>
                    <a:pt x="8736" y="16843"/>
                    <a:pt x="8431" y="17498"/>
                    <a:pt x="7956" y="17991"/>
                  </a:cubicBezTo>
                  <a:cubicBezTo>
                    <a:pt x="7664" y="18362"/>
                    <a:pt x="7394" y="18750"/>
                    <a:pt x="7041" y="19063"/>
                  </a:cubicBezTo>
                  <a:cubicBezTo>
                    <a:pt x="6915" y="19199"/>
                    <a:pt x="6707" y="19296"/>
                    <a:pt x="6660" y="19483"/>
                  </a:cubicBezTo>
                  <a:cubicBezTo>
                    <a:pt x="6611" y="19536"/>
                    <a:pt x="6561" y="19592"/>
                    <a:pt x="6514" y="19649"/>
                  </a:cubicBezTo>
                  <a:cubicBezTo>
                    <a:pt x="6510" y="19653"/>
                    <a:pt x="6506" y="19658"/>
                    <a:pt x="6502" y="19664"/>
                  </a:cubicBezTo>
                  <a:cubicBezTo>
                    <a:pt x="6053" y="19874"/>
                    <a:pt x="5588" y="20051"/>
                    <a:pt x="5113" y="20190"/>
                  </a:cubicBezTo>
                  <a:cubicBezTo>
                    <a:pt x="4547" y="20371"/>
                    <a:pt x="4043" y="20703"/>
                    <a:pt x="3578" y="21067"/>
                  </a:cubicBezTo>
                  <a:cubicBezTo>
                    <a:pt x="3087" y="21131"/>
                    <a:pt x="2593" y="21336"/>
                    <a:pt x="2116" y="21491"/>
                  </a:cubicBezTo>
                  <a:cubicBezTo>
                    <a:pt x="1581" y="21639"/>
                    <a:pt x="935" y="21777"/>
                    <a:pt x="601" y="22260"/>
                  </a:cubicBezTo>
                  <a:cubicBezTo>
                    <a:pt x="525" y="22523"/>
                    <a:pt x="67" y="23278"/>
                    <a:pt x="157" y="23651"/>
                  </a:cubicBezTo>
                  <a:cubicBezTo>
                    <a:pt x="1" y="23865"/>
                    <a:pt x="176" y="24498"/>
                    <a:pt x="176" y="24762"/>
                  </a:cubicBezTo>
                  <a:cubicBezTo>
                    <a:pt x="246" y="25033"/>
                    <a:pt x="211" y="25525"/>
                    <a:pt x="560" y="25589"/>
                  </a:cubicBezTo>
                  <a:cubicBezTo>
                    <a:pt x="581" y="25589"/>
                    <a:pt x="601" y="25589"/>
                    <a:pt x="622" y="25589"/>
                  </a:cubicBezTo>
                  <a:cubicBezTo>
                    <a:pt x="1180" y="25589"/>
                    <a:pt x="1716" y="25405"/>
                    <a:pt x="2255" y="25276"/>
                  </a:cubicBezTo>
                  <a:cubicBezTo>
                    <a:pt x="2484" y="25237"/>
                    <a:pt x="2710" y="25194"/>
                    <a:pt x="2934" y="25132"/>
                  </a:cubicBezTo>
                  <a:cubicBezTo>
                    <a:pt x="3008" y="25220"/>
                    <a:pt x="3124" y="25290"/>
                    <a:pt x="3198" y="25375"/>
                  </a:cubicBezTo>
                  <a:cubicBezTo>
                    <a:pt x="3712" y="25889"/>
                    <a:pt x="4413" y="26148"/>
                    <a:pt x="4963" y="26621"/>
                  </a:cubicBezTo>
                  <a:cubicBezTo>
                    <a:pt x="5249" y="26876"/>
                    <a:pt x="5461" y="27199"/>
                    <a:pt x="5679" y="27514"/>
                  </a:cubicBezTo>
                  <a:cubicBezTo>
                    <a:pt x="5961" y="27926"/>
                    <a:pt x="6304" y="28298"/>
                    <a:pt x="6563" y="28724"/>
                  </a:cubicBezTo>
                  <a:cubicBezTo>
                    <a:pt x="6771" y="29125"/>
                    <a:pt x="6730" y="29637"/>
                    <a:pt x="6695" y="30043"/>
                  </a:cubicBezTo>
                  <a:cubicBezTo>
                    <a:pt x="6656" y="30037"/>
                    <a:pt x="6615" y="30035"/>
                    <a:pt x="6573" y="30035"/>
                  </a:cubicBezTo>
                  <a:cubicBezTo>
                    <a:pt x="6414" y="30035"/>
                    <a:pt x="6242" y="30065"/>
                    <a:pt x="6146" y="30073"/>
                  </a:cubicBezTo>
                  <a:cubicBezTo>
                    <a:pt x="6049" y="30102"/>
                    <a:pt x="5979" y="30178"/>
                    <a:pt x="5895" y="30228"/>
                  </a:cubicBezTo>
                  <a:cubicBezTo>
                    <a:pt x="5868" y="30223"/>
                    <a:pt x="5835" y="30220"/>
                    <a:pt x="5796" y="30220"/>
                  </a:cubicBezTo>
                  <a:cubicBezTo>
                    <a:pt x="5588" y="30220"/>
                    <a:pt x="5237" y="30295"/>
                    <a:pt x="5092" y="30437"/>
                  </a:cubicBezTo>
                  <a:lnTo>
                    <a:pt x="5064" y="30442"/>
                  </a:lnTo>
                  <a:cubicBezTo>
                    <a:pt x="5050" y="30441"/>
                    <a:pt x="5037" y="30441"/>
                    <a:pt x="5023" y="30441"/>
                  </a:cubicBezTo>
                  <a:cubicBezTo>
                    <a:pt x="4775" y="30441"/>
                    <a:pt x="4525" y="30478"/>
                    <a:pt x="4298" y="30581"/>
                  </a:cubicBezTo>
                  <a:cubicBezTo>
                    <a:pt x="4144" y="30581"/>
                    <a:pt x="4060" y="30795"/>
                    <a:pt x="4179" y="30902"/>
                  </a:cubicBezTo>
                  <a:cubicBezTo>
                    <a:pt x="4185" y="30909"/>
                    <a:pt x="4191" y="30913"/>
                    <a:pt x="4197" y="30917"/>
                  </a:cubicBezTo>
                  <a:cubicBezTo>
                    <a:pt x="4200" y="30933"/>
                    <a:pt x="4204" y="30948"/>
                    <a:pt x="4210" y="30960"/>
                  </a:cubicBezTo>
                  <a:cubicBezTo>
                    <a:pt x="4232" y="31014"/>
                    <a:pt x="4276" y="31053"/>
                    <a:pt x="4329" y="31069"/>
                  </a:cubicBezTo>
                  <a:cubicBezTo>
                    <a:pt x="4485" y="31158"/>
                    <a:pt x="4623" y="31275"/>
                    <a:pt x="4769" y="31378"/>
                  </a:cubicBezTo>
                  <a:cubicBezTo>
                    <a:pt x="5144" y="31616"/>
                    <a:pt x="5436" y="31991"/>
                    <a:pt x="5856" y="32151"/>
                  </a:cubicBezTo>
                  <a:cubicBezTo>
                    <a:pt x="5920" y="32175"/>
                    <a:pt x="5985" y="32184"/>
                    <a:pt x="6050" y="32184"/>
                  </a:cubicBezTo>
                  <a:cubicBezTo>
                    <a:pt x="6212" y="32184"/>
                    <a:pt x="6373" y="32126"/>
                    <a:pt x="6528" y="32083"/>
                  </a:cubicBezTo>
                  <a:cubicBezTo>
                    <a:pt x="6837" y="31997"/>
                    <a:pt x="7156" y="31960"/>
                    <a:pt x="7450" y="31822"/>
                  </a:cubicBezTo>
                  <a:cubicBezTo>
                    <a:pt x="7468" y="31816"/>
                    <a:pt x="7485" y="31806"/>
                    <a:pt x="7501" y="31793"/>
                  </a:cubicBezTo>
                  <a:cubicBezTo>
                    <a:pt x="7874" y="31686"/>
                    <a:pt x="8232" y="31546"/>
                    <a:pt x="8590" y="31396"/>
                  </a:cubicBezTo>
                  <a:cubicBezTo>
                    <a:pt x="8781" y="31312"/>
                    <a:pt x="9016" y="31322"/>
                    <a:pt x="9215" y="31256"/>
                  </a:cubicBezTo>
                  <a:cubicBezTo>
                    <a:pt x="9312" y="31209"/>
                    <a:pt x="9386" y="31170"/>
                    <a:pt x="9443" y="31139"/>
                  </a:cubicBezTo>
                  <a:cubicBezTo>
                    <a:pt x="9486" y="31151"/>
                    <a:pt x="9531" y="31158"/>
                    <a:pt x="9576" y="31158"/>
                  </a:cubicBezTo>
                  <a:cubicBezTo>
                    <a:pt x="9592" y="31158"/>
                    <a:pt x="9607" y="31157"/>
                    <a:pt x="9622" y="31155"/>
                  </a:cubicBezTo>
                  <a:cubicBezTo>
                    <a:pt x="9649" y="31155"/>
                    <a:pt x="9675" y="31155"/>
                    <a:pt x="9701" y="31155"/>
                  </a:cubicBezTo>
                  <a:cubicBezTo>
                    <a:pt x="9991" y="31155"/>
                    <a:pt x="10280" y="31176"/>
                    <a:pt x="10567" y="31219"/>
                  </a:cubicBezTo>
                  <a:cubicBezTo>
                    <a:pt x="10824" y="31267"/>
                    <a:pt x="11058" y="31390"/>
                    <a:pt x="11313" y="31448"/>
                  </a:cubicBezTo>
                  <a:cubicBezTo>
                    <a:pt x="11682" y="31513"/>
                    <a:pt x="12058" y="31511"/>
                    <a:pt x="12433" y="31524"/>
                  </a:cubicBezTo>
                  <a:cubicBezTo>
                    <a:pt x="12470" y="31525"/>
                    <a:pt x="12507" y="31526"/>
                    <a:pt x="12544" y="31526"/>
                  </a:cubicBezTo>
                  <a:cubicBezTo>
                    <a:pt x="13132" y="31526"/>
                    <a:pt x="13707" y="31362"/>
                    <a:pt x="14272" y="31213"/>
                  </a:cubicBezTo>
                  <a:cubicBezTo>
                    <a:pt x="14508" y="31143"/>
                    <a:pt x="14749" y="31090"/>
                    <a:pt x="14982" y="31011"/>
                  </a:cubicBezTo>
                  <a:cubicBezTo>
                    <a:pt x="14984" y="31014"/>
                    <a:pt x="14984" y="31014"/>
                    <a:pt x="14986" y="31014"/>
                  </a:cubicBezTo>
                  <a:cubicBezTo>
                    <a:pt x="15403" y="31232"/>
                    <a:pt x="15699" y="31606"/>
                    <a:pt x="16043" y="31921"/>
                  </a:cubicBezTo>
                  <a:cubicBezTo>
                    <a:pt x="16084" y="32149"/>
                    <a:pt x="16337" y="32287"/>
                    <a:pt x="16382" y="32521"/>
                  </a:cubicBezTo>
                  <a:cubicBezTo>
                    <a:pt x="16868" y="33429"/>
                    <a:pt x="17333" y="34354"/>
                    <a:pt x="17588" y="35358"/>
                  </a:cubicBezTo>
                  <a:cubicBezTo>
                    <a:pt x="17732" y="35827"/>
                    <a:pt x="17781" y="36313"/>
                    <a:pt x="17880" y="36792"/>
                  </a:cubicBezTo>
                  <a:cubicBezTo>
                    <a:pt x="18039" y="37321"/>
                    <a:pt x="18178" y="37858"/>
                    <a:pt x="18397" y="38368"/>
                  </a:cubicBezTo>
                  <a:cubicBezTo>
                    <a:pt x="18501" y="38652"/>
                    <a:pt x="18604" y="38938"/>
                    <a:pt x="18672" y="39234"/>
                  </a:cubicBezTo>
                  <a:cubicBezTo>
                    <a:pt x="18680" y="39255"/>
                    <a:pt x="18689" y="39279"/>
                    <a:pt x="18697" y="39306"/>
                  </a:cubicBezTo>
                  <a:cubicBezTo>
                    <a:pt x="18637" y="39319"/>
                    <a:pt x="18584" y="39333"/>
                    <a:pt x="18536" y="39341"/>
                  </a:cubicBezTo>
                  <a:cubicBezTo>
                    <a:pt x="18220" y="39456"/>
                    <a:pt x="17936" y="39648"/>
                    <a:pt x="17629" y="39796"/>
                  </a:cubicBezTo>
                  <a:cubicBezTo>
                    <a:pt x="17610" y="39789"/>
                    <a:pt x="17592" y="39786"/>
                    <a:pt x="17574" y="39786"/>
                  </a:cubicBezTo>
                  <a:cubicBezTo>
                    <a:pt x="17479" y="39786"/>
                    <a:pt x="17400" y="39866"/>
                    <a:pt x="17319" y="39909"/>
                  </a:cubicBezTo>
                  <a:cubicBezTo>
                    <a:pt x="17181" y="39993"/>
                    <a:pt x="17043" y="40078"/>
                    <a:pt x="16905" y="40158"/>
                  </a:cubicBezTo>
                  <a:cubicBezTo>
                    <a:pt x="16856" y="40197"/>
                    <a:pt x="16790" y="40224"/>
                    <a:pt x="16730" y="40257"/>
                  </a:cubicBezTo>
                  <a:cubicBezTo>
                    <a:pt x="16671" y="40240"/>
                    <a:pt x="16607" y="40224"/>
                    <a:pt x="16545" y="40209"/>
                  </a:cubicBezTo>
                  <a:cubicBezTo>
                    <a:pt x="15955" y="40049"/>
                    <a:pt x="15370" y="39880"/>
                    <a:pt x="14766" y="39773"/>
                  </a:cubicBezTo>
                  <a:cubicBezTo>
                    <a:pt x="14705" y="39762"/>
                    <a:pt x="14644" y="39756"/>
                    <a:pt x="14584" y="39756"/>
                  </a:cubicBezTo>
                  <a:cubicBezTo>
                    <a:pt x="14080" y="39756"/>
                    <a:pt x="13610" y="40146"/>
                    <a:pt x="13509" y="40643"/>
                  </a:cubicBezTo>
                  <a:cubicBezTo>
                    <a:pt x="13422" y="40952"/>
                    <a:pt x="13286" y="41236"/>
                    <a:pt x="13239" y="41555"/>
                  </a:cubicBezTo>
                  <a:cubicBezTo>
                    <a:pt x="13214" y="41701"/>
                    <a:pt x="13134" y="41857"/>
                    <a:pt x="13146" y="42005"/>
                  </a:cubicBezTo>
                  <a:cubicBezTo>
                    <a:pt x="13138" y="42051"/>
                    <a:pt x="13130" y="42102"/>
                    <a:pt x="13120" y="42158"/>
                  </a:cubicBezTo>
                  <a:cubicBezTo>
                    <a:pt x="13105" y="42225"/>
                    <a:pt x="13095" y="42293"/>
                    <a:pt x="13089" y="42361"/>
                  </a:cubicBezTo>
                  <a:cubicBezTo>
                    <a:pt x="13064" y="42524"/>
                    <a:pt x="13044" y="42705"/>
                    <a:pt x="13029" y="42876"/>
                  </a:cubicBezTo>
                  <a:cubicBezTo>
                    <a:pt x="13027" y="42906"/>
                    <a:pt x="13023" y="42937"/>
                    <a:pt x="13021" y="42970"/>
                  </a:cubicBezTo>
                  <a:cubicBezTo>
                    <a:pt x="13007" y="42993"/>
                    <a:pt x="12996" y="43017"/>
                    <a:pt x="12990" y="43044"/>
                  </a:cubicBezTo>
                  <a:cubicBezTo>
                    <a:pt x="12974" y="43268"/>
                    <a:pt x="12970" y="43495"/>
                    <a:pt x="12963" y="43721"/>
                  </a:cubicBezTo>
                  <a:cubicBezTo>
                    <a:pt x="12959" y="43812"/>
                    <a:pt x="12955" y="43902"/>
                    <a:pt x="12953" y="43993"/>
                  </a:cubicBezTo>
                  <a:cubicBezTo>
                    <a:pt x="12953" y="44007"/>
                    <a:pt x="12953" y="44021"/>
                    <a:pt x="12957" y="44036"/>
                  </a:cubicBezTo>
                  <a:cubicBezTo>
                    <a:pt x="12953" y="44172"/>
                    <a:pt x="12949" y="44307"/>
                    <a:pt x="12939" y="44443"/>
                  </a:cubicBezTo>
                  <a:cubicBezTo>
                    <a:pt x="12967" y="45052"/>
                    <a:pt x="13056" y="45657"/>
                    <a:pt x="13140" y="46260"/>
                  </a:cubicBezTo>
                  <a:cubicBezTo>
                    <a:pt x="13276" y="47231"/>
                    <a:pt x="13480" y="48198"/>
                    <a:pt x="13858" y="49107"/>
                  </a:cubicBezTo>
                  <a:cubicBezTo>
                    <a:pt x="13875" y="49148"/>
                    <a:pt x="13889" y="49185"/>
                    <a:pt x="13906" y="49226"/>
                  </a:cubicBezTo>
                  <a:cubicBezTo>
                    <a:pt x="13866" y="49461"/>
                    <a:pt x="14103" y="49880"/>
                    <a:pt x="14346" y="50245"/>
                  </a:cubicBezTo>
                  <a:cubicBezTo>
                    <a:pt x="14432" y="50403"/>
                    <a:pt x="14531" y="50553"/>
                    <a:pt x="14644" y="50693"/>
                  </a:cubicBezTo>
                  <a:cubicBezTo>
                    <a:pt x="14691" y="50744"/>
                    <a:pt x="14735" y="50800"/>
                    <a:pt x="14774" y="50856"/>
                  </a:cubicBezTo>
                  <a:cubicBezTo>
                    <a:pt x="14813" y="50930"/>
                    <a:pt x="14877" y="50997"/>
                    <a:pt x="14916" y="51061"/>
                  </a:cubicBezTo>
                  <a:cubicBezTo>
                    <a:pt x="15395" y="51783"/>
                    <a:pt x="16193" y="52254"/>
                    <a:pt x="17028" y="52448"/>
                  </a:cubicBezTo>
                  <a:cubicBezTo>
                    <a:pt x="17308" y="52503"/>
                    <a:pt x="17570" y="52637"/>
                    <a:pt x="17851" y="52666"/>
                  </a:cubicBezTo>
                  <a:cubicBezTo>
                    <a:pt x="18185" y="52668"/>
                    <a:pt x="18518" y="52695"/>
                    <a:pt x="18810" y="52870"/>
                  </a:cubicBezTo>
                  <a:cubicBezTo>
                    <a:pt x="19219" y="53086"/>
                    <a:pt x="19549" y="53423"/>
                    <a:pt x="19970" y="53618"/>
                  </a:cubicBezTo>
                  <a:cubicBezTo>
                    <a:pt x="20248" y="53760"/>
                    <a:pt x="20546" y="53859"/>
                    <a:pt x="20847" y="53945"/>
                  </a:cubicBezTo>
                  <a:cubicBezTo>
                    <a:pt x="21281" y="54071"/>
                    <a:pt x="21709" y="54240"/>
                    <a:pt x="22165" y="54260"/>
                  </a:cubicBezTo>
                  <a:cubicBezTo>
                    <a:pt x="22224" y="54266"/>
                    <a:pt x="22283" y="54268"/>
                    <a:pt x="22341" y="54268"/>
                  </a:cubicBezTo>
                  <a:cubicBezTo>
                    <a:pt x="22718" y="54268"/>
                    <a:pt x="23089" y="54163"/>
                    <a:pt x="23457" y="54081"/>
                  </a:cubicBezTo>
                  <a:cubicBezTo>
                    <a:pt x="23581" y="54061"/>
                    <a:pt x="23708" y="54048"/>
                    <a:pt x="23834" y="54040"/>
                  </a:cubicBezTo>
                  <a:cubicBezTo>
                    <a:pt x="23855" y="54043"/>
                    <a:pt x="23876" y="54044"/>
                    <a:pt x="23897" y="54044"/>
                  </a:cubicBezTo>
                  <a:cubicBezTo>
                    <a:pt x="23940" y="54044"/>
                    <a:pt x="23982" y="54039"/>
                    <a:pt x="24023" y="54028"/>
                  </a:cubicBezTo>
                  <a:cubicBezTo>
                    <a:pt x="24153" y="54131"/>
                    <a:pt x="24276" y="54242"/>
                    <a:pt x="24406" y="54345"/>
                  </a:cubicBezTo>
                  <a:cubicBezTo>
                    <a:pt x="24729" y="54606"/>
                    <a:pt x="24986" y="54941"/>
                    <a:pt x="25331" y="55172"/>
                  </a:cubicBezTo>
                  <a:cubicBezTo>
                    <a:pt x="25958" y="55640"/>
                    <a:pt x="26721" y="55930"/>
                    <a:pt x="27501" y="55930"/>
                  </a:cubicBezTo>
                  <a:cubicBezTo>
                    <a:pt x="27619" y="55930"/>
                    <a:pt x="27736" y="55924"/>
                    <a:pt x="27854" y="55910"/>
                  </a:cubicBezTo>
                  <a:cubicBezTo>
                    <a:pt x="28173" y="55875"/>
                    <a:pt x="28475" y="55766"/>
                    <a:pt x="28755" y="55616"/>
                  </a:cubicBezTo>
                  <a:cubicBezTo>
                    <a:pt x="29397" y="55694"/>
                    <a:pt x="29952" y="56106"/>
                    <a:pt x="30563" y="56299"/>
                  </a:cubicBezTo>
                  <a:cubicBezTo>
                    <a:pt x="31139" y="56488"/>
                    <a:pt x="31723" y="56665"/>
                    <a:pt x="32328" y="56714"/>
                  </a:cubicBezTo>
                  <a:cubicBezTo>
                    <a:pt x="32787" y="56770"/>
                    <a:pt x="33242" y="56863"/>
                    <a:pt x="33704" y="56889"/>
                  </a:cubicBezTo>
                  <a:cubicBezTo>
                    <a:pt x="33831" y="56893"/>
                    <a:pt x="33958" y="56897"/>
                    <a:pt x="34086" y="56897"/>
                  </a:cubicBezTo>
                  <a:cubicBezTo>
                    <a:pt x="34153" y="56897"/>
                    <a:pt x="34220" y="56896"/>
                    <a:pt x="34287" y="56893"/>
                  </a:cubicBezTo>
                  <a:cubicBezTo>
                    <a:pt x="34385" y="56889"/>
                    <a:pt x="34486" y="56881"/>
                    <a:pt x="34583" y="56867"/>
                  </a:cubicBezTo>
                  <a:cubicBezTo>
                    <a:pt x="34610" y="56863"/>
                    <a:pt x="34634" y="56854"/>
                    <a:pt x="34657" y="56840"/>
                  </a:cubicBezTo>
                  <a:lnTo>
                    <a:pt x="34671" y="56846"/>
                  </a:lnTo>
                  <a:cubicBezTo>
                    <a:pt x="34719" y="56857"/>
                    <a:pt x="34765" y="56862"/>
                    <a:pt x="34808" y="56862"/>
                  </a:cubicBezTo>
                  <a:cubicBezTo>
                    <a:pt x="35916" y="56862"/>
                    <a:pt x="35502" y="53485"/>
                    <a:pt x="35500" y="52662"/>
                  </a:cubicBezTo>
                  <a:cubicBezTo>
                    <a:pt x="35445" y="51246"/>
                    <a:pt x="35354" y="49831"/>
                    <a:pt x="35387" y="48416"/>
                  </a:cubicBezTo>
                  <a:cubicBezTo>
                    <a:pt x="35424" y="44132"/>
                    <a:pt x="35708" y="39853"/>
                    <a:pt x="35679" y="35568"/>
                  </a:cubicBezTo>
                  <a:cubicBezTo>
                    <a:pt x="35603" y="25161"/>
                    <a:pt x="35144" y="14770"/>
                    <a:pt x="35223" y="4356"/>
                  </a:cubicBezTo>
                  <a:cubicBezTo>
                    <a:pt x="35274" y="3159"/>
                    <a:pt x="35426" y="1959"/>
                    <a:pt x="35274" y="762"/>
                  </a:cubicBezTo>
                  <a:cubicBezTo>
                    <a:pt x="35268" y="684"/>
                    <a:pt x="35216" y="618"/>
                    <a:pt x="35140" y="595"/>
                  </a:cubicBezTo>
                  <a:cubicBezTo>
                    <a:pt x="34991" y="486"/>
                    <a:pt x="34637" y="457"/>
                    <a:pt x="34369" y="457"/>
                  </a:cubicBezTo>
                  <a:cubicBezTo>
                    <a:pt x="34263" y="457"/>
                    <a:pt x="34170" y="462"/>
                    <a:pt x="34110" y="468"/>
                  </a:cubicBezTo>
                  <a:cubicBezTo>
                    <a:pt x="33729" y="488"/>
                    <a:pt x="33348" y="496"/>
                    <a:pt x="32967" y="496"/>
                  </a:cubicBezTo>
                  <a:cubicBezTo>
                    <a:pt x="31059" y="496"/>
                    <a:pt x="29151" y="276"/>
                    <a:pt x="27249" y="132"/>
                  </a:cubicBezTo>
                  <a:cubicBezTo>
                    <a:pt x="25703" y="55"/>
                    <a:pt x="24152" y="1"/>
                    <a:pt x="22601" y="1"/>
                  </a:cubicBezTo>
                  <a:close/>
                </a:path>
              </a:pathLst>
            </a:custGeom>
            <a:solidFill>
              <a:srgbClr val="FFFFFF">
                <a:alpha val="3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6"/>
            <p:cNvSpPr/>
            <p:nvPr/>
          </p:nvSpPr>
          <p:spPr>
            <a:xfrm>
              <a:off x="6617354" y="-118625"/>
              <a:ext cx="2788952" cy="4429317"/>
            </a:xfrm>
            <a:custGeom>
              <a:avLst/>
              <a:gdLst/>
              <a:ahLst/>
              <a:cxnLst/>
              <a:rect l="l" t="t" r="r" b="b"/>
              <a:pathLst>
                <a:path w="36131" h="57382" extrusionOk="0">
                  <a:moveTo>
                    <a:pt x="4925" y="20710"/>
                  </a:moveTo>
                  <a:cubicBezTo>
                    <a:pt x="4896" y="20710"/>
                    <a:pt x="4868" y="20728"/>
                    <a:pt x="4840" y="20773"/>
                  </a:cubicBezTo>
                  <a:cubicBezTo>
                    <a:pt x="4352" y="20851"/>
                    <a:pt x="3280" y="21575"/>
                    <a:pt x="4377" y="21657"/>
                  </a:cubicBezTo>
                  <a:cubicBezTo>
                    <a:pt x="4990" y="21791"/>
                    <a:pt x="5603" y="22032"/>
                    <a:pt x="6240" y="22054"/>
                  </a:cubicBezTo>
                  <a:cubicBezTo>
                    <a:pt x="6251" y="22057"/>
                    <a:pt x="6261" y="22057"/>
                    <a:pt x="6271" y="22057"/>
                  </a:cubicBezTo>
                  <a:cubicBezTo>
                    <a:pt x="6101" y="21892"/>
                    <a:pt x="5934" y="21723"/>
                    <a:pt x="5769" y="21553"/>
                  </a:cubicBezTo>
                  <a:cubicBezTo>
                    <a:pt x="5732" y="21524"/>
                    <a:pt x="5697" y="21493"/>
                    <a:pt x="5664" y="21462"/>
                  </a:cubicBezTo>
                  <a:cubicBezTo>
                    <a:pt x="5475" y="21295"/>
                    <a:pt x="5302" y="21114"/>
                    <a:pt x="5144" y="20919"/>
                  </a:cubicBezTo>
                  <a:cubicBezTo>
                    <a:pt x="5088" y="20856"/>
                    <a:pt x="5007" y="20710"/>
                    <a:pt x="4925" y="20710"/>
                  </a:cubicBezTo>
                  <a:close/>
                  <a:moveTo>
                    <a:pt x="28109" y="0"/>
                  </a:moveTo>
                  <a:cubicBezTo>
                    <a:pt x="28053" y="0"/>
                    <a:pt x="28019" y="40"/>
                    <a:pt x="27998" y="98"/>
                  </a:cubicBezTo>
                  <a:cubicBezTo>
                    <a:pt x="27730" y="585"/>
                    <a:pt x="27467" y="1093"/>
                    <a:pt x="27224" y="1597"/>
                  </a:cubicBezTo>
                  <a:cubicBezTo>
                    <a:pt x="27181" y="1682"/>
                    <a:pt x="27140" y="1766"/>
                    <a:pt x="27097" y="1850"/>
                  </a:cubicBezTo>
                  <a:cubicBezTo>
                    <a:pt x="26436" y="3194"/>
                    <a:pt x="25945" y="4615"/>
                    <a:pt x="25638" y="6080"/>
                  </a:cubicBezTo>
                  <a:cubicBezTo>
                    <a:pt x="25151" y="8333"/>
                    <a:pt x="25198" y="10657"/>
                    <a:pt x="25260" y="12949"/>
                  </a:cubicBezTo>
                  <a:cubicBezTo>
                    <a:pt x="25416" y="14926"/>
                    <a:pt x="25677" y="16889"/>
                    <a:pt x="25774" y="18872"/>
                  </a:cubicBezTo>
                  <a:cubicBezTo>
                    <a:pt x="25910" y="21980"/>
                    <a:pt x="25692" y="25173"/>
                    <a:pt x="24515" y="28082"/>
                  </a:cubicBezTo>
                  <a:cubicBezTo>
                    <a:pt x="23976" y="29378"/>
                    <a:pt x="23355" y="30643"/>
                    <a:pt x="22633" y="31849"/>
                  </a:cubicBezTo>
                  <a:cubicBezTo>
                    <a:pt x="22622" y="31876"/>
                    <a:pt x="22608" y="31900"/>
                    <a:pt x="22591" y="31923"/>
                  </a:cubicBezTo>
                  <a:cubicBezTo>
                    <a:pt x="19197" y="31322"/>
                    <a:pt x="19759" y="31203"/>
                    <a:pt x="16584" y="28940"/>
                  </a:cubicBezTo>
                  <a:cubicBezTo>
                    <a:pt x="15469" y="28175"/>
                    <a:pt x="14260" y="27525"/>
                    <a:pt x="13282" y="26580"/>
                  </a:cubicBezTo>
                  <a:cubicBezTo>
                    <a:pt x="12350" y="25581"/>
                    <a:pt x="11624" y="24410"/>
                    <a:pt x="11143" y="23132"/>
                  </a:cubicBezTo>
                  <a:cubicBezTo>
                    <a:pt x="10472" y="21141"/>
                    <a:pt x="10240" y="19049"/>
                    <a:pt x="10096" y="16963"/>
                  </a:cubicBezTo>
                  <a:cubicBezTo>
                    <a:pt x="10059" y="16255"/>
                    <a:pt x="10003" y="15547"/>
                    <a:pt x="9993" y="14838"/>
                  </a:cubicBezTo>
                  <a:cubicBezTo>
                    <a:pt x="9960" y="14699"/>
                    <a:pt x="10094" y="14138"/>
                    <a:pt x="9911" y="14138"/>
                  </a:cubicBezTo>
                  <a:cubicBezTo>
                    <a:pt x="9909" y="14138"/>
                    <a:pt x="9908" y="14138"/>
                    <a:pt x="9906" y="14138"/>
                  </a:cubicBezTo>
                  <a:cubicBezTo>
                    <a:pt x="9701" y="14144"/>
                    <a:pt x="9814" y="15023"/>
                    <a:pt x="9797" y="15274"/>
                  </a:cubicBezTo>
                  <a:cubicBezTo>
                    <a:pt x="9802" y="15311"/>
                    <a:pt x="9804" y="15350"/>
                    <a:pt x="9806" y="15387"/>
                  </a:cubicBezTo>
                  <a:cubicBezTo>
                    <a:pt x="9791" y="15368"/>
                    <a:pt x="9770" y="15357"/>
                    <a:pt x="9748" y="15357"/>
                  </a:cubicBezTo>
                  <a:cubicBezTo>
                    <a:pt x="9735" y="15357"/>
                    <a:pt x="9723" y="15361"/>
                    <a:pt x="9711" y="15368"/>
                  </a:cubicBezTo>
                  <a:cubicBezTo>
                    <a:pt x="9664" y="15391"/>
                    <a:pt x="9643" y="15447"/>
                    <a:pt x="9662" y="15496"/>
                  </a:cubicBezTo>
                  <a:cubicBezTo>
                    <a:pt x="9660" y="15492"/>
                    <a:pt x="9658" y="15488"/>
                    <a:pt x="9655" y="15482"/>
                  </a:cubicBezTo>
                  <a:lnTo>
                    <a:pt x="9655" y="15482"/>
                  </a:lnTo>
                  <a:cubicBezTo>
                    <a:pt x="9684" y="15934"/>
                    <a:pt x="9688" y="16389"/>
                    <a:pt x="9668" y="16841"/>
                  </a:cubicBezTo>
                  <a:cubicBezTo>
                    <a:pt x="9648" y="16809"/>
                    <a:pt x="9618" y="16796"/>
                    <a:pt x="9589" y="16796"/>
                  </a:cubicBezTo>
                  <a:cubicBezTo>
                    <a:pt x="9530" y="16796"/>
                    <a:pt x="9470" y="16848"/>
                    <a:pt x="9474" y="16918"/>
                  </a:cubicBezTo>
                  <a:cubicBezTo>
                    <a:pt x="8853" y="17241"/>
                    <a:pt x="8557" y="17954"/>
                    <a:pt x="8141" y="18491"/>
                  </a:cubicBezTo>
                  <a:cubicBezTo>
                    <a:pt x="8132" y="18484"/>
                    <a:pt x="8122" y="18481"/>
                    <a:pt x="8110" y="18481"/>
                  </a:cubicBezTo>
                  <a:cubicBezTo>
                    <a:pt x="7938" y="18481"/>
                    <a:pt x="7475" y="19194"/>
                    <a:pt x="7306" y="19306"/>
                  </a:cubicBezTo>
                  <a:cubicBezTo>
                    <a:pt x="7185" y="19425"/>
                    <a:pt x="6502" y="19872"/>
                    <a:pt x="6728" y="20032"/>
                  </a:cubicBezTo>
                  <a:cubicBezTo>
                    <a:pt x="6728" y="20120"/>
                    <a:pt x="6773" y="20144"/>
                    <a:pt x="6833" y="20144"/>
                  </a:cubicBezTo>
                  <a:cubicBezTo>
                    <a:pt x="6873" y="20144"/>
                    <a:pt x="6920" y="20134"/>
                    <a:pt x="6965" y="20125"/>
                  </a:cubicBezTo>
                  <a:cubicBezTo>
                    <a:pt x="8654" y="20614"/>
                    <a:pt x="9738" y="22384"/>
                    <a:pt x="10306" y="23955"/>
                  </a:cubicBezTo>
                  <a:cubicBezTo>
                    <a:pt x="10318" y="23997"/>
                    <a:pt x="10330" y="24038"/>
                    <a:pt x="10343" y="24079"/>
                  </a:cubicBezTo>
                  <a:cubicBezTo>
                    <a:pt x="10390" y="24480"/>
                    <a:pt x="10349" y="24871"/>
                    <a:pt x="10157" y="25223"/>
                  </a:cubicBezTo>
                  <a:cubicBezTo>
                    <a:pt x="10100" y="25303"/>
                    <a:pt x="10032" y="25375"/>
                    <a:pt x="9958" y="25441"/>
                  </a:cubicBezTo>
                  <a:cubicBezTo>
                    <a:pt x="9880" y="25478"/>
                    <a:pt x="9800" y="25515"/>
                    <a:pt x="9719" y="25550"/>
                  </a:cubicBezTo>
                  <a:cubicBezTo>
                    <a:pt x="9592" y="25527"/>
                    <a:pt x="9466" y="25486"/>
                    <a:pt x="9349" y="25432"/>
                  </a:cubicBezTo>
                  <a:cubicBezTo>
                    <a:pt x="9172" y="25363"/>
                    <a:pt x="9016" y="25256"/>
                    <a:pt x="8855" y="25153"/>
                  </a:cubicBezTo>
                  <a:cubicBezTo>
                    <a:pt x="8672" y="25010"/>
                    <a:pt x="8501" y="24893"/>
                    <a:pt x="8391" y="24893"/>
                  </a:cubicBezTo>
                  <a:cubicBezTo>
                    <a:pt x="8351" y="24893"/>
                    <a:pt x="8318" y="24909"/>
                    <a:pt x="8298" y="24947"/>
                  </a:cubicBezTo>
                  <a:cubicBezTo>
                    <a:pt x="8263" y="25031"/>
                    <a:pt x="8324" y="25112"/>
                    <a:pt x="8370" y="25177"/>
                  </a:cubicBezTo>
                  <a:cubicBezTo>
                    <a:pt x="8596" y="25469"/>
                    <a:pt x="8761" y="25772"/>
                    <a:pt x="8828" y="26087"/>
                  </a:cubicBezTo>
                  <a:cubicBezTo>
                    <a:pt x="8167" y="26584"/>
                    <a:pt x="7386" y="26920"/>
                    <a:pt x="6569" y="26920"/>
                  </a:cubicBezTo>
                  <a:cubicBezTo>
                    <a:pt x="6321" y="26920"/>
                    <a:pt x="6071" y="26890"/>
                    <a:pt x="5819" y="26823"/>
                  </a:cubicBezTo>
                  <a:cubicBezTo>
                    <a:pt x="5344" y="26694"/>
                    <a:pt x="4895" y="26482"/>
                    <a:pt x="4457" y="26257"/>
                  </a:cubicBezTo>
                  <a:cubicBezTo>
                    <a:pt x="4292" y="26140"/>
                    <a:pt x="4126" y="26027"/>
                    <a:pt x="3961" y="25914"/>
                  </a:cubicBezTo>
                  <a:cubicBezTo>
                    <a:pt x="3644" y="25679"/>
                    <a:pt x="3371" y="25402"/>
                    <a:pt x="3107" y="25109"/>
                  </a:cubicBezTo>
                  <a:cubicBezTo>
                    <a:pt x="3085" y="25062"/>
                    <a:pt x="3060" y="25017"/>
                    <a:pt x="3039" y="24976"/>
                  </a:cubicBezTo>
                  <a:cubicBezTo>
                    <a:pt x="2774" y="24402"/>
                    <a:pt x="2282" y="24007"/>
                    <a:pt x="1739" y="23708"/>
                  </a:cubicBezTo>
                  <a:cubicBezTo>
                    <a:pt x="1359" y="23532"/>
                    <a:pt x="1112" y="23112"/>
                    <a:pt x="690" y="23030"/>
                  </a:cubicBezTo>
                  <a:cubicBezTo>
                    <a:pt x="661" y="23006"/>
                    <a:pt x="635" y="22995"/>
                    <a:pt x="610" y="22995"/>
                  </a:cubicBezTo>
                  <a:cubicBezTo>
                    <a:pt x="505" y="22995"/>
                    <a:pt x="441" y="23185"/>
                    <a:pt x="394" y="23270"/>
                  </a:cubicBezTo>
                  <a:cubicBezTo>
                    <a:pt x="1" y="23990"/>
                    <a:pt x="114" y="25319"/>
                    <a:pt x="628" y="25951"/>
                  </a:cubicBezTo>
                  <a:cubicBezTo>
                    <a:pt x="668" y="25979"/>
                    <a:pt x="706" y="25990"/>
                    <a:pt x="744" y="25990"/>
                  </a:cubicBezTo>
                  <a:cubicBezTo>
                    <a:pt x="776" y="25990"/>
                    <a:pt x="807" y="25982"/>
                    <a:pt x="838" y="25969"/>
                  </a:cubicBezTo>
                  <a:cubicBezTo>
                    <a:pt x="869" y="25986"/>
                    <a:pt x="904" y="25994"/>
                    <a:pt x="939" y="25994"/>
                  </a:cubicBezTo>
                  <a:cubicBezTo>
                    <a:pt x="1472" y="25924"/>
                    <a:pt x="2005" y="25805"/>
                    <a:pt x="2540" y="25720"/>
                  </a:cubicBezTo>
                  <a:cubicBezTo>
                    <a:pt x="2657" y="25706"/>
                    <a:pt x="2751" y="25681"/>
                    <a:pt x="2817" y="25644"/>
                  </a:cubicBezTo>
                  <a:cubicBezTo>
                    <a:pt x="2930" y="25632"/>
                    <a:pt x="3056" y="25659"/>
                    <a:pt x="3151" y="25593"/>
                  </a:cubicBezTo>
                  <a:cubicBezTo>
                    <a:pt x="3161" y="25581"/>
                    <a:pt x="3167" y="25568"/>
                    <a:pt x="3175" y="25554"/>
                  </a:cubicBezTo>
                  <a:cubicBezTo>
                    <a:pt x="3389" y="25811"/>
                    <a:pt x="3618" y="26052"/>
                    <a:pt x="3891" y="26249"/>
                  </a:cubicBezTo>
                  <a:cubicBezTo>
                    <a:pt x="3909" y="26264"/>
                    <a:pt x="3930" y="26271"/>
                    <a:pt x="3951" y="26271"/>
                  </a:cubicBezTo>
                  <a:cubicBezTo>
                    <a:pt x="3974" y="26271"/>
                    <a:pt x="3997" y="26262"/>
                    <a:pt x="4015" y="26245"/>
                  </a:cubicBezTo>
                  <a:cubicBezTo>
                    <a:pt x="4128" y="26321"/>
                    <a:pt x="4243" y="26389"/>
                    <a:pt x="4364" y="26449"/>
                  </a:cubicBezTo>
                  <a:cubicBezTo>
                    <a:pt x="4661" y="26661"/>
                    <a:pt x="4953" y="26879"/>
                    <a:pt x="5218" y="27132"/>
                  </a:cubicBezTo>
                  <a:cubicBezTo>
                    <a:pt x="5177" y="27198"/>
                    <a:pt x="5286" y="27274"/>
                    <a:pt x="5420" y="27337"/>
                  </a:cubicBezTo>
                  <a:cubicBezTo>
                    <a:pt x="5683" y="27636"/>
                    <a:pt x="5821" y="28016"/>
                    <a:pt x="6049" y="28339"/>
                  </a:cubicBezTo>
                  <a:cubicBezTo>
                    <a:pt x="6333" y="28679"/>
                    <a:pt x="6596" y="28909"/>
                    <a:pt x="6779" y="29175"/>
                  </a:cubicBezTo>
                  <a:cubicBezTo>
                    <a:pt x="6724" y="29220"/>
                    <a:pt x="6747" y="29300"/>
                    <a:pt x="6773" y="29364"/>
                  </a:cubicBezTo>
                  <a:cubicBezTo>
                    <a:pt x="6841" y="29590"/>
                    <a:pt x="6876" y="29845"/>
                    <a:pt x="6901" y="30082"/>
                  </a:cubicBezTo>
                  <a:cubicBezTo>
                    <a:pt x="6915" y="30137"/>
                    <a:pt x="6921" y="30193"/>
                    <a:pt x="6919" y="30248"/>
                  </a:cubicBezTo>
                  <a:cubicBezTo>
                    <a:pt x="6913" y="30382"/>
                    <a:pt x="6878" y="30512"/>
                    <a:pt x="6812" y="30629"/>
                  </a:cubicBezTo>
                  <a:cubicBezTo>
                    <a:pt x="6687" y="30599"/>
                    <a:pt x="6559" y="30518"/>
                    <a:pt x="6432" y="30518"/>
                  </a:cubicBezTo>
                  <a:cubicBezTo>
                    <a:pt x="6385" y="30518"/>
                    <a:pt x="6338" y="30529"/>
                    <a:pt x="6292" y="30557"/>
                  </a:cubicBezTo>
                  <a:cubicBezTo>
                    <a:pt x="6223" y="30589"/>
                    <a:pt x="6164" y="30658"/>
                    <a:pt x="6087" y="30658"/>
                  </a:cubicBezTo>
                  <a:cubicBezTo>
                    <a:pt x="6076" y="30658"/>
                    <a:pt x="6065" y="30657"/>
                    <a:pt x="6053" y="30654"/>
                  </a:cubicBezTo>
                  <a:cubicBezTo>
                    <a:pt x="6010" y="30628"/>
                    <a:pt x="5968" y="30618"/>
                    <a:pt x="5926" y="30618"/>
                  </a:cubicBezTo>
                  <a:cubicBezTo>
                    <a:pt x="5816" y="30618"/>
                    <a:pt x="5712" y="30689"/>
                    <a:pt x="5605" y="30732"/>
                  </a:cubicBezTo>
                  <a:cubicBezTo>
                    <a:pt x="5179" y="30740"/>
                    <a:pt x="4798" y="30919"/>
                    <a:pt x="4410" y="31075"/>
                  </a:cubicBezTo>
                  <a:cubicBezTo>
                    <a:pt x="3975" y="31207"/>
                    <a:pt x="4621" y="31544"/>
                    <a:pt x="4763" y="31666"/>
                  </a:cubicBezTo>
                  <a:cubicBezTo>
                    <a:pt x="5165" y="31954"/>
                    <a:pt x="5508" y="32337"/>
                    <a:pt x="5946" y="32569"/>
                  </a:cubicBezTo>
                  <a:cubicBezTo>
                    <a:pt x="6029" y="32598"/>
                    <a:pt x="6114" y="32610"/>
                    <a:pt x="6198" y="32610"/>
                  </a:cubicBezTo>
                  <a:cubicBezTo>
                    <a:pt x="6427" y="32610"/>
                    <a:pt x="6658" y="32523"/>
                    <a:pt x="6876" y="32458"/>
                  </a:cubicBezTo>
                  <a:cubicBezTo>
                    <a:pt x="7314" y="32355"/>
                    <a:pt x="7724" y="32176"/>
                    <a:pt x="8129" y="31987"/>
                  </a:cubicBezTo>
                  <a:cubicBezTo>
                    <a:pt x="8185" y="31983"/>
                    <a:pt x="8242" y="31974"/>
                    <a:pt x="8296" y="31956"/>
                  </a:cubicBezTo>
                  <a:cubicBezTo>
                    <a:pt x="8345" y="31942"/>
                    <a:pt x="8396" y="31931"/>
                    <a:pt x="8448" y="31927"/>
                  </a:cubicBezTo>
                  <a:cubicBezTo>
                    <a:pt x="8730" y="31886"/>
                    <a:pt x="8995" y="31777"/>
                    <a:pt x="9256" y="31664"/>
                  </a:cubicBezTo>
                  <a:cubicBezTo>
                    <a:pt x="9419" y="31612"/>
                    <a:pt x="9586" y="31573"/>
                    <a:pt x="9754" y="31547"/>
                  </a:cubicBezTo>
                  <a:cubicBezTo>
                    <a:pt x="9821" y="31536"/>
                    <a:pt x="9888" y="31532"/>
                    <a:pt x="9954" y="31532"/>
                  </a:cubicBezTo>
                  <a:cubicBezTo>
                    <a:pt x="10354" y="31532"/>
                    <a:pt x="10736" y="31698"/>
                    <a:pt x="11124" y="31781"/>
                  </a:cubicBezTo>
                  <a:cubicBezTo>
                    <a:pt x="11427" y="31845"/>
                    <a:pt x="11731" y="31905"/>
                    <a:pt x="12040" y="31927"/>
                  </a:cubicBezTo>
                  <a:cubicBezTo>
                    <a:pt x="12092" y="31929"/>
                    <a:pt x="12143" y="31929"/>
                    <a:pt x="12195" y="31929"/>
                  </a:cubicBezTo>
                  <a:cubicBezTo>
                    <a:pt x="12969" y="31929"/>
                    <a:pt x="13737" y="31774"/>
                    <a:pt x="14484" y="31573"/>
                  </a:cubicBezTo>
                  <a:cubicBezTo>
                    <a:pt x="14622" y="31530"/>
                    <a:pt x="14749" y="31464"/>
                    <a:pt x="14889" y="31423"/>
                  </a:cubicBezTo>
                  <a:cubicBezTo>
                    <a:pt x="14893" y="31421"/>
                    <a:pt x="14897" y="31419"/>
                    <a:pt x="14901" y="31417"/>
                  </a:cubicBezTo>
                  <a:cubicBezTo>
                    <a:pt x="15333" y="31703"/>
                    <a:pt x="15770" y="31981"/>
                    <a:pt x="16132" y="32355"/>
                  </a:cubicBezTo>
                  <a:cubicBezTo>
                    <a:pt x="17070" y="33458"/>
                    <a:pt x="17514" y="34577"/>
                    <a:pt x="17891" y="35953"/>
                  </a:cubicBezTo>
                  <a:cubicBezTo>
                    <a:pt x="18168" y="37181"/>
                    <a:pt x="18442" y="38407"/>
                    <a:pt x="18886" y="39588"/>
                  </a:cubicBezTo>
                  <a:cubicBezTo>
                    <a:pt x="18901" y="39637"/>
                    <a:pt x="18938" y="39658"/>
                    <a:pt x="18977" y="39658"/>
                  </a:cubicBezTo>
                  <a:cubicBezTo>
                    <a:pt x="19006" y="39658"/>
                    <a:pt x="19036" y="39646"/>
                    <a:pt x="19057" y="39625"/>
                  </a:cubicBezTo>
                  <a:cubicBezTo>
                    <a:pt x="19265" y="39718"/>
                    <a:pt x="19757" y="39703"/>
                    <a:pt x="19876" y="39753"/>
                  </a:cubicBezTo>
                  <a:cubicBezTo>
                    <a:pt x="20865" y="39901"/>
                    <a:pt x="21820" y="40187"/>
                    <a:pt x="22766" y="40510"/>
                  </a:cubicBezTo>
                  <a:cubicBezTo>
                    <a:pt x="22845" y="40521"/>
                    <a:pt x="22924" y="40527"/>
                    <a:pt x="23002" y="40527"/>
                  </a:cubicBezTo>
                  <a:cubicBezTo>
                    <a:pt x="23065" y="40527"/>
                    <a:pt x="23128" y="40523"/>
                    <a:pt x="23190" y="40516"/>
                  </a:cubicBezTo>
                  <a:lnTo>
                    <a:pt x="23190" y="40516"/>
                  </a:lnTo>
                  <a:cubicBezTo>
                    <a:pt x="23147" y="40662"/>
                    <a:pt x="23478" y="40736"/>
                    <a:pt x="23612" y="40767"/>
                  </a:cubicBezTo>
                  <a:cubicBezTo>
                    <a:pt x="23990" y="40860"/>
                    <a:pt x="24369" y="40956"/>
                    <a:pt x="24749" y="41043"/>
                  </a:cubicBezTo>
                  <a:cubicBezTo>
                    <a:pt x="24760" y="41061"/>
                    <a:pt x="24778" y="41080"/>
                    <a:pt x="24797" y="41092"/>
                  </a:cubicBezTo>
                  <a:cubicBezTo>
                    <a:pt x="24813" y="41100"/>
                    <a:pt x="24832" y="41107"/>
                    <a:pt x="24848" y="41107"/>
                  </a:cubicBezTo>
                  <a:cubicBezTo>
                    <a:pt x="24854" y="41107"/>
                    <a:pt x="24858" y="41107"/>
                    <a:pt x="24865" y="41104"/>
                  </a:cubicBezTo>
                  <a:lnTo>
                    <a:pt x="24881" y="41086"/>
                  </a:lnTo>
                  <a:cubicBezTo>
                    <a:pt x="24887" y="41076"/>
                    <a:pt x="24891" y="41065"/>
                    <a:pt x="24898" y="41055"/>
                  </a:cubicBezTo>
                  <a:cubicBezTo>
                    <a:pt x="24904" y="41045"/>
                    <a:pt x="24910" y="41032"/>
                    <a:pt x="24916" y="41022"/>
                  </a:cubicBezTo>
                  <a:cubicBezTo>
                    <a:pt x="24926" y="41004"/>
                    <a:pt x="24937" y="40985"/>
                    <a:pt x="24947" y="40969"/>
                  </a:cubicBezTo>
                  <a:cubicBezTo>
                    <a:pt x="24943" y="40956"/>
                    <a:pt x="24937" y="40946"/>
                    <a:pt x="24928" y="40938"/>
                  </a:cubicBezTo>
                  <a:cubicBezTo>
                    <a:pt x="25000" y="40526"/>
                    <a:pt x="25430" y="40273"/>
                    <a:pt x="25792" y="40135"/>
                  </a:cubicBezTo>
                  <a:cubicBezTo>
                    <a:pt x="25873" y="40113"/>
                    <a:pt x="25934" y="40014"/>
                    <a:pt x="25867" y="39944"/>
                  </a:cubicBezTo>
                  <a:cubicBezTo>
                    <a:pt x="25824" y="39918"/>
                    <a:pt x="25776" y="39909"/>
                    <a:pt x="25726" y="39909"/>
                  </a:cubicBezTo>
                  <a:cubicBezTo>
                    <a:pt x="25609" y="39909"/>
                    <a:pt x="25480" y="39960"/>
                    <a:pt x="25369" y="39963"/>
                  </a:cubicBezTo>
                  <a:cubicBezTo>
                    <a:pt x="25107" y="40012"/>
                    <a:pt x="24846" y="40063"/>
                    <a:pt x="24583" y="40117"/>
                  </a:cubicBezTo>
                  <a:cubicBezTo>
                    <a:pt x="24603" y="40111"/>
                    <a:pt x="24624" y="40107"/>
                    <a:pt x="24647" y="40101"/>
                  </a:cubicBezTo>
                  <a:cubicBezTo>
                    <a:pt x="25033" y="39991"/>
                    <a:pt x="25428" y="39911"/>
                    <a:pt x="25829" y="39860"/>
                  </a:cubicBezTo>
                  <a:cubicBezTo>
                    <a:pt x="26640" y="39961"/>
                    <a:pt x="27444" y="40115"/>
                    <a:pt x="28257" y="40220"/>
                  </a:cubicBezTo>
                  <a:cubicBezTo>
                    <a:pt x="28333" y="40226"/>
                    <a:pt x="28409" y="40236"/>
                    <a:pt x="28485" y="40253"/>
                  </a:cubicBezTo>
                  <a:cubicBezTo>
                    <a:pt x="28577" y="40268"/>
                    <a:pt x="28677" y="40284"/>
                    <a:pt x="28762" y="40284"/>
                  </a:cubicBezTo>
                  <a:cubicBezTo>
                    <a:pt x="28873" y="40284"/>
                    <a:pt x="28959" y="40257"/>
                    <a:pt x="28971" y="40170"/>
                  </a:cubicBezTo>
                  <a:cubicBezTo>
                    <a:pt x="29919" y="40111"/>
                    <a:pt x="30808" y="39757"/>
                    <a:pt x="31723" y="39520"/>
                  </a:cubicBezTo>
                  <a:cubicBezTo>
                    <a:pt x="32631" y="39280"/>
                    <a:pt x="33608" y="38979"/>
                    <a:pt x="34363" y="38405"/>
                  </a:cubicBezTo>
                  <a:cubicBezTo>
                    <a:pt x="34381" y="38393"/>
                    <a:pt x="34402" y="38379"/>
                    <a:pt x="34423" y="38366"/>
                  </a:cubicBezTo>
                  <a:cubicBezTo>
                    <a:pt x="35011" y="37994"/>
                    <a:pt x="35476" y="37430"/>
                    <a:pt x="35787" y="36809"/>
                  </a:cubicBezTo>
                  <a:cubicBezTo>
                    <a:pt x="36050" y="36085"/>
                    <a:pt x="36033" y="35297"/>
                    <a:pt x="36000" y="34538"/>
                  </a:cubicBezTo>
                  <a:cubicBezTo>
                    <a:pt x="35926" y="33396"/>
                    <a:pt x="35941" y="32252"/>
                    <a:pt x="36015" y="31110"/>
                  </a:cubicBezTo>
                  <a:cubicBezTo>
                    <a:pt x="36003" y="30892"/>
                    <a:pt x="36095" y="30633"/>
                    <a:pt x="35998" y="30436"/>
                  </a:cubicBezTo>
                  <a:cubicBezTo>
                    <a:pt x="35981" y="30420"/>
                    <a:pt x="35958" y="30411"/>
                    <a:pt x="35935" y="30411"/>
                  </a:cubicBezTo>
                  <a:cubicBezTo>
                    <a:pt x="35926" y="30411"/>
                    <a:pt x="35917" y="30412"/>
                    <a:pt x="35908" y="30415"/>
                  </a:cubicBezTo>
                  <a:cubicBezTo>
                    <a:pt x="35945" y="30401"/>
                    <a:pt x="35980" y="30388"/>
                    <a:pt x="36017" y="30376"/>
                  </a:cubicBezTo>
                  <a:cubicBezTo>
                    <a:pt x="36131" y="30334"/>
                    <a:pt x="36068" y="30180"/>
                    <a:pt x="35976" y="30180"/>
                  </a:cubicBezTo>
                  <a:cubicBezTo>
                    <a:pt x="35963" y="30180"/>
                    <a:pt x="35950" y="30182"/>
                    <a:pt x="35937" y="30189"/>
                  </a:cubicBezTo>
                  <a:lnTo>
                    <a:pt x="35939" y="30187"/>
                  </a:lnTo>
                  <a:lnTo>
                    <a:pt x="35939" y="30187"/>
                  </a:lnTo>
                  <a:cubicBezTo>
                    <a:pt x="35714" y="30263"/>
                    <a:pt x="35496" y="30351"/>
                    <a:pt x="35282" y="30446"/>
                  </a:cubicBezTo>
                  <a:cubicBezTo>
                    <a:pt x="35274" y="30439"/>
                    <a:pt x="35260" y="30433"/>
                    <a:pt x="35247" y="30433"/>
                  </a:cubicBezTo>
                  <a:cubicBezTo>
                    <a:pt x="35245" y="30433"/>
                    <a:pt x="35243" y="30433"/>
                    <a:pt x="35241" y="30434"/>
                  </a:cubicBezTo>
                  <a:cubicBezTo>
                    <a:pt x="35196" y="30440"/>
                    <a:pt x="35159" y="30469"/>
                    <a:pt x="35143" y="30512"/>
                  </a:cubicBezTo>
                  <a:cubicBezTo>
                    <a:pt x="34900" y="30625"/>
                    <a:pt x="34661" y="30744"/>
                    <a:pt x="34423" y="30866"/>
                  </a:cubicBezTo>
                  <a:cubicBezTo>
                    <a:pt x="33914" y="31123"/>
                    <a:pt x="33404" y="31374"/>
                    <a:pt x="32857" y="31534"/>
                  </a:cubicBezTo>
                  <a:cubicBezTo>
                    <a:pt x="31660" y="31861"/>
                    <a:pt x="30392" y="31688"/>
                    <a:pt x="29172" y="31890"/>
                  </a:cubicBezTo>
                  <a:cubicBezTo>
                    <a:pt x="27928" y="31989"/>
                    <a:pt x="26698" y="32256"/>
                    <a:pt x="25447" y="32277"/>
                  </a:cubicBezTo>
                  <a:cubicBezTo>
                    <a:pt x="24811" y="32262"/>
                    <a:pt x="24180" y="32184"/>
                    <a:pt x="23552" y="32090"/>
                  </a:cubicBezTo>
                  <a:cubicBezTo>
                    <a:pt x="23729" y="31839"/>
                    <a:pt x="23885" y="31594"/>
                    <a:pt x="23957" y="31472"/>
                  </a:cubicBezTo>
                  <a:cubicBezTo>
                    <a:pt x="24961" y="29843"/>
                    <a:pt x="25646" y="28031"/>
                    <a:pt x="26060" y="26167"/>
                  </a:cubicBezTo>
                  <a:cubicBezTo>
                    <a:pt x="26794" y="22213"/>
                    <a:pt x="26687" y="18156"/>
                    <a:pt x="26531" y="14153"/>
                  </a:cubicBezTo>
                  <a:cubicBezTo>
                    <a:pt x="26430" y="11326"/>
                    <a:pt x="26243" y="8450"/>
                    <a:pt x="26815" y="5660"/>
                  </a:cubicBezTo>
                  <a:cubicBezTo>
                    <a:pt x="27136" y="4354"/>
                    <a:pt x="27566" y="3066"/>
                    <a:pt x="28144" y="1850"/>
                  </a:cubicBezTo>
                  <a:lnTo>
                    <a:pt x="28154" y="1828"/>
                  </a:lnTo>
                  <a:cubicBezTo>
                    <a:pt x="28364" y="1410"/>
                    <a:pt x="28578" y="997"/>
                    <a:pt x="28773" y="573"/>
                  </a:cubicBezTo>
                  <a:cubicBezTo>
                    <a:pt x="28790" y="524"/>
                    <a:pt x="28812" y="478"/>
                    <a:pt x="28839" y="437"/>
                  </a:cubicBezTo>
                  <a:cubicBezTo>
                    <a:pt x="28843" y="438"/>
                    <a:pt x="28847" y="438"/>
                    <a:pt x="28851" y="438"/>
                  </a:cubicBezTo>
                  <a:cubicBezTo>
                    <a:pt x="28902" y="438"/>
                    <a:pt x="28947" y="400"/>
                    <a:pt x="28954" y="349"/>
                  </a:cubicBezTo>
                  <a:cubicBezTo>
                    <a:pt x="28954" y="312"/>
                    <a:pt x="28936" y="277"/>
                    <a:pt x="28905" y="254"/>
                  </a:cubicBezTo>
                  <a:cubicBezTo>
                    <a:pt x="28901" y="217"/>
                    <a:pt x="28880" y="186"/>
                    <a:pt x="28847" y="170"/>
                  </a:cubicBezTo>
                  <a:cubicBezTo>
                    <a:pt x="28839" y="161"/>
                    <a:pt x="28829" y="157"/>
                    <a:pt x="28818" y="157"/>
                  </a:cubicBezTo>
                  <a:cubicBezTo>
                    <a:pt x="28795" y="157"/>
                    <a:pt x="28768" y="177"/>
                    <a:pt x="28738" y="213"/>
                  </a:cubicBezTo>
                  <a:cubicBezTo>
                    <a:pt x="28719" y="212"/>
                    <a:pt x="28700" y="212"/>
                    <a:pt x="28681" y="212"/>
                  </a:cubicBezTo>
                  <a:cubicBezTo>
                    <a:pt x="28652" y="212"/>
                    <a:pt x="28623" y="212"/>
                    <a:pt x="28595" y="212"/>
                  </a:cubicBezTo>
                  <a:cubicBezTo>
                    <a:pt x="28549" y="212"/>
                    <a:pt x="28507" y="211"/>
                    <a:pt x="28475" y="203"/>
                  </a:cubicBezTo>
                  <a:cubicBezTo>
                    <a:pt x="28465" y="204"/>
                    <a:pt x="28454" y="205"/>
                    <a:pt x="28442" y="205"/>
                  </a:cubicBezTo>
                  <a:cubicBezTo>
                    <a:pt x="28376" y="205"/>
                    <a:pt x="28279" y="184"/>
                    <a:pt x="28189" y="174"/>
                  </a:cubicBezTo>
                  <a:cubicBezTo>
                    <a:pt x="28216" y="98"/>
                    <a:pt x="28212" y="34"/>
                    <a:pt x="28136" y="3"/>
                  </a:cubicBezTo>
                  <a:cubicBezTo>
                    <a:pt x="28126" y="1"/>
                    <a:pt x="28117" y="0"/>
                    <a:pt x="28109" y="0"/>
                  </a:cubicBezTo>
                  <a:close/>
                  <a:moveTo>
                    <a:pt x="18511" y="39825"/>
                  </a:moveTo>
                  <a:cubicBezTo>
                    <a:pt x="18379" y="39825"/>
                    <a:pt x="18251" y="39899"/>
                    <a:pt x="18133" y="39948"/>
                  </a:cubicBezTo>
                  <a:cubicBezTo>
                    <a:pt x="17782" y="40117"/>
                    <a:pt x="17483" y="40362"/>
                    <a:pt x="17144" y="40557"/>
                  </a:cubicBezTo>
                  <a:cubicBezTo>
                    <a:pt x="16457" y="40940"/>
                    <a:pt x="17720" y="41115"/>
                    <a:pt x="17967" y="41263"/>
                  </a:cubicBezTo>
                  <a:cubicBezTo>
                    <a:pt x="17975" y="41288"/>
                    <a:pt x="17987" y="41310"/>
                    <a:pt x="18006" y="41329"/>
                  </a:cubicBezTo>
                  <a:cubicBezTo>
                    <a:pt x="18018" y="41341"/>
                    <a:pt x="18035" y="41351"/>
                    <a:pt x="18051" y="41357"/>
                  </a:cubicBezTo>
                  <a:cubicBezTo>
                    <a:pt x="18070" y="41259"/>
                    <a:pt x="18094" y="41164"/>
                    <a:pt x="18123" y="41069"/>
                  </a:cubicBezTo>
                  <a:cubicBezTo>
                    <a:pt x="18127" y="41055"/>
                    <a:pt x="18133" y="41039"/>
                    <a:pt x="18137" y="41024"/>
                  </a:cubicBezTo>
                  <a:cubicBezTo>
                    <a:pt x="18127" y="40679"/>
                    <a:pt x="18310" y="40349"/>
                    <a:pt x="18537" y="40096"/>
                  </a:cubicBezTo>
                  <a:cubicBezTo>
                    <a:pt x="18619" y="40029"/>
                    <a:pt x="18685" y="39870"/>
                    <a:pt x="18545" y="39827"/>
                  </a:cubicBezTo>
                  <a:cubicBezTo>
                    <a:pt x="18534" y="39826"/>
                    <a:pt x="18522" y="39825"/>
                    <a:pt x="18511" y="39825"/>
                  </a:cubicBezTo>
                  <a:close/>
                  <a:moveTo>
                    <a:pt x="13240" y="44570"/>
                  </a:moveTo>
                  <a:cubicBezTo>
                    <a:pt x="13153" y="44570"/>
                    <a:pt x="13115" y="44633"/>
                    <a:pt x="13105" y="44725"/>
                  </a:cubicBezTo>
                  <a:cubicBezTo>
                    <a:pt x="13085" y="44738"/>
                    <a:pt x="13073" y="44758"/>
                    <a:pt x="13066" y="44783"/>
                  </a:cubicBezTo>
                  <a:cubicBezTo>
                    <a:pt x="13083" y="45128"/>
                    <a:pt x="13188" y="45470"/>
                    <a:pt x="13233" y="45813"/>
                  </a:cubicBezTo>
                  <a:cubicBezTo>
                    <a:pt x="13385" y="46581"/>
                    <a:pt x="13274" y="47375"/>
                    <a:pt x="13490" y="48132"/>
                  </a:cubicBezTo>
                  <a:cubicBezTo>
                    <a:pt x="14206" y="51306"/>
                    <a:pt x="15430" y="52950"/>
                    <a:pt x="18808" y="53102"/>
                  </a:cubicBezTo>
                  <a:cubicBezTo>
                    <a:pt x="18958" y="53236"/>
                    <a:pt x="19203" y="53380"/>
                    <a:pt x="19285" y="53462"/>
                  </a:cubicBezTo>
                  <a:cubicBezTo>
                    <a:pt x="20047" y="53979"/>
                    <a:pt x="20923" y="54341"/>
                    <a:pt x="21816" y="54559"/>
                  </a:cubicBezTo>
                  <a:cubicBezTo>
                    <a:pt x="22036" y="54599"/>
                    <a:pt x="22259" y="54617"/>
                    <a:pt x="22483" y="54617"/>
                  </a:cubicBezTo>
                  <a:cubicBezTo>
                    <a:pt x="22906" y="54617"/>
                    <a:pt x="23331" y="54551"/>
                    <a:pt x="23739" y="54444"/>
                  </a:cubicBezTo>
                  <a:cubicBezTo>
                    <a:pt x="23819" y="54405"/>
                    <a:pt x="23893" y="54388"/>
                    <a:pt x="23963" y="54388"/>
                  </a:cubicBezTo>
                  <a:cubicBezTo>
                    <a:pt x="24294" y="54388"/>
                    <a:pt x="24515" y="54774"/>
                    <a:pt x="24749" y="54999"/>
                  </a:cubicBezTo>
                  <a:cubicBezTo>
                    <a:pt x="25350" y="55507"/>
                    <a:pt x="26060" y="55921"/>
                    <a:pt x="26815" y="56145"/>
                  </a:cubicBezTo>
                  <a:cubicBezTo>
                    <a:pt x="27135" y="56239"/>
                    <a:pt x="27379" y="56277"/>
                    <a:pt x="27592" y="56277"/>
                  </a:cubicBezTo>
                  <a:cubicBezTo>
                    <a:pt x="28051" y="56277"/>
                    <a:pt x="28368" y="56102"/>
                    <a:pt x="28991" y="55939"/>
                  </a:cubicBezTo>
                  <a:cubicBezTo>
                    <a:pt x="29008" y="55936"/>
                    <a:pt x="29024" y="55935"/>
                    <a:pt x="29039" y="55935"/>
                  </a:cubicBezTo>
                  <a:cubicBezTo>
                    <a:pt x="29156" y="55935"/>
                    <a:pt x="29256" y="56010"/>
                    <a:pt x="29358" y="56065"/>
                  </a:cubicBezTo>
                  <a:cubicBezTo>
                    <a:pt x="29578" y="56182"/>
                    <a:pt x="29804" y="56283"/>
                    <a:pt x="30039" y="56369"/>
                  </a:cubicBezTo>
                  <a:cubicBezTo>
                    <a:pt x="31462" y="56850"/>
                    <a:pt x="32913" y="57322"/>
                    <a:pt x="34425" y="57381"/>
                  </a:cubicBezTo>
                  <a:lnTo>
                    <a:pt x="34466" y="57381"/>
                  </a:lnTo>
                  <a:cubicBezTo>
                    <a:pt x="35852" y="57381"/>
                    <a:pt x="35544" y="56994"/>
                    <a:pt x="35628" y="55863"/>
                  </a:cubicBezTo>
                  <a:cubicBezTo>
                    <a:pt x="35597" y="55334"/>
                    <a:pt x="35671" y="54814"/>
                    <a:pt x="35651" y="54285"/>
                  </a:cubicBezTo>
                  <a:cubicBezTo>
                    <a:pt x="35673" y="53972"/>
                    <a:pt x="35712" y="53660"/>
                    <a:pt x="35673" y="53345"/>
                  </a:cubicBezTo>
                  <a:cubicBezTo>
                    <a:pt x="35626" y="52870"/>
                    <a:pt x="35645" y="52401"/>
                    <a:pt x="35686" y="51928"/>
                  </a:cubicBezTo>
                  <a:cubicBezTo>
                    <a:pt x="35817" y="51876"/>
                    <a:pt x="35912" y="51812"/>
                    <a:pt x="35873" y="51730"/>
                  </a:cubicBezTo>
                  <a:cubicBezTo>
                    <a:pt x="35851" y="51692"/>
                    <a:pt x="35815" y="51677"/>
                    <a:pt x="35771" y="51677"/>
                  </a:cubicBezTo>
                  <a:cubicBezTo>
                    <a:pt x="35735" y="51677"/>
                    <a:pt x="35694" y="51687"/>
                    <a:pt x="35651" y="51701"/>
                  </a:cubicBezTo>
                  <a:cubicBezTo>
                    <a:pt x="35638" y="51693"/>
                    <a:pt x="35624" y="51687"/>
                    <a:pt x="35610" y="51685"/>
                  </a:cubicBezTo>
                  <a:cubicBezTo>
                    <a:pt x="35560" y="51685"/>
                    <a:pt x="35515" y="51716"/>
                    <a:pt x="35501" y="51763"/>
                  </a:cubicBezTo>
                  <a:cubicBezTo>
                    <a:pt x="35402" y="51806"/>
                    <a:pt x="35303" y="51851"/>
                    <a:pt x="35233" y="51856"/>
                  </a:cubicBezTo>
                  <a:cubicBezTo>
                    <a:pt x="34972" y="51934"/>
                    <a:pt x="34702" y="51979"/>
                    <a:pt x="34433" y="52022"/>
                  </a:cubicBezTo>
                  <a:lnTo>
                    <a:pt x="34425" y="52024"/>
                  </a:lnTo>
                  <a:cubicBezTo>
                    <a:pt x="34114" y="52073"/>
                    <a:pt x="33804" y="52095"/>
                    <a:pt x="33495" y="52095"/>
                  </a:cubicBezTo>
                  <a:cubicBezTo>
                    <a:pt x="32060" y="52095"/>
                    <a:pt x="30646" y="51622"/>
                    <a:pt x="29292" y="51166"/>
                  </a:cubicBezTo>
                  <a:cubicBezTo>
                    <a:pt x="28803" y="51009"/>
                    <a:pt x="28294" y="50832"/>
                    <a:pt x="27780" y="50832"/>
                  </a:cubicBezTo>
                  <a:cubicBezTo>
                    <a:pt x="27608" y="50832"/>
                    <a:pt x="27436" y="50852"/>
                    <a:pt x="27263" y="50899"/>
                  </a:cubicBezTo>
                  <a:cubicBezTo>
                    <a:pt x="26806" y="50999"/>
                    <a:pt x="26381" y="51260"/>
                    <a:pt x="25903" y="51260"/>
                  </a:cubicBezTo>
                  <a:cubicBezTo>
                    <a:pt x="25882" y="51260"/>
                    <a:pt x="25861" y="51260"/>
                    <a:pt x="25840" y="51259"/>
                  </a:cubicBezTo>
                  <a:cubicBezTo>
                    <a:pt x="25089" y="51156"/>
                    <a:pt x="24490" y="50708"/>
                    <a:pt x="23910" y="50241"/>
                  </a:cubicBezTo>
                  <a:lnTo>
                    <a:pt x="23824" y="50152"/>
                  </a:lnTo>
                  <a:cubicBezTo>
                    <a:pt x="23756" y="50101"/>
                    <a:pt x="23540" y="49862"/>
                    <a:pt x="23318" y="49632"/>
                  </a:cubicBezTo>
                  <a:cubicBezTo>
                    <a:pt x="23287" y="49597"/>
                    <a:pt x="23258" y="49562"/>
                    <a:pt x="23219" y="49537"/>
                  </a:cubicBezTo>
                  <a:lnTo>
                    <a:pt x="23122" y="49537"/>
                  </a:lnTo>
                  <a:lnTo>
                    <a:pt x="23100" y="49543"/>
                  </a:lnTo>
                  <a:cubicBezTo>
                    <a:pt x="23089" y="49545"/>
                    <a:pt x="23079" y="49549"/>
                    <a:pt x="23069" y="49553"/>
                  </a:cubicBezTo>
                  <a:cubicBezTo>
                    <a:pt x="23065" y="49576"/>
                    <a:pt x="23060" y="49601"/>
                    <a:pt x="23056" y="49623"/>
                  </a:cubicBezTo>
                  <a:lnTo>
                    <a:pt x="23056" y="49625"/>
                  </a:lnTo>
                  <a:lnTo>
                    <a:pt x="23056" y="49628"/>
                  </a:lnTo>
                  <a:lnTo>
                    <a:pt x="23056" y="49630"/>
                  </a:lnTo>
                  <a:lnTo>
                    <a:pt x="23056" y="49632"/>
                  </a:lnTo>
                  <a:lnTo>
                    <a:pt x="23056" y="49638"/>
                  </a:lnTo>
                  <a:lnTo>
                    <a:pt x="23056" y="49640"/>
                  </a:lnTo>
                  <a:lnTo>
                    <a:pt x="23056" y="49650"/>
                  </a:lnTo>
                  <a:lnTo>
                    <a:pt x="23056" y="49652"/>
                  </a:lnTo>
                  <a:lnTo>
                    <a:pt x="23056" y="49660"/>
                  </a:lnTo>
                  <a:lnTo>
                    <a:pt x="23056" y="49663"/>
                  </a:lnTo>
                  <a:lnTo>
                    <a:pt x="23056" y="49665"/>
                  </a:lnTo>
                  <a:lnTo>
                    <a:pt x="23054" y="49671"/>
                  </a:lnTo>
                  <a:lnTo>
                    <a:pt x="23054" y="49673"/>
                  </a:lnTo>
                  <a:cubicBezTo>
                    <a:pt x="23050" y="49697"/>
                    <a:pt x="23044" y="49722"/>
                    <a:pt x="23038" y="49747"/>
                  </a:cubicBezTo>
                  <a:lnTo>
                    <a:pt x="23034" y="49761"/>
                  </a:lnTo>
                  <a:cubicBezTo>
                    <a:pt x="23017" y="49829"/>
                    <a:pt x="22997" y="49897"/>
                    <a:pt x="22974" y="49965"/>
                  </a:cubicBezTo>
                  <a:cubicBezTo>
                    <a:pt x="22941" y="50055"/>
                    <a:pt x="22900" y="50146"/>
                    <a:pt x="22855" y="50232"/>
                  </a:cubicBezTo>
                  <a:cubicBezTo>
                    <a:pt x="22779" y="50383"/>
                    <a:pt x="22678" y="50520"/>
                    <a:pt x="22556" y="50640"/>
                  </a:cubicBezTo>
                  <a:cubicBezTo>
                    <a:pt x="22433" y="50753"/>
                    <a:pt x="22291" y="50845"/>
                    <a:pt x="22137" y="50909"/>
                  </a:cubicBezTo>
                  <a:cubicBezTo>
                    <a:pt x="22007" y="50971"/>
                    <a:pt x="21867" y="51008"/>
                    <a:pt x="21725" y="51018"/>
                  </a:cubicBezTo>
                  <a:lnTo>
                    <a:pt x="21694" y="51018"/>
                  </a:lnTo>
                  <a:cubicBezTo>
                    <a:pt x="21629" y="51018"/>
                    <a:pt x="21563" y="51008"/>
                    <a:pt x="21499" y="50991"/>
                  </a:cubicBezTo>
                  <a:cubicBezTo>
                    <a:pt x="21474" y="50994"/>
                    <a:pt x="21449" y="50995"/>
                    <a:pt x="21423" y="50995"/>
                  </a:cubicBezTo>
                  <a:cubicBezTo>
                    <a:pt x="21306" y="50995"/>
                    <a:pt x="21179" y="50968"/>
                    <a:pt x="21042" y="50907"/>
                  </a:cubicBezTo>
                  <a:cubicBezTo>
                    <a:pt x="20117" y="50579"/>
                    <a:pt x="19198" y="50034"/>
                    <a:pt x="18195" y="50034"/>
                  </a:cubicBezTo>
                  <a:cubicBezTo>
                    <a:pt x="18122" y="50034"/>
                    <a:pt x="18048" y="50037"/>
                    <a:pt x="17973" y="50043"/>
                  </a:cubicBezTo>
                  <a:cubicBezTo>
                    <a:pt x="17565" y="50132"/>
                    <a:pt x="17280" y="50253"/>
                    <a:pt x="17000" y="50253"/>
                  </a:cubicBezTo>
                  <a:cubicBezTo>
                    <a:pt x="16753" y="50253"/>
                    <a:pt x="16510" y="50158"/>
                    <a:pt x="16189" y="49862"/>
                  </a:cubicBezTo>
                  <a:cubicBezTo>
                    <a:pt x="15611" y="49319"/>
                    <a:pt x="15113" y="48714"/>
                    <a:pt x="14640" y="48068"/>
                  </a:cubicBezTo>
                  <a:cubicBezTo>
                    <a:pt x="14266" y="47459"/>
                    <a:pt x="13982" y="46799"/>
                    <a:pt x="13702" y="46143"/>
                  </a:cubicBezTo>
                  <a:cubicBezTo>
                    <a:pt x="13521" y="45686"/>
                    <a:pt x="13326" y="45217"/>
                    <a:pt x="13309" y="44719"/>
                  </a:cubicBezTo>
                  <a:cubicBezTo>
                    <a:pt x="13340" y="44666"/>
                    <a:pt x="13317" y="44596"/>
                    <a:pt x="13260" y="44571"/>
                  </a:cubicBezTo>
                  <a:cubicBezTo>
                    <a:pt x="13253" y="44570"/>
                    <a:pt x="13246" y="44570"/>
                    <a:pt x="13240" y="44570"/>
                  </a:cubicBezTo>
                  <a:close/>
                </a:path>
              </a:pathLst>
            </a:custGeom>
            <a:solidFill>
              <a:srgbClr val="000000">
                <a:alpha val="2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6"/>
            <p:cNvSpPr/>
            <p:nvPr/>
          </p:nvSpPr>
          <p:spPr>
            <a:xfrm>
              <a:off x="6714344" y="335325"/>
              <a:ext cx="2573515" cy="3252864"/>
            </a:xfrm>
            <a:custGeom>
              <a:avLst/>
              <a:gdLst/>
              <a:ahLst/>
              <a:cxnLst/>
              <a:rect l="l" t="t" r="r" b="b"/>
              <a:pathLst>
                <a:path w="33340" h="42141" extrusionOk="0">
                  <a:moveTo>
                    <a:pt x="10204" y="823"/>
                  </a:moveTo>
                  <a:cubicBezTo>
                    <a:pt x="10216" y="832"/>
                    <a:pt x="10231" y="836"/>
                    <a:pt x="10247" y="842"/>
                  </a:cubicBezTo>
                  <a:cubicBezTo>
                    <a:pt x="10231" y="838"/>
                    <a:pt x="10216" y="832"/>
                    <a:pt x="10204" y="823"/>
                  </a:cubicBezTo>
                  <a:close/>
                  <a:moveTo>
                    <a:pt x="10368" y="1"/>
                  </a:moveTo>
                  <a:cubicBezTo>
                    <a:pt x="10295" y="1"/>
                    <a:pt x="10223" y="19"/>
                    <a:pt x="10159" y="60"/>
                  </a:cubicBezTo>
                  <a:cubicBezTo>
                    <a:pt x="9873" y="212"/>
                    <a:pt x="9976" y="544"/>
                    <a:pt x="9951" y="805"/>
                  </a:cubicBezTo>
                  <a:cubicBezTo>
                    <a:pt x="9889" y="1597"/>
                    <a:pt x="9696" y="2370"/>
                    <a:pt x="9529" y="3144"/>
                  </a:cubicBezTo>
                  <a:cubicBezTo>
                    <a:pt x="9297" y="4144"/>
                    <a:pt x="9231" y="5172"/>
                    <a:pt x="9231" y="6195"/>
                  </a:cubicBezTo>
                  <a:cubicBezTo>
                    <a:pt x="9234" y="6476"/>
                    <a:pt x="9447" y="6616"/>
                    <a:pt x="9661" y="6616"/>
                  </a:cubicBezTo>
                  <a:cubicBezTo>
                    <a:pt x="9875" y="6616"/>
                    <a:pt x="10090" y="6475"/>
                    <a:pt x="10093" y="6195"/>
                  </a:cubicBezTo>
                  <a:cubicBezTo>
                    <a:pt x="10093" y="5748"/>
                    <a:pt x="10109" y="5304"/>
                    <a:pt x="10138" y="4858"/>
                  </a:cubicBezTo>
                  <a:cubicBezTo>
                    <a:pt x="10196" y="4022"/>
                    <a:pt x="10397" y="3210"/>
                    <a:pt x="10574" y="2393"/>
                  </a:cubicBezTo>
                  <a:cubicBezTo>
                    <a:pt x="10704" y="1716"/>
                    <a:pt x="10873" y="1017"/>
                    <a:pt x="10794" y="326"/>
                  </a:cubicBezTo>
                  <a:cubicBezTo>
                    <a:pt x="10751" y="130"/>
                    <a:pt x="10559" y="1"/>
                    <a:pt x="10368" y="1"/>
                  </a:cubicBezTo>
                  <a:close/>
                  <a:moveTo>
                    <a:pt x="9475" y="7698"/>
                  </a:moveTo>
                  <a:cubicBezTo>
                    <a:pt x="8895" y="7698"/>
                    <a:pt x="9030" y="8554"/>
                    <a:pt x="9068" y="8972"/>
                  </a:cubicBezTo>
                  <a:cubicBezTo>
                    <a:pt x="9149" y="9342"/>
                    <a:pt x="9066" y="9824"/>
                    <a:pt x="9348" y="10108"/>
                  </a:cubicBezTo>
                  <a:cubicBezTo>
                    <a:pt x="9423" y="10170"/>
                    <a:pt x="9510" y="10198"/>
                    <a:pt x="9597" y="10198"/>
                  </a:cubicBezTo>
                  <a:cubicBezTo>
                    <a:pt x="9843" y="10198"/>
                    <a:pt x="10088" y="9979"/>
                    <a:pt x="10037" y="9709"/>
                  </a:cubicBezTo>
                  <a:cubicBezTo>
                    <a:pt x="9972" y="9336"/>
                    <a:pt x="9924" y="8962"/>
                    <a:pt x="9898" y="8583"/>
                  </a:cubicBezTo>
                  <a:cubicBezTo>
                    <a:pt x="9879" y="8266"/>
                    <a:pt x="10009" y="7822"/>
                    <a:pt x="9595" y="7709"/>
                  </a:cubicBezTo>
                  <a:cubicBezTo>
                    <a:pt x="9552" y="7702"/>
                    <a:pt x="9512" y="7698"/>
                    <a:pt x="9475" y="7698"/>
                  </a:cubicBezTo>
                  <a:close/>
                  <a:moveTo>
                    <a:pt x="22286" y="13300"/>
                  </a:moveTo>
                  <a:cubicBezTo>
                    <a:pt x="22022" y="13300"/>
                    <a:pt x="21778" y="13563"/>
                    <a:pt x="21862" y="13848"/>
                  </a:cubicBezTo>
                  <a:cubicBezTo>
                    <a:pt x="21947" y="14220"/>
                    <a:pt x="21984" y="14603"/>
                    <a:pt x="22070" y="14975"/>
                  </a:cubicBezTo>
                  <a:cubicBezTo>
                    <a:pt x="22119" y="15177"/>
                    <a:pt x="22306" y="15287"/>
                    <a:pt x="22492" y="15287"/>
                  </a:cubicBezTo>
                  <a:cubicBezTo>
                    <a:pt x="22637" y="15287"/>
                    <a:pt x="22781" y="15220"/>
                    <a:pt x="22858" y="15078"/>
                  </a:cubicBezTo>
                  <a:cubicBezTo>
                    <a:pt x="22998" y="14800"/>
                    <a:pt x="22815" y="14485"/>
                    <a:pt x="22805" y="14193"/>
                  </a:cubicBezTo>
                  <a:cubicBezTo>
                    <a:pt x="22726" y="13914"/>
                    <a:pt x="22774" y="13529"/>
                    <a:pt x="22496" y="13360"/>
                  </a:cubicBezTo>
                  <a:cubicBezTo>
                    <a:pt x="22429" y="13318"/>
                    <a:pt x="22357" y="13300"/>
                    <a:pt x="22286" y="13300"/>
                  </a:cubicBezTo>
                  <a:close/>
                  <a:moveTo>
                    <a:pt x="2459" y="16024"/>
                  </a:moveTo>
                  <a:cubicBezTo>
                    <a:pt x="1787" y="16024"/>
                    <a:pt x="983" y="16208"/>
                    <a:pt x="730" y="16341"/>
                  </a:cubicBezTo>
                  <a:cubicBezTo>
                    <a:pt x="218" y="16465"/>
                    <a:pt x="0" y="17158"/>
                    <a:pt x="613" y="17300"/>
                  </a:cubicBezTo>
                  <a:cubicBezTo>
                    <a:pt x="631" y="17302"/>
                    <a:pt x="649" y="17304"/>
                    <a:pt x="666" y="17304"/>
                  </a:cubicBezTo>
                  <a:cubicBezTo>
                    <a:pt x="875" y="17304"/>
                    <a:pt x="1023" y="17117"/>
                    <a:pt x="1226" y="17073"/>
                  </a:cubicBezTo>
                  <a:cubicBezTo>
                    <a:pt x="1516" y="16981"/>
                    <a:pt x="1815" y="16921"/>
                    <a:pt x="2115" y="16894"/>
                  </a:cubicBezTo>
                  <a:cubicBezTo>
                    <a:pt x="2157" y="16887"/>
                    <a:pt x="2202" y="16884"/>
                    <a:pt x="2249" y="16884"/>
                  </a:cubicBezTo>
                  <a:cubicBezTo>
                    <a:pt x="2466" y="16884"/>
                    <a:pt x="2729" y="16948"/>
                    <a:pt x="2956" y="16948"/>
                  </a:cubicBezTo>
                  <a:cubicBezTo>
                    <a:pt x="3196" y="16948"/>
                    <a:pt x="3396" y="16877"/>
                    <a:pt x="3460" y="16582"/>
                  </a:cubicBezTo>
                  <a:cubicBezTo>
                    <a:pt x="3514" y="16160"/>
                    <a:pt x="3035" y="16024"/>
                    <a:pt x="2459" y="16024"/>
                  </a:cubicBezTo>
                  <a:close/>
                  <a:moveTo>
                    <a:pt x="3748" y="17389"/>
                  </a:moveTo>
                  <a:cubicBezTo>
                    <a:pt x="3576" y="17389"/>
                    <a:pt x="3403" y="17395"/>
                    <a:pt x="3232" y="17403"/>
                  </a:cubicBezTo>
                  <a:cubicBezTo>
                    <a:pt x="3211" y="17402"/>
                    <a:pt x="3190" y="17402"/>
                    <a:pt x="3168" y="17402"/>
                  </a:cubicBezTo>
                  <a:cubicBezTo>
                    <a:pt x="2810" y="17402"/>
                    <a:pt x="2314" y="17446"/>
                    <a:pt x="2364" y="17917"/>
                  </a:cubicBezTo>
                  <a:cubicBezTo>
                    <a:pt x="2394" y="18145"/>
                    <a:pt x="2597" y="18289"/>
                    <a:pt x="2813" y="18289"/>
                  </a:cubicBezTo>
                  <a:cubicBezTo>
                    <a:pt x="2849" y="18289"/>
                    <a:pt x="2886" y="18285"/>
                    <a:pt x="2921" y="18277"/>
                  </a:cubicBezTo>
                  <a:cubicBezTo>
                    <a:pt x="3190" y="18265"/>
                    <a:pt x="3462" y="18248"/>
                    <a:pt x="3733" y="18248"/>
                  </a:cubicBezTo>
                  <a:cubicBezTo>
                    <a:pt x="4012" y="18248"/>
                    <a:pt x="4290" y="18266"/>
                    <a:pt x="4563" y="18326"/>
                  </a:cubicBezTo>
                  <a:lnTo>
                    <a:pt x="4563" y="18328"/>
                  </a:lnTo>
                  <a:cubicBezTo>
                    <a:pt x="4606" y="18340"/>
                    <a:pt x="4647" y="18345"/>
                    <a:pt x="4686" y="18345"/>
                  </a:cubicBezTo>
                  <a:cubicBezTo>
                    <a:pt x="5136" y="18345"/>
                    <a:pt x="5290" y="17641"/>
                    <a:pt x="4791" y="17499"/>
                  </a:cubicBezTo>
                  <a:cubicBezTo>
                    <a:pt x="4451" y="17414"/>
                    <a:pt x="4100" y="17389"/>
                    <a:pt x="3748" y="17389"/>
                  </a:cubicBezTo>
                  <a:close/>
                  <a:moveTo>
                    <a:pt x="22548" y="16558"/>
                  </a:moveTo>
                  <a:cubicBezTo>
                    <a:pt x="22423" y="16558"/>
                    <a:pt x="22299" y="16609"/>
                    <a:pt x="22218" y="16722"/>
                  </a:cubicBezTo>
                  <a:cubicBezTo>
                    <a:pt x="22134" y="16831"/>
                    <a:pt x="22122" y="16962"/>
                    <a:pt x="22136" y="17094"/>
                  </a:cubicBezTo>
                  <a:cubicBezTo>
                    <a:pt x="22179" y="17787"/>
                    <a:pt x="22175" y="18483"/>
                    <a:pt x="22128" y="19174"/>
                  </a:cubicBezTo>
                  <a:lnTo>
                    <a:pt x="22130" y="19143"/>
                  </a:lnTo>
                  <a:lnTo>
                    <a:pt x="22130" y="19129"/>
                  </a:lnTo>
                  <a:cubicBezTo>
                    <a:pt x="22080" y="19987"/>
                    <a:pt x="21823" y="20834"/>
                    <a:pt x="21541" y="21645"/>
                  </a:cubicBezTo>
                  <a:cubicBezTo>
                    <a:pt x="21418" y="22015"/>
                    <a:pt x="21091" y="22628"/>
                    <a:pt x="21636" y="22803"/>
                  </a:cubicBezTo>
                  <a:lnTo>
                    <a:pt x="21638" y="22803"/>
                  </a:lnTo>
                  <a:cubicBezTo>
                    <a:pt x="21685" y="22816"/>
                    <a:pt x="21729" y="22822"/>
                    <a:pt x="21769" y="22822"/>
                  </a:cubicBezTo>
                  <a:cubicBezTo>
                    <a:pt x="22097" y="22822"/>
                    <a:pt x="22199" y="22418"/>
                    <a:pt x="22280" y="22134"/>
                  </a:cubicBezTo>
                  <a:cubicBezTo>
                    <a:pt x="22611" y="21219"/>
                    <a:pt x="22936" y="20182"/>
                    <a:pt x="22988" y="19188"/>
                  </a:cubicBezTo>
                  <a:lnTo>
                    <a:pt x="22988" y="19194"/>
                  </a:lnTo>
                  <a:lnTo>
                    <a:pt x="22988" y="19207"/>
                  </a:lnTo>
                  <a:cubicBezTo>
                    <a:pt x="22994" y="19135"/>
                    <a:pt x="22996" y="19065"/>
                    <a:pt x="23002" y="18993"/>
                  </a:cubicBezTo>
                  <a:lnTo>
                    <a:pt x="23002" y="18993"/>
                  </a:lnTo>
                  <a:lnTo>
                    <a:pt x="22998" y="19038"/>
                  </a:lnTo>
                  <a:cubicBezTo>
                    <a:pt x="23039" y="18335"/>
                    <a:pt x="23035" y="17631"/>
                    <a:pt x="22986" y="16927"/>
                  </a:cubicBezTo>
                  <a:cubicBezTo>
                    <a:pt x="22965" y="16698"/>
                    <a:pt x="22755" y="16558"/>
                    <a:pt x="22548" y="16558"/>
                  </a:cubicBezTo>
                  <a:close/>
                  <a:moveTo>
                    <a:pt x="31126" y="34762"/>
                  </a:moveTo>
                  <a:cubicBezTo>
                    <a:pt x="31056" y="34762"/>
                    <a:pt x="30981" y="34780"/>
                    <a:pt x="30904" y="34821"/>
                  </a:cubicBezTo>
                  <a:cubicBezTo>
                    <a:pt x="30416" y="34975"/>
                    <a:pt x="29900" y="35044"/>
                    <a:pt x="29389" y="35044"/>
                  </a:cubicBezTo>
                  <a:cubicBezTo>
                    <a:pt x="29333" y="35044"/>
                    <a:pt x="29277" y="35043"/>
                    <a:pt x="29221" y="35041"/>
                  </a:cubicBezTo>
                  <a:cubicBezTo>
                    <a:pt x="28596" y="34971"/>
                    <a:pt x="27972" y="34897"/>
                    <a:pt x="27344" y="34897"/>
                  </a:cubicBezTo>
                  <a:cubicBezTo>
                    <a:pt x="27145" y="34897"/>
                    <a:pt x="26946" y="34905"/>
                    <a:pt x="26746" y="34922"/>
                  </a:cubicBezTo>
                  <a:cubicBezTo>
                    <a:pt x="26728" y="34921"/>
                    <a:pt x="26709" y="34921"/>
                    <a:pt x="26689" y="34921"/>
                  </a:cubicBezTo>
                  <a:cubicBezTo>
                    <a:pt x="26314" y="34921"/>
                    <a:pt x="25789" y="35023"/>
                    <a:pt x="25905" y="35508"/>
                  </a:cubicBezTo>
                  <a:cubicBezTo>
                    <a:pt x="25967" y="35744"/>
                    <a:pt x="26162" y="35819"/>
                    <a:pt x="26369" y="35819"/>
                  </a:cubicBezTo>
                  <a:cubicBezTo>
                    <a:pt x="26450" y="35819"/>
                    <a:pt x="26532" y="35807"/>
                    <a:pt x="26608" y="35790"/>
                  </a:cubicBezTo>
                  <a:cubicBezTo>
                    <a:pt x="26837" y="35776"/>
                    <a:pt x="27065" y="35765"/>
                    <a:pt x="27294" y="35761"/>
                  </a:cubicBezTo>
                  <a:cubicBezTo>
                    <a:pt x="27354" y="35759"/>
                    <a:pt x="27415" y="35758"/>
                    <a:pt x="27476" y="35758"/>
                  </a:cubicBezTo>
                  <a:cubicBezTo>
                    <a:pt x="28035" y="35758"/>
                    <a:pt x="28590" y="35853"/>
                    <a:pt x="29147" y="35897"/>
                  </a:cubicBezTo>
                  <a:cubicBezTo>
                    <a:pt x="29240" y="35901"/>
                    <a:pt x="29333" y="35903"/>
                    <a:pt x="29427" y="35903"/>
                  </a:cubicBezTo>
                  <a:cubicBezTo>
                    <a:pt x="30061" y="35903"/>
                    <a:pt x="30704" y="35810"/>
                    <a:pt x="31299" y="35593"/>
                  </a:cubicBezTo>
                  <a:cubicBezTo>
                    <a:pt x="31770" y="35380"/>
                    <a:pt x="31535" y="34762"/>
                    <a:pt x="31126" y="34762"/>
                  </a:cubicBezTo>
                  <a:close/>
                  <a:moveTo>
                    <a:pt x="32857" y="36144"/>
                  </a:moveTo>
                  <a:cubicBezTo>
                    <a:pt x="32769" y="36144"/>
                    <a:pt x="32681" y="36171"/>
                    <a:pt x="32605" y="36232"/>
                  </a:cubicBezTo>
                  <a:cubicBezTo>
                    <a:pt x="32326" y="36411"/>
                    <a:pt x="31996" y="36494"/>
                    <a:pt x="31675" y="36570"/>
                  </a:cubicBezTo>
                  <a:cubicBezTo>
                    <a:pt x="31302" y="36652"/>
                    <a:pt x="30923" y="36661"/>
                    <a:pt x="30544" y="36661"/>
                  </a:cubicBezTo>
                  <a:cubicBezTo>
                    <a:pt x="30452" y="36661"/>
                    <a:pt x="30360" y="36660"/>
                    <a:pt x="30268" y="36660"/>
                  </a:cubicBezTo>
                  <a:cubicBezTo>
                    <a:pt x="30087" y="36660"/>
                    <a:pt x="29906" y="36662"/>
                    <a:pt x="29725" y="36673"/>
                  </a:cubicBezTo>
                  <a:cubicBezTo>
                    <a:pt x="29357" y="36706"/>
                    <a:pt x="29223" y="37228"/>
                    <a:pt x="29522" y="37440"/>
                  </a:cubicBezTo>
                  <a:cubicBezTo>
                    <a:pt x="29632" y="37513"/>
                    <a:pt x="29758" y="37531"/>
                    <a:pt x="29888" y="37531"/>
                  </a:cubicBezTo>
                  <a:cubicBezTo>
                    <a:pt x="30022" y="37531"/>
                    <a:pt x="30160" y="37512"/>
                    <a:pt x="30294" y="37512"/>
                  </a:cubicBezTo>
                  <a:cubicBezTo>
                    <a:pt x="30340" y="37512"/>
                    <a:pt x="30385" y="37514"/>
                    <a:pt x="30429" y="37520"/>
                  </a:cubicBezTo>
                  <a:cubicBezTo>
                    <a:pt x="30486" y="37523"/>
                    <a:pt x="30551" y="37525"/>
                    <a:pt x="30624" y="37525"/>
                  </a:cubicBezTo>
                  <a:cubicBezTo>
                    <a:pt x="31427" y="37525"/>
                    <a:pt x="33093" y="37324"/>
                    <a:pt x="33294" y="36632"/>
                  </a:cubicBezTo>
                  <a:cubicBezTo>
                    <a:pt x="33340" y="36358"/>
                    <a:pt x="33101" y="36144"/>
                    <a:pt x="32857" y="36144"/>
                  </a:cubicBezTo>
                  <a:close/>
                  <a:moveTo>
                    <a:pt x="13163" y="35331"/>
                  </a:moveTo>
                  <a:cubicBezTo>
                    <a:pt x="13162" y="35331"/>
                    <a:pt x="13161" y="35331"/>
                    <a:pt x="13160" y="35331"/>
                  </a:cubicBezTo>
                  <a:cubicBezTo>
                    <a:pt x="12529" y="35391"/>
                    <a:pt x="12551" y="36350"/>
                    <a:pt x="12440" y="36823"/>
                  </a:cubicBezTo>
                  <a:cubicBezTo>
                    <a:pt x="12154" y="38240"/>
                    <a:pt x="12714" y="39627"/>
                    <a:pt x="13405" y="40839"/>
                  </a:cubicBezTo>
                  <a:lnTo>
                    <a:pt x="13405" y="40841"/>
                  </a:lnTo>
                  <a:cubicBezTo>
                    <a:pt x="13495" y="40990"/>
                    <a:pt x="13626" y="41052"/>
                    <a:pt x="13757" y="41052"/>
                  </a:cubicBezTo>
                  <a:cubicBezTo>
                    <a:pt x="14050" y="41052"/>
                    <a:pt x="14340" y="40742"/>
                    <a:pt x="14148" y="40407"/>
                  </a:cubicBezTo>
                  <a:cubicBezTo>
                    <a:pt x="13673" y="39522"/>
                    <a:pt x="13177" y="38555"/>
                    <a:pt x="13232" y="37522"/>
                  </a:cubicBezTo>
                  <a:cubicBezTo>
                    <a:pt x="13271" y="37033"/>
                    <a:pt x="13327" y="36541"/>
                    <a:pt x="13475" y="36070"/>
                  </a:cubicBezTo>
                  <a:cubicBezTo>
                    <a:pt x="13713" y="35797"/>
                    <a:pt x="13544" y="35331"/>
                    <a:pt x="13163" y="35331"/>
                  </a:cubicBezTo>
                  <a:close/>
                  <a:moveTo>
                    <a:pt x="14783" y="39014"/>
                  </a:moveTo>
                  <a:cubicBezTo>
                    <a:pt x="14574" y="39014"/>
                    <a:pt x="14371" y="39168"/>
                    <a:pt x="14349" y="39386"/>
                  </a:cubicBezTo>
                  <a:cubicBezTo>
                    <a:pt x="14331" y="39512"/>
                    <a:pt x="14368" y="39639"/>
                    <a:pt x="14454" y="39736"/>
                  </a:cubicBezTo>
                  <a:cubicBezTo>
                    <a:pt x="14602" y="39993"/>
                    <a:pt x="14734" y="40263"/>
                    <a:pt x="14878" y="40524"/>
                  </a:cubicBezTo>
                  <a:cubicBezTo>
                    <a:pt x="15220" y="41180"/>
                    <a:pt x="15662" y="41832"/>
                    <a:pt x="16382" y="42104"/>
                  </a:cubicBezTo>
                  <a:cubicBezTo>
                    <a:pt x="16443" y="42129"/>
                    <a:pt x="16502" y="42140"/>
                    <a:pt x="16556" y="42140"/>
                  </a:cubicBezTo>
                  <a:cubicBezTo>
                    <a:pt x="16965" y="42140"/>
                    <a:pt x="17170" y="41509"/>
                    <a:pt x="16715" y="41310"/>
                  </a:cubicBezTo>
                  <a:cubicBezTo>
                    <a:pt x="16123" y="41094"/>
                    <a:pt x="15849" y="40487"/>
                    <a:pt x="15559" y="39972"/>
                  </a:cubicBezTo>
                  <a:cubicBezTo>
                    <a:pt x="15357" y="39670"/>
                    <a:pt x="15273" y="39234"/>
                    <a:pt x="14944" y="39047"/>
                  </a:cubicBezTo>
                  <a:cubicBezTo>
                    <a:pt x="14892" y="39024"/>
                    <a:pt x="14837" y="39014"/>
                    <a:pt x="14783" y="39014"/>
                  </a:cubicBezTo>
                  <a:close/>
                </a:path>
              </a:pathLst>
            </a:custGeom>
            <a:solidFill>
              <a:srgbClr val="FFFFFF">
                <a:alpha val="3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6"/>
            <p:cNvSpPr/>
            <p:nvPr/>
          </p:nvSpPr>
          <p:spPr>
            <a:xfrm>
              <a:off x="6429661" y="-70010"/>
              <a:ext cx="2215739" cy="2919017"/>
            </a:xfrm>
            <a:custGeom>
              <a:avLst/>
              <a:gdLst/>
              <a:ahLst/>
              <a:cxnLst/>
              <a:rect l="l" t="t" r="r" b="b"/>
              <a:pathLst>
                <a:path w="28705" h="37816" extrusionOk="0">
                  <a:moveTo>
                    <a:pt x="479" y="34950"/>
                  </a:moveTo>
                  <a:lnTo>
                    <a:pt x="479" y="34950"/>
                  </a:lnTo>
                  <a:cubicBezTo>
                    <a:pt x="477" y="34962"/>
                    <a:pt x="473" y="34976"/>
                    <a:pt x="467" y="34989"/>
                  </a:cubicBezTo>
                  <a:cubicBezTo>
                    <a:pt x="471" y="34974"/>
                    <a:pt x="477" y="34962"/>
                    <a:pt x="479" y="34950"/>
                  </a:cubicBezTo>
                  <a:close/>
                  <a:moveTo>
                    <a:pt x="28443" y="1"/>
                  </a:moveTo>
                  <a:cubicBezTo>
                    <a:pt x="28387" y="1"/>
                    <a:pt x="28331" y="27"/>
                    <a:pt x="28289" y="92"/>
                  </a:cubicBezTo>
                  <a:cubicBezTo>
                    <a:pt x="28180" y="273"/>
                    <a:pt x="28029" y="423"/>
                    <a:pt x="27916" y="600"/>
                  </a:cubicBezTo>
                  <a:cubicBezTo>
                    <a:pt x="27770" y="839"/>
                    <a:pt x="27694" y="1110"/>
                    <a:pt x="27579" y="1363"/>
                  </a:cubicBezTo>
                  <a:cubicBezTo>
                    <a:pt x="27268" y="2213"/>
                    <a:pt x="26999" y="3096"/>
                    <a:pt x="26869" y="3995"/>
                  </a:cubicBezTo>
                  <a:cubicBezTo>
                    <a:pt x="26824" y="4023"/>
                    <a:pt x="26793" y="4073"/>
                    <a:pt x="26787" y="4126"/>
                  </a:cubicBezTo>
                  <a:cubicBezTo>
                    <a:pt x="26620" y="5418"/>
                    <a:pt x="26357" y="6698"/>
                    <a:pt x="26334" y="8004"/>
                  </a:cubicBezTo>
                  <a:cubicBezTo>
                    <a:pt x="26277" y="9018"/>
                    <a:pt x="26394" y="10020"/>
                    <a:pt x="26425" y="11032"/>
                  </a:cubicBezTo>
                  <a:cubicBezTo>
                    <a:pt x="26427" y="11043"/>
                    <a:pt x="26427" y="11051"/>
                    <a:pt x="26429" y="11061"/>
                  </a:cubicBezTo>
                  <a:cubicBezTo>
                    <a:pt x="26437" y="11580"/>
                    <a:pt x="26460" y="12094"/>
                    <a:pt x="26528" y="12608"/>
                  </a:cubicBezTo>
                  <a:cubicBezTo>
                    <a:pt x="26608" y="13559"/>
                    <a:pt x="26742" y="14507"/>
                    <a:pt x="26881" y="15453"/>
                  </a:cubicBezTo>
                  <a:cubicBezTo>
                    <a:pt x="26974" y="16169"/>
                    <a:pt x="27077" y="16883"/>
                    <a:pt x="27153" y="17601"/>
                  </a:cubicBezTo>
                  <a:cubicBezTo>
                    <a:pt x="27157" y="17626"/>
                    <a:pt x="27163" y="17648"/>
                    <a:pt x="27176" y="17671"/>
                  </a:cubicBezTo>
                  <a:cubicBezTo>
                    <a:pt x="27227" y="18111"/>
                    <a:pt x="27266" y="18552"/>
                    <a:pt x="27272" y="18996"/>
                  </a:cubicBezTo>
                  <a:cubicBezTo>
                    <a:pt x="27272" y="19045"/>
                    <a:pt x="27293" y="19095"/>
                    <a:pt x="27332" y="19130"/>
                  </a:cubicBezTo>
                  <a:cubicBezTo>
                    <a:pt x="27334" y="19146"/>
                    <a:pt x="27336" y="19162"/>
                    <a:pt x="27338" y="19179"/>
                  </a:cubicBezTo>
                  <a:cubicBezTo>
                    <a:pt x="27316" y="19272"/>
                    <a:pt x="27324" y="19387"/>
                    <a:pt x="27328" y="19471"/>
                  </a:cubicBezTo>
                  <a:cubicBezTo>
                    <a:pt x="27316" y="20208"/>
                    <a:pt x="27398" y="20942"/>
                    <a:pt x="27410" y="21678"/>
                  </a:cubicBezTo>
                  <a:cubicBezTo>
                    <a:pt x="27410" y="22135"/>
                    <a:pt x="27408" y="22592"/>
                    <a:pt x="27396" y="23049"/>
                  </a:cubicBezTo>
                  <a:cubicBezTo>
                    <a:pt x="27400" y="23374"/>
                    <a:pt x="27346" y="23713"/>
                    <a:pt x="27408" y="24032"/>
                  </a:cubicBezTo>
                  <a:cubicBezTo>
                    <a:pt x="27375" y="24766"/>
                    <a:pt x="27252" y="25493"/>
                    <a:pt x="27108" y="26213"/>
                  </a:cubicBezTo>
                  <a:cubicBezTo>
                    <a:pt x="26929" y="27276"/>
                    <a:pt x="26583" y="28317"/>
                    <a:pt x="26149" y="29309"/>
                  </a:cubicBezTo>
                  <a:cubicBezTo>
                    <a:pt x="25945" y="29786"/>
                    <a:pt x="25742" y="30228"/>
                    <a:pt x="25450" y="30669"/>
                  </a:cubicBezTo>
                  <a:cubicBezTo>
                    <a:pt x="25433" y="30695"/>
                    <a:pt x="25415" y="30724"/>
                    <a:pt x="25398" y="30751"/>
                  </a:cubicBezTo>
                  <a:cubicBezTo>
                    <a:pt x="25371" y="30767"/>
                    <a:pt x="25349" y="30790"/>
                    <a:pt x="25332" y="30819"/>
                  </a:cubicBezTo>
                  <a:cubicBezTo>
                    <a:pt x="25162" y="31084"/>
                    <a:pt x="24987" y="31350"/>
                    <a:pt x="24816" y="31615"/>
                  </a:cubicBezTo>
                  <a:cubicBezTo>
                    <a:pt x="24758" y="31617"/>
                    <a:pt x="24707" y="31644"/>
                    <a:pt x="24672" y="31687"/>
                  </a:cubicBezTo>
                  <a:cubicBezTo>
                    <a:pt x="24536" y="31858"/>
                    <a:pt x="24400" y="32026"/>
                    <a:pt x="24271" y="32201"/>
                  </a:cubicBezTo>
                  <a:cubicBezTo>
                    <a:pt x="24147" y="32366"/>
                    <a:pt x="24028" y="32537"/>
                    <a:pt x="23898" y="32697"/>
                  </a:cubicBezTo>
                  <a:cubicBezTo>
                    <a:pt x="23857" y="32751"/>
                    <a:pt x="23847" y="32820"/>
                    <a:pt x="23872" y="32880"/>
                  </a:cubicBezTo>
                  <a:lnTo>
                    <a:pt x="23777" y="32977"/>
                  </a:lnTo>
                  <a:cubicBezTo>
                    <a:pt x="22588" y="34139"/>
                    <a:pt x="21319" y="35277"/>
                    <a:pt x="19802" y="35995"/>
                  </a:cubicBezTo>
                  <a:cubicBezTo>
                    <a:pt x="19235" y="36256"/>
                    <a:pt x="18638" y="36437"/>
                    <a:pt x="18035" y="36600"/>
                  </a:cubicBezTo>
                  <a:cubicBezTo>
                    <a:pt x="17570" y="36731"/>
                    <a:pt x="17126" y="36910"/>
                    <a:pt x="16655" y="37019"/>
                  </a:cubicBezTo>
                  <a:cubicBezTo>
                    <a:pt x="16324" y="37099"/>
                    <a:pt x="15990" y="37161"/>
                    <a:pt x="15655" y="37204"/>
                  </a:cubicBezTo>
                  <a:cubicBezTo>
                    <a:pt x="15630" y="37193"/>
                    <a:pt x="15603" y="37187"/>
                    <a:pt x="15576" y="37187"/>
                  </a:cubicBezTo>
                  <a:cubicBezTo>
                    <a:pt x="15561" y="37187"/>
                    <a:pt x="15546" y="37188"/>
                    <a:pt x="15532" y="37192"/>
                  </a:cubicBezTo>
                  <a:cubicBezTo>
                    <a:pt x="15433" y="37215"/>
                    <a:pt x="15332" y="37235"/>
                    <a:pt x="15231" y="37254"/>
                  </a:cubicBezTo>
                  <a:cubicBezTo>
                    <a:pt x="15137" y="37264"/>
                    <a:pt x="15042" y="37274"/>
                    <a:pt x="14947" y="37285"/>
                  </a:cubicBezTo>
                  <a:cubicBezTo>
                    <a:pt x="14909" y="37269"/>
                    <a:pt x="14865" y="37263"/>
                    <a:pt x="14817" y="37263"/>
                  </a:cubicBezTo>
                  <a:cubicBezTo>
                    <a:pt x="14689" y="37263"/>
                    <a:pt x="14536" y="37304"/>
                    <a:pt x="14423" y="37304"/>
                  </a:cubicBezTo>
                  <a:cubicBezTo>
                    <a:pt x="14406" y="37304"/>
                    <a:pt x="14390" y="37303"/>
                    <a:pt x="14376" y="37301"/>
                  </a:cubicBezTo>
                  <a:cubicBezTo>
                    <a:pt x="14205" y="37305"/>
                    <a:pt x="14036" y="37311"/>
                    <a:pt x="13866" y="37311"/>
                  </a:cubicBezTo>
                  <a:cubicBezTo>
                    <a:pt x="13768" y="37311"/>
                    <a:pt x="13670" y="37309"/>
                    <a:pt x="13571" y="37303"/>
                  </a:cubicBezTo>
                  <a:cubicBezTo>
                    <a:pt x="13561" y="37301"/>
                    <a:pt x="13550" y="37301"/>
                    <a:pt x="13540" y="37301"/>
                  </a:cubicBezTo>
                  <a:cubicBezTo>
                    <a:pt x="13467" y="37301"/>
                    <a:pt x="13401" y="37344"/>
                    <a:pt x="13374" y="37414"/>
                  </a:cubicBezTo>
                  <a:cubicBezTo>
                    <a:pt x="12892" y="37398"/>
                    <a:pt x="12411" y="37375"/>
                    <a:pt x="11932" y="37330"/>
                  </a:cubicBezTo>
                  <a:cubicBezTo>
                    <a:pt x="10590" y="37188"/>
                    <a:pt x="9241" y="36927"/>
                    <a:pt x="7928" y="36591"/>
                  </a:cubicBezTo>
                  <a:lnTo>
                    <a:pt x="7889" y="36579"/>
                  </a:lnTo>
                  <a:cubicBezTo>
                    <a:pt x="7753" y="36536"/>
                    <a:pt x="7617" y="36491"/>
                    <a:pt x="7484" y="36445"/>
                  </a:cubicBezTo>
                  <a:cubicBezTo>
                    <a:pt x="7467" y="36435"/>
                    <a:pt x="7451" y="36427"/>
                    <a:pt x="7432" y="36421"/>
                  </a:cubicBezTo>
                  <a:lnTo>
                    <a:pt x="7317" y="36388"/>
                  </a:lnTo>
                  <a:cubicBezTo>
                    <a:pt x="7095" y="36310"/>
                    <a:pt x="6873" y="36231"/>
                    <a:pt x="6651" y="36153"/>
                  </a:cubicBezTo>
                  <a:cubicBezTo>
                    <a:pt x="6529" y="36005"/>
                    <a:pt x="6291" y="35999"/>
                    <a:pt x="6120" y="35923"/>
                  </a:cubicBezTo>
                  <a:cubicBezTo>
                    <a:pt x="5692" y="35775"/>
                    <a:pt x="5254" y="35664"/>
                    <a:pt x="4807" y="35587"/>
                  </a:cubicBezTo>
                  <a:cubicBezTo>
                    <a:pt x="4795" y="35585"/>
                    <a:pt x="4784" y="35584"/>
                    <a:pt x="4772" y="35584"/>
                  </a:cubicBezTo>
                  <a:cubicBezTo>
                    <a:pt x="4751" y="35584"/>
                    <a:pt x="4730" y="35588"/>
                    <a:pt x="4711" y="35596"/>
                  </a:cubicBezTo>
                  <a:cubicBezTo>
                    <a:pt x="4295" y="35458"/>
                    <a:pt x="3882" y="35318"/>
                    <a:pt x="3462" y="35199"/>
                  </a:cubicBezTo>
                  <a:cubicBezTo>
                    <a:pt x="3441" y="35178"/>
                    <a:pt x="3417" y="35164"/>
                    <a:pt x="3388" y="35155"/>
                  </a:cubicBezTo>
                  <a:cubicBezTo>
                    <a:pt x="3143" y="35090"/>
                    <a:pt x="2894" y="35040"/>
                    <a:pt x="2645" y="34993"/>
                  </a:cubicBezTo>
                  <a:lnTo>
                    <a:pt x="2351" y="34937"/>
                  </a:lnTo>
                  <a:cubicBezTo>
                    <a:pt x="2291" y="34908"/>
                    <a:pt x="2225" y="34893"/>
                    <a:pt x="2158" y="34893"/>
                  </a:cubicBezTo>
                  <a:cubicBezTo>
                    <a:pt x="2150" y="34893"/>
                    <a:pt x="2141" y="34894"/>
                    <a:pt x="2133" y="34894"/>
                  </a:cubicBezTo>
                  <a:cubicBezTo>
                    <a:pt x="2065" y="34880"/>
                    <a:pt x="1995" y="34865"/>
                    <a:pt x="1925" y="34849"/>
                  </a:cubicBezTo>
                  <a:cubicBezTo>
                    <a:pt x="1898" y="34839"/>
                    <a:pt x="1868" y="34828"/>
                    <a:pt x="1837" y="34820"/>
                  </a:cubicBezTo>
                  <a:cubicBezTo>
                    <a:pt x="1830" y="34816"/>
                    <a:pt x="1822" y="34814"/>
                    <a:pt x="1814" y="34812"/>
                  </a:cubicBezTo>
                  <a:lnTo>
                    <a:pt x="1806" y="34810"/>
                  </a:lnTo>
                  <a:cubicBezTo>
                    <a:pt x="1789" y="34806"/>
                    <a:pt x="1773" y="34802"/>
                    <a:pt x="1756" y="34797"/>
                  </a:cubicBezTo>
                  <a:cubicBezTo>
                    <a:pt x="1442" y="34724"/>
                    <a:pt x="1115" y="34676"/>
                    <a:pt x="792" y="34676"/>
                  </a:cubicBezTo>
                  <a:cubicBezTo>
                    <a:pt x="662" y="34676"/>
                    <a:pt x="532" y="34684"/>
                    <a:pt x="405" y="34701"/>
                  </a:cubicBezTo>
                  <a:cubicBezTo>
                    <a:pt x="379" y="34691"/>
                    <a:pt x="355" y="34687"/>
                    <a:pt x="331" y="34687"/>
                  </a:cubicBezTo>
                  <a:cubicBezTo>
                    <a:pt x="119" y="34687"/>
                    <a:pt x="0" y="35044"/>
                    <a:pt x="269" y="35094"/>
                  </a:cubicBezTo>
                  <a:cubicBezTo>
                    <a:pt x="462" y="35074"/>
                    <a:pt x="657" y="35060"/>
                    <a:pt x="853" y="35060"/>
                  </a:cubicBezTo>
                  <a:cubicBezTo>
                    <a:pt x="1125" y="35060"/>
                    <a:pt x="1397" y="35087"/>
                    <a:pt x="1664" y="35160"/>
                  </a:cubicBezTo>
                  <a:lnTo>
                    <a:pt x="1664" y="35164"/>
                  </a:lnTo>
                  <a:cubicBezTo>
                    <a:pt x="1769" y="35211"/>
                    <a:pt x="1909" y="35229"/>
                    <a:pt x="1999" y="35252"/>
                  </a:cubicBezTo>
                  <a:cubicBezTo>
                    <a:pt x="2164" y="35287"/>
                    <a:pt x="2328" y="35318"/>
                    <a:pt x="2493" y="35349"/>
                  </a:cubicBezTo>
                  <a:cubicBezTo>
                    <a:pt x="3209" y="35515"/>
                    <a:pt x="3917" y="35707"/>
                    <a:pt x="4608" y="35962"/>
                  </a:cubicBezTo>
                  <a:cubicBezTo>
                    <a:pt x="5433" y="36252"/>
                    <a:pt x="6278" y="36474"/>
                    <a:pt x="7116" y="36723"/>
                  </a:cubicBezTo>
                  <a:lnTo>
                    <a:pt x="7313" y="36791"/>
                  </a:lnTo>
                  <a:cubicBezTo>
                    <a:pt x="7342" y="36824"/>
                    <a:pt x="7381" y="36846"/>
                    <a:pt x="7424" y="36853"/>
                  </a:cubicBezTo>
                  <a:cubicBezTo>
                    <a:pt x="7562" y="36888"/>
                    <a:pt x="7700" y="36923"/>
                    <a:pt x="7836" y="36958"/>
                  </a:cubicBezTo>
                  <a:cubicBezTo>
                    <a:pt x="8128" y="37046"/>
                    <a:pt x="8422" y="37126"/>
                    <a:pt x="8720" y="37190"/>
                  </a:cubicBezTo>
                  <a:cubicBezTo>
                    <a:pt x="8733" y="37192"/>
                    <a:pt x="8745" y="37193"/>
                    <a:pt x="8757" y="37193"/>
                  </a:cubicBezTo>
                  <a:cubicBezTo>
                    <a:pt x="8770" y="37193"/>
                    <a:pt x="8782" y="37192"/>
                    <a:pt x="8794" y="37190"/>
                  </a:cubicBezTo>
                  <a:cubicBezTo>
                    <a:pt x="8975" y="37229"/>
                    <a:pt x="9156" y="37268"/>
                    <a:pt x="9339" y="37305"/>
                  </a:cubicBezTo>
                  <a:cubicBezTo>
                    <a:pt x="10578" y="37571"/>
                    <a:pt x="11845" y="37743"/>
                    <a:pt x="13112" y="37780"/>
                  </a:cubicBezTo>
                  <a:cubicBezTo>
                    <a:pt x="13407" y="37789"/>
                    <a:pt x="13699" y="37813"/>
                    <a:pt x="13993" y="37813"/>
                  </a:cubicBezTo>
                  <a:cubicBezTo>
                    <a:pt x="14007" y="37815"/>
                    <a:pt x="14021" y="37816"/>
                    <a:pt x="14035" y="37816"/>
                  </a:cubicBezTo>
                  <a:cubicBezTo>
                    <a:pt x="14113" y="37816"/>
                    <a:pt x="14194" y="37790"/>
                    <a:pt x="14238" y="37731"/>
                  </a:cubicBezTo>
                  <a:cubicBezTo>
                    <a:pt x="14604" y="37717"/>
                    <a:pt x="14972" y="37692"/>
                    <a:pt x="15332" y="37626"/>
                  </a:cubicBezTo>
                  <a:cubicBezTo>
                    <a:pt x="15433" y="37614"/>
                    <a:pt x="15532" y="37604"/>
                    <a:pt x="15630" y="37591"/>
                  </a:cubicBezTo>
                  <a:cubicBezTo>
                    <a:pt x="16416" y="37501"/>
                    <a:pt x="17180" y="37287"/>
                    <a:pt x="17922" y="37025"/>
                  </a:cubicBezTo>
                  <a:cubicBezTo>
                    <a:pt x="18706" y="36809"/>
                    <a:pt x="19494" y="36583"/>
                    <a:pt x="20224" y="36217"/>
                  </a:cubicBezTo>
                  <a:cubicBezTo>
                    <a:pt x="21656" y="35456"/>
                    <a:pt x="22890" y="34388"/>
                    <a:pt x="24036" y="33252"/>
                  </a:cubicBezTo>
                  <a:cubicBezTo>
                    <a:pt x="24273" y="33022"/>
                    <a:pt x="24499" y="32779"/>
                    <a:pt x="24672" y="32495"/>
                  </a:cubicBezTo>
                  <a:cubicBezTo>
                    <a:pt x="24693" y="32454"/>
                    <a:pt x="24715" y="32413"/>
                    <a:pt x="24744" y="32376"/>
                  </a:cubicBezTo>
                  <a:cubicBezTo>
                    <a:pt x="24778" y="32360"/>
                    <a:pt x="24805" y="32336"/>
                    <a:pt x="24825" y="32305"/>
                  </a:cubicBezTo>
                  <a:lnTo>
                    <a:pt x="24825" y="32305"/>
                  </a:lnTo>
                  <a:cubicBezTo>
                    <a:pt x="24822" y="32309"/>
                    <a:pt x="24819" y="32313"/>
                    <a:pt x="24816" y="32316"/>
                  </a:cubicBezTo>
                  <a:cubicBezTo>
                    <a:pt x="24822" y="32307"/>
                    <a:pt x="24829" y="32297"/>
                    <a:pt x="24835" y="32288"/>
                  </a:cubicBezTo>
                  <a:lnTo>
                    <a:pt x="24835" y="32288"/>
                  </a:lnTo>
                  <a:cubicBezTo>
                    <a:pt x="24832" y="32294"/>
                    <a:pt x="24828" y="32300"/>
                    <a:pt x="24825" y="32305"/>
                  </a:cubicBezTo>
                  <a:lnTo>
                    <a:pt x="24825" y="32305"/>
                  </a:lnTo>
                  <a:cubicBezTo>
                    <a:pt x="24829" y="32299"/>
                    <a:pt x="24833" y="32292"/>
                    <a:pt x="24837" y="32285"/>
                  </a:cubicBezTo>
                  <a:lnTo>
                    <a:pt x="24837" y="32285"/>
                  </a:lnTo>
                  <a:cubicBezTo>
                    <a:pt x="24836" y="32286"/>
                    <a:pt x="24835" y="32287"/>
                    <a:pt x="24835" y="32288"/>
                  </a:cubicBezTo>
                  <a:lnTo>
                    <a:pt x="24835" y="32288"/>
                  </a:lnTo>
                  <a:cubicBezTo>
                    <a:pt x="24839" y="32280"/>
                    <a:pt x="24842" y="32273"/>
                    <a:pt x="24845" y="32265"/>
                  </a:cubicBezTo>
                  <a:lnTo>
                    <a:pt x="24845" y="32265"/>
                  </a:lnTo>
                  <a:cubicBezTo>
                    <a:pt x="24843" y="32272"/>
                    <a:pt x="24840" y="32278"/>
                    <a:pt x="24837" y="32285"/>
                  </a:cubicBezTo>
                  <a:lnTo>
                    <a:pt x="24837" y="32285"/>
                  </a:lnTo>
                  <a:cubicBezTo>
                    <a:pt x="24899" y="32188"/>
                    <a:pt x="24961" y="32092"/>
                    <a:pt x="25022" y="31993"/>
                  </a:cubicBezTo>
                  <a:cubicBezTo>
                    <a:pt x="25137" y="31878"/>
                    <a:pt x="25223" y="31664"/>
                    <a:pt x="25316" y="31570"/>
                  </a:cubicBezTo>
                  <a:cubicBezTo>
                    <a:pt x="25579" y="31177"/>
                    <a:pt x="25845" y="30782"/>
                    <a:pt x="26071" y="30364"/>
                  </a:cubicBezTo>
                  <a:cubicBezTo>
                    <a:pt x="26511" y="29488"/>
                    <a:pt x="26892" y="28574"/>
                    <a:pt x="27167" y="27632"/>
                  </a:cubicBezTo>
                  <a:cubicBezTo>
                    <a:pt x="27433" y="26673"/>
                    <a:pt x="27612" y="25690"/>
                    <a:pt x="27735" y="24705"/>
                  </a:cubicBezTo>
                  <a:cubicBezTo>
                    <a:pt x="27822" y="23773"/>
                    <a:pt x="27828" y="22833"/>
                    <a:pt x="27832" y="21895"/>
                  </a:cubicBezTo>
                  <a:cubicBezTo>
                    <a:pt x="27834" y="21109"/>
                    <a:pt x="27863" y="20319"/>
                    <a:pt x="27754" y="19539"/>
                  </a:cubicBezTo>
                  <a:cubicBezTo>
                    <a:pt x="27770" y="19428"/>
                    <a:pt x="27731" y="19302"/>
                    <a:pt x="27723" y="19195"/>
                  </a:cubicBezTo>
                  <a:cubicBezTo>
                    <a:pt x="27639" y="18648"/>
                    <a:pt x="27649" y="18095"/>
                    <a:pt x="27614" y="17546"/>
                  </a:cubicBezTo>
                  <a:cubicBezTo>
                    <a:pt x="27616" y="17480"/>
                    <a:pt x="27583" y="17418"/>
                    <a:pt x="27525" y="17389"/>
                  </a:cubicBezTo>
                  <a:cubicBezTo>
                    <a:pt x="27468" y="16916"/>
                    <a:pt x="27404" y="16445"/>
                    <a:pt x="27357" y="15974"/>
                  </a:cubicBezTo>
                  <a:cubicBezTo>
                    <a:pt x="27353" y="15943"/>
                    <a:pt x="27340" y="15914"/>
                    <a:pt x="27322" y="15889"/>
                  </a:cubicBezTo>
                  <a:lnTo>
                    <a:pt x="27301" y="15737"/>
                  </a:lnTo>
                  <a:cubicBezTo>
                    <a:pt x="27303" y="15721"/>
                    <a:pt x="27303" y="15704"/>
                    <a:pt x="27301" y="15686"/>
                  </a:cubicBezTo>
                  <a:cubicBezTo>
                    <a:pt x="27293" y="15638"/>
                    <a:pt x="27285" y="15591"/>
                    <a:pt x="27276" y="15544"/>
                  </a:cubicBezTo>
                  <a:cubicBezTo>
                    <a:pt x="27229" y="15190"/>
                    <a:pt x="27186" y="14834"/>
                    <a:pt x="27149" y="14480"/>
                  </a:cubicBezTo>
                  <a:cubicBezTo>
                    <a:pt x="27147" y="14449"/>
                    <a:pt x="27137" y="14423"/>
                    <a:pt x="27120" y="14398"/>
                  </a:cubicBezTo>
                  <a:cubicBezTo>
                    <a:pt x="27077" y="14069"/>
                    <a:pt x="27032" y="13742"/>
                    <a:pt x="26990" y="13413"/>
                  </a:cubicBezTo>
                  <a:cubicBezTo>
                    <a:pt x="27028" y="13289"/>
                    <a:pt x="26982" y="13106"/>
                    <a:pt x="26966" y="12991"/>
                  </a:cubicBezTo>
                  <a:cubicBezTo>
                    <a:pt x="26933" y="12785"/>
                    <a:pt x="26904" y="12579"/>
                    <a:pt x="26881" y="12374"/>
                  </a:cubicBezTo>
                  <a:cubicBezTo>
                    <a:pt x="26869" y="12209"/>
                    <a:pt x="26859" y="12042"/>
                    <a:pt x="26853" y="11878"/>
                  </a:cubicBezTo>
                  <a:cubicBezTo>
                    <a:pt x="26853" y="11843"/>
                    <a:pt x="26844" y="11810"/>
                    <a:pt x="26828" y="11781"/>
                  </a:cubicBezTo>
                  <a:cubicBezTo>
                    <a:pt x="26812" y="11536"/>
                    <a:pt x="26805" y="11292"/>
                    <a:pt x="26801" y="11047"/>
                  </a:cubicBezTo>
                  <a:cubicBezTo>
                    <a:pt x="26803" y="11043"/>
                    <a:pt x="26803" y="11036"/>
                    <a:pt x="26801" y="11032"/>
                  </a:cubicBezTo>
                  <a:cubicBezTo>
                    <a:pt x="26801" y="10977"/>
                    <a:pt x="26801" y="10921"/>
                    <a:pt x="26799" y="10866"/>
                  </a:cubicBezTo>
                  <a:cubicBezTo>
                    <a:pt x="26797" y="10384"/>
                    <a:pt x="26805" y="9903"/>
                    <a:pt x="26787" y="9422"/>
                  </a:cubicBezTo>
                  <a:cubicBezTo>
                    <a:pt x="26774" y="8806"/>
                    <a:pt x="26737" y="8189"/>
                    <a:pt x="26768" y="7574"/>
                  </a:cubicBezTo>
                  <a:cubicBezTo>
                    <a:pt x="26770" y="7533"/>
                    <a:pt x="26758" y="7496"/>
                    <a:pt x="26733" y="7465"/>
                  </a:cubicBezTo>
                  <a:cubicBezTo>
                    <a:pt x="26783" y="6733"/>
                    <a:pt x="26892" y="6002"/>
                    <a:pt x="27001" y="5276"/>
                  </a:cubicBezTo>
                  <a:cubicBezTo>
                    <a:pt x="27139" y="5204"/>
                    <a:pt x="27132" y="4945"/>
                    <a:pt x="27161" y="4801"/>
                  </a:cubicBezTo>
                  <a:cubicBezTo>
                    <a:pt x="27192" y="4538"/>
                    <a:pt x="27204" y="4274"/>
                    <a:pt x="27237" y="4013"/>
                  </a:cubicBezTo>
                  <a:cubicBezTo>
                    <a:pt x="27457" y="3390"/>
                    <a:pt x="27546" y="2715"/>
                    <a:pt x="27813" y="2104"/>
                  </a:cubicBezTo>
                  <a:cubicBezTo>
                    <a:pt x="27972" y="1631"/>
                    <a:pt x="28219" y="1188"/>
                    <a:pt x="28422" y="734"/>
                  </a:cubicBezTo>
                  <a:cubicBezTo>
                    <a:pt x="28558" y="652"/>
                    <a:pt x="28626" y="384"/>
                    <a:pt x="28677" y="246"/>
                  </a:cubicBezTo>
                  <a:cubicBezTo>
                    <a:pt x="28704" y="148"/>
                    <a:pt x="28644" y="45"/>
                    <a:pt x="28546" y="16"/>
                  </a:cubicBezTo>
                  <a:cubicBezTo>
                    <a:pt x="28531" y="12"/>
                    <a:pt x="28515" y="10"/>
                    <a:pt x="28500" y="10"/>
                  </a:cubicBezTo>
                  <a:cubicBezTo>
                    <a:pt x="28482" y="4"/>
                    <a:pt x="28462" y="1"/>
                    <a:pt x="28443" y="1"/>
                  </a:cubicBezTo>
                  <a:close/>
                </a:path>
              </a:pathLst>
            </a:custGeom>
            <a:solidFill>
              <a:srgbClr val="8695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6"/>
            <p:cNvSpPr/>
            <p:nvPr/>
          </p:nvSpPr>
          <p:spPr>
            <a:xfrm>
              <a:off x="5882989" y="2548572"/>
              <a:ext cx="365032" cy="346969"/>
            </a:xfrm>
            <a:custGeom>
              <a:avLst/>
              <a:gdLst/>
              <a:ahLst/>
              <a:cxnLst/>
              <a:rect l="l" t="t" r="r" b="b"/>
              <a:pathLst>
                <a:path w="4729" h="4495" extrusionOk="0">
                  <a:moveTo>
                    <a:pt x="2466" y="0"/>
                  </a:moveTo>
                  <a:cubicBezTo>
                    <a:pt x="2300" y="0"/>
                    <a:pt x="2138" y="22"/>
                    <a:pt x="1996" y="66"/>
                  </a:cubicBezTo>
                  <a:cubicBezTo>
                    <a:pt x="1599" y="210"/>
                    <a:pt x="1130" y="307"/>
                    <a:pt x="873" y="671"/>
                  </a:cubicBezTo>
                  <a:cubicBezTo>
                    <a:pt x="867" y="681"/>
                    <a:pt x="863" y="689"/>
                    <a:pt x="858" y="700"/>
                  </a:cubicBezTo>
                  <a:cubicBezTo>
                    <a:pt x="842" y="718"/>
                    <a:pt x="830" y="737"/>
                    <a:pt x="817" y="757"/>
                  </a:cubicBezTo>
                  <a:cubicBezTo>
                    <a:pt x="607" y="934"/>
                    <a:pt x="663" y="1315"/>
                    <a:pt x="686" y="1562"/>
                  </a:cubicBezTo>
                  <a:cubicBezTo>
                    <a:pt x="455" y="1673"/>
                    <a:pt x="332" y="1907"/>
                    <a:pt x="227" y="2127"/>
                  </a:cubicBezTo>
                  <a:cubicBezTo>
                    <a:pt x="44" y="2251"/>
                    <a:pt x="1" y="2800"/>
                    <a:pt x="25" y="3012"/>
                  </a:cubicBezTo>
                  <a:cubicBezTo>
                    <a:pt x="58" y="3763"/>
                    <a:pt x="760" y="4300"/>
                    <a:pt x="1455" y="4436"/>
                  </a:cubicBezTo>
                  <a:cubicBezTo>
                    <a:pt x="1600" y="4472"/>
                    <a:pt x="1747" y="4487"/>
                    <a:pt x="1895" y="4487"/>
                  </a:cubicBezTo>
                  <a:cubicBezTo>
                    <a:pt x="2012" y="4487"/>
                    <a:pt x="2128" y="4478"/>
                    <a:pt x="2245" y="4464"/>
                  </a:cubicBezTo>
                  <a:cubicBezTo>
                    <a:pt x="2288" y="4486"/>
                    <a:pt x="2342" y="4495"/>
                    <a:pt x="2401" y="4495"/>
                  </a:cubicBezTo>
                  <a:cubicBezTo>
                    <a:pt x="2424" y="4495"/>
                    <a:pt x="2449" y="4493"/>
                    <a:pt x="2473" y="4491"/>
                  </a:cubicBezTo>
                  <a:cubicBezTo>
                    <a:pt x="2484" y="4492"/>
                    <a:pt x="2494" y="4493"/>
                    <a:pt x="2505" y="4493"/>
                  </a:cubicBezTo>
                  <a:cubicBezTo>
                    <a:pt x="2563" y="4493"/>
                    <a:pt x="2627" y="4476"/>
                    <a:pt x="2689" y="4458"/>
                  </a:cubicBezTo>
                  <a:cubicBezTo>
                    <a:pt x="2737" y="4448"/>
                    <a:pt x="2780" y="4440"/>
                    <a:pt x="2817" y="4436"/>
                  </a:cubicBezTo>
                  <a:cubicBezTo>
                    <a:pt x="2932" y="4390"/>
                    <a:pt x="3150" y="4378"/>
                    <a:pt x="3286" y="4308"/>
                  </a:cubicBezTo>
                  <a:lnTo>
                    <a:pt x="3333" y="4292"/>
                  </a:lnTo>
                  <a:cubicBezTo>
                    <a:pt x="3416" y="4283"/>
                    <a:pt x="3508" y="4234"/>
                    <a:pt x="3595" y="4182"/>
                  </a:cubicBezTo>
                  <a:cubicBezTo>
                    <a:pt x="3695" y="4135"/>
                    <a:pt x="3794" y="4086"/>
                    <a:pt x="3891" y="4032"/>
                  </a:cubicBezTo>
                  <a:cubicBezTo>
                    <a:pt x="3909" y="4018"/>
                    <a:pt x="3926" y="4001"/>
                    <a:pt x="3940" y="3983"/>
                  </a:cubicBezTo>
                  <a:cubicBezTo>
                    <a:pt x="4152" y="3851"/>
                    <a:pt x="4352" y="3701"/>
                    <a:pt x="4500" y="3495"/>
                  </a:cubicBezTo>
                  <a:cubicBezTo>
                    <a:pt x="4582" y="3413"/>
                    <a:pt x="4718" y="3298"/>
                    <a:pt x="4689" y="3158"/>
                  </a:cubicBezTo>
                  <a:cubicBezTo>
                    <a:pt x="4646" y="2714"/>
                    <a:pt x="4500" y="2282"/>
                    <a:pt x="4520" y="1831"/>
                  </a:cubicBezTo>
                  <a:cubicBezTo>
                    <a:pt x="4555" y="1483"/>
                    <a:pt x="4140" y="1356"/>
                    <a:pt x="3895" y="1214"/>
                  </a:cubicBezTo>
                  <a:cubicBezTo>
                    <a:pt x="3924" y="1191"/>
                    <a:pt x="3950" y="1167"/>
                    <a:pt x="3973" y="1140"/>
                  </a:cubicBezTo>
                  <a:cubicBezTo>
                    <a:pt x="4094" y="1058"/>
                    <a:pt x="4224" y="988"/>
                    <a:pt x="4360" y="930"/>
                  </a:cubicBezTo>
                  <a:cubicBezTo>
                    <a:pt x="4698" y="928"/>
                    <a:pt x="4728" y="538"/>
                    <a:pt x="4429" y="538"/>
                  </a:cubicBezTo>
                  <a:cubicBezTo>
                    <a:pt x="4419" y="538"/>
                    <a:pt x="4408" y="538"/>
                    <a:pt x="4397" y="539"/>
                  </a:cubicBezTo>
                  <a:cubicBezTo>
                    <a:pt x="4278" y="558"/>
                    <a:pt x="4004" y="656"/>
                    <a:pt x="3804" y="792"/>
                  </a:cubicBezTo>
                  <a:cubicBezTo>
                    <a:pt x="3724" y="584"/>
                    <a:pt x="3588" y="410"/>
                    <a:pt x="3391" y="255"/>
                  </a:cubicBezTo>
                  <a:cubicBezTo>
                    <a:pt x="3144" y="87"/>
                    <a:pt x="2796" y="0"/>
                    <a:pt x="2466" y="0"/>
                  </a:cubicBezTo>
                  <a:close/>
                </a:path>
              </a:pathLst>
            </a:custGeom>
            <a:solidFill>
              <a:srgbClr val="95A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6"/>
            <p:cNvSpPr/>
            <p:nvPr/>
          </p:nvSpPr>
          <p:spPr>
            <a:xfrm>
              <a:off x="5937177" y="2546487"/>
              <a:ext cx="314318" cy="345657"/>
            </a:xfrm>
            <a:custGeom>
              <a:avLst/>
              <a:gdLst/>
              <a:ahLst/>
              <a:cxnLst/>
              <a:rect l="l" t="t" r="r" b="b"/>
              <a:pathLst>
                <a:path w="4072" h="4478" extrusionOk="0">
                  <a:moveTo>
                    <a:pt x="3271" y="757"/>
                  </a:moveTo>
                  <a:cubicBezTo>
                    <a:pt x="3180" y="757"/>
                    <a:pt x="3127" y="884"/>
                    <a:pt x="3197" y="947"/>
                  </a:cubicBezTo>
                  <a:cubicBezTo>
                    <a:pt x="3092" y="969"/>
                    <a:pt x="3065" y="1122"/>
                    <a:pt x="3168" y="1167"/>
                  </a:cubicBezTo>
                  <a:cubicBezTo>
                    <a:pt x="3186" y="1174"/>
                    <a:pt x="3205" y="1177"/>
                    <a:pt x="3223" y="1177"/>
                  </a:cubicBezTo>
                  <a:cubicBezTo>
                    <a:pt x="3259" y="1177"/>
                    <a:pt x="3294" y="1165"/>
                    <a:pt x="3320" y="1142"/>
                  </a:cubicBezTo>
                  <a:cubicBezTo>
                    <a:pt x="3427" y="1122"/>
                    <a:pt x="3539" y="1101"/>
                    <a:pt x="3645" y="1082"/>
                  </a:cubicBezTo>
                  <a:cubicBezTo>
                    <a:pt x="3697" y="1082"/>
                    <a:pt x="3752" y="1076"/>
                    <a:pt x="3785" y="1035"/>
                  </a:cubicBezTo>
                  <a:cubicBezTo>
                    <a:pt x="3835" y="976"/>
                    <a:pt x="3800" y="881"/>
                    <a:pt x="3728" y="862"/>
                  </a:cubicBezTo>
                  <a:cubicBezTo>
                    <a:pt x="3711" y="860"/>
                    <a:pt x="3694" y="859"/>
                    <a:pt x="3677" y="859"/>
                  </a:cubicBezTo>
                  <a:cubicBezTo>
                    <a:pt x="3654" y="859"/>
                    <a:pt x="3632" y="860"/>
                    <a:pt x="3609" y="860"/>
                  </a:cubicBezTo>
                  <a:cubicBezTo>
                    <a:pt x="3582" y="860"/>
                    <a:pt x="3555" y="858"/>
                    <a:pt x="3528" y="850"/>
                  </a:cubicBezTo>
                  <a:cubicBezTo>
                    <a:pt x="3434" y="842"/>
                    <a:pt x="3364" y="778"/>
                    <a:pt x="3277" y="757"/>
                  </a:cubicBezTo>
                  <a:cubicBezTo>
                    <a:pt x="3275" y="757"/>
                    <a:pt x="3273" y="757"/>
                    <a:pt x="3271" y="757"/>
                  </a:cubicBezTo>
                  <a:close/>
                  <a:moveTo>
                    <a:pt x="1751" y="438"/>
                  </a:moveTo>
                  <a:cubicBezTo>
                    <a:pt x="1362" y="438"/>
                    <a:pt x="967" y="525"/>
                    <a:pt x="730" y="673"/>
                  </a:cubicBezTo>
                  <a:cubicBezTo>
                    <a:pt x="442" y="873"/>
                    <a:pt x="342" y="1261"/>
                    <a:pt x="438" y="1589"/>
                  </a:cubicBezTo>
                  <a:cubicBezTo>
                    <a:pt x="430" y="1706"/>
                    <a:pt x="498" y="1776"/>
                    <a:pt x="560" y="1854"/>
                  </a:cubicBezTo>
                  <a:cubicBezTo>
                    <a:pt x="580" y="1883"/>
                    <a:pt x="611" y="1897"/>
                    <a:pt x="643" y="1897"/>
                  </a:cubicBezTo>
                  <a:cubicBezTo>
                    <a:pt x="650" y="1897"/>
                    <a:pt x="657" y="1897"/>
                    <a:pt x="665" y="1895"/>
                  </a:cubicBezTo>
                  <a:cubicBezTo>
                    <a:pt x="693" y="1926"/>
                    <a:pt x="730" y="1949"/>
                    <a:pt x="772" y="1959"/>
                  </a:cubicBezTo>
                  <a:cubicBezTo>
                    <a:pt x="778" y="1960"/>
                    <a:pt x="784" y="1960"/>
                    <a:pt x="790" y="1960"/>
                  </a:cubicBezTo>
                  <a:cubicBezTo>
                    <a:pt x="896" y="1960"/>
                    <a:pt x="938" y="1794"/>
                    <a:pt x="831" y="1751"/>
                  </a:cubicBezTo>
                  <a:cubicBezTo>
                    <a:pt x="607" y="1286"/>
                    <a:pt x="1049" y="916"/>
                    <a:pt x="1457" y="784"/>
                  </a:cubicBezTo>
                  <a:cubicBezTo>
                    <a:pt x="1568" y="756"/>
                    <a:pt x="1682" y="742"/>
                    <a:pt x="1795" y="742"/>
                  </a:cubicBezTo>
                  <a:cubicBezTo>
                    <a:pt x="2055" y="742"/>
                    <a:pt x="2313" y="816"/>
                    <a:pt x="2537" y="959"/>
                  </a:cubicBezTo>
                  <a:cubicBezTo>
                    <a:pt x="2588" y="1006"/>
                    <a:pt x="2627" y="1064"/>
                    <a:pt x="2652" y="1130"/>
                  </a:cubicBezTo>
                  <a:cubicBezTo>
                    <a:pt x="2679" y="1176"/>
                    <a:pt x="2721" y="1197"/>
                    <a:pt x="2759" y="1197"/>
                  </a:cubicBezTo>
                  <a:cubicBezTo>
                    <a:pt x="2847" y="1197"/>
                    <a:pt x="2919" y="1085"/>
                    <a:pt x="2777" y="899"/>
                  </a:cubicBezTo>
                  <a:cubicBezTo>
                    <a:pt x="2808" y="836"/>
                    <a:pt x="2790" y="760"/>
                    <a:pt x="2734" y="720"/>
                  </a:cubicBezTo>
                  <a:cubicBezTo>
                    <a:pt x="2520" y="524"/>
                    <a:pt x="2139" y="438"/>
                    <a:pt x="1751" y="438"/>
                  </a:cubicBezTo>
                  <a:close/>
                  <a:moveTo>
                    <a:pt x="1847" y="2261"/>
                  </a:moveTo>
                  <a:cubicBezTo>
                    <a:pt x="1854" y="2267"/>
                    <a:pt x="1862" y="2274"/>
                    <a:pt x="1868" y="2278"/>
                  </a:cubicBezTo>
                  <a:cubicBezTo>
                    <a:pt x="1847" y="2284"/>
                    <a:pt x="1825" y="2288"/>
                    <a:pt x="1802" y="2294"/>
                  </a:cubicBezTo>
                  <a:cubicBezTo>
                    <a:pt x="1763" y="2304"/>
                    <a:pt x="1722" y="2311"/>
                    <a:pt x="1681" y="2313"/>
                  </a:cubicBezTo>
                  <a:cubicBezTo>
                    <a:pt x="1736" y="2294"/>
                    <a:pt x="1792" y="2276"/>
                    <a:pt x="1847" y="2261"/>
                  </a:cubicBezTo>
                  <a:close/>
                  <a:moveTo>
                    <a:pt x="1671" y="0"/>
                  </a:moveTo>
                  <a:cubicBezTo>
                    <a:pt x="1490" y="0"/>
                    <a:pt x="1314" y="23"/>
                    <a:pt x="1158" y="68"/>
                  </a:cubicBezTo>
                  <a:cubicBezTo>
                    <a:pt x="1014" y="126"/>
                    <a:pt x="389" y="253"/>
                    <a:pt x="498" y="467"/>
                  </a:cubicBezTo>
                  <a:cubicBezTo>
                    <a:pt x="522" y="507"/>
                    <a:pt x="552" y="521"/>
                    <a:pt x="583" y="521"/>
                  </a:cubicBezTo>
                  <a:cubicBezTo>
                    <a:pt x="643" y="521"/>
                    <a:pt x="709" y="471"/>
                    <a:pt x="761" y="443"/>
                  </a:cubicBezTo>
                  <a:cubicBezTo>
                    <a:pt x="1004" y="336"/>
                    <a:pt x="1263" y="249"/>
                    <a:pt x="1527" y="221"/>
                  </a:cubicBezTo>
                  <a:cubicBezTo>
                    <a:pt x="1544" y="220"/>
                    <a:pt x="1563" y="220"/>
                    <a:pt x="1581" y="220"/>
                  </a:cubicBezTo>
                  <a:cubicBezTo>
                    <a:pt x="1973" y="220"/>
                    <a:pt x="2418" y="287"/>
                    <a:pt x="2701" y="576"/>
                  </a:cubicBezTo>
                  <a:cubicBezTo>
                    <a:pt x="2934" y="924"/>
                    <a:pt x="2944" y="1428"/>
                    <a:pt x="2582" y="1696"/>
                  </a:cubicBezTo>
                  <a:cubicBezTo>
                    <a:pt x="2386" y="1784"/>
                    <a:pt x="2205" y="1914"/>
                    <a:pt x="1996" y="1982"/>
                  </a:cubicBezTo>
                  <a:cubicBezTo>
                    <a:pt x="1974" y="1950"/>
                    <a:pt x="1940" y="1933"/>
                    <a:pt x="1905" y="1933"/>
                  </a:cubicBezTo>
                  <a:cubicBezTo>
                    <a:pt x="1878" y="1933"/>
                    <a:pt x="1852" y="1942"/>
                    <a:pt x="1831" y="1961"/>
                  </a:cubicBezTo>
                  <a:cubicBezTo>
                    <a:pt x="1810" y="1950"/>
                    <a:pt x="1789" y="1946"/>
                    <a:pt x="1767" y="1946"/>
                  </a:cubicBezTo>
                  <a:cubicBezTo>
                    <a:pt x="1637" y="1946"/>
                    <a:pt x="1501" y="2114"/>
                    <a:pt x="1387" y="2167"/>
                  </a:cubicBezTo>
                  <a:cubicBezTo>
                    <a:pt x="1313" y="2202"/>
                    <a:pt x="1241" y="2237"/>
                    <a:pt x="1167" y="2274"/>
                  </a:cubicBezTo>
                  <a:cubicBezTo>
                    <a:pt x="1150" y="2286"/>
                    <a:pt x="1138" y="2302"/>
                    <a:pt x="1132" y="2321"/>
                  </a:cubicBezTo>
                  <a:cubicBezTo>
                    <a:pt x="1082" y="2319"/>
                    <a:pt x="1035" y="2319"/>
                    <a:pt x="985" y="2319"/>
                  </a:cubicBezTo>
                  <a:cubicBezTo>
                    <a:pt x="971" y="2321"/>
                    <a:pt x="955" y="2322"/>
                    <a:pt x="937" y="2322"/>
                  </a:cubicBezTo>
                  <a:cubicBezTo>
                    <a:pt x="885" y="2322"/>
                    <a:pt x="822" y="2315"/>
                    <a:pt x="763" y="2315"/>
                  </a:cubicBezTo>
                  <a:cubicBezTo>
                    <a:pt x="656" y="2315"/>
                    <a:pt x="560" y="2336"/>
                    <a:pt x="558" y="2453"/>
                  </a:cubicBezTo>
                  <a:cubicBezTo>
                    <a:pt x="566" y="2520"/>
                    <a:pt x="623" y="2546"/>
                    <a:pt x="681" y="2546"/>
                  </a:cubicBezTo>
                  <a:cubicBezTo>
                    <a:pt x="697" y="2546"/>
                    <a:pt x="712" y="2544"/>
                    <a:pt x="726" y="2541"/>
                  </a:cubicBezTo>
                  <a:cubicBezTo>
                    <a:pt x="787" y="2538"/>
                    <a:pt x="848" y="2537"/>
                    <a:pt x="909" y="2537"/>
                  </a:cubicBezTo>
                  <a:cubicBezTo>
                    <a:pt x="993" y="2537"/>
                    <a:pt x="1078" y="2540"/>
                    <a:pt x="1162" y="2543"/>
                  </a:cubicBezTo>
                  <a:cubicBezTo>
                    <a:pt x="1880" y="2611"/>
                    <a:pt x="1627" y="2924"/>
                    <a:pt x="1940" y="3066"/>
                  </a:cubicBezTo>
                  <a:cubicBezTo>
                    <a:pt x="1966" y="3068"/>
                    <a:pt x="1993" y="3069"/>
                    <a:pt x="2019" y="3069"/>
                  </a:cubicBezTo>
                  <a:cubicBezTo>
                    <a:pt x="2225" y="3069"/>
                    <a:pt x="2427" y="3005"/>
                    <a:pt x="2596" y="2887"/>
                  </a:cubicBezTo>
                  <a:lnTo>
                    <a:pt x="2596" y="2887"/>
                  </a:lnTo>
                  <a:cubicBezTo>
                    <a:pt x="2413" y="3088"/>
                    <a:pt x="2136" y="3160"/>
                    <a:pt x="1847" y="3160"/>
                  </a:cubicBezTo>
                  <a:cubicBezTo>
                    <a:pt x="1590" y="3160"/>
                    <a:pt x="1325" y="3103"/>
                    <a:pt x="1109" y="3031"/>
                  </a:cubicBezTo>
                  <a:cubicBezTo>
                    <a:pt x="985" y="2992"/>
                    <a:pt x="870" y="2922"/>
                    <a:pt x="778" y="2829"/>
                  </a:cubicBezTo>
                  <a:cubicBezTo>
                    <a:pt x="769" y="2815"/>
                    <a:pt x="759" y="2804"/>
                    <a:pt x="747" y="2794"/>
                  </a:cubicBezTo>
                  <a:cubicBezTo>
                    <a:pt x="708" y="2741"/>
                    <a:pt x="671" y="2687"/>
                    <a:pt x="603" y="2683"/>
                  </a:cubicBezTo>
                  <a:lnTo>
                    <a:pt x="603" y="2683"/>
                  </a:lnTo>
                  <a:cubicBezTo>
                    <a:pt x="315" y="2751"/>
                    <a:pt x="687" y="3062"/>
                    <a:pt x="794" y="3150"/>
                  </a:cubicBezTo>
                  <a:cubicBezTo>
                    <a:pt x="1039" y="3321"/>
                    <a:pt x="1345" y="3370"/>
                    <a:pt x="1636" y="3391"/>
                  </a:cubicBezTo>
                  <a:cubicBezTo>
                    <a:pt x="1679" y="3393"/>
                    <a:pt x="1724" y="3395"/>
                    <a:pt x="1769" y="3395"/>
                  </a:cubicBezTo>
                  <a:cubicBezTo>
                    <a:pt x="2124" y="3395"/>
                    <a:pt x="2509" y="3307"/>
                    <a:pt x="2796" y="3099"/>
                  </a:cubicBezTo>
                  <a:cubicBezTo>
                    <a:pt x="2845" y="3068"/>
                    <a:pt x="2886" y="3039"/>
                    <a:pt x="2917" y="3020"/>
                  </a:cubicBezTo>
                  <a:cubicBezTo>
                    <a:pt x="3113" y="2872"/>
                    <a:pt x="3294" y="2652"/>
                    <a:pt x="3292" y="2397"/>
                  </a:cubicBezTo>
                  <a:cubicBezTo>
                    <a:pt x="3304" y="2227"/>
                    <a:pt x="3138" y="2010"/>
                    <a:pt x="2975" y="2010"/>
                  </a:cubicBezTo>
                  <a:cubicBezTo>
                    <a:pt x="2941" y="2010"/>
                    <a:pt x="2906" y="2020"/>
                    <a:pt x="2874" y="2041"/>
                  </a:cubicBezTo>
                  <a:cubicBezTo>
                    <a:pt x="2851" y="1989"/>
                    <a:pt x="2814" y="1953"/>
                    <a:pt x="2749" y="1953"/>
                  </a:cubicBezTo>
                  <a:cubicBezTo>
                    <a:pt x="2732" y="1953"/>
                    <a:pt x="2714" y="1956"/>
                    <a:pt x="2693" y="1961"/>
                  </a:cubicBezTo>
                  <a:lnTo>
                    <a:pt x="2691" y="1959"/>
                  </a:lnTo>
                  <a:cubicBezTo>
                    <a:pt x="2633" y="1990"/>
                    <a:pt x="2576" y="2019"/>
                    <a:pt x="2518" y="2045"/>
                  </a:cubicBezTo>
                  <a:cubicBezTo>
                    <a:pt x="2524" y="2027"/>
                    <a:pt x="2526" y="2008"/>
                    <a:pt x="2524" y="1988"/>
                  </a:cubicBezTo>
                  <a:cubicBezTo>
                    <a:pt x="2915" y="1800"/>
                    <a:pt x="3183" y="1342"/>
                    <a:pt x="3061" y="910"/>
                  </a:cubicBezTo>
                  <a:cubicBezTo>
                    <a:pt x="3018" y="727"/>
                    <a:pt x="2969" y="529"/>
                    <a:pt x="2829" y="393"/>
                  </a:cubicBezTo>
                  <a:cubicBezTo>
                    <a:pt x="2546" y="127"/>
                    <a:pt x="2095" y="0"/>
                    <a:pt x="1671" y="0"/>
                  </a:cubicBezTo>
                  <a:close/>
                  <a:moveTo>
                    <a:pt x="3898" y="3051"/>
                  </a:moveTo>
                  <a:cubicBezTo>
                    <a:pt x="3818" y="3051"/>
                    <a:pt x="3745" y="3170"/>
                    <a:pt x="3703" y="3243"/>
                  </a:cubicBezTo>
                  <a:cubicBezTo>
                    <a:pt x="3508" y="3442"/>
                    <a:pt x="3296" y="3625"/>
                    <a:pt x="3086" y="3812"/>
                  </a:cubicBezTo>
                  <a:cubicBezTo>
                    <a:pt x="2513" y="4098"/>
                    <a:pt x="1995" y="4251"/>
                    <a:pt x="1419" y="4251"/>
                  </a:cubicBezTo>
                  <a:cubicBezTo>
                    <a:pt x="1182" y="4251"/>
                    <a:pt x="935" y="4225"/>
                    <a:pt x="671" y="4172"/>
                  </a:cubicBezTo>
                  <a:cubicBezTo>
                    <a:pt x="463" y="4150"/>
                    <a:pt x="307" y="3983"/>
                    <a:pt x="109" y="3942"/>
                  </a:cubicBezTo>
                  <a:cubicBezTo>
                    <a:pt x="49" y="3942"/>
                    <a:pt x="0" y="3989"/>
                    <a:pt x="0" y="4051"/>
                  </a:cubicBezTo>
                  <a:cubicBezTo>
                    <a:pt x="2" y="4168"/>
                    <a:pt x="218" y="4201"/>
                    <a:pt x="305" y="4273"/>
                  </a:cubicBezTo>
                  <a:cubicBezTo>
                    <a:pt x="374" y="4413"/>
                    <a:pt x="652" y="4376"/>
                    <a:pt x="792" y="4421"/>
                  </a:cubicBezTo>
                  <a:cubicBezTo>
                    <a:pt x="991" y="4459"/>
                    <a:pt x="1192" y="4475"/>
                    <a:pt x="1393" y="4475"/>
                  </a:cubicBezTo>
                  <a:cubicBezTo>
                    <a:pt x="1532" y="4475"/>
                    <a:pt x="1670" y="4468"/>
                    <a:pt x="1808" y="4454"/>
                  </a:cubicBezTo>
                  <a:cubicBezTo>
                    <a:pt x="1851" y="4471"/>
                    <a:pt x="1896" y="4478"/>
                    <a:pt x="1941" y="4478"/>
                  </a:cubicBezTo>
                  <a:cubicBezTo>
                    <a:pt x="2084" y="4478"/>
                    <a:pt x="2235" y="4413"/>
                    <a:pt x="2372" y="4393"/>
                  </a:cubicBezTo>
                  <a:cubicBezTo>
                    <a:pt x="2827" y="4321"/>
                    <a:pt x="3242" y="4096"/>
                    <a:pt x="3555" y="3757"/>
                  </a:cubicBezTo>
                  <a:cubicBezTo>
                    <a:pt x="3654" y="3642"/>
                    <a:pt x="4071" y="3247"/>
                    <a:pt x="3987" y="3107"/>
                  </a:cubicBezTo>
                  <a:cubicBezTo>
                    <a:pt x="3957" y="3067"/>
                    <a:pt x="3927" y="3051"/>
                    <a:pt x="3898" y="3051"/>
                  </a:cubicBezTo>
                  <a:close/>
                </a:path>
              </a:pathLst>
            </a:custGeom>
            <a:solidFill>
              <a:srgbClr val="7183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6"/>
            <p:cNvSpPr/>
            <p:nvPr/>
          </p:nvSpPr>
          <p:spPr>
            <a:xfrm>
              <a:off x="5885536" y="2625532"/>
              <a:ext cx="118332" cy="236587"/>
            </a:xfrm>
            <a:custGeom>
              <a:avLst/>
              <a:gdLst/>
              <a:ahLst/>
              <a:cxnLst/>
              <a:rect l="l" t="t" r="r" b="b"/>
              <a:pathLst>
                <a:path w="1533" h="3065" extrusionOk="0">
                  <a:moveTo>
                    <a:pt x="867" y="1"/>
                  </a:moveTo>
                  <a:cubicBezTo>
                    <a:pt x="498" y="40"/>
                    <a:pt x="616" y="558"/>
                    <a:pt x="743" y="781"/>
                  </a:cubicBezTo>
                  <a:cubicBezTo>
                    <a:pt x="794" y="863"/>
                    <a:pt x="865" y="897"/>
                    <a:pt x="936" y="897"/>
                  </a:cubicBezTo>
                  <a:cubicBezTo>
                    <a:pt x="1102" y="897"/>
                    <a:pt x="1264" y="711"/>
                    <a:pt x="1138" y="523"/>
                  </a:cubicBezTo>
                  <a:cubicBezTo>
                    <a:pt x="1035" y="326"/>
                    <a:pt x="1202" y="32"/>
                    <a:pt x="867" y="1"/>
                  </a:cubicBezTo>
                  <a:close/>
                  <a:moveTo>
                    <a:pt x="436" y="1190"/>
                  </a:moveTo>
                  <a:cubicBezTo>
                    <a:pt x="365" y="1190"/>
                    <a:pt x="294" y="1224"/>
                    <a:pt x="245" y="1305"/>
                  </a:cubicBezTo>
                  <a:cubicBezTo>
                    <a:pt x="0" y="1690"/>
                    <a:pt x="64" y="2182"/>
                    <a:pt x="334" y="2535"/>
                  </a:cubicBezTo>
                  <a:cubicBezTo>
                    <a:pt x="385" y="2600"/>
                    <a:pt x="449" y="2627"/>
                    <a:pt x="511" y="2627"/>
                  </a:cubicBezTo>
                  <a:cubicBezTo>
                    <a:pt x="681" y="2627"/>
                    <a:pt x="840" y="2427"/>
                    <a:pt x="706" y="2247"/>
                  </a:cubicBezTo>
                  <a:cubicBezTo>
                    <a:pt x="554" y="2042"/>
                    <a:pt x="500" y="1766"/>
                    <a:pt x="651" y="1544"/>
                  </a:cubicBezTo>
                  <a:cubicBezTo>
                    <a:pt x="754" y="1359"/>
                    <a:pt x="596" y="1190"/>
                    <a:pt x="436" y="1190"/>
                  </a:cubicBezTo>
                  <a:close/>
                  <a:moveTo>
                    <a:pt x="1053" y="2516"/>
                  </a:moveTo>
                  <a:cubicBezTo>
                    <a:pt x="1048" y="2516"/>
                    <a:pt x="1044" y="2516"/>
                    <a:pt x="1039" y="2517"/>
                  </a:cubicBezTo>
                  <a:cubicBezTo>
                    <a:pt x="910" y="2517"/>
                    <a:pt x="805" y="2622"/>
                    <a:pt x="803" y="2751"/>
                  </a:cubicBezTo>
                  <a:cubicBezTo>
                    <a:pt x="803" y="2930"/>
                    <a:pt x="986" y="3017"/>
                    <a:pt x="1136" y="3056"/>
                  </a:cubicBezTo>
                  <a:cubicBezTo>
                    <a:pt x="1159" y="3062"/>
                    <a:pt x="1181" y="3065"/>
                    <a:pt x="1202" y="3065"/>
                  </a:cubicBezTo>
                  <a:cubicBezTo>
                    <a:pt x="1447" y="3065"/>
                    <a:pt x="1533" y="2681"/>
                    <a:pt x="1259" y="2601"/>
                  </a:cubicBezTo>
                  <a:cubicBezTo>
                    <a:pt x="1185" y="2586"/>
                    <a:pt x="1135" y="2516"/>
                    <a:pt x="1053" y="2516"/>
                  </a:cubicBezTo>
                  <a:close/>
                </a:path>
              </a:pathLst>
            </a:custGeom>
            <a:solidFill>
              <a:srgbClr val="C1D0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6"/>
            <p:cNvSpPr/>
            <p:nvPr/>
          </p:nvSpPr>
          <p:spPr>
            <a:xfrm>
              <a:off x="6434061" y="1767852"/>
              <a:ext cx="2140016" cy="1009491"/>
            </a:xfrm>
            <a:custGeom>
              <a:avLst/>
              <a:gdLst/>
              <a:ahLst/>
              <a:cxnLst/>
              <a:rect l="l" t="t" r="r" b="b"/>
              <a:pathLst>
                <a:path w="27724" h="13078" extrusionOk="0">
                  <a:moveTo>
                    <a:pt x="27493" y="476"/>
                  </a:moveTo>
                  <a:cubicBezTo>
                    <a:pt x="27492" y="477"/>
                    <a:pt x="27492" y="479"/>
                    <a:pt x="27491" y="480"/>
                  </a:cubicBezTo>
                  <a:lnTo>
                    <a:pt x="27491" y="480"/>
                  </a:lnTo>
                  <a:cubicBezTo>
                    <a:pt x="27492" y="479"/>
                    <a:pt x="27493" y="477"/>
                    <a:pt x="27493" y="476"/>
                  </a:cubicBezTo>
                  <a:close/>
                  <a:moveTo>
                    <a:pt x="27491" y="480"/>
                  </a:moveTo>
                  <a:cubicBezTo>
                    <a:pt x="27491" y="481"/>
                    <a:pt x="27491" y="481"/>
                    <a:pt x="27491" y="482"/>
                  </a:cubicBezTo>
                  <a:lnTo>
                    <a:pt x="27491" y="482"/>
                  </a:lnTo>
                  <a:cubicBezTo>
                    <a:pt x="27491" y="481"/>
                    <a:pt x="27491" y="481"/>
                    <a:pt x="27491" y="480"/>
                  </a:cubicBezTo>
                  <a:close/>
                  <a:moveTo>
                    <a:pt x="27491" y="483"/>
                  </a:moveTo>
                  <a:cubicBezTo>
                    <a:pt x="27490" y="484"/>
                    <a:pt x="27490" y="485"/>
                    <a:pt x="27489" y="486"/>
                  </a:cubicBezTo>
                  <a:lnTo>
                    <a:pt x="27489" y="486"/>
                  </a:lnTo>
                  <a:lnTo>
                    <a:pt x="27491" y="483"/>
                  </a:lnTo>
                  <a:close/>
                  <a:moveTo>
                    <a:pt x="26701" y="4543"/>
                  </a:moveTo>
                  <a:lnTo>
                    <a:pt x="26701" y="4543"/>
                  </a:lnTo>
                  <a:cubicBezTo>
                    <a:pt x="26637" y="4712"/>
                    <a:pt x="26563" y="4878"/>
                    <a:pt x="26479" y="5037"/>
                  </a:cubicBezTo>
                  <a:lnTo>
                    <a:pt x="26538" y="4903"/>
                  </a:lnTo>
                  <a:cubicBezTo>
                    <a:pt x="26578" y="4813"/>
                    <a:pt x="26619" y="4722"/>
                    <a:pt x="26660" y="4632"/>
                  </a:cubicBezTo>
                  <a:cubicBezTo>
                    <a:pt x="26674" y="4601"/>
                    <a:pt x="26687" y="4572"/>
                    <a:pt x="26701" y="4543"/>
                  </a:cubicBezTo>
                  <a:close/>
                  <a:moveTo>
                    <a:pt x="27723" y="1"/>
                  </a:moveTo>
                  <a:cubicBezTo>
                    <a:pt x="27651" y="155"/>
                    <a:pt x="27577" y="307"/>
                    <a:pt x="27501" y="462"/>
                  </a:cubicBezTo>
                  <a:lnTo>
                    <a:pt x="27502" y="462"/>
                  </a:lnTo>
                  <a:cubicBezTo>
                    <a:pt x="27501" y="463"/>
                    <a:pt x="27501" y="464"/>
                    <a:pt x="27501" y="464"/>
                  </a:cubicBezTo>
                  <a:cubicBezTo>
                    <a:pt x="27501" y="464"/>
                    <a:pt x="27501" y="464"/>
                    <a:pt x="27501" y="464"/>
                  </a:cubicBezTo>
                  <a:lnTo>
                    <a:pt x="27501" y="462"/>
                  </a:lnTo>
                  <a:lnTo>
                    <a:pt x="27491" y="482"/>
                  </a:lnTo>
                  <a:cubicBezTo>
                    <a:pt x="27491" y="482"/>
                    <a:pt x="27491" y="482"/>
                    <a:pt x="27491" y="482"/>
                  </a:cubicBezTo>
                  <a:lnTo>
                    <a:pt x="27491" y="482"/>
                  </a:lnTo>
                  <a:cubicBezTo>
                    <a:pt x="27491" y="482"/>
                    <a:pt x="27491" y="482"/>
                    <a:pt x="27491" y="483"/>
                  </a:cubicBezTo>
                  <a:lnTo>
                    <a:pt x="27491" y="483"/>
                  </a:lnTo>
                  <a:cubicBezTo>
                    <a:pt x="27491" y="482"/>
                    <a:pt x="27491" y="482"/>
                    <a:pt x="27491" y="482"/>
                  </a:cubicBezTo>
                  <a:lnTo>
                    <a:pt x="27491" y="482"/>
                  </a:lnTo>
                  <a:lnTo>
                    <a:pt x="27491" y="483"/>
                  </a:lnTo>
                  <a:lnTo>
                    <a:pt x="27491" y="483"/>
                  </a:lnTo>
                  <a:cubicBezTo>
                    <a:pt x="27491" y="483"/>
                    <a:pt x="27491" y="483"/>
                    <a:pt x="27491" y="483"/>
                  </a:cubicBezTo>
                  <a:lnTo>
                    <a:pt x="27491" y="483"/>
                  </a:lnTo>
                  <a:cubicBezTo>
                    <a:pt x="27489" y="486"/>
                    <a:pt x="27488" y="487"/>
                    <a:pt x="27487" y="490"/>
                  </a:cubicBezTo>
                  <a:lnTo>
                    <a:pt x="27487" y="490"/>
                  </a:lnTo>
                  <a:lnTo>
                    <a:pt x="27489" y="487"/>
                  </a:lnTo>
                  <a:lnTo>
                    <a:pt x="27489" y="486"/>
                  </a:lnTo>
                  <a:cubicBezTo>
                    <a:pt x="27489" y="486"/>
                    <a:pt x="27489" y="486"/>
                    <a:pt x="27489" y="486"/>
                  </a:cubicBezTo>
                  <a:lnTo>
                    <a:pt x="27489" y="486"/>
                  </a:lnTo>
                  <a:lnTo>
                    <a:pt x="27489" y="487"/>
                  </a:lnTo>
                  <a:lnTo>
                    <a:pt x="27487" y="492"/>
                  </a:lnTo>
                  <a:cubicBezTo>
                    <a:pt x="27487" y="492"/>
                    <a:pt x="27487" y="491"/>
                    <a:pt x="27487" y="490"/>
                  </a:cubicBezTo>
                  <a:lnTo>
                    <a:pt x="27487" y="490"/>
                  </a:lnTo>
                  <a:lnTo>
                    <a:pt x="27376" y="719"/>
                  </a:lnTo>
                  <a:cubicBezTo>
                    <a:pt x="27359" y="787"/>
                    <a:pt x="27341" y="857"/>
                    <a:pt x="27316" y="924"/>
                  </a:cubicBezTo>
                  <a:cubicBezTo>
                    <a:pt x="27296" y="1092"/>
                    <a:pt x="26898" y="2013"/>
                    <a:pt x="27156" y="2013"/>
                  </a:cubicBezTo>
                  <a:cubicBezTo>
                    <a:pt x="27158" y="2013"/>
                    <a:pt x="27160" y="2013"/>
                    <a:pt x="27162" y="2013"/>
                  </a:cubicBezTo>
                  <a:lnTo>
                    <a:pt x="27162" y="2013"/>
                  </a:lnTo>
                  <a:cubicBezTo>
                    <a:pt x="27156" y="2039"/>
                    <a:pt x="27149" y="2066"/>
                    <a:pt x="27143" y="2091"/>
                  </a:cubicBezTo>
                  <a:cubicBezTo>
                    <a:pt x="26944" y="2714"/>
                    <a:pt x="26796" y="3368"/>
                    <a:pt x="26590" y="3994"/>
                  </a:cubicBezTo>
                  <a:cubicBezTo>
                    <a:pt x="26294" y="4911"/>
                    <a:pt x="25821" y="5761"/>
                    <a:pt x="25506" y="6668"/>
                  </a:cubicBezTo>
                  <a:cubicBezTo>
                    <a:pt x="25028" y="7444"/>
                    <a:pt x="24465" y="8158"/>
                    <a:pt x="23950" y="8907"/>
                  </a:cubicBezTo>
                  <a:cubicBezTo>
                    <a:pt x="23920" y="8883"/>
                    <a:pt x="23892" y="8872"/>
                    <a:pt x="23866" y="8872"/>
                  </a:cubicBezTo>
                  <a:cubicBezTo>
                    <a:pt x="23708" y="8872"/>
                    <a:pt x="23624" y="9258"/>
                    <a:pt x="23549" y="9369"/>
                  </a:cubicBezTo>
                  <a:cubicBezTo>
                    <a:pt x="23516" y="9522"/>
                    <a:pt x="23241" y="9861"/>
                    <a:pt x="23483" y="9933"/>
                  </a:cubicBezTo>
                  <a:cubicBezTo>
                    <a:pt x="23689" y="9880"/>
                    <a:pt x="23846" y="9472"/>
                    <a:pt x="23996" y="9306"/>
                  </a:cubicBezTo>
                  <a:cubicBezTo>
                    <a:pt x="25179" y="8170"/>
                    <a:pt x="25907" y="6664"/>
                    <a:pt x="26633" y="5212"/>
                  </a:cubicBezTo>
                  <a:cubicBezTo>
                    <a:pt x="26866" y="4798"/>
                    <a:pt x="27003" y="4346"/>
                    <a:pt x="27127" y="3889"/>
                  </a:cubicBezTo>
                  <a:cubicBezTo>
                    <a:pt x="27133" y="3720"/>
                    <a:pt x="27442" y="3200"/>
                    <a:pt x="27187" y="3155"/>
                  </a:cubicBezTo>
                  <a:cubicBezTo>
                    <a:pt x="27318" y="2576"/>
                    <a:pt x="27512" y="1988"/>
                    <a:pt x="27536" y="1396"/>
                  </a:cubicBezTo>
                  <a:cubicBezTo>
                    <a:pt x="27625" y="935"/>
                    <a:pt x="27686" y="468"/>
                    <a:pt x="27723" y="1"/>
                  </a:cubicBezTo>
                  <a:close/>
                  <a:moveTo>
                    <a:pt x="785" y="10856"/>
                  </a:moveTo>
                  <a:cubicBezTo>
                    <a:pt x="541" y="10856"/>
                    <a:pt x="277" y="10884"/>
                    <a:pt x="146" y="10937"/>
                  </a:cubicBezTo>
                  <a:cubicBezTo>
                    <a:pt x="82" y="10951"/>
                    <a:pt x="27" y="10982"/>
                    <a:pt x="29" y="11052"/>
                  </a:cubicBezTo>
                  <a:cubicBezTo>
                    <a:pt x="0" y="11149"/>
                    <a:pt x="79" y="11303"/>
                    <a:pt x="175" y="11303"/>
                  </a:cubicBezTo>
                  <a:cubicBezTo>
                    <a:pt x="195" y="11303"/>
                    <a:pt x="216" y="11296"/>
                    <a:pt x="237" y="11281"/>
                  </a:cubicBezTo>
                  <a:cubicBezTo>
                    <a:pt x="342" y="11279"/>
                    <a:pt x="442" y="11254"/>
                    <a:pt x="537" y="11211"/>
                  </a:cubicBezTo>
                  <a:cubicBezTo>
                    <a:pt x="576" y="11213"/>
                    <a:pt x="615" y="11213"/>
                    <a:pt x="654" y="11213"/>
                  </a:cubicBezTo>
                  <a:lnTo>
                    <a:pt x="706" y="11213"/>
                  </a:lnTo>
                  <a:cubicBezTo>
                    <a:pt x="1111" y="11305"/>
                    <a:pt x="1551" y="11334"/>
                    <a:pt x="1967" y="11412"/>
                  </a:cubicBezTo>
                  <a:cubicBezTo>
                    <a:pt x="2494" y="11534"/>
                    <a:pt x="3035" y="11587"/>
                    <a:pt x="3559" y="11725"/>
                  </a:cubicBezTo>
                  <a:cubicBezTo>
                    <a:pt x="4711" y="12112"/>
                    <a:pt x="5806" y="12665"/>
                    <a:pt x="6991" y="12951"/>
                  </a:cubicBezTo>
                  <a:cubicBezTo>
                    <a:pt x="7085" y="12998"/>
                    <a:pt x="7180" y="13040"/>
                    <a:pt x="7279" y="13070"/>
                  </a:cubicBezTo>
                  <a:cubicBezTo>
                    <a:pt x="7292" y="13075"/>
                    <a:pt x="7305" y="13077"/>
                    <a:pt x="7317" y="13077"/>
                  </a:cubicBezTo>
                  <a:cubicBezTo>
                    <a:pt x="7426" y="13077"/>
                    <a:pt x="7471" y="12904"/>
                    <a:pt x="7351" y="12865"/>
                  </a:cubicBezTo>
                  <a:cubicBezTo>
                    <a:pt x="7297" y="12846"/>
                    <a:pt x="7244" y="12828"/>
                    <a:pt x="7190" y="12807"/>
                  </a:cubicBezTo>
                  <a:cubicBezTo>
                    <a:pt x="6976" y="12702"/>
                    <a:pt x="6768" y="12577"/>
                    <a:pt x="6557" y="12468"/>
                  </a:cubicBezTo>
                  <a:cubicBezTo>
                    <a:pt x="6293" y="12293"/>
                    <a:pt x="6036" y="12108"/>
                    <a:pt x="5725" y="12036"/>
                  </a:cubicBezTo>
                  <a:cubicBezTo>
                    <a:pt x="5291" y="11941"/>
                    <a:pt x="4866" y="11822"/>
                    <a:pt x="4438" y="11711"/>
                  </a:cubicBezTo>
                  <a:cubicBezTo>
                    <a:pt x="3983" y="11569"/>
                    <a:pt x="3522" y="11443"/>
                    <a:pt x="3059" y="11330"/>
                  </a:cubicBezTo>
                  <a:cubicBezTo>
                    <a:pt x="2586" y="11190"/>
                    <a:pt x="2105" y="11081"/>
                    <a:pt x="1617" y="11005"/>
                  </a:cubicBezTo>
                  <a:cubicBezTo>
                    <a:pt x="1514" y="10986"/>
                    <a:pt x="1409" y="10968"/>
                    <a:pt x="1304" y="10953"/>
                  </a:cubicBezTo>
                  <a:cubicBezTo>
                    <a:pt x="1274" y="10887"/>
                    <a:pt x="1041" y="10856"/>
                    <a:pt x="785" y="10856"/>
                  </a:cubicBezTo>
                  <a:close/>
                </a:path>
              </a:pathLst>
            </a:custGeom>
            <a:solidFill>
              <a:srgbClr val="6472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6"/>
            <p:cNvSpPr/>
            <p:nvPr/>
          </p:nvSpPr>
          <p:spPr>
            <a:xfrm>
              <a:off x="7107250" y="51490"/>
              <a:ext cx="1487837" cy="2786096"/>
            </a:xfrm>
            <a:custGeom>
              <a:avLst/>
              <a:gdLst/>
              <a:ahLst/>
              <a:cxnLst/>
              <a:rect l="l" t="t" r="r" b="b"/>
              <a:pathLst>
                <a:path w="19275" h="36094" extrusionOk="0">
                  <a:moveTo>
                    <a:pt x="19035" y="1"/>
                  </a:moveTo>
                  <a:cubicBezTo>
                    <a:pt x="18974" y="1"/>
                    <a:pt x="18914" y="31"/>
                    <a:pt x="18881" y="104"/>
                  </a:cubicBezTo>
                  <a:cubicBezTo>
                    <a:pt x="18793" y="300"/>
                    <a:pt x="18677" y="505"/>
                    <a:pt x="18677" y="725"/>
                  </a:cubicBezTo>
                  <a:lnTo>
                    <a:pt x="18679" y="725"/>
                  </a:lnTo>
                  <a:cubicBezTo>
                    <a:pt x="18689" y="819"/>
                    <a:pt x="18769" y="887"/>
                    <a:pt x="18859" y="887"/>
                  </a:cubicBezTo>
                  <a:cubicBezTo>
                    <a:pt x="18865" y="887"/>
                    <a:pt x="18870" y="886"/>
                    <a:pt x="18875" y="886"/>
                  </a:cubicBezTo>
                  <a:cubicBezTo>
                    <a:pt x="19074" y="863"/>
                    <a:pt x="19027" y="623"/>
                    <a:pt x="19103" y="487"/>
                  </a:cubicBezTo>
                  <a:cubicBezTo>
                    <a:pt x="19136" y="407"/>
                    <a:pt x="19171" y="330"/>
                    <a:pt x="19208" y="252"/>
                  </a:cubicBezTo>
                  <a:cubicBezTo>
                    <a:pt x="19275" y="114"/>
                    <a:pt x="19153" y="1"/>
                    <a:pt x="19035" y="1"/>
                  </a:cubicBezTo>
                  <a:close/>
                  <a:moveTo>
                    <a:pt x="18545" y="1373"/>
                  </a:moveTo>
                  <a:cubicBezTo>
                    <a:pt x="18273" y="1373"/>
                    <a:pt x="18256" y="2030"/>
                    <a:pt x="18151" y="2231"/>
                  </a:cubicBezTo>
                  <a:cubicBezTo>
                    <a:pt x="18027" y="2669"/>
                    <a:pt x="17848" y="3112"/>
                    <a:pt x="17855" y="3575"/>
                  </a:cubicBezTo>
                  <a:cubicBezTo>
                    <a:pt x="17866" y="3668"/>
                    <a:pt x="17944" y="3738"/>
                    <a:pt x="18037" y="3738"/>
                  </a:cubicBezTo>
                  <a:cubicBezTo>
                    <a:pt x="18042" y="3738"/>
                    <a:pt x="18047" y="3738"/>
                    <a:pt x="18052" y="3737"/>
                  </a:cubicBezTo>
                  <a:cubicBezTo>
                    <a:pt x="18161" y="3723"/>
                    <a:pt x="18235" y="3618"/>
                    <a:pt x="18210" y="3511"/>
                  </a:cubicBezTo>
                  <a:cubicBezTo>
                    <a:pt x="18219" y="3338"/>
                    <a:pt x="18260" y="3169"/>
                    <a:pt x="18299" y="3003"/>
                  </a:cubicBezTo>
                  <a:cubicBezTo>
                    <a:pt x="18433" y="2536"/>
                    <a:pt x="18575" y="2071"/>
                    <a:pt x="18712" y="1604"/>
                  </a:cubicBezTo>
                  <a:cubicBezTo>
                    <a:pt x="18739" y="1509"/>
                    <a:pt x="18688" y="1410"/>
                    <a:pt x="18593" y="1380"/>
                  </a:cubicBezTo>
                  <a:cubicBezTo>
                    <a:pt x="18576" y="1375"/>
                    <a:pt x="18561" y="1373"/>
                    <a:pt x="18545" y="1373"/>
                  </a:cubicBezTo>
                  <a:close/>
                  <a:moveTo>
                    <a:pt x="18202" y="13235"/>
                  </a:moveTo>
                  <a:cubicBezTo>
                    <a:pt x="18198" y="13235"/>
                    <a:pt x="18194" y="13235"/>
                    <a:pt x="18190" y="13235"/>
                  </a:cubicBezTo>
                  <a:cubicBezTo>
                    <a:pt x="18091" y="13246"/>
                    <a:pt x="18019" y="13332"/>
                    <a:pt x="18027" y="13431"/>
                  </a:cubicBezTo>
                  <a:cubicBezTo>
                    <a:pt x="18083" y="13912"/>
                    <a:pt x="18149" y="14394"/>
                    <a:pt x="18190" y="14875"/>
                  </a:cubicBezTo>
                  <a:cubicBezTo>
                    <a:pt x="18199" y="14967"/>
                    <a:pt x="18278" y="15036"/>
                    <a:pt x="18369" y="15036"/>
                  </a:cubicBezTo>
                  <a:cubicBezTo>
                    <a:pt x="18375" y="15036"/>
                    <a:pt x="18381" y="15036"/>
                    <a:pt x="18387" y="15035"/>
                  </a:cubicBezTo>
                  <a:cubicBezTo>
                    <a:pt x="18704" y="14976"/>
                    <a:pt x="18459" y="14390"/>
                    <a:pt x="18476" y="14157"/>
                  </a:cubicBezTo>
                  <a:cubicBezTo>
                    <a:pt x="18403" y="13936"/>
                    <a:pt x="18506" y="13235"/>
                    <a:pt x="18202" y="13235"/>
                  </a:cubicBezTo>
                  <a:close/>
                  <a:moveTo>
                    <a:pt x="18532" y="16484"/>
                  </a:moveTo>
                  <a:cubicBezTo>
                    <a:pt x="18521" y="16484"/>
                    <a:pt x="18509" y="16487"/>
                    <a:pt x="18496" y="16492"/>
                  </a:cubicBezTo>
                  <a:cubicBezTo>
                    <a:pt x="18192" y="16560"/>
                    <a:pt x="18412" y="16947"/>
                    <a:pt x="18408" y="17156"/>
                  </a:cubicBezTo>
                  <a:cubicBezTo>
                    <a:pt x="18459" y="17482"/>
                    <a:pt x="18488" y="17811"/>
                    <a:pt x="18515" y="18138"/>
                  </a:cubicBezTo>
                  <a:cubicBezTo>
                    <a:pt x="18554" y="18590"/>
                    <a:pt x="18585" y="19045"/>
                    <a:pt x="18585" y="19502"/>
                  </a:cubicBezTo>
                  <a:cubicBezTo>
                    <a:pt x="18614" y="19687"/>
                    <a:pt x="18480" y="20037"/>
                    <a:pt x="18754" y="20070"/>
                  </a:cubicBezTo>
                  <a:lnTo>
                    <a:pt x="18754" y="20072"/>
                  </a:lnTo>
                  <a:cubicBezTo>
                    <a:pt x="18996" y="20067"/>
                    <a:pt x="18937" y="19779"/>
                    <a:pt x="18945" y="19615"/>
                  </a:cubicBezTo>
                  <a:cubicBezTo>
                    <a:pt x="18947" y="19269"/>
                    <a:pt x="18935" y="18926"/>
                    <a:pt x="18910" y="18582"/>
                  </a:cubicBezTo>
                  <a:cubicBezTo>
                    <a:pt x="18860" y="18322"/>
                    <a:pt x="18837" y="16484"/>
                    <a:pt x="18532" y="16484"/>
                  </a:cubicBezTo>
                  <a:close/>
                  <a:moveTo>
                    <a:pt x="318" y="35277"/>
                  </a:moveTo>
                  <a:cubicBezTo>
                    <a:pt x="59" y="35277"/>
                    <a:pt x="0" y="35579"/>
                    <a:pt x="265" y="35639"/>
                  </a:cubicBezTo>
                  <a:cubicBezTo>
                    <a:pt x="399" y="35649"/>
                    <a:pt x="526" y="35696"/>
                    <a:pt x="656" y="35725"/>
                  </a:cubicBezTo>
                  <a:cubicBezTo>
                    <a:pt x="1030" y="35805"/>
                    <a:pt x="1401" y="35904"/>
                    <a:pt x="1781" y="35949"/>
                  </a:cubicBezTo>
                  <a:cubicBezTo>
                    <a:pt x="1787" y="35950"/>
                    <a:pt x="1793" y="35950"/>
                    <a:pt x="1798" y="35950"/>
                  </a:cubicBezTo>
                  <a:cubicBezTo>
                    <a:pt x="2015" y="35950"/>
                    <a:pt x="2031" y="35599"/>
                    <a:pt x="1804" y="35589"/>
                  </a:cubicBezTo>
                  <a:cubicBezTo>
                    <a:pt x="1355" y="35525"/>
                    <a:pt x="915" y="35416"/>
                    <a:pt x="477" y="35309"/>
                  </a:cubicBezTo>
                  <a:cubicBezTo>
                    <a:pt x="418" y="35287"/>
                    <a:pt x="365" y="35277"/>
                    <a:pt x="318" y="35277"/>
                  </a:cubicBezTo>
                  <a:close/>
                  <a:moveTo>
                    <a:pt x="2991" y="35667"/>
                  </a:moveTo>
                  <a:cubicBezTo>
                    <a:pt x="2937" y="35667"/>
                    <a:pt x="2883" y="35671"/>
                    <a:pt x="2831" y="35684"/>
                  </a:cubicBezTo>
                  <a:cubicBezTo>
                    <a:pt x="2740" y="35729"/>
                    <a:pt x="2703" y="35836"/>
                    <a:pt x="2746" y="35925"/>
                  </a:cubicBezTo>
                  <a:cubicBezTo>
                    <a:pt x="2843" y="36093"/>
                    <a:pt x="3145" y="36019"/>
                    <a:pt x="3316" y="36052"/>
                  </a:cubicBezTo>
                  <a:cubicBezTo>
                    <a:pt x="3364" y="36054"/>
                    <a:pt x="3412" y="36054"/>
                    <a:pt x="3461" y="36054"/>
                  </a:cubicBezTo>
                  <a:cubicBezTo>
                    <a:pt x="3557" y="36054"/>
                    <a:pt x="3655" y="36051"/>
                    <a:pt x="3752" y="36046"/>
                  </a:cubicBezTo>
                  <a:cubicBezTo>
                    <a:pt x="3851" y="36040"/>
                    <a:pt x="3925" y="35953"/>
                    <a:pt x="3919" y="35855"/>
                  </a:cubicBezTo>
                  <a:cubicBezTo>
                    <a:pt x="3905" y="35712"/>
                    <a:pt x="3795" y="35687"/>
                    <a:pt x="3678" y="35687"/>
                  </a:cubicBezTo>
                  <a:cubicBezTo>
                    <a:pt x="3616" y="35687"/>
                    <a:pt x="3552" y="35694"/>
                    <a:pt x="3499" y="35694"/>
                  </a:cubicBezTo>
                  <a:cubicBezTo>
                    <a:pt x="3474" y="35697"/>
                    <a:pt x="3448" y="35698"/>
                    <a:pt x="3422" y="35698"/>
                  </a:cubicBezTo>
                  <a:cubicBezTo>
                    <a:pt x="3279" y="35698"/>
                    <a:pt x="3133" y="35667"/>
                    <a:pt x="2991" y="35667"/>
                  </a:cubicBezTo>
                  <a:close/>
                </a:path>
              </a:pathLst>
            </a:custGeom>
            <a:solidFill>
              <a:srgbClr val="C1D0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6"/>
            <p:cNvSpPr/>
            <p:nvPr/>
          </p:nvSpPr>
          <p:spPr>
            <a:xfrm>
              <a:off x="6222169" y="2231699"/>
              <a:ext cx="935620" cy="617829"/>
            </a:xfrm>
            <a:custGeom>
              <a:avLst/>
              <a:gdLst/>
              <a:ahLst/>
              <a:cxnLst/>
              <a:rect l="l" t="t" r="r" b="b"/>
              <a:pathLst>
                <a:path w="12121" h="8004" extrusionOk="0">
                  <a:moveTo>
                    <a:pt x="12033" y="1"/>
                  </a:moveTo>
                  <a:cubicBezTo>
                    <a:pt x="11999" y="1"/>
                    <a:pt x="11966" y="21"/>
                    <a:pt x="11957" y="65"/>
                  </a:cubicBezTo>
                  <a:cubicBezTo>
                    <a:pt x="11928" y="100"/>
                    <a:pt x="11882" y="136"/>
                    <a:pt x="11833" y="136"/>
                  </a:cubicBezTo>
                  <a:cubicBezTo>
                    <a:pt x="11824" y="136"/>
                    <a:pt x="11816" y="135"/>
                    <a:pt x="11807" y="133"/>
                  </a:cubicBezTo>
                  <a:cubicBezTo>
                    <a:pt x="11724" y="108"/>
                    <a:pt x="11636" y="65"/>
                    <a:pt x="11548" y="65"/>
                  </a:cubicBezTo>
                  <a:cubicBezTo>
                    <a:pt x="11513" y="65"/>
                    <a:pt x="11478" y="72"/>
                    <a:pt x="11443" y="89"/>
                  </a:cubicBezTo>
                  <a:cubicBezTo>
                    <a:pt x="11349" y="120"/>
                    <a:pt x="11281" y="217"/>
                    <a:pt x="11180" y="223"/>
                  </a:cubicBezTo>
                  <a:cubicBezTo>
                    <a:pt x="11141" y="219"/>
                    <a:pt x="11108" y="190"/>
                    <a:pt x="11071" y="186"/>
                  </a:cubicBezTo>
                  <a:cubicBezTo>
                    <a:pt x="11068" y="186"/>
                    <a:pt x="11066" y="186"/>
                    <a:pt x="11063" y="186"/>
                  </a:cubicBezTo>
                  <a:cubicBezTo>
                    <a:pt x="10925" y="186"/>
                    <a:pt x="10811" y="291"/>
                    <a:pt x="10676" y="310"/>
                  </a:cubicBezTo>
                  <a:cubicBezTo>
                    <a:pt x="10509" y="336"/>
                    <a:pt x="10336" y="340"/>
                    <a:pt x="10172" y="382"/>
                  </a:cubicBezTo>
                  <a:cubicBezTo>
                    <a:pt x="10005" y="421"/>
                    <a:pt x="9841" y="470"/>
                    <a:pt x="9682" y="530"/>
                  </a:cubicBezTo>
                  <a:cubicBezTo>
                    <a:pt x="9464" y="612"/>
                    <a:pt x="9256" y="715"/>
                    <a:pt x="9059" y="838"/>
                  </a:cubicBezTo>
                  <a:cubicBezTo>
                    <a:pt x="8448" y="1215"/>
                    <a:pt x="7857" y="1626"/>
                    <a:pt x="7218" y="1955"/>
                  </a:cubicBezTo>
                  <a:cubicBezTo>
                    <a:pt x="6660" y="2237"/>
                    <a:pt x="6059" y="2422"/>
                    <a:pt x="5485" y="2665"/>
                  </a:cubicBezTo>
                  <a:cubicBezTo>
                    <a:pt x="4907" y="2877"/>
                    <a:pt x="4337" y="3132"/>
                    <a:pt x="3840" y="3502"/>
                  </a:cubicBezTo>
                  <a:cubicBezTo>
                    <a:pt x="3317" y="3864"/>
                    <a:pt x="2974" y="4410"/>
                    <a:pt x="2665" y="4953"/>
                  </a:cubicBezTo>
                  <a:cubicBezTo>
                    <a:pt x="2418" y="5374"/>
                    <a:pt x="2194" y="5806"/>
                    <a:pt x="1972" y="6238"/>
                  </a:cubicBezTo>
                  <a:cubicBezTo>
                    <a:pt x="1830" y="6514"/>
                    <a:pt x="1692" y="6792"/>
                    <a:pt x="1552" y="7068"/>
                  </a:cubicBezTo>
                  <a:cubicBezTo>
                    <a:pt x="1429" y="7300"/>
                    <a:pt x="1313" y="7545"/>
                    <a:pt x="1116" y="7726"/>
                  </a:cubicBezTo>
                  <a:cubicBezTo>
                    <a:pt x="1031" y="7808"/>
                    <a:pt x="944" y="7843"/>
                    <a:pt x="862" y="7843"/>
                  </a:cubicBezTo>
                  <a:cubicBezTo>
                    <a:pt x="695" y="7843"/>
                    <a:pt x="545" y="7702"/>
                    <a:pt x="455" y="7522"/>
                  </a:cubicBezTo>
                  <a:cubicBezTo>
                    <a:pt x="213" y="6963"/>
                    <a:pt x="157" y="6337"/>
                    <a:pt x="186" y="5732"/>
                  </a:cubicBezTo>
                  <a:cubicBezTo>
                    <a:pt x="207" y="5488"/>
                    <a:pt x="246" y="5245"/>
                    <a:pt x="301" y="5006"/>
                  </a:cubicBezTo>
                  <a:cubicBezTo>
                    <a:pt x="468" y="4261"/>
                    <a:pt x="694" y="3531"/>
                    <a:pt x="1009" y="2838"/>
                  </a:cubicBezTo>
                  <a:cubicBezTo>
                    <a:pt x="1180" y="2389"/>
                    <a:pt x="1342" y="1922"/>
                    <a:pt x="1350" y="1439"/>
                  </a:cubicBezTo>
                  <a:cubicBezTo>
                    <a:pt x="1340" y="1155"/>
                    <a:pt x="1293" y="867"/>
                    <a:pt x="1180" y="604"/>
                  </a:cubicBezTo>
                  <a:cubicBezTo>
                    <a:pt x="1103" y="443"/>
                    <a:pt x="1015" y="289"/>
                    <a:pt x="912" y="141"/>
                  </a:cubicBezTo>
                  <a:cubicBezTo>
                    <a:pt x="897" y="121"/>
                    <a:pt x="874" y="110"/>
                    <a:pt x="851" y="110"/>
                  </a:cubicBezTo>
                  <a:cubicBezTo>
                    <a:pt x="834" y="110"/>
                    <a:pt x="817" y="116"/>
                    <a:pt x="803" y="129"/>
                  </a:cubicBezTo>
                  <a:cubicBezTo>
                    <a:pt x="760" y="157"/>
                    <a:pt x="766" y="217"/>
                    <a:pt x="799" y="252"/>
                  </a:cubicBezTo>
                  <a:cubicBezTo>
                    <a:pt x="873" y="363"/>
                    <a:pt x="941" y="478"/>
                    <a:pt x="1003" y="595"/>
                  </a:cubicBezTo>
                  <a:cubicBezTo>
                    <a:pt x="1147" y="894"/>
                    <a:pt x="1202" y="1233"/>
                    <a:pt x="1190" y="1562"/>
                  </a:cubicBezTo>
                  <a:cubicBezTo>
                    <a:pt x="1130" y="2194"/>
                    <a:pt x="863" y="2780"/>
                    <a:pt x="620" y="3360"/>
                  </a:cubicBezTo>
                  <a:cubicBezTo>
                    <a:pt x="449" y="3809"/>
                    <a:pt x="320" y="4270"/>
                    <a:pt x="207" y="4735"/>
                  </a:cubicBezTo>
                  <a:cubicBezTo>
                    <a:pt x="81" y="5214"/>
                    <a:pt x="1" y="5710"/>
                    <a:pt x="25" y="6208"/>
                  </a:cubicBezTo>
                  <a:cubicBezTo>
                    <a:pt x="42" y="6625"/>
                    <a:pt x="110" y="7047"/>
                    <a:pt x="252" y="7442"/>
                  </a:cubicBezTo>
                  <a:cubicBezTo>
                    <a:pt x="342" y="7705"/>
                    <a:pt x="542" y="7977"/>
                    <a:pt x="840" y="8004"/>
                  </a:cubicBezTo>
                  <a:cubicBezTo>
                    <a:pt x="1371" y="7999"/>
                    <a:pt x="1653" y="7175"/>
                    <a:pt x="1875" y="6773"/>
                  </a:cubicBezTo>
                  <a:cubicBezTo>
                    <a:pt x="2284" y="5971"/>
                    <a:pt x="2688" y="5160"/>
                    <a:pt x="3183" y="4408"/>
                  </a:cubicBezTo>
                  <a:cubicBezTo>
                    <a:pt x="3545" y="3852"/>
                    <a:pt x="4101" y="3465"/>
                    <a:pt x="4685" y="3173"/>
                  </a:cubicBezTo>
                  <a:cubicBezTo>
                    <a:pt x="4998" y="3015"/>
                    <a:pt x="5329" y="2893"/>
                    <a:pt x="5656" y="2766"/>
                  </a:cubicBezTo>
                  <a:cubicBezTo>
                    <a:pt x="6088" y="2585"/>
                    <a:pt x="6530" y="2435"/>
                    <a:pt x="6960" y="2252"/>
                  </a:cubicBezTo>
                  <a:cubicBezTo>
                    <a:pt x="7388" y="2054"/>
                    <a:pt x="7802" y="1826"/>
                    <a:pt x="8199" y="1567"/>
                  </a:cubicBezTo>
                  <a:cubicBezTo>
                    <a:pt x="8734" y="1248"/>
                    <a:pt x="9234" y="851"/>
                    <a:pt x="9828" y="645"/>
                  </a:cubicBezTo>
                  <a:cubicBezTo>
                    <a:pt x="10034" y="575"/>
                    <a:pt x="10244" y="515"/>
                    <a:pt x="10460" y="493"/>
                  </a:cubicBezTo>
                  <a:cubicBezTo>
                    <a:pt x="10598" y="482"/>
                    <a:pt x="10740" y="470"/>
                    <a:pt x="10867" y="417"/>
                  </a:cubicBezTo>
                  <a:cubicBezTo>
                    <a:pt x="10929" y="394"/>
                    <a:pt x="10984" y="361"/>
                    <a:pt x="11046" y="342"/>
                  </a:cubicBezTo>
                  <a:cubicBezTo>
                    <a:pt x="11097" y="370"/>
                    <a:pt x="11142" y="381"/>
                    <a:pt x="11183" y="381"/>
                  </a:cubicBezTo>
                  <a:cubicBezTo>
                    <a:pt x="11304" y="381"/>
                    <a:pt x="11394" y="285"/>
                    <a:pt x="11521" y="229"/>
                  </a:cubicBezTo>
                  <a:cubicBezTo>
                    <a:pt x="11535" y="224"/>
                    <a:pt x="11550" y="221"/>
                    <a:pt x="11564" y="221"/>
                  </a:cubicBezTo>
                  <a:cubicBezTo>
                    <a:pt x="11571" y="221"/>
                    <a:pt x="11578" y="222"/>
                    <a:pt x="11585" y="223"/>
                  </a:cubicBezTo>
                  <a:cubicBezTo>
                    <a:pt x="11669" y="250"/>
                    <a:pt x="11756" y="293"/>
                    <a:pt x="11843" y="293"/>
                  </a:cubicBezTo>
                  <a:cubicBezTo>
                    <a:pt x="11878" y="293"/>
                    <a:pt x="11913" y="286"/>
                    <a:pt x="11947" y="268"/>
                  </a:cubicBezTo>
                  <a:cubicBezTo>
                    <a:pt x="12015" y="229"/>
                    <a:pt x="12104" y="176"/>
                    <a:pt x="12110" y="91"/>
                  </a:cubicBezTo>
                  <a:cubicBezTo>
                    <a:pt x="12120" y="34"/>
                    <a:pt x="12077" y="1"/>
                    <a:pt x="120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6"/>
            <p:cNvSpPr/>
            <p:nvPr/>
          </p:nvSpPr>
          <p:spPr>
            <a:xfrm>
              <a:off x="5981794" y="2241502"/>
              <a:ext cx="338864" cy="328598"/>
            </a:xfrm>
            <a:custGeom>
              <a:avLst/>
              <a:gdLst/>
              <a:ahLst/>
              <a:cxnLst/>
              <a:rect l="l" t="t" r="r" b="b"/>
              <a:pathLst>
                <a:path w="4390" h="4257" extrusionOk="0">
                  <a:moveTo>
                    <a:pt x="2728" y="1"/>
                  </a:moveTo>
                  <a:cubicBezTo>
                    <a:pt x="2463" y="1"/>
                    <a:pt x="2196" y="43"/>
                    <a:pt x="1942" y="119"/>
                  </a:cubicBezTo>
                  <a:cubicBezTo>
                    <a:pt x="1557" y="230"/>
                    <a:pt x="1232" y="481"/>
                    <a:pt x="944" y="750"/>
                  </a:cubicBezTo>
                  <a:cubicBezTo>
                    <a:pt x="825" y="861"/>
                    <a:pt x="714" y="979"/>
                    <a:pt x="607" y="1100"/>
                  </a:cubicBezTo>
                  <a:cubicBezTo>
                    <a:pt x="479" y="1238"/>
                    <a:pt x="375" y="1370"/>
                    <a:pt x="362" y="1563"/>
                  </a:cubicBezTo>
                  <a:cubicBezTo>
                    <a:pt x="319" y="1941"/>
                    <a:pt x="305" y="2322"/>
                    <a:pt x="282" y="2703"/>
                  </a:cubicBezTo>
                  <a:cubicBezTo>
                    <a:pt x="268" y="3003"/>
                    <a:pt x="263" y="3305"/>
                    <a:pt x="206" y="3602"/>
                  </a:cubicBezTo>
                  <a:cubicBezTo>
                    <a:pt x="163" y="3791"/>
                    <a:pt x="101" y="3974"/>
                    <a:pt x="17" y="4149"/>
                  </a:cubicBezTo>
                  <a:cubicBezTo>
                    <a:pt x="0" y="4188"/>
                    <a:pt x="19" y="4233"/>
                    <a:pt x="60" y="4252"/>
                  </a:cubicBezTo>
                  <a:cubicBezTo>
                    <a:pt x="69" y="4255"/>
                    <a:pt x="78" y="4257"/>
                    <a:pt x="87" y="4257"/>
                  </a:cubicBezTo>
                  <a:cubicBezTo>
                    <a:pt x="118" y="4257"/>
                    <a:pt x="148" y="4239"/>
                    <a:pt x="161" y="4209"/>
                  </a:cubicBezTo>
                  <a:cubicBezTo>
                    <a:pt x="194" y="4139"/>
                    <a:pt x="224" y="4067"/>
                    <a:pt x="251" y="3993"/>
                  </a:cubicBezTo>
                  <a:cubicBezTo>
                    <a:pt x="373" y="3692"/>
                    <a:pt x="407" y="3369"/>
                    <a:pt x="424" y="3048"/>
                  </a:cubicBezTo>
                  <a:cubicBezTo>
                    <a:pt x="440" y="2715"/>
                    <a:pt x="455" y="2384"/>
                    <a:pt x="477" y="2051"/>
                  </a:cubicBezTo>
                  <a:cubicBezTo>
                    <a:pt x="496" y="1859"/>
                    <a:pt x="496" y="1639"/>
                    <a:pt x="547" y="1448"/>
                  </a:cubicBezTo>
                  <a:cubicBezTo>
                    <a:pt x="584" y="1349"/>
                    <a:pt x="669" y="1275"/>
                    <a:pt x="735" y="1195"/>
                  </a:cubicBezTo>
                  <a:cubicBezTo>
                    <a:pt x="1072" y="826"/>
                    <a:pt x="1442" y="460"/>
                    <a:pt x="1924" y="290"/>
                  </a:cubicBezTo>
                  <a:cubicBezTo>
                    <a:pt x="2182" y="205"/>
                    <a:pt x="2454" y="158"/>
                    <a:pt x="2726" y="158"/>
                  </a:cubicBezTo>
                  <a:cubicBezTo>
                    <a:pt x="3054" y="158"/>
                    <a:pt x="3380" y="226"/>
                    <a:pt x="3676" y="376"/>
                  </a:cubicBezTo>
                  <a:cubicBezTo>
                    <a:pt x="3849" y="464"/>
                    <a:pt x="3997" y="592"/>
                    <a:pt x="4166" y="685"/>
                  </a:cubicBezTo>
                  <a:cubicBezTo>
                    <a:pt x="4181" y="735"/>
                    <a:pt x="4210" y="755"/>
                    <a:pt x="4241" y="755"/>
                  </a:cubicBezTo>
                  <a:cubicBezTo>
                    <a:pt x="4314" y="755"/>
                    <a:pt x="4390" y="640"/>
                    <a:pt x="4265" y="563"/>
                  </a:cubicBezTo>
                  <a:cubicBezTo>
                    <a:pt x="4051" y="440"/>
                    <a:pt x="3862" y="273"/>
                    <a:pt x="3629" y="183"/>
                  </a:cubicBezTo>
                  <a:cubicBezTo>
                    <a:pt x="3345" y="58"/>
                    <a:pt x="3037" y="1"/>
                    <a:pt x="27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6"/>
            <p:cNvSpPr/>
            <p:nvPr/>
          </p:nvSpPr>
          <p:spPr>
            <a:xfrm>
              <a:off x="5967436" y="2295073"/>
              <a:ext cx="56349" cy="67541"/>
            </a:xfrm>
            <a:custGeom>
              <a:avLst/>
              <a:gdLst/>
              <a:ahLst/>
              <a:cxnLst/>
              <a:rect l="l" t="t" r="r" b="b"/>
              <a:pathLst>
                <a:path w="730" h="875" extrusionOk="0">
                  <a:moveTo>
                    <a:pt x="102" y="1"/>
                  </a:moveTo>
                  <a:cubicBezTo>
                    <a:pt x="11" y="7"/>
                    <a:pt x="1" y="114"/>
                    <a:pt x="71" y="159"/>
                  </a:cubicBezTo>
                  <a:cubicBezTo>
                    <a:pt x="299" y="326"/>
                    <a:pt x="468" y="558"/>
                    <a:pt x="559" y="826"/>
                  </a:cubicBezTo>
                  <a:cubicBezTo>
                    <a:pt x="572" y="860"/>
                    <a:pt x="600" y="874"/>
                    <a:pt x="627" y="874"/>
                  </a:cubicBezTo>
                  <a:cubicBezTo>
                    <a:pt x="678" y="874"/>
                    <a:pt x="729" y="826"/>
                    <a:pt x="703" y="764"/>
                  </a:cubicBezTo>
                  <a:cubicBezTo>
                    <a:pt x="643" y="587"/>
                    <a:pt x="548" y="423"/>
                    <a:pt x="429" y="279"/>
                  </a:cubicBezTo>
                  <a:cubicBezTo>
                    <a:pt x="349" y="188"/>
                    <a:pt x="262" y="106"/>
                    <a:pt x="166" y="34"/>
                  </a:cubicBezTo>
                  <a:cubicBezTo>
                    <a:pt x="151" y="13"/>
                    <a:pt x="126" y="1"/>
                    <a:pt x="1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6"/>
            <p:cNvSpPr/>
            <p:nvPr/>
          </p:nvSpPr>
          <p:spPr>
            <a:xfrm>
              <a:off x="5928223" y="2546256"/>
              <a:ext cx="258123" cy="189810"/>
            </a:xfrm>
            <a:custGeom>
              <a:avLst/>
              <a:gdLst/>
              <a:ahLst/>
              <a:cxnLst/>
              <a:rect l="l" t="t" r="r" b="b"/>
              <a:pathLst>
                <a:path w="3344" h="2459" extrusionOk="0">
                  <a:moveTo>
                    <a:pt x="1955" y="156"/>
                  </a:moveTo>
                  <a:cubicBezTo>
                    <a:pt x="2196" y="156"/>
                    <a:pt x="2433" y="194"/>
                    <a:pt x="2638" y="287"/>
                  </a:cubicBezTo>
                  <a:cubicBezTo>
                    <a:pt x="2834" y="396"/>
                    <a:pt x="3027" y="555"/>
                    <a:pt x="3111" y="769"/>
                  </a:cubicBezTo>
                  <a:cubicBezTo>
                    <a:pt x="3157" y="925"/>
                    <a:pt x="3196" y="1092"/>
                    <a:pt x="3165" y="1254"/>
                  </a:cubicBezTo>
                  <a:cubicBezTo>
                    <a:pt x="3113" y="1480"/>
                    <a:pt x="3015" y="1703"/>
                    <a:pt x="2830" y="1853"/>
                  </a:cubicBezTo>
                  <a:cubicBezTo>
                    <a:pt x="2482" y="2168"/>
                    <a:pt x="1992" y="2250"/>
                    <a:pt x="1540" y="2295"/>
                  </a:cubicBezTo>
                  <a:cubicBezTo>
                    <a:pt x="1465" y="2299"/>
                    <a:pt x="1389" y="2302"/>
                    <a:pt x="1313" y="2302"/>
                  </a:cubicBezTo>
                  <a:cubicBezTo>
                    <a:pt x="1095" y="2302"/>
                    <a:pt x="876" y="2278"/>
                    <a:pt x="678" y="2182"/>
                  </a:cubicBezTo>
                  <a:cubicBezTo>
                    <a:pt x="377" y="2034"/>
                    <a:pt x="151" y="1711"/>
                    <a:pt x="190" y="1367"/>
                  </a:cubicBezTo>
                  <a:cubicBezTo>
                    <a:pt x="242" y="863"/>
                    <a:pt x="332" y="701"/>
                    <a:pt x="735" y="392"/>
                  </a:cubicBezTo>
                  <a:cubicBezTo>
                    <a:pt x="751" y="410"/>
                    <a:pt x="769" y="417"/>
                    <a:pt x="788" y="417"/>
                  </a:cubicBezTo>
                  <a:cubicBezTo>
                    <a:pt x="823" y="417"/>
                    <a:pt x="861" y="392"/>
                    <a:pt x="894" y="376"/>
                  </a:cubicBezTo>
                  <a:cubicBezTo>
                    <a:pt x="957" y="343"/>
                    <a:pt x="1023" y="316"/>
                    <a:pt x="1089" y="293"/>
                  </a:cubicBezTo>
                  <a:cubicBezTo>
                    <a:pt x="1349" y="214"/>
                    <a:pt x="1655" y="156"/>
                    <a:pt x="1955" y="156"/>
                  </a:cubicBezTo>
                  <a:close/>
                  <a:moveTo>
                    <a:pt x="1946" y="0"/>
                  </a:moveTo>
                  <a:cubicBezTo>
                    <a:pt x="1555" y="0"/>
                    <a:pt x="1145" y="86"/>
                    <a:pt x="846" y="224"/>
                  </a:cubicBezTo>
                  <a:cubicBezTo>
                    <a:pt x="826" y="202"/>
                    <a:pt x="804" y="194"/>
                    <a:pt x="781" y="194"/>
                  </a:cubicBezTo>
                  <a:cubicBezTo>
                    <a:pt x="710" y="194"/>
                    <a:pt x="633" y="279"/>
                    <a:pt x="577" y="318"/>
                  </a:cubicBezTo>
                  <a:cubicBezTo>
                    <a:pt x="530" y="357"/>
                    <a:pt x="482" y="398"/>
                    <a:pt x="435" y="440"/>
                  </a:cubicBezTo>
                  <a:cubicBezTo>
                    <a:pt x="205" y="637"/>
                    <a:pt x="108" y="845"/>
                    <a:pt x="63" y="1145"/>
                  </a:cubicBezTo>
                  <a:cubicBezTo>
                    <a:pt x="1" y="1433"/>
                    <a:pt x="23" y="1752"/>
                    <a:pt x="215" y="1989"/>
                  </a:cubicBezTo>
                  <a:cubicBezTo>
                    <a:pt x="429" y="2305"/>
                    <a:pt x="818" y="2445"/>
                    <a:pt x="1188" y="2456"/>
                  </a:cubicBezTo>
                  <a:cubicBezTo>
                    <a:pt x="1235" y="2457"/>
                    <a:pt x="1281" y="2458"/>
                    <a:pt x="1328" y="2458"/>
                  </a:cubicBezTo>
                  <a:cubicBezTo>
                    <a:pt x="1772" y="2458"/>
                    <a:pt x="2224" y="2378"/>
                    <a:pt x="2624" y="2184"/>
                  </a:cubicBezTo>
                  <a:cubicBezTo>
                    <a:pt x="2811" y="2087"/>
                    <a:pt x="2976" y="1952"/>
                    <a:pt x="3107" y="1787"/>
                  </a:cubicBezTo>
                  <a:cubicBezTo>
                    <a:pt x="3243" y="1585"/>
                    <a:pt x="3344" y="1322"/>
                    <a:pt x="3329" y="1077"/>
                  </a:cubicBezTo>
                  <a:cubicBezTo>
                    <a:pt x="3313" y="915"/>
                    <a:pt x="3288" y="746"/>
                    <a:pt x="3208" y="604"/>
                  </a:cubicBezTo>
                  <a:cubicBezTo>
                    <a:pt x="3078" y="400"/>
                    <a:pt x="2893" y="236"/>
                    <a:pt x="2675" y="131"/>
                  </a:cubicBezTo>
                  <a:cubicBezTo>
                    <a:pt x="2469" y="40"/>
                    <a:pt x="2212" y="0"/>
                    <a:pt x="19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6"/>
            <p:cNvSpPr/>
            <p:nvPr/>
          </p:nvSpPr>
          <p:spPr>
            <a:xfrm>
              <a:off x="5957479" y="2573350"/>
              <a:ext cx="205866" cy="135468"/>
            </a:xfrm>
            <a:custGeom>
              <a:avLst/>
              <a:gdLst/>
              <a:ahLst/>
              <a:cxnLst/>
              <a:rect l="l" t="t" r="r" b="b"/>
              <a:pathLst>
                <a:path w="2667" h="1755" extrusionOk="0">
                  <a:moveTo>
                    <a:pt x="1533" y="157"/>
                  </a:moveTo>
                  <a:cubicBezTo>
                    <a:pt x="1821" y="157"/>
                    <a:pt x="2108" y="201"/>
                    <a:pt x="2296" y="340"/>
                  </a:cubicBezTo>
                  <a:cubicBezTo>
                    <a:pt x="2555" y="576"/>
                    <a:pt x="2504" y="938"/>
                    <a:pt x="2296" y="1189"/>
                  </a:cubicBezTo>
                  <a:cubicBezTo>
                    <a:pt x="2033" y="1457"/>
                    <a:pt x="1644" y="1566"/>
                    <a:pt x="1280" y="1594"/>
                  </a:cubicBezTo>
                  <a:lnTo>
                    <a:pt x="1278" y="1594"/>
                  </a:lnTo>
                  <a:cubicBezTo>
                    <a:pt x="1233" y="1597"/>
                    <a:pt x="1188" y="1599"/>
                    <a:pt x="1142" y="1599"/>
                  </a:cubicBezTo>
                  <a:cubicBezTo>
                    <a:pt x="910" y="1599"/>
                    <a:pt x="676" y="1557"/>
                    <a:pt x="467" y="1450"/>
                  </a:cubicBezTo>
                  <a:cubicBezTo>
                    <a:pt x="307" y="1389"/>
                    <a:pt x="200" y="1236"/>
                    <a:pt x="194" y="1064"/>
                  </a:cubicBezTo>
                  <a:cubicBezTo>
                    <a:pt x="173" y="811"/>
                    <a:pt x="270" y="560"/>
                    <a:pt x="457" y="387"/>
                  </a:cubicBezTo>
                  <a:cubicBezTo>
                    <a:pt x="471" y="387"/>
                    <a:pt x="488" y="383"/>
                    <a:pt x="500" y="374"/>
                  </a:cubicBezTo>
                  <a:cubicBezTo>
                    <a:pt x="541" y="348"/>
                    <a:pt x="585" y="323"/>
                    <a:pt x="628" y="300"/>
                  </a:cubicBezTo>
                  <a:cubicBezTo>
                    <a:pt x="706" y="261"/>
                    <a:pt x="788" y="233"/>
                    <a:pt x="873" y="218"/>
                  </a:cubicBezTo>
                  <a:cubicBezTo>
                    <a:pt x="1055" y="187"/>
                    <a:pt x="1294" y="157"/>
                    <a:pt x="1533" y="157"/>
                  </a:cubicBezTo>
                  <a:close/>
                  <a:moveTo>
                    <a:pt x="1482" y="0"/>
                  </a:moveTo>
                  <a:cubicBezTo>
                    <a:pt x="1119" y="0"/>
                    <a:pt x="726" y="57"/>
                    <a:pt x="511" y="185"/>
                  </a:cubicBezTo>
                  <a:cubicBezTo>
                    <a:pt x="395" y="198"/>
                    <a:pt x="317" y="302"/>
                    <a:pt x="249" y="385"/>
                  </a:cubicBezTo>
                  <a:cubicBezTo>
                    <a:pt x="64" y="605"/>
                    <a:pt x="0" y="913"/>
                    <a:pt x="58" y="1191"/>
                  </a:cubicBezTo>
                  <a:cubicBezTo>
                    <a:pt x="91" y="1308"/>
                    <a:pt x="149" y="1426"/>
                    <a:pt x="247" y="1500"/>
                  </a:cubicBezTo>
                  <a:cubicBezTo>
                    <a:pt x="381" y="1590"/>
                    <a:pt x="527" y="1656"/>
                    <a:pt x="681" y="1699"/>
                  </a:cubicBezTo>
                  <a:cubicBezTo>
                    <a:pt x="825" y="1736"/>
                    <a:pt x="985" y="1754"/>
                    <a:pt x="1151" y="1754"/>
                  </a:cubicBezTo>
                  <a:cubicBezTo>
                    <a:pt x="1643" y="1754"/>
                    <a:pt x="2183" y="1589"/>
                    <a:pt x="2463" y="1226"/>
                  </a:cubicBezTo>
                  <a:cubicBezTo>
                    <a:pt x="2543" y="1103"/>
                    <a:pt x="2611" y="965"/>
                    <a:pt x="2627" y="815"/>
                  </a:cubicBezTo>
                  <a:cubicBezTo>
                    <a:pt x="2667" y="459"/>
                    <a:pt x="2426" y="132"/>
                    <a:pt x="2074" y="64"/>
                  </a:cubicBezTo>
                  <a:cubicBezTo>
                    <a:pt x="1923" y="23"/>
                    <a:pt x="1708" y="0"/>
                    <a:pt x="14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6"/>
            <p:cNvSpPr/>
            <p:nvPr/>
          </p:nvSpPr>
          <p:spPr>
            <a:xfrm>
              <a:off x="5972763" y="2717545"/>
              <a:ext cx="19375" cy="45851"/>
            </a:xfrm>
            <a:custGeom>
              <a:avLst/>
              <a:gdLst/>
              <a:ahLst/>
              <a:cxnLst/>
              <a:rect l="l" t="t" r="r" b="b"/>
              <a:pathLst>
                <a:path w="251" h="594" extrusionOk="0">
                  <a:moveTo>
                    <a:pt x="89" y="1"/>
                  </a:moveTo>
                  <a:cubicBezTo>
                    <a:pt x="45" y="1"/>
                    <a:pt x="0" y="34"/>
                    <a:pt x="8" y="93"/>
                  </a:cubicBezTo>
                  <a:cubicBezTo>
                    <a:pt x="55" y="228"/>
                    <a:pt x="99" y="368"/>
                    <a:pt x="88" y="514"/>
                  </a:cubicBezTo>
                  <a:cubicBezTo>
                    <a:pt x="88" y="567"/>
                    <a:pt x="127" y="593"/>
                    <a:pt x="167" y="593"/>
                  </a:cubicBezTo>
                  <a:cubicBezTo>
                    <a:pt x="206" y="593"/>
                    <a:pt x="245" y="567"/>
                    <a:pt x="245" y="514"/>
                  </a:cubicBezTo>
                  <a:cubicBezTo>
                    <a:pt x="251" y="362"/>
                    <a:pt x="222" y="212"/>
                    <a:pt x="164" y="72"/>
                  </a:cubicBezTo>
                  <a:cubicBezTo>
                    <a:pt x="160" y="23"/>
                    <a:pt x="125" y="1"/>
                    <a:pt x="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6"/>
            <p:cNvSpPr/>
            <p:nvPr/>
          </p:nvSpPr>
          <p:spPr>
            <a:xfrm>
              <a:off x="6149763" y="2684738"/>
              <a:ext cx="17754" cy="54882"/>
            </a:xfrm>
            <a:custGeom>
              <a:avLst/>
              <a:gdLst/>
              <a:ahLst/>
              <a:cxnLst/>
              <a:rect l="l" t="t" r="r" b="b"/>
              <a:pathLst>
                <a:path w="230" h="711" extrusionOk="0">
                  <a:moveTo>
                    <a:pt x="133" y="1"/>
                  </a:moveTo>
                  <a:cubicBezTo>
                    <a:pt x="53" y="1"/>
                    <a:pt x="33" y="98"/>
                    <a:pt x="25" y="164"/>
                  </a:cubicBezTo>
                  <a:cubicBezTo>
                    <a:pt x="5" y="322"/>
                    <a:pt x="1" y="483"/>
                    <a:pt x="17" y="643"/>
                  </a:cubicBezTo>
                  <a:cubicBezTo>
                    <a:pt x="24" y="689"/>
                    <a:pt x="59" y="711"/>
                    <a:pt x="94" y="711"/>
                  </a:cubicBezTo>
                  <a:cubicBezTo>
                    <a:pt x="138" y="711"/>
                    <a:pt x="181" y="679"/>
                    <a:pt x="174" y="623"/>
                  </a:cubicBezTo>
                  <a:cubicBezTo>
                    <a:pt x="155" y="458"/>
                    <a:pt x="161" y="291"/>
                    <a:pt x="192" y="129"/>
                  </a:cubicBezTo>
                  <a:cubicBezTo>
                    <a:pt x="229" y="81"/>
                    <a:pt x="202" y="12"/>
                    <a:pt x="143" y="1"/>
                  </a:cubicBezTo>
                  <a:cubicBezTo>
                    <a:pt x="139" y="1"/>
                    <a:pt x="136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6"/>
            <p:cNvSpPr/>
            <p:nvPr/>
          </p:nvSpPr>
          <p:spPr>
            <a:xfrm>
              <a:off x="5981640" y="2726731"/>
              <a:ext cx="186954" cy="65380"/>
            </a:xfrm>
            <a:custGeom>
              <a:avLst/>
              <a:gdLst/>
              <a:ahLst/>
              <a:cxnLst/>
              <a:rect l="l" t="t" r="r" b="b"/>
              <a:pathLst>
                <a:path w="2422" h="847" extrusionOk="0">
                  <a:moveTo>
                    <a:pt x="2328" y="0"/>
                  </a:moveTo>
                  <a:cubicBezTo>
                    <a:pt x="2297" y="0"/>
                    <a:pt x="2266" y="17"/>
                    <a:pt x="2255" y="56"/>
                  </a:cubicBezTo>
                  <a:cubicBezTo>
                    <a:pt x="2218" y="233"/>
                    <a:pt x="2084" y="371"/>
                    <a:pt x="1938" y="467"/>
                  </a:cubicBezTo>
                  <a:cubicBezTo>
                    <a:pt x="1709" y="634"/>
                    <a:pt x="1436" y="691"/>
                    <a:pt x="1158" y="691"/>
                  </a:cubicBezTo>
                  <a:cubicBezTo>
                    <a:pt x="970" y="691"/>
                    <a:pt x="779" y="664"/>
                    <a:pt x="599" y="628"/>
                  </a:cubicBezTo>
                  <a:cubicBezTo>
                    <a:pt x="461" y="601"/>
                    <a:pt x="311" y="560"/>
                    <a:pt x="214" y="449"/>
                  </a:cubicBezTo>
                  <a:cubicBezTo>
                    <a:pt x="200" y="432"/>
                    <a:pt x="185" y="416"/>
                    <a:pt x="175" y="397"/>
                  </a:cubicBezTo>
                  <a:cubicBezTo>
                    <a:pt x="169" y="358"/>
                    <a:pt x="136" y="330"/>
                    <a:pt x="97" y="330"/>
                  </a:cubicBezTo>
                  <a:cubicBezTo>
                    <a:pt x="33" y="330"/>
                    <a:pt x="0" y="402"/>
                    <a:pt x="29" y="457"/>
                  </a:cubicBezTo>
                  <a:cubicBezTo>
                    <a:pt x="99" y="585"/>
                    <a:pt x="224" y="673"/>
                    <a:pt x="358" y="724"/>
                  </a:cubicBezTo>
                  <a:cubicBezTo>
                    <a:pt x="591" y="799"/>
                    <a:pt x="837" y="829"/>
                    <a:pt x="1080" y="846"/>
                  </a:cubicBezTo>
                  <a:cubicBezTo>
                    <a:pt x="1091" y="846"/>
                    <a:pt x="1103" y="846"/>
                    <a:pt x="1114" y="846"/>
                  </a:cubicBezTo>
                  <a:cubicBezTo>
                    <a:pt x="1345" y="846"/>
                    <a:pt x="1588" y="825"/>
                    <a:pt x="1798" y="729"/>
                  </a:cubicBezTo>
                  <a:cubicBezTo>
                    <a:pt x="2066" y="601"/>
                    <a:pt x="2337" y="402"/>
                    <a:pt x="2407" y="99"/>
                  </a:cubicBezTo>
                  <a:cubicBezTo>
                    <a:pt x="2422" y="39"/>
                    <a:pt x="2374" y="0"/>
                    <a:pt x="23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6"/>
            <p:cNvSpPr/>
            <p:nvPr/>
          </p:nvSpPr>
          <p:spPr>
            <a:xfrm>
              <a:off x="5877585" y="2670149"/>
              <a:ext cx="370280" cy="208645"/>
            </a:xfrm>
            <a:custGeom>
              <a:avLst/>
              <a:gdLst/>
              <a:ahLst/>
              <a:cxnLst/>
              <a:rect l="l" t="t" r="r" b="b"/>
              <a:pathLst>
                <a:path w="4797" h="2703" extrusionOk="0">
                  <a:moveTo>
                    <a:pt x="766" y="1"/>
                  </a:moveTo>
                  <a:cubicBezTo>
                    <a:pt x="614" y="1"/>
                    <a:pt x="440" y="207"/>
                    <a:pt x="342" y="314"/>
                  </a:cubicBezTo>
                  <a:cubicBezTo>
                    <a:pt x="262" y="404"/>
                    <a:pt x="196" y="509"/>
                    <a:pt x="149" y="622"/>
                  </a:cubicBezTo>
                  <a:cubicBezTo>
                    <a:pt x="9" y="976"/>
                    <a:pt x="1" y="1369"/>
                    <a:pt x="124" y="1729"/>
                  </a:cubicBezTo>
                  <a:cubicBezTo>
                    <a:pt x="208" y="1978"/>
                    <a:pt x="377" y="2165"/>
                    <a:pt x="595" y="2307"/>
                  </a:cubicBezTo>
                  <a:cubicBezTo>
                    <a:pt x="791" y="2447"/>
                    <a:pt x="1015" y="2548"/>
                    <a:pt x="1249" y="2603"/>
                  </a:cubicBezTo>
                  <a:cubicBezTo>
                    <a:pt x="1506" y="2671"/>
                    <a:pt x="1769" y="2702"/>
                    <a:pt x="2033" y="2702"/>
                  </a:cubicBezTo>
                  <a:cubicBezTo>
                    <a:pt x="2184" y="2702"/>
                    <a:pt x="2335" y="2692"/>
                    <a:pt x="2486" y="2673"/>
                  </a:cubicBezTo>
                  <a:cubicBezTo>
                    <a:pt x="2901" y="2649"/>
                    <a:pt x="3309" y="2529"/>
                    <a:pt x="3673" y="2328"/>
                  </a:cubicBezTo>
                  <a:cubicBezTo>
                    <a:pt x="3961" y="2175"/>
                    <a:pt x="4253" y="2009"/>
                    <a:pt x="4455" y="1748"/>
                  </a:cubicBezTo>
                  <a:cubicBezTo>
                    <a:pt x="4514" y="1673"/>
                    <a:pt x="4796" y="1330"/>
                    <a:pt x="4625" y="1276"/>
                  </a:cubicBezTo>
                  <a:cubicBezTo>
                    <a:pt x="4619" y="1275"/>
                    <a:pt x="4613" y="1274"/>
                    <a:pt x="4607" y="1274"/>
                  </a:cubicBezTo>
                  <a:cubicBezTo>
                    <a:pt x="4566" y="1274"/>
                    <a:pt x="4530" y="1303"/>
                    <a:pt x="4524" y="1346"/>
                  </a:cubicBezTo>
                  <a:cubicBezTo>
                    <a:pt x="4502" y="1404"/>
                    <a:pt x="4473" y="1460"/>
                    <a:pt x="4438" y="1511"/>
                  </a:cubicBezTo>
                  <a:cubicBezTo>
                    <a:pt x="4319" y="1682"/>
                    <a:pt x="4177" y="1838"/>
                    <a:pt x="4002" y="1953"/>
                  </a:cubicBezTo>
                  <a:cubicBezTo>
                    <a:pt x="3743" y="2128"/>
                    <a:pt x="3463" y="2272"/>
                    <a:pt x="3171" y="2381"/>
                  </a:cubicBezTo>
                  <a:cubicBezTo>
                    <a:pt x="2963" y="2457"/>
                    <a:pt x="2745" y="2492"/>
                    <a:pt x="2525" y="2511"/>
                  </a:cubicBezTo>
                  <a:cubicBezTo>
                    <a:pt x="2362" y="2532"/>
                    <a:pt x="2196" y="2544"/>
                    <a:pt x="2030" y="2544"/>
                  </a:cubicBezTo>
                  <a:cubicBezTo>
                    <a:pt x="1645" y="2544"/>
                    <a:pt x="1261" y="2480"/>
                    <a:pt x="912" y="2317"/>
                  </a:cubicBezTo>
                  <a:cubicBezTo>
                    <a:pt x="686" y="2190"/>
                    <a:pt x="443" y="2044"/>
                    <a:pt x="326" y="1801"/>
                  </a:cubicBezTo>
                  <a:cubicBezTo>
                    <a:pt x="151" y="1453"/>
                    <a:pt x="151" y="993"/>
                    <a:pt x="311" y="641"/>
                  </a:cubicBezTo>
                  <a:cubicBezTo>
                    <a:pt x="387" y="493"/>
                    <a:pt x="492" y="363"/>
                    <a:pt x="618" y="254"/>
                  </a:cubicBezTo>
                  <a:cubicBezTo>
                    <a:pt x="665" y="221"/>
                    <a:pt x="708" y="163"/>
                    <a:pt x="768" y="157"/>
                  </a:cubicBezTo>
                  <a:cubicBezTo>
                    <a:pt x="873" y="157"/>
                    <a:pt x="873" y="1"/>
                    <a:pt x="768" y="1"/>
                  </a:cubicBezTo>
                  <a:cubicBezTo>
                    <a:pt x="767" y="1"/>
                    <a:pt x="766" y="1"/>
                    <a:pt x="7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6"/>
            <p:cNvSpPr/>
            <p:nvPr/>
          </p:nvSpPr>
          <p:spPr>
            <a:xfrm>
              <a:off x="6175468" y="2642051"/>
              <a:ext cx="62524" cy="43072"/>
            </a:xfrm>
            <a:custGeom>
              <a:avLst/>
              <a:gdLst/>
              <a:ahLst/>
              <a:cxnLst/>
              <a:rect l="l" t="t" r="r" b="b"/>
              <a:pathLst>
                <a:path w="810" h="558" extrusionOk="0">
                  <a:moveTo>
                    <a:pt x="154" y="0"/>
                  </a:moveTo>
                  <a:cubicBezTo>
                    <a:pt x="138" y="0"/>
                    <a:pt x="121" y="1"/>
                    <a:pt x="104" y="3"/>
                  </a:cubicBezTo>
                  <a:cubicBezTo>
                    <a:pt x="1" y="3"/>
                    <a:pt x="1" y="159"/>
                    <a:pt x="104" y="159"/>
                  </a:cubicBezTo>
                  <a:cubicBezTo>
                    <a:pt x="119" y="157"/>
                    <a:pt x="135" y="157"/>
                    <a:pt x="151" y="157"/>
                  </a:cubicBezTo>
                  <a:cubicBezTo>
                    <a:pt x="189" y="157"/>
                    <a:pt x="228" y="162"/>
                    <a:pt x="264" y="174"/>
                  </a:cubicBezTo>
                  <a:cubicBezTo>
                    <a:pt x="429" y="231"/>
                    <a:pt x="552" y="369"/>
                    <a:pt x="637" y="517"/>
                  </a:cubicBezTo>
                  <a:cubicBezTo>
                    <a:pt x="653" y="546"/>
                    <a:pt x="678" y="557"/>
                    <a:pt x="703" y="557"/>
                  </a:cubicBezTo>
                  <a:cubicBezTo>
                    <a:pt x="757" y="557"/>
                    <a:pt x="809" y="501"/>
                    <a:pt x="772" y="437"/>
                  </a:cubicBezTo>
                  <a:cubicBezTo>
                    <a:pt x="645" y="214"/>
                    <a:pt x="424" y="0"/>
                    <a:pt x="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6"/>
            <p:cNvSpPr/>
            <p:nvPr/>
          </p:nvSpPr>
          <p:spPr>
            <a:xfrm>
              <a:off x="5889009" y="2799677"/>
              <a:ext cx="359628" cy="105210"/>
            </a:xfrm>
            <a:custGeom>
              <a:avLst/>
              <a:gdLst/>
              <a:ahLst/>
              <a:cxnLst/>
              <a:rect l="l" t="t" r="r" b="b"/>
              <a:pathLst>
                <a:path w="4659" h="1363" extrusionOk="0">
                  <a:moveTo>
                    <a:pt x="4559" y="0"/>
                  </a:moveTo>
                  <a:cubicBezTo>
                    <a:pt x="4531" y="0"/>
                    <a:pt x="4504" y="14"/>
                    <a:pt x="4490" y="47"/>
                  </a:cubicBezTo>
                  <a:cubicBezTo>
                    <a:pt x="4459" y="113"/>
                    <a:pt x="4418" y="177"/>
                    <a:pt x="4370" y="232"/>
                  </a:cubicBezTo>
                  <a:cubicBezTo>
                    <a:pt x="4076" y="590"/>
                    <a:pt x="3693" y="884"/>
                    <a:pt x="3243" y="1012"/>
                  </a:cubicBezTo>
                  <a:cubicBezTo>
                    <a:pt x="2880" y="1132"/>
                    <a:pt x="2493" y="1204"/>
                    <a:pt x="2109" y="1204"/>
                  </a:cubicBezTo>
                  <a:cubicBezTo>
                    <a:pt x="1701" y="1204"/>
                    <a:pt x="1295" y="1123"/>
                    <a:pt x="924" y="936"/>
                  </a:cubicBezTo>
                  <a:cubicBezTo>
                    <a:pt x="558" y="740"/>
                    <a:pt x="293" y="520"/>
                    <a:pt x="169" y="107"/>
                  </a:cubicBezTo>
                  <a:cubicBezTo>
                    <a:pt x="159" y="65"/>
                    <a:pt x="127" y="47"/>
                    <a:pt x="95" y="47"/>
                  </a:cubicBezTo>
                  <a:cubicBezTo>
                    <a:pt x="48" y="47"/>
                    <a:pt x="0" y="86"/>
                    <a:pt x="17" y="148"/>
                  </a:cubicBezTo>
                  <a:cubicBezTo>
                    <a:pt x="83" y="341"/>
                    <a:pt x="171" y="530"/>
                    <a:pt x="311" y="683"/>
                  </a:cubicBezTo>
                  <a:cubicBezTo>
                    <a:pt x="690" y="1069"/>
                    <a:pt x="1217" y="1271"/>
                    <a:pt x="1749" y="1343"/>
                  </a:cubicBezTo>
                  <a:cubicBezTo>
                    <a:pt x="1865" y="1356"/>
                    <a:pt x="1982" y="1362"/>
                    <a:pt x="2099" y="1362"/>
                  </a:cubicBezTo>
                  <a:cubicBezTo>
                    <a:pt x="2618" y="1362"/>
                    <a:pt x="3139" y="1240"/>
                    <a:pt x="3617" y="1039"/>
                  </a:cubicBezTo>
                  <a:cubicBezTo>
                    <a:pt x="3831" y="936"/>
                    <a:pt x="4031" y="798"/>
                    <a:pt x="4202" y="633"/>
                  </a:cubicBezTo>
                  <a:cubicBezTo>
                    <a:pt x="4366" y="479"/>
                    <a:pt x="4537" y="316"/>
                    <a:pt x="4634" y="109"/>
                  </a:cubicBezTo>
                  <a:cubicBezTo>
                    <a:pt x="4659" y="46"/>
                    <a:pt x="4609" y="0"/>
                    <a:pt x="45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6"/>
            <p:cNvSpPr/>
            <p:nvPr/>
          </p:nvSpPr>
          <p:spPr>
            <a:xfrm>
              <a:off x="5825172" y="1857241"/>
              <a:ext cx="1037588" cy="865223"/>
            </a:xfrm>
            <a:custGeom>
              <a:avLst/>
              <a:gdLst/>
              <a:ahLst/>
              <a:cxnLst/>
              <a:rect l="l" t="t" r="r" b="b"/>
              <a:pathLst>
                <a:path w="13442" h="11209" extrusionOk="0">
                  <a:moveTo>
                    <a:pt x="13331" y="1"/>
                  </a:moveTo>
                  <a:cubicBezTo>
                    <a:pt x="13323" y="1"/>
                    <a:pt x="13314" y="2"/>
                    <a:pt x="13305" y="5"/>
                  </a:cubicBezTo>
                  <a:cubicBezTo>
                    <a:pt x="12850" y="151"/>
                    <a:pt x="12385" y="266"/>
                    <a:pt x="11916" y="349"/>
                  </a:cubicBezTo>
                  <a:cubicBezTo>
                    <a:pt x="11490" y="419"/>
                    <a:pt x="11060" y="464"/>
                    <a:pt x="10630" y="487"/>
                  </a:cubicBezTo>
                  <a:cubicBezTo>
                    <a:pt x="10283" y="493"/>
                    <a:pt x="9935" y="501"/>
                    <a:pt x="9585" y="503"/>
                  </a:cubicBezTo>
                  <a:cubicBezTo>
                    <a:pt x="9485" y="501"/>
                    <a:pt x="9384" y="501"/>
                    <a:pt x="9283" y="501"/>
                  </a:cubicBezTo>
                  <a:cubicBezTo>
                    <a:pt x="9081" y="501"/>
                    <a:pt x="8878" y="503"/>
                    <a:pt x="8676" y="503"/>
                  </a:cubicBezTo>
                  <a:cubicBezTo>
                    <a:pt x="8575" y="503"/>
                    <a:pt x="8474" y="502"/>
                    <a:pt x="8374" y="501"/>
                  </a:cubicBezTo>
                  <a:cubicBezTo>
                    <a:pt x="8044" y="490"/>
                    <a:pt x="7713" y="457"/>
                    <a:pt x="7383" y="457"/>
                  </a:cubicBezTo>
                  <a:cubicBezTo>
                    <a:pt x="7335" y="457"/>
                    <a:pt x="7287" y="458"/>
                    <a:pt x="7238" y="460"/>
                  </a:cubicBezTo>
                  <a:cubicBezTo>
                    <a:pt x="6693" y="491"/>
                    <a:pt x="6146" y="581"/>
                    <a:pt x="5627" y="754"/>
                  </a:cubicBezTo>
                  <a:cubicBezTo>
                    <a:pt x="5113" y="923"/>
                    <a:pt x="4640" y="1192"/>
                    <a:pt x="4181" y="1472"/>
                  </a:cubicBezTo>
                  <a:cubicBezTo>
                    <a:pt x="3241" y="2025"/>
                    <a:pt x="2369" y="2684"/>
                    <a:pt x="1577" y="3432"/>
                  </a:cubicBezTo>
                  <a:cubicBezTo>
                    <a:pt x="1173" y="3813"/>
                    <a:pt x="797" y="4237"/>
                    <a:pt x="550" y="4739"/>
                  </a:cubicBezTo>
                  <a:cubicBezTo>
                    <a:pt x="359" y="5093"/>
                    <a:pt x="315" y="5496"/>
                    <a:pt x="258" y="5889"/>
                  </a:cubicBezTo>
                  <a:cubicBezTo>
                    <a:pt x="120" y="6679"/>
                    <a:pt x="95" y="7481"/>
                    <a:pt x="44" y="8277"/>
                  </a:cubicBezTo>
                  <a:cubicBezTo>
                    <a:pt x="17" y="8816"/>
                    <a:pt x="1" y="9357"/>
                    <a:pt x="34" y="9894"/>
                  </a:cubicBezTo>
                  <a:cubicBezTo>
                    <a:pt x="73" y="10271"/>
                    <a:pt x="56" y="10688"/>
                    <a:pt x="291" y="11005"/>
                  </a:cubicBezTo>
                  <a:cubicBezTo>
                    <a:pt x="369" y="11112"/>
                    <a:pt x="484" y="11203"/>
                    <a:pt x="622" y="11209"/>
                  </a:cubicBezTo>
                  <a:cubicBezTo>
                    <a:pt x="698" y="11207"/>
                    <a:pt x="774" y="11199"/>
                    <a:pt x="850" y="11182"/>
                  </a:cubicBezTo>
                  <a:cubicBezTo>
                    <a:pt x="853" y="11182"/>
                    <a:pt x="856" y="11182"/>
                    <a:pt x="858" y="11182"/>
                  </a:cubicBezTo>
                  <a:cubicBezTo>
                    <a:pt x="956" y="11182"/>
                    <a:pt x="963" y="11034"/>
                    <a:pt x="861" y="11026"/>
                  </a:cubicBezTo>
                  <a:cubicBezTo>
                    <a:pt x="789" y="11026"/>
                    <a:pt x="717" y="11054"/>
                    <a:pt x="644" y="11054"/>
                  </a:cubicBezTo>
                  <a:cubicBezTo>
                    <a:pt x="635" y="11054"/>
                    <a:pt x="627" y="11053"/>
                    <a:pt x="618" y="11052"/>
                  </a:cubicBezTo>
                  <a:cubicBezTo>
                    <a:pt x="425" y="11009"/>
                    <a:pt x="330" y="10789"/>
                    <a:pt x="278" y="10614"/>
                  </a:cubicBezTo>
                  <a:cubicBezTo>
                    <a:pt x="112" y="9717"/>
                    <a:pt x="171" y="8796"/>
                    <a:pt x="225" y="7888"/>
                  </a:cubicBezTo>
                  <a:cubicBezTo>
                    <a:pt x="260" y="7226"/>
                    <a:pt x="301" y="6562"/>
                    <a:pt x="414" y="5905"/>
                  </a:cubicBezTo>
                  <a:cubicBezTo>
                    <a:pt x="455" y="5644"/>
                    <a:pt x="482" y="5385"/>
                    <a:pt x="558" y="5130"/>
                  </a:cubicBezTo>
                  <a:cubicBezTo>
                    <a:pt x="789" y="4453"/>
                    <a:pt x="1284" y="3914"/>
                    <a:pt x="1805" y="3439"/>
                  </a:cubicBezTo>
                  <a:cubicBezTo>
                    <a:pt x="2307" y="2968"/>
                    <a:pt x="2846" y="2536"/>
                    <a:pt x="3414" y="2147"/>
                  </a:cubicBezTo>
                  <a:cubicBezTo>
                    <a:pt x="4064" y="1713"/>
                    <a:pt x="4726" y="1287"/>
                    <a:pt x="5448" y="982"/>
                  </a:cubicBezTo>
                  <a:cubicBezTo>
                    <a:pt x="5932" y="795"/>
                    <a:pt x="6442" y="694"/>
                    <a:pt x="6956" y="637"/>
                  </a:cubicBezTo>
                  <a:cubicBezTo>
                    <a:pt x="7098" y="620"/>
                    <a:pt x="7240" y="614"/>
                    <a:pt x="7381" y="614"/>
                  </a:cubicBezTo>
                  <a:cubicBezTo>
                    <a:pt x="7659" y="614"/>
                    <a:pt x="7938" y="637"/>
                    <a:pt x="8217" y="651"/>
                  </a:cubicBezTo>
                  <a:cubicBezTo>
                    <a:pt x="8379" y="658"/>
                    <a:pt x="8541" y="660"/>
                    <a:pt x="8703" y="660"/>
                  </a:cubicBezTo>
                  <a:cubicBezTo>
                    <a:pt x="8884" y="660"/>
                    <a:pt x="9065" y="658"/>
                    <a:pt x="9245" y="658"/>
                  </a:cubicBezTo>
                  <a:cubicBezTo>
                    <a:pt x="9318" y="658"/>
                    <a:pt x="9391" y="658"/>
                    <a:pt x="9464" y="659"/>
                  </a:cubicBezTo>
                  <a:cubicBezTo>
                    <a:pt x="9867" y="657"/>
                    <a:pt x="10272" y="651"/>
                    <a:pt x="10676" y="641"/>
                  </a:cubicBezTo>
                  <a:cubicBezTo>
                    <a:pt x="11093" y="618"/>
                    <a:pt x="11509" y="573"/>
                    <a:pt x="11922" y="507"/>
                  </a:cubicBezTo>
                  <a:cubicBezTo>
                    <a:pt x="12406" y="421"/>
                    <a:pt x="12883" y="303"/>
                    <a:pt x="13352" y="155"/>
                  </a:cubicBezTo>
                  <a:cubicBezTo>
                    <a:pt x="13442" y="127"/>
                    <a:pt x="13411" y="1"/>
                    <a:pt x="13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6"/>
            <p:cNvSpPr/>
            <p:nvPr/>
          </p:nvSpPr>
          <p:spPr>
            <a:xfrm>
              <a:off x="6128999" y="2263116"/>
              <a:ext cx="196526" cy="122578"/>
            </a:xfrm>
            <a:custGeom>
              <a:avLst/>
              <a:gdLst/>
              <a:ahLst/>
              <a:cxnLst/>
              <a:rect l="l" t="t" r="r" b="b"/>
              <a:pathLst>
                <a:path w="2546" h="1588" extrusionOk="0">
                  <a:moveTo>
                    <a:pt x="99" y="0"/>
                  </a:moveTo>
                  <a:cubicBezTo>
                    <a:pt x="82" y="0"/>
                    <a:pt x="64" y="6"/>
                    <a:pt x="50" y="18"/>
                  </a:cubicBezTo>
                  <a:cubicBezTo>
                    <a:pt x="0" y="57"/>
                    <a:pt x="21" y="125"/>
                    <a:pt x="45" y="174"/>
                  </a:cubicBezTo>
                  <a:cubicBezTo>
                    <a:pt x="282" y="709"/>
                    <a:pt x="778" y="1088"/>
                    <a:pt x="1333" y="1248"/>
                  </a:cubicBezTo>
                  <a:cubicBezTo>
                    <a:pt x="1683" y="1371"/>
                    <a:pt x="2055" y="1425"/>
                    <a:pt x="2395" y="1577"/>
                  </a:cubicBezTo>
                  <a:cubicBezTo>
                    <a:pt x="2408" y="1584"/>
                    <a:pt x="2421" y="1588"/>
                    <a:pt x="2433" y="1588"/>
                  </a:cubicBezTo>
                  <a:cubicBezTo>
                    <a:pt x="2504" y="1588"/>
                    <a:pt x="2546" y="1481"/>
                    <a:pt x="2469" y="1439"/>
                  </a:cubicBezTo>
                  <a:cubicBezTo>
                    <a:pt x="2103" y="1271"/>
                    <a:pt x="1697" y="1217"/>
                    <a:pt x="1319" y="1079"/>
                  </a:cubicBezTo>
                  <a:cubicBezTo>
                    <a:pt x="868" y="937"/>
                    <a:pt x="463" y="635"/>
                    <a:pt x="241" y="215"/>
                  </a:cubicBezTo>
                  <a:cubicBezTo>
                    <a:pt x="218" y="172"/>
                    <a:pt x="196" y="131"/>
                    <a:pt x="177" y="86"/>
                  </a:cubicBezTo>
                  <a:cubicBezTo>
                    <a:pt x="179" y="65"/>
                    <a:pt x="173" y="44"/>
                    <a:pt x="161" y="28"/>
                  </a:cubicBezTo>
                  <a:cubicBezTo>
                    <a:pt x="145" y="10"/>
                    <a:pt x="122" y="0"/>
                    <a:pt x="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6"/>
            <p:cNvSpPr/>
            <p:nvPr/>
          </p:nvSpPr>
          <p:spPr>
            <a:xfrm>
              <a:off x="6179945" y="2342238"/>
              <a:ext cx="16596" cy="55500"/>
            </a:xfrm>
            <a:custGeom>
              <a:avLst/>
              <a:gdLst/>
              <a:ahLst/>
              <a:cxnLst/>
              <a:rect l="l" t="t" r="r" b="b"/>
              <a:pathLst>
                <a:path w="215" h="719" extrusionOk="0">
                  <a:moveTo>
                    <a:pt x="132" y="1"/>
                  </a:moveTo>
                  <a:cubicBezTo>
                    <a:pt x="112" y="1"/>
                    <a:pt x="91" y="9"/>
                    <a:pt x="75" y="25"/>
                  </a:cubicBezTo>
                  <a:cubicBezTo>
                    <a:pt x="36" y="73"/>
                    <a:pt x="64" y="139"/>
                    <a:pt x="54" y="196"/>
                  </a:cubicBezTo>
                  <a:cubicBezTo>
                    <a:pt x="54" y="320"/>
                    <a:pt x="44" y="445"/>
                    <a:pt x="27" y="569"/>
                  </a:cubicBezTo>
                  <a:cubicBezTo>
                    <a:pt x="13" y="626"/>
                    <a:pt x="1" y="698"/>
                    <a:pt x="75" y="717"/>
                  </a:cubicBezTo>
                  <a:cubicBezTo>
                    <a:pt x="81" y="718"/>
                    <a:pt x="87" y="719"/>
                    <a:pt x="92" y="719"/>
                  </a:cubicBezTo>
                  <a:cubicBezTo>
                    <a:pt x="127" y="719"/>
                    <a:pt x="158" y="694"/>
                    <a:pt x="167" y="659"/>
                  </a:cubicBezTo>
                  <a:cubicBezTo>
                    <a:pt x="190" y="552"/>
                    <a:pt x="202" y="443"/>
                    <a:pt x="206" y="334"/>
                  </a:cubicBezTo>
                  <a:cubicBezTo>
                    <a:pt x="208" y="252"/>
                    <a:pt x="215" y="169"/>
                    <a:pt x="210" y="87"/>
                  </a:cubicBezTo>
                  <a:cubicBezTo>
                    <a:pt x="212" y="63"/>
                    <a:pt x="202" y="40"/>
                    <a:pt x="186" y="21"/>
                  </a:cubicBezTo>
                  <a:cubicBezTo>
                    <a:pt x="170" y="8"/>
                    <a:pt x="151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6"/>
            <p:cNvSpPr/>
            <p:nvPr/>
          </p:nvSpPr>
          <p:spPr>
            <a:xfrm>
              <a:off x="6115490" y="2370876"/>
              <a:ext cx="95252" cy="100810"/>
            </a:xfrm>
            <a:custGeom>
              <a:avLst/>
              <a:gdLst/>
              <a:ahLst/>
              <a:cxnLst/>
              <a:rect l="l" t="t" r="r" b="b"/>
              <a:pathLst>
                <a:path w="1234" h="1306" extrusionOk="0">
                  <a:moveTo>
                    <a:pt x="104" y="0"/>
                  </a:moveTo>
                  <a:cubicBezTo>
                    <a:pt x="55" y="0"/>
                    <a:pt x="12" y="16"/>
                    <a:pt x="4" y="74"/>
                  </a:cubicBezTo>
                  <a:cubicBezTo>
                    <a:pt x="1" y="121"/>
                    <a:pt x="38" y="159"/>
                    <a:pt x="82" y="159"/>
                  </a:cubicBezTo>
                  <a:cubicBezTo>
                    <a:pt x="89" y="159"/>
                    <a:pt x="96" y="158"/>
                    <a:pt x="103" y="156"/>
                  </a:cubicBezTo>
                  <a:cubicBezTo>
                    <a:pt x="194" y="171"/>
                    <a:pt x="284" y="193"/>
                    <a:pt x="373" y="220"/>
                  </a:cubicBezTo>
                  <a:cubicBezTo>
                    <a:pt x="492" y="257"/>
                    <a:pt x="609" y="300"/>
                    <a:pt x="724" y="350"/>
                  </a:cubicBezTo>
                  <a:cubicBezTo>
                    <a:pt x="784" y="372"/>
                    <a:pt x="836" y="416"/>
                    <a:pt x="866" y="471"/>
                  </a:cubicBezTo>
                  <a:cubicBezTo>
                    <a:pt x="945" y="654"/>
                    <a:pt x="967" y="856"/>
                    <a:pt x="975" y="1053"/>
                  </a:cubicBezTo>
                  <a:cubicBezTo>
                    <a:pt x="986" y="1136"/>
                    <a:pt x="897" y="1267"/>
                    <a:pt x="1010" y="1304"/>
                  </a:cubicBezTo>
                  <a:cubicBezTo>
                    <a:pt x="1016" y="1305"/>
                    <a:pt x="1021" y="1306"/>
                    <a:pt x="1027" y="1306"/>
                  </a:cubicBezTo>
                  <a:cubicBezTo>
                    <a:pt x="1233" y="1306"/>
                    <a:pt x="1083" y="557"/>
                    <a:pt x="1027" y="444"/>
                  </a:cubicBezTo>
                  <a:cubicBezTo>
                    <a:pt x="975" y="292"/>
                    <a:pt x="825" y="216"/>
                    <a:pt x="683" y="165"/>
                  </a:cubicBezTo>
                  <a:cubicBezTo>
                    <a:pt x="533" y="105"/>
                    <a:pt x="379" y="56"/>
                    <a:pt x="220" y="19"/>
                  </a:cubicBezTo>
                  <a:cubicBezTo>
                    <a:pt x="188" y="11"/>
                    <a:pt x="144" y="0"/>
                    <a:pt x="1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6"/>
            <p:cNvSpPr/>
            <p:nvPr/>
          </p:nvSpPr>
          <p:spPr>
            <a:xfrm>
              <a:off x="6156402" y="2465667"/>
              <a:ext cx="114318" cy="78425"/>
            </a:xfrm>
            <a:custGeom>
              <a:avLst/>
              <a:gdLst/>
              <a:ahLst/>
              <a:cxnLst/>
              <a:rect l="l" t="t" r="r" b="b"/>
              <a:pathLst>
                <a:path w="1481" h="1016" extrusionOk="0">
                  <a:moveTo>
                    <a:pt x="263" y="1"/>
                  </a:moveTo>
                  <a:cubicBezTo>
                    <a:pt x="203" y="1"/>
                    <a:pt x="144" y="10"/>
                    <a:pt x="90" y="37"/>
                  </a:cubicBezTo>
                  <a:cubicBezTo>
                    <a:pt x="1" y="92"/>
                    <a:pt x="48" y="192"/>
                    <a:pt x="122" y="192"/>
                  </a:cubicBezTo>
                  <a:cubicBezTo>
                    <a:pt x="142" y="192"/>
                    <a:pt x="164" y="184"/>
                    <a:pt x="186" y="167"/>
                  </a:cubicBezTo>
                  <a:cubicBezTo>
                    <a:pt x="219" y="162"/>
                    <a:pt x="252" y="159"/>
                    <a:pt x="284" y="159"/>
                  </a:cubicBezTo>
                  <a:cubicBezTo>
                    <a:pt x="592" y="159"/>
                    <a:pt x="854" y="388"/>
                    <a:pt x="1026" y="632"/>
                  </a:cubicBezTo>
                  <a:cubicBezTo>
                    <a:pt x="1108" y="743"/>
                    <a:pt x="1196" y="850"/>
                    <a:pt x="1264" y="969"/>
                  </a:cubicBezTo>
                  <a:cubicBezTo>
                    <a:pt x="1278" y="998"/>
                    <a:pt x="1306" y="1016"/>
                    <a:pt x="1335" y="1016"/>
                  </a:cubicBezTo>
                  <a:cubicBezTo>
                    <a:pt x="1346" y="1016"/>
                    <a:pt x="1357" y="1013"/>
                    <a:pt x="1367" y="1008"/>
                  </a:cubicBezTo>
                  <a:cubicBezTo>
                    <a:pt x="1480" y="942"/>
                    <a:pt x="1351" y="823"/>
                    <a:pt x="1310" y="751"/>
                  </a:cubicBezTo>
                  <a:cubicBezTo>
                    <a:pt x="1238" y="652"/>
                    <a:pt x="1166" y="556"/>
                    <a:pt x="1089" y="459"/>
                  </a:cubicBezTo>
                  <a:cubicBezTo>
                    <a:pt x="925" y="247"/>
                    <a:pt x="703" y="64"/>
                    <a:pt x="431" y="17"/>
                  </a:cubicBezTo>
                  <a:cubicBezTo>
                    <a:pt x="377" y="9"/>
                    <a:pt x="320" y="1"/>
                    <a:pt x="2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6"/>
            <p:cNvSpPr/>
            <p:nvPr/>
          </p:nvSpPr>
          <p:spPr>
            <a:xfrm>
              <a:off x="6007499" y="2422131"/>
              <a:ext cx="71092" cy="138247"/>
            </a:xfrm>
            <a:custGeom>
              <a:avLst/>
              <a:gdLst/>
              <a:ahLst/>
              <a:cxnLst/>
              <a:rect l="l" t="t" r="r" b="b"/>
              <a:pathLst>
                <a:path w="921" h="1791" extrusionOk="0">
                  <a:moveTo>
                    <a:pt x="80" y="0"/>
                  </a:moveTo>
                  <a:cubicBezTo>
                    <a:pt x="39" y="0"/>
                    <a:pt x="4" y="32"/>
                    <a:pt x="0" y="73"/>
                  </a:cubicBezTo>
                  <a:cubicBezTo>
                    <a:pt x="0" y="219"/>
                    <a:pt x="52" y="363"/>
                    <a:pt x="89" y="505"/>
                  </a:cubicBezTo>
                  <a:cubicBezTo>
                    <a:pt x="223" y="961"/>
                    <a:pt x="402" y="1437"/>
                    <a:pt x="755" y="1770"/>
                  </a:cubicBezTo>
                  <a:cubicBezTo>
                    <a:pt x="773" y="1785"/>
                    <a:pt x="791" y="1791"/>
                    <a:pt x="808" y="1791"/>
                  </a:cubicBezTo>
                  <a:cubicBezTo>
                    <a:pt x="870" y="1791"/>
                    <a:pt x="920" y="1711"/>
                    <a:pt x="862" y="1655"/>
                  </a:cubicBezTo>
                  <a:cubicBezTo>
                    <a:pt x="720" y="1535"/>
                    <a:pt x="626" y="1373"/>
                    <a:pt x="531" y="1214"/>
                  </a:cubicBezTo>
                  <a:cubicBezTo>
                    <a:pt x="352" y="869"/>
                    <a:pt x="227" y="496"/>
                    <a:pt x="159" y="114"/>
                  </a:cubicBezTo>
                  <a:cubicBezTo>
                    <a:pt x="159" y="64"/>
                    <a:pt x="151" y="9"/>
                    <a:pt x="87" y="1"/>
                  </a:cubicBezTo>
                  <a:cubicBezTo>
                    <a:pt x="84" y="0"/>
                    <a:pt x="82" y="0"/>
                    <a:pt x="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6"/>
            <p:cNvSpPr/>
            <p:nvPr/>
          </p:nvSpPr>
          <p:spPr>
            <a:xfrm>
              <a:off x="6278751" y="2370799"/>
              <a:ext cx="28020" cy="57121"/>
            </a:xfrm>
            <a:custGeom>
              <a:avLst/>
              <a:gdLst/>
              <a:ahLst/>
              <a:cxnLst/>
              <a:rect l="l" t="t" r="r" b="b"/>
              <a:pathLst>
                <a:path w="363" h="740" extrusionOk="0">
                  <a:moveTo>
                    <a:pt x="83" y="0"/>
                  </a:moveTo>
                  <a:cubicBezTo>
                    <a:pt x="41" y="0"/>
                    <a:pt x="0" y="29"/>
                    <a:pt x="2" y="83"/>
                  </a:cubicBezTo>
                  <a:cubicBezTo>
                    <a:pt x="70" y="277"/>
                    <a:pt x="179" y="464"/>
                    <a:pt x="198" y="674"/>
                  </a:cubicBezTo>
                  <a:cubicBezTo>
                    <a:pt x="206" y="719"/>
                    <a:pt x="240" y="740"/>
                    <a:pt x="275" y="740"/>
                  </a:cubicBezTo>
                  <a:cubicBezTo>
                    <a:pt x="319" y="740"/>
                    <a:pt x="362" y="707"/>
                    <a:pt x="352" y="649"/>
                  </a:cubicBezTo>
                  <a:cubicBezTo>
                    <a:pt x="327" y="443"/>
                    <a:pt x="243" y="254"/>
                    <a:pt x="161" y="69"/>
                  </a:cubicBezTo>
                  <a:cubicBezTo>
                    <a:pt x="154" y="22"/>
                    <a:pt x="118" y="0"/>
                    <a:pt x="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6"/>
            <p:cNvSpPr/>
            <p:nvPr/>
          </p:nvSpPr>
          <p:spPr>
            <a:xfrm>
              <a:off x="6371149" y="2619048"/>
              <a:ext cx="96488" cy="104901"/>
            </a:xfrm>
            <a:custGeom>
              <a:avLst/>
              <a:gdLst/>
              <a:ahLst/>
              <a:cxnLst/>
              <a:rect l="l" t="t" r="r" b="b"/>
              <a:pathLst>
                <a:path w="1250" h="1359" extrusionOk="0">
                  <a:moveTo>
                    <a:pt x="814" y="1"/>
                  </a:moveTo>
                  <a:cubicBezTo>
                    <a:pt x="734" y="1"/>
                    <a:pt x="715" y="80"/>
                    <a:pt x="749" y="142"/>
                  </a:cubicBezTo>
                  <a:cubicBezTo>
                    <a:pt x="776" y="208"/>
                    <a:pt x="805" y="276"/>
                    <a:pt x="830" y="344"/>
                  </a:cubicBezTo>
                  <a:cubicBezTo>
                    <a:pt x="932" y="589"/>
                    <a:pt x="1013" y="930"/>
                    <a:pt x="712" y="1072"/>
                  </a:cubicBezTo>
                  <a:cubicBezTo>
                    <a:pt x="581" y="1144"/>
                    <a:pt x="434" y="1202"/>
                    <a:pt x="285" y="1202"/>
                  </a:cubicBezTo>
                  <a:cubicBezTo>
                    <a:pt x="229" y="1202"/>
                    <a:pt x="173" y="1194"/>
                    <a:pt x="118" y="1175"/>
                  </a:cubicBezTo>
                  <a:cubicBezTo>
                    <a:pt x="111" y="1173"/>
                    <a:pt x="105" y="1173"/>
                    <a:pt x="98" y="1173"/>
                  </a:cubicBezTo>
                  <a:cubicBezTo>
                    <a:pt x="42" y="1173"/>
                    <a:pt x="0" y="1242"/>
                    <a:pt x="33" y="1292"/>
                  </a:cubicBezTo>
                  <a:cubicBezTo>
                    <a:pt x="68" y="1342"/>
                    <a:pt x="140" y="1340"/>
                    <a:pt x="194" y="1350"/>
                  </a:cubicBezTo>
                  <a:cubicBezTo>
                    <a:pt x="228" y="1356"/>
                    <a:pt x="262" y="1358"/>
                    <a:pt x="296" y="1358"/>
                  </a:cubicBezTo>
                  <a:cubicBezTo>
                    <a:pt x="485" y="1358"/>
                    <a:pt x="668" y="1278"/>
                    <a:pt x="830" y="1186"/>
                  </a:cubicBezTo>
                  <a:cubicBezTo>
                    <a:pt x="1249" y="926"/>
                    <a:pt x="1046" y="441"/>
                    <a:pt x="895" y="85"/>
                  </a:cubicBezTo>
                  <a:cubicBezTo>
                    <a:pt x="883" y="50"/>
                    <a:pt x="875" y="9"/>
                    <a:pt x="817" y="1"/>
                  </a:cubicBezTo>
                  <a:cubicBezTo>
                    <a:pt x="816" y="1"/>
                    <a:pt x="815" y="1"/>
                    <a:pt x="814" y="1"/>
                  </a:cubicBezTo>
                  <a:close/>
                </a:path>
              </a:pathLst>
            </a:custGeom>
            <a:solidFill>
              <a:srgbClr val="471F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6"/>
            <p:cNvSpPr/>
            <p:nvPr/>
          </p:nvSpPr>
          <p:spPr>
            <a:xfrm>
              <a:off x="6183110" y="2329192"/>
              <a:ext cx="16441" cy="24392"/>
            </a:xfrm>
            <a:custGeom>
              <a:avLst/>
              <a:gdLst/>
              <a:ahLst/>
              <a:cxnLst/>
              <a:rect l="l" t="t" r="r" b="b"/>
              <a:pathLst>
                <a:path w="213" h="316" extrusionOk="0">
                  <a:moveTo>
                    <a:pt x="86" y="1"/>
                  </a:moveTo>
                  <a:cubicBezTo>
                    <a:pt x="80" y="1"/>
                    <a:pt x="73" y="1"/>
                    <a:pt x="67" y="3"/>
                  </a:cubicBezTo>
                  <a:cubicBezTo>
                    <a:pt x="13" y="18"/>
                    <a:pt x="1" y="75"/>
                    <a:pt x="17" y="120"/>
                  </a:cubicBezTo>
                  <a:cubicBezTo>
                    <a:pt x="21" y="160"/>
                    <a:pt x="23" y="199"/>
                    <a:pt x="19" y="238"/>
                  </a:cubicBezTo>
                  <a:cubicBezTo>
                    <a:pt x="19" y="281"/>
                    <a:pt x="54" y="314"/>
                    <a:pt x="97" y="316"/>
                  </a:cubicBezTo>
                  <a:cubicBezTo>
                    <a:pt x="213" y="312"/>
                    <a:pt x="178" y="133"/>
                    <a:pt x="163" y="59"/>
                  </a:cubicBezTo>
                  <a:cubicBezTo>
                    <a:pt x="153" y="22"/>
                    <a:pt x="121" y="1"/>
                    <a:pt x="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6"/>
            <p:cNvSpPr/>
            <p:nvPr/>
          </p:nvSpPr>
          <p:spPr>
            <a:xfrm>
              <a:off x="6665250" y="1703166"/>
              <a:ext cx="493167" cy="626474"/>
            </a:xfrm>
            <a:custGeom>
              <a:avLst/>
              <a:gdLst/>
              <a:ahLst/>
              <a:cxnLst/>
              <a:rect l="l" t="t" r="r" b="b"/>
              <a:pathLst>
                <a:path w="6389" h="8116" extrusionOk="0">
                  <a:moveTo>
                    <a:pt x="399" y="0"/>
                  </a:moveTo>
                  <a:cubicBezTo>
                    <a:pt x="307" y="0"/>
                    <a:pt x="251" y="78"/>
                    <a:pt x="210" y="172"/>
                  </a:cubicBezTo>
                  <a:cubicBezTo>
                    <a:pt x="46" y="553"/>
                    <a:pt x="44" y="979"/>
                    <a:pt x="5" y="1386"/>
                  </a:cubicBezTo>
                  <a:cubicBezTo>
                    <a:pt x="0" y="1637"/>
                    <a:pt x="19" y="1886"/>
                    <a:pt x="58" y="2133"/>
                  </a:cubicBezTo>
                  <a:cubicBezTo>
                    <a:pt x="83" y="2262"/>
                    <a:pt x="87" y="2402"/>
                    <a:pt x="147" y="2522"/>
                  </a:cubicBezTo>
                  <a:cubicBezTo>
                    <a:pt x="165" y="2549"/>
                    <a:pt x="190" y="2560"/>
                    <a:pt x="214" y="2560"/>
                  </a:cubicBezTo>
                  <a:cubicBezTo>
                    <a:pt x="282" y="2560"/>
                    <a:pt x="345" y="2472"/>
                    <a:pt x="268" y="2413"/>
                  </a:cubicBezTo>
                  <a:cubicBezTo>
                    <a:pt x="179" y="1989"/>
                    <a:pt x="128" y="1563"/>
                    <a:pt x="184" y="1129"/>
                  </a:cubicBezTo>
                  <a:cubicBezTo>
                    <a:pt x="223" y="802"/>
                    <a:pt x="221" y="448"/>
                    <a:pt x="395" y="158"/>
                  </a:cubicBezTo>
                  <a:lnTo>
                    <a:pt x="408" y="158"/>
                  </a:lnTo>
                  <a:cubicBezTo>
                    <a:pt x="509" y="201"/>
                    <a:pt x="581" y="294"/>
                    <a:pt x="663" y="364"/>
                  </a:cubicBezTo>
                  <a:cubicBezTo>
                    <a:pt x="733" y="429"/>
                    <a:pt x="803" y="493"/>
                    <a:pt x="877" y="555"/>
                  </a:cubicBezTo>
                  <a:cubicBezTo>
                    <a:pt x="1175" y="812"/>
                    <a:pt x="1506" y="1032"/>
                    <a:pt x="1772" y="1322"/>
                  </a:cubicBezTo>
                  <a:cubicBezTo>
                    <a:pt x="1949" y="1516"/>
                    <a:pt x="2089" y="1740"/>
                    <a:pt x="2249" y="1946"/>
                  </a:cubicBezTo>
                  <a:cubicBezTo>
                    <a:pt x="2401" y="2145"/>
                    <a:pt x="2593" y="2308"/>
                    <a:pt x="2798" y="2452"/>
                  </a:cubicBezTo>
                  <a:cubicBezTo>
                    <a:pt x="3101" y="2670"/>
                    <a:pt x="3401" y="2894"/>
                    <a:pt x="3706" y="3108"/>
                  </a:cubicBezTo>
                  <a:cubicBezTo>
                    <a:pt x="3971" y="3295"/>
                    <a:pt x="4243" y="3474"/>
                    <a:pt x="4477" y="3698"/>
                  </a:cubicBezTo>
                  <a:cubicBezTo>
                    <a:pt x="4777" y="3982"/>
                    <a:pt x="4991" y="4334"/>
                    <a:pt x="5246" y="4657"/>
                  </a:cubicBezTo>
                  <a:cubicBezTo>
                    <a:pt x="5448" y="4920"/>
                    <a:pt x="5693" y="5147"/>
                    <a:pt x="5888" y="5414"/>
                  </a:cubicBezTo>
                  <a:cubicBezTo>
                    <a:pt x="6209" y="5885"/>
                    <a:pt x="6273" y="6492"/>
                    <a:pt x="6185" y="7043"/>
                  </a:cubicBezTo>
                  <a:cubicBezTo>
                    <a:pt x="6162" y="7210"/>
                    <a:pt x="6152" y="7379"/>
                    <a:pt x="6135" y="7547"/>
                  </a:cubicBezTo>
                  <a:cubicBezTo>
                    <a:pt x="6119" y="7710"/>
                    <a:pt x="6094" y="7870"/>
                    <a:pt x="6084" y="8033"/>
                  </a:cubicBezTo>
                  <a:cubicBezTo>
                    <a:pt x="6082" y="8076"/>
                    <a:pt x="6115" y="8113"/>
                    <a:pt x="6158" y="8115"/>
                  </a:cubicBezTo>
                  <a:cubicBezTo>
                    <a:pt x="6160" y="8115"/>
                    <a:pt x="6163" y="8116"/>
                    <a:pt x="6165" y="8116"/>
                  </a:cubicBezTo>
                  <a:cubicBezTo>
                    <a:pt x="6205" y="8116"/>
                    <a:pt x="6238" y="8084"/>
                    <a:pt x="6242" y="8041"/>
                  </a:cubicBezTo>
                  <a:cubicBezTo>
                    <a:pt x="6252" y="7881"/>
                    <a:pt x="6277" y="7722"/>
                    <a:pt x="6292" y="7562"/>
                  </a:cubicBezTo>
                  <a:cubicBezTo>
                    <a:pt x="6312" y="7272"/>
                    <a:pt x="6357" y="6988"/>
                    <a:pt x="6378" y="6698"/>
                  </a:cubicBezTo>
                  <a:cubicBezTo>
                    <a:pt x="6388" y="6402"/>
                    <a:pt x="6349" y="6105"/>
                    <a:pt x="6261" y="5821"/>
                  </a:cubicBezTo>
                  <a:cubicBezTo>
                    <a:pt x="6119" y="5317"/>
                    <a:pt x="5701" y="4978"/>
                    <a:pt x="5388" y="4583"/>
                  </a:cubicBezTo>
                  <a:cubicBezTo>
                    <a:pt x="5113" y="4235"/>
                    <a:pt x="4880" y="3849"/>
                    <a:pt x="4549" y="3548"/>
                  </a:cubicBezTo>
                  <a:cubicBezTo>
                    <a:pt x="4298" y="3320"/>
                    <a:pt x="4014" y="3135"/>
                    <a:pt x="3738" y="2941"/>
                  </a:cubicBezTo>
                  <a:cubicBezTo>
                    <a:pt x="3597" y="2840"/>
                    <a:pt x="3457" y="2738"/>
                    <a:pt x="3317" y="2635"/>
                  </a:cubicBezTo>
                  <a:cubicBezTo>
                    <a:pt x="3068" y="2450"/>
                    <a:pt x="2805" y="2281"/>
                    <a:pt x="2574" y="2073"/>
                  </a:cubicBezTo>
                  <a:cubicBezTo>
                    <a:pt x="2288" y="1793"/>
                    <a:pt x="2105" y="1429"/>
                    <a:pt x="1821" y="1147"/>
                  </a:cubicBezTo>
                  <a:cubicBezTo>
                    <a:pt x="1589" y="911"/>
                    <a:pt x="1317" y="719"/>
                    <a:pt x="1062" y="508"/>
                  </a:cubicBezTo>
                  <a:cubicBezTo>
                    <a:pt x="937" y="405"/>
                    <a:pt x="815" y="294"/>
                    <a:pt x="696" y="183"/>
                  </a:cubicBezTo>
                  <a:cubicBezTo>
                    <a:pt x="628" y="121"/>
                    <a:pt x="562" y="53"/>
                    <a:pt x="476" y="16"/>
                  </a:cubicBezTo>
                  <a:cubicBezTo>
                    <a:pt x="448" y="5"/>
                    <a:pt x="422" y="0"/>
                    <a:pt x="3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6"/>
            <p:cNvSpPr/>
            <p:nvPr/>
          </p:nvSpPr>
          <p:spPr>
            <a:xfrm>
              <a:off x="6628893" y="1547238"/>
              <a:ext cx="439211" cy="353762"/>
            </a:xfrm>
            <a:custGeom>
              <a:avLst/>
              <a:gdLst/>
              <a:ahLst/>
              <a:cxnLst/>
              <a:rect l="l" t="t" r="r" b="b"/>
              <a:pathLst>
                <a:path w="5690" h="4583" extrusionOk="0">
                  <a:moveTo>
                    <a:pt x="3500" y="0"/>
                  </a:moveTo>
                  <a:cubicBezTo>
                    <a:pt x="3226" y="0"/>
                    <a:pt x="2954" y="29"/>
                    <a:pt x="2689" y="112"/>
                  </a:cubicBezTo>
                  <a:cubicBezTo>
                    <a:pt x="2370" y="201"/>
                    <a:pt x="2066" y="326"/>
                    <a:pt x="1757" y="444"/>
                  </a:cubicBezTo>
                  <a:cubicBezTo>
                    <a:pt x="1521" y="528"/>
                    <a:pt x="1288" y="627"/>
                    <a:pt x="1062" y="736"/>
                  </a:cubicBezTo>
                  <a:cubicBezTo>
                    <a:pt x="910" y="812"/>
                    <a:pt x="760" y="896"/>
                    <a:pt x="636" y="1016"/>
                  </a:cubicBezTo>
                  <a:cubicBezTo>
                    <a:pt x="459" y="1197"/>
                    <a:pt x="352" y="1433"/>
                    <a:pt x="251" y="1661"/>
                  </a:cubicBezTo>
                  <a:cubicBezTo>
                    <a:pt x="116" y="1978"/>
                    <a:pt x="37" y="2316"/>
                    <a:pt x="23" y="2659"/>
                  </a:cubicBezTo>
                  <a:cubicBezTo>
                    <a:pt x="0" y="3167"/>
                    <a:pt x="87" y="3676"/>
                    <a:pt x="229" y="4163"/>
                  </a:cubicBezTo>
                  <a:cubicBezTo>
                    <a:pt x="270" y="4293"/>
                    <a:pt x="288" y="4437"/>
                    <a:pt x="360" y="4554"/>
                  </a:cubicBezTo>
                  <a:cubicBezTo>
                    <a:pt x="379" y="4574"/>
                    <a:pt x="401" y="4583"/>
                    <a:pt x="421" y="4583"/>
                  </a:cubicBezTo>
                  <a:cubicBezTo>
                    <a:pt x="488" y="4583"/>
                    <a:pt x="546" y="4493"/>
                    <a:pt x="476" y="4437"/>
                  </a:cubicBezTo>
                  <a:cubicBezTo>
                    <a:pt x="241" y="3710"/>
                    <a:pt x="72" y="2923"/>
                    <a:pt x="249" y="2165"/>
                  </a:cubicBezTo>
                  <a:cubicBezTo>
                    <a:pt x="350" y="1803"/>
                    <a:pt x="486" y="1439"/>
                    <a:pt x="729" y="1145"/>
                  </a:cubicBezTo>
                  <a:cubicBezTo>
                    <a:pt x="792" y="1081"/>
                    <a:pt x="864" y="1026"/>
                    <a:pt x="941" y="978"/>
                  </a:cubicBezTo>
                  <a:cubicBezTo>
                    <a:pt x="1229" y="812"/>
                    <a:pt x="1541" y="690"/>
                    <a:pt x="1852" y="575"/>
                  </a:cubicBezTo>
                  <a:cubicBezTo>
                    <a:pt x="2259" y="417"/>
                    <a:pt x="2669" y="248"/>
                    <a:pt x="3105" y="180"/>
                  </a:cubicBezTo>
                  <a:cubicBezTo>
                    <a:pt x="3233" y="162"/>
                    <a:pt x="3363" y="155"/>
                    <a:pt x="3493" y="155"/>
                  </a:cubicBezTo>
                  <a:cubicBezTo>
                    <a:pt x="3674" y="155"/>
                    <a:pt x="3857" y="169"/>
                    <a:pt x="4037" y="188"/>
                  </a:cubicBezTo>
                  <a:cubicBezTo>
                    <a:pt x="4199" y="207"/>
                    <a:pt x="4366" y="211"/>
                    <a:pt x="4528" y="230"/>
                  </a:cubicBezTo>
                  <a:cubicBezTo>
                    <a:pt x="4773" y="267"/>
                    <a:pt x="5014" y="324"/>
                    <a:pt x="5253" y="382"/>
                  </a:cubicBezTo>
                  <a:cubicBezTo>
                    <a:pt x="5347" y="407"/>
                    <a:pt x="5450" y="433"/>
                    <a:pt x="5553" y="466"/>
                  </a:cubicBezTo>
                  <a:cubicBezTo>
                    <a:pt x="5563" y="469"/>
                    <a:pt x="5572" y="471"/>
                    <a:pt x="5580" y="471"/>
                  </a:cubicBezTo>
                  <a:cubicBezTo>
                    <a:pt x="5659" y="471"/>
                    <a:pt x="5689" y="346"/>
                    <a:pt x="5600" y="316"/>
                  </a:cubicBezTo>
                  <a:cubicBezTo>
                    <a:pt x="5452" y="271"/>
                    <a:pt x="5304" y="232"/>
                    <a:pt x="5152" y="197"/>
                  </a:cubicBezTo>
                  <a:cubicBezTo>
                    <a:pt x="4839" y="121"/>
                    <a:pt x="4522" y="59"/>
                    <a:pt x="4199" y="47"/>
                  </a:cubicBezTo>
                  <a:cubicBezTo>
                    <a:pt x="3968" y="21"/>
                    <a:pt x="3733" y="0"/>
                    <a:pt x="35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6"/>
            <p:cNvSpPr/>
            <p:nvPr/>
          </p:nvSpPr>
          <p:spPr>
            <a:xfrm>
              <a:off x="6889029" y="1434152"/>
              <a:ext cx="364568" cy="126283"/>
            </a:xfrm>
            <a:custGeom>
              <a:avLst/>
              <a:gdLst/>
              <a:ahLst/>
              <a:cxnLst/>
              <a:rect l="l" t="t" r="r" b="b"/>
              <a:pathLst>
                <a:path w="4723" h="1636" extrusionOk="0">
                  <a:moveTo>
                    <a:pt x="3431" y="0"/>
                  </a:moveTo>
                  <a:cubicBezTo>
                    <a:pt x="3359" y="0"/>
                    <a:pt x="3286" y="3"/>
                    <a:pt x="3214" y="10"/>
                  </a:cubicBezTo>
                  <a:cubicBezTo>
                    <a:pt x="3049" y="30"/>
                    <a:pt x="2886" y="65"/>
                    <a:pt x="2728" y="119"/>
                  </a:cubicBezTo>
                  <a:cubicBezTo>
                    <a:pt x="2409" y="224"/>
                    <a:pt x="2094" y="343"/>
                    <a:pt x="1782" y="471"/>
                  </a:cubicBezTo>
                  <a:cubicBezTo>
                    <a:pt x="1306" y="662"/>
                    <a:pt x="837" y="878"/>
                    <a:pt x="430" y="1193"/>
                  </a:cubicBezTo>
                  <a:cubicBezTo>
                    <a:pt x="303" y="1289"/>
                    <a:pt x="177" y="1388"/>
                    <a:pt x="54" y="1489"/>
                  </a:cubicBezTo>
                  <a:cubicBezTo>
                    <a:pt x="4" y="1516"/>
                    <a:pt x="0" y="1588"/>
                    <a:pt x="45" y="1621"/>
                  </a:cubicBezTo>
                  <a:cubicBezTo>
                    <a:pt x="60" y="1632"/>
                    <a:pt x="75" y="1636"/>
                    <a:pt x="89" y="1636"/>
                  </a:cubicBezTo>
                  <a:cubicBezTo>
                    <a:pt x="131" y="1636"/>
                    <a:pt x="168" y="1597"/>
                    <a:pt x="204" y="1569"/>
                  </a:cubicBezTo>
                  <a:cubicBezTo>
                    <a:pt x="251" y="1530"/>
                    <a:pt x="298" y="1493"/>
                    <a:pt x="346" y="1456"/>
                  </a:cubicBezTo>
                  <a:cubicBezTo>
                    <a:pt x="572" y="1269"/>
                    <a:pt x="815" y="1106"/>
                    <a:pt x="1072" y="966"/>
                  </a:cubicBezTo>
                  <a:cubicBezTo>
                    <a:pt x="1311" y="841"/>
                    <a:pt x="1555" y="728"/>
                    <a:pt x="1806" y="629"/>
                  </a:cubicBezTo>
                  <a:cubicBezTo>
                    <a:pt x="2208" y="469"/>
                    <a:pt x="2605" y="304"/>
                    <a:pt x="3028" y="199"/>
                  </a:cubicBezTo>
                  <a:cubicBezTo>
                    <a:pt x="3165" y="168"/>
                    <a:pt x="3304" y="157"/>
                    <a:pt x="3442" y="157"/>
                  </a:cubicBezTo>
                  <a:cubicBezTo>
                    <a:pt x="3667" y="157"/>
                    <a:pt x="3893" y="185"/>
                    <a:pt x="4117" y="203"/>
                  </a:cubicBezTo>
                  <a:cubicBezTo>
                    <a:pt x="4250" y="216"/>
                    <a:pt x="4385" y="223"/>
                    <a:pt x="4518" y="223"/>
                  </a:cubicBezTo>
                  <a:cubicBezTo>
                    <a:pt x="4552" y="223"/>
                    <a:pt x="4585" y="222"/>
                    <a:pt x="4619" y="222"/>
                  </a:cubicBezTo>
                  <a:cubicBezTo>
                    <a:pt x="4723" y="220"/>
                    <a:pt x="4719" y="65"/>
                    <a:pt x="4619" y="65"/>
                  </a:cubicBezTo>
                  <a:cubicBezTo>
                    <a:pt x="4618" y="65"/>
                    <a:pt x="4617" y="65"/>
                    <a:pt x="4617" y="65"/>
                  </a:cubicBezTo>
                  <a:cubicBezTo>
                    <a:pt x="4572" y="66"/>
                    <a:pt x="4529" y="67"/>
                    <a:pt x="4485" y="67"/>
                  </a:cubicBezTo>
                  <a:cubicBezTo>
                    <a:pt x="4442" y="67"/>
                    <a:pt x="4399" y="66"/>
                    <a:pt x="4355" y="65"/>
                  </a:cubicBezTo>
                  <a:cubicBezTo>
                    <a:pt x="4047" y="50"/>
                    <a:pt x="3739" y="0"/>
                    <a:pt x="34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6"/>
            <p:cNvSpPr/>
            <p:nvPr/>
          </p:nvSpPr>
          <p:spPr>
            <a:xfrm>
              <a:off x="7115819" y="1178338"/>
              <a:ext cx="256811" cy="267309"/>
            </a:xfrm>
            <a:custGeom>
              <a:avLst/>
              <a:gdLst/>
              <a:ahLst/>
              <a:cxnLst/>
              <a:rect l="l" t="t" r="r" b="b"/>
              <a:pathLst>
                <a:path w="3327" h="3463" extrusionOk="0">
                  <a:moveTo>
                    <a:pt x="3213" y="0"/>
                  </a:moveTo>
                  <a:cubicBezTo>
                    <a:pt x="3200" y="0"/>
                    <a:pt x="3185" y="4"/>
                    <a:pt x="3170" y="14"/>
                  </a:cubicBezTo>
                  <a:cubicBezTo>
                    <a:pt x="3057" y="84"/>
                    <a:pt x="2946" y="156"/>
                    <a:pt x="2837" y="234"/>
                  </a:cubicBezTo>
                  <a:cubicBezTo>
                    <a:pt x="2415" y="512"/>
                    <a:pt x="2127" y="933"/>
                    <a:pt x="1839" y="1336"/>
                  </a:cubicBezTo>
                  <a:cubicBezTo>
                    <a:pt x="1543" y="1744"/>
                    <a:pt x="1216" y="2124"/>
                    <a:pt x="880" y="2499"/>
                  </a:cubicBezTo>
                  <a:cubicBezTo>
                    <a:pt x="636" y="2774"/>
                    <a:pt x="395" y="3054"/>
                    <a:pt x="119" y="3299"/>
                  </a:cubicBezTo>
                  <a:cubicBezTo>
                    <a:pt x="116" y="3299"/>
                    <a:pt x="114" y="3299"/>
                    <a:pt x="111" y="3299"/>
                  </a:cubicBezTo>
                  <a:cubicBezTo>
                    <a:pt x="19" y="3299"/>
                    <a:pt x="0" y="3435"/>
                    <a:pt x="92" y="3457"/>
                  </a:cubicBezTo>
                  <a:cubicBezTo>
                    <a:pt x="102" y="3461"/>
                    <a:pt x="111" y="3462"/>
                    <a:pt x="121" y="3462"/>
                  </a:cubicBezTo>
                  <a:cubicBezTo>
                    <a:pt x="222" y="3462"/>
                    <a:pt x="338" y="3298"/>
                    <a:pt x="411" y="3239"/>
                  </a:cubicBezTo>
                  <a:cubicBezTo>
                    <a:pt x="650" y="3001"/>
                    <a:pt x="874" y="2748"/>
                    <a:pt x="1096" y="2493"/>
                  </a:cubicBezTo>
                  <a:cubicBezTo>
                    <a:pt x="1321" y="2238"/>
                    <a:pt x="1541" y="1980"/>
                    <a:pt x="1751" y="1715"/>
                  </a:cubicBezTo>
                  <a:cubicBezTo>
                    <a:pt x="1956" y="1452"/>
                    <a:pt x="2141" y="1174"/>
                    <a:pt x="2347" y="911"/>
                  </a:cubicBezTo>
                  <a:cubicBezTo>
                    <a:pt x="2590" y="592"/>
                    <a:pt x="2913" y="351"/>
                    <a:pt x="3254" y="145"/>
                  </a:cubicBezTo>
                  <a:cubicBezTo>
                    <a:pt x="3326" y="99"/>
                    <a:pt x="3281" y="0"/>
                    <a:pt x="32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6"/>
            <p:cNvSpPr/>
            <p:nvPr/>
          </p:nvSpPr>
          <p:spPr>
            <a:xfrm>
              <a:off x="6936039" y="2252849"/>
              <a:ext cx="538400" cy="161945"/>
            </a:xfrm>
            <a:custGeom>
              <a:avLst/>
              <a:gdLst/>
              <a:ahLst/>
              <a:cxnLst/>
              <a:rect l="l" t="t" r="r" b="b"/>
              <a:pathLst>
                <a:path w="6975" h="2098" extrusionOk="0">
                  <a:moveTo>
                    <a:pt x="6861" y="1"/>
                  </a:moveTo>
                  <a:cubicBezTo>
                    <a:pt x="6850" y="1"/>
                    <a:pt x="6838" y="3"/>
                    <a:pt x="6826" y="9"/>
                  </a:cubicBezTo>
                  <a:cubicBezTo>
                    <a:pt x="6213" y="291"/>
                    <a:pt x="5688" y="731"/>
                    <a:pt x="5077" y="1021"/>
                  </a:cubicBezTo>
                  <a:cubicBezTo>
                    <a:pt x="4736" y="1190"/>
                    <a:pt x="4357" y="1249"/>
                    <a:pt x="3997" y="1362"/>
                  </a:cubicBezTo>
                  <a:cubicBezTo>
                    <a:pt x="3761" y="1430"/>
                    <a:pt x="3536" y="1537"/>
                    <a:pt x="3308" y="1624"/>
                  </a:cubicBezTo>
                  <a:cubicBezTo>
                    <a:pt x="2895" y="1772"/>
                    <a:pt x="2577" y="1940"/>
                    <a:pt x="2232" y="1940"/>
                  </a:cubicBezTo>
                  <a:cubicBezTo>
                    <a:pt x="2023" y="1940"/>
                    <a:pt x="1804" y="1878"/>
                    <a:pt x="1547" y="1712"/>
                  </a:cubicBezTo>
                  <a:cubicBezTo>
                    <a:pt x="1440" y="1646"/>
                    <a:pt x="1362" y="1543"/>
                    <a:pt x="1271" y="1455"/>
                  </a:cubicBezTo>
                  <a:cubicBezTo>
                    <a:pt x="1158" y="1340"/>
                    <a:pt x="1025" y="1247"/>
                    <a:pt x="891" y="1157"/>
                  </a:cubicBezTo>
                  <a:cubicBezTo>
                    <a:pt x="621" y="974"/>
                    <a:pt x="409" y="723"/>
                    <a:pt x="158" y="519"/>
                  </a:cubicBezTo>
                  <a:cubicBezTo>
                    <a:pt x="143" y="508"/>
                    <a:pt x="127" y="503"/>
                    <a:pt x="113" y="503"/>
                  </a:cubicBezTo>
                  <a:cubicBezTo>
                    <a:pt x="47" y="503"/>
                    <a:pt x="0" y="596"/>
                    <a:pt x="66" y="647"/>
                  </a:cubicBezTo>
                  <a:cubicBezTo>
                    <a:pt x="278" y="817"/>
                    <a:pt x="459" y="1023"/>
                    <a:pt x="675" y="1190"/>
                  </a:cubicBezTo>
                  <a:cubicBezTo>
                    <a:pt x="800" y="1288"/>
                    <a:pt x="940" y="1371"/>
                    <a:pt x="1060" y="1471"/>
                  </a:cubicBezTo>
                  <a:cubicBezTo>
                    <a:pt x="1179" y="1572"/>
                    <a:pt x="1276" y="1698"/>
                    <a:pt x="1395" y="1797"/>
                  </a:cubicBezTo>
                  <a:cubicBezTo>
                    <a:pt x="1625" y="1959"/>
                    <a:pt x="1893" y="2080"/>
                    <a:pt x="2179" y="2097"/>
                  </a:cubicBezTo>
                  <a:cubicBezTo>
                    <a:pt x="2196" y="2098"/>
                    <a:pt x="2212" y="2098"/>
                    <a:pt x="2229" y="2098"/>
                  </a:cubicBezTo>
                  <a:cubicBezTo>
                    <a:pt x="2501" y="2098"/>
                    <a:pt x="2758" y="2006"/>
                    <a:pt x="3008" y="1904"/>
                  </a:cubicBezTo>
                  <a:cubicBezTo>
                    <a:pt x="3312" y="1797"/>
                    <a:pt x="3615" y="1663"/>
                    <a:pt x="3917" y="1552"/>
                  </a:cubicBezTo>
                  <a:cubicBezTo>
                    <a:pt x="4228" y="1445"/>
                    <a:pt x="4551" y="1387"/>
                    <a:pt x="4859" y="1280"/>
                  </a:cubicBezTo>
                  <a:cubicBezTo>
                    <a:pt x="5489" y="1052"/>
                    <a:pt x="6013" y="622"/>
                    <a:pt x="6594" y="303"/>
                  </a:cubicBezTo>
                  <a:cubicBezTo>
                    <a:pt x="6692" y="252"/>
                    <a:pt x="6791" y="200"/>
                    <a:pt x="6892" y="151"/>
                  </a:cubicBezTo>
                  <a:cubicBezTo>
                    <a:pt x="6974" y="113"/>
                    <a:pt x="6935" y="1"/>
                    <a:pt x="68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6"/>
            <p:cNvSpPr/>
            <p:nvPr/>
          </p:nvSpPr>
          <p:spPr>
            <a:xfrm>
              <a:off x="7343611" y="2305880"/>
              <a:ext cx="450635" cy="56426"/>
            </a:xfrm>
            <a:custGeom>
              <a:avLst/>
              <a:gdLst/>
              <a:ahLst/>
              <a:cxnLst/>
              <a:rect l="l" t="t" r="r" b="b"/>
              <a:pathLst>
                <a:path w="5838" h="731" extrusionOk="0">
                  <a:moveTo>
                    <a:pt x="5724" y="1"/>
                  </a:moveTo>
                  <a:cubicBezTo>
                    <a:pt x="5713" y="1"/>
                    <a:pt x="5702" y="3"/>
                    <a:pt x="5689" y="9"/>
                  </a:cubicBezTo>
                  <a:cubicBezTo>
                    <a:pt x="5601" y="58"/>
                    <a:pt x="5510" y="101"/>
                    <a:pt x="5418" y="141"/>
                  </a:cubicBezTo>
                  <a:cubicBezTo>
                    <a:pt x="5103" y="258"/>
                    <a:pt x="4786" y="311"/>
                    <a:pt x="4455" y="394"/>
                  </a:cubicBezTo>
                  <a:cubicBezTo>
                    <a:pt x="4060" y="486"/>
                    <a:pt x="3659" y="548"/>
                    <a:pt x="3256" y="575"/>
                  </a:cubicBezTo>
                  <a:cubicBezTo>
                    <a:pt x="3214" y="577"/>
                    <a:pt x="3173" y="578"/>
                    <a:pt x="3132" y="578"/>
                  </a:cubicBezTo>
                  <a:cubicBezTo>
                    <a:pt x="2872" y="578"/>
                    <a:pt x="2614" y="533"/>
                    <a:pt x="2357" y="501"/>
                  </a:cubicBezTo>
                  <a:cubicBezTo>
                    <a:pt x="2073" y="466"/>
                    <a:pt x="1787" y="427"/>
                    <a:pt x="1507" y="365"/>
                  </a:cubicBezTo>
                  <a:cubicBezTo>
                    <a:pt x="1305" y="322"/>
                    <a:pt x="1110" y="250"/>
                    <a:pt x="904" y="219"/>
                  </a:cubicBezTo>
                  <a:cubicBezTo>
                    <a:pt x="789" y="207"/>
                    <a:pt x="674" y="201"/>
                    <a:pt x="559" y="201"/>
                  </a:cubicBezTo>
                  <a:cubicBezTo>
                    <a:pt x="412" y="201"/>
                    <a:pt x="265" y="211"/>
                    <a:pt x="118" y="229"/>
                  </a:cubicBezTo>
                  <a:cubicBezTo>
                    <a:pt x="114" y="229"/>
                    <a:pt x="110" y="228"/>
                    <a:pt x="107" y="228"/>
                  </a:cubicBezTo>
                  <a:cubicBezTo>
                    <a:pt x="14" y="228"/>
                    <a:pt x="1" y="371"/>
                    <a:pt x="100" y="383"/>
                  </a:cubicBezTo>
                  <a:cubicBezTo>
                    <a:pt x="266" y="372"/>
                    <a:pt x="435" y="356"/>
                    <a:pt x="604" y="356"/>
                  </a:cubicBezTo>
                  <a:cubicBezTo>
                    <a:pt x="735" y="356"/>
                    <a:pt x="866" y="366"/>
                    <a:pt x="995" y="394"/>
                  </a:cubicBezTo>
                  <a:cubicBezTo>
                    <a:pt x="1624" y="577"/>
                    <a:pt x="2274" y="657"/>
                    <a:pt x="2924" y="725"/>
                  </a:cubicBezTo>
                  <a:cubicBezTo>
                    <a:pt x="2992" y="729"/>
                    <a:pt x="3060" y="731"/>
                    <a:pt x="3128" y="731"/>
                  </a:cubicBezTo>
                  <a:cubicBezTo>
                    <a:pt x="3562" y="731"/>
                    <a:pt x="3995" y="651"/>
                    <a:pt x="4418" y="562"/>
                  </a:cubicBezTo>
                  <a:cubicBezTo>
                    <a:pt x="4805" y="466"/>
                    <a:pt x="5204" y="406"/>
                    <a:pt x="5570" y="245"/>
                  </a:cubicBezTo>
                  <a:cubicBezTo>
                    <a:pt x="5634" y="217"/>
                    <a:pt x="5693" y="184"/>
                    <a:pt x="5755" y="151"/>
                  </a:cubicBezTo>
                  <a:cubicBezTo>
                    <a:pt x="5837" y="113"/>
                    <a:pt x="5798" y="1"/>
                    <a:pt x="57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6"/>
            <p:cNvSpPr/>
            <p:nvPr/>
          </p:nvSpPr>
          <p:spPr>
            <a:xfrm>
              <a:off x="6176472" y="2612718"/>
              <a:ext cx="64222" cy="36356"/>
            </a:xfrm>
            <a:custGeom>
              <a:avLst/>
              <a:gdLst/>
              <a:ahLst/>
              <a:cxnLst/>
              <a:rect l="l" t="t" r="r" b="b"/>
              <a:pathLst>
                <a:path w="832" h="471" extrusionOk="0">
                  <a:moveTo>
                    <a:pt x="722" y="1"/>
                  </a:moveTo>
                  <a:cubicBezTo>
                    <a:pt x="715" y="1"/>
                    <a:pt x="706" y="2"/>
                    <a:pt x="698" y="4"/>
                  </a:cubicBezTo>
                  <a:cubicBezTo>
                    <a:pt x="478" y="66"/>
                    <a:pt x="276" y="183"/>
                    <a:pt x="89" y="313"/>
                  </a:cubicBezTo>
                  <a:cubicBezTo>
                    <a:pt x="13" y="327"/>
                    <a:pt x="0" y="432"/>
                    <a:pt x="72" y="463"/>
                  </a:cubicBezTo>
                  <a:cubicBezTo>
                    <a:pt x="84" y="468"/>
                    <a:pt x="96" y="470"/>
                    <a:pt x="107" y="470"/>
                  </a:cubicBezTo>
                  <a:cubicBezTo>
                    <a:pt x="157" y="470"/>
                    <a:pt x="197" y="423"/>
                    <a:pt x="243" y="397"/>
                  </a:cubicBezTo>
                  <a:cubicBezTo>
                    <a:pt x="325" y="344"/>
                    <a:pt x="410" y="294"/>
                    <a:pt x="496" y="251"/>
                  </a:cubicBezTo>
                  <a:cubicBezTo>
                    <a:pt x="574" y="212"/>
                    <a:pt x="655" y="179"/>
                    <a:pt x="739" y="155"/>
                  </a:cubicBezTo>
                  <a:cubicBezTo>
                    <a:pt x="831" y="130"/>
                    <a:pt x="805" y="1"/>
                    <a:pt x="7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6"/>
            <p:cNvSpPr/>
            <p:nvPr/>
          </p:nvSpPr>
          <p:spPr>
            <a:xfrm>
              <a:off x="6172844" y="2580915"/>
              <a:ext cx="78271" cy="31879"/>
            </a:xfrm>
            <a:custGeom>
              <a:avLst/>
              <a:gdLst/>
              <a:ahLst/>
              <a:cxnLst/>
              <a:rect l="l" t="t" r="r" b="b"/>
              <a:pathLst>
                <a:path w="1014" h="413" extrusionOk="0">
                  <a:moveTo>
                    <a:pt x="900" y="1"/>
                  </a:moveTo>
                  <a:cubicBezTo>
                    <a:pt x="894" y="1"/>
                    <a:pt x="887" y="2"/>
                    <a:pt x="880" y="3"/>
                  </a:cubicBezTo>
                  <a:cubicBezTo>
                    <a:pt x="609" y="30"/>
                    <a:pt x="348" y="108"/>
                    <a:pt x="107" y="233"/>
                  </a:cubicBezTo>
                  <a:cubicBezTo>
                    <a:pt x="27" y="270"/>
                    <a:pt x="0" y="392"/>
                    <a:pt x="103" y="412"/>
                  </a:cubicBezTo>
                  <a:cubicBezTo>
                    <a:pt x="106" y="413"/>
                    <a:pt x="109" y="413"/>
                    <a:pt x="113" y="413"/>
                  </a:cubicBezTo>
                  <a:cubicBezTo>
                    <a:pt x="143" y="413"/>
                    <a:pt x="170" y="395"/>
                    <a:pt x="185" y="369"/>
                  </a:cubicBezTo>
                  <a:cubicBezTo>
                    <a:pt x="411" y="252"/>
                    <a:pt x="658" y="180"/>
                    <a:pt x="911" y="157"/>
                  </a:cubicBezTo>
                  <a:cubicBezTo>
                    <a:pt x="1014" y="138"/>
                    <a:pt x="991" y="1"/>
                    <a:pt x="9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6"/>
            <p:cNvSpPr/>
            <p:nvPr/>
          </p:nvSpPr>
          <p:spPr>
            <a:xfrm>
              <a:off x="6442011" y="-36432"/>
              <a:ext cx="2200687" cy="2888218"/>
            </a:xfrm>
            <a:custGeom>
              <a:avLst/>
              <a:gdLst/>
              <a:ahLst/>
              <a:cxnLst/>
              <a:rect l="l" t="t" r="r" b="b"/>
              <a:pathLst>
                <a:path w="28510" h="37417" extrusionOk="0">
                  <a:moveTo>
                    <a:pt x="28405" y="0"/>
                  </a:moveTo>
                  <a:cubicBezTo>
                    <a:pt x="28379" y="0"/>
                    <a:pt x="28353" y="13"/>
                    <a:pt x="28338" y="44"/>
                  </a:cubicBezTo>
                  <a:lnTo>
                    <a:pt x="28162" y="398"/>
                  </a:lnTo>
                  <a:cubicBezTo>
                    <a:pt x="27980" y="745"/>
                    <a:pt x="27818" y="1105"/>
                    <a:pt x="27676" y="1471"/>
                  </a:cubicBezTo>
                  <a:cubicBezTo>
                    <a:pt x="26911" y="3595"/>
                    <a:pt x="26510" y="5831"/>
                    <a:pt x="26493" y="8085"/>
                  </a:cubicBezTo>
                  <a:cubicBezTo>
                    <a:pt x="26499" y="8871"/>
                    <a:pt x="26520" y="9659"/>
                    <a:pt x="26559" y="10445"/>
                  </a:cubicBezTo>
                  <a:cubicBezTo>
                    <a:pt x="26606" y="11245"/>
                    <a:pt x="26719" y="12044"/>
                    <a:pt x="26791" y="12840"/>
                  </a:cubicBezTo>
                  <a:cubicBezTo>
                    <a:pt x="26833" y="13249"/>
                    <a:pt x="26878" y="13658"/>
                    <a:pt x="26931" y="14066"/>
                  </a:cubicBezTo>
                  <a:cubicBezTo>
                    <a:pt x="27075" y="15072"/>
                    <a:pt x="27223" y="16080"/>
                    <a:pt x="27314" y="17094"/>
                  </a:cubicBezTo>
                  <a:cubicBezTo>
                    <a:pt x="27396" y="17878"/>
                    <a:pt x="27501" y="18660"/>
                    <a:pt x="27538" y="19448"/>
                  </a:cubicBezTo>
                  <a:cubicBezTo>
                    <a:pt x="27600" y="21482"/>
                    <a:pt x="27672" y="23539"/>
                    <a:pt x="27322" y="25555"/>
                  </a:cubicBezTo>
                  <a:cubicBezTo>
                    <a:pt x="27166" y="26430"/>
                    <a:pt x="26927" y="27290"/>
                    <a:pt x="26612" y="28119"/>
                  </a:cubicBezTo>
                  <a:cubicBezTo>
                    <a:pt x="26316" y="28894"/>
                    <a:pt x="25989" y="29662"/>
                    <a:pt x="25569" y="30380"/>
                  </a:cubicBezTo>
                  <a:cubicBezTo>
                    <a:pt x="24823" y="31702"/>
                    <a:pt x="23835" y="32885"/>
                    <a:pt x="22691" y="33885"/>
                  </a:cubicBezTo>
                  <a:cubicBezTo>
                    <a:pt x="22006" y="34490"/>
                    <a:pt x="21276" y="35050"/>
                    <a:pt x="20467" y="35480"/>
                  </a:cubicBezTo>
                  <a:cubicBezTo>
                    <a:pt x="19128" y="36165"/>
                    <a:pt x="17696" y="36671"/>
                    <a:pt x="16219" y="36953"/>
                  </a:cubicBezTo>
                  <a:cubicBezTo>
                    <a:pt x="15450" y="37101"/>
                    <a:pt x="14676" y="37251"/>
                    <a:pt x="13890" y="37257"/>
                  </a:cubicBezTo>
                  <a:cubicBezTo>
                    <a:pt x="13756" y="37257"/>
                    <a:pt x="13621" y="37257"/>
                    <a:pt x="13486" y="37257"/>
                  </a:cubicBezTo>
                  <a:cubicBezTo>
                    <a:pt x="13015" y="37257"/>
                    <a:pt x="12544" y="37254"/>
                    <a:pt x="12074" y="37220"/>
                  </a:cubicBezTo>
                  <a:cubicBezTo>
                    <a:pt x="11278" y="37142"/>
                    <a:pt x="10482" y="37068"/>
                    <a:pt x="9694" y="36942"/>
                  </a:cubicBezTo>
                  <a:cubicBezTo>
                    <a:pt x="8700" y="36763"/>
                    <a:pt x="7721" y="36500"/>
                    <a:pt x="6754" y="36216"/>
                  </a:cubicBezTo>
                  <a:cubicBezTo>
                    <a:pt x="5875" y="35957"/>
                    <a:pt x="5022" y="35626"/>
                    <a:pt x="4158" y="35325"/>
                  </a:cubicBezTo>
                  <a:cubicBezTo>
                    <a:pt x="3316" y="35045"/>
                    <a:pt x="2465" y="34801"/>
                    <a:pt x="1588" y="34663"/>
                  </a:cubicBezTo>
                  <a:cubicBezTo>
                    <a:pt x="1352" y="34631"/>
                    <a:pt x="934" y="34555"/>
                    <a:pt x="576" y="34555"/>
                  </a:cubicBezTo>
                  <a:cubicBezTo>
                    <a:pt x="351" y="34555"/>
                    <a:pt x="149" y="34585"/>
                    <a:pt x="29" y="34675"/>
                  </a:cubicBezTo>
                  <a:cubicBezTo>
                    <a:pt x="0" y="34718"/>
                    <a:pt x="21" y="34776"/>
                    <a:pt x="70" y="34792"/>
                  </a:cubicBezTo>
                  <a:cubicBezTo>
                    <a:pt x="79" y="34795"/>
                    <a:pt x="88" y="34797"/>
                    <a:pt x="98" y="34797"/>
                  </a:cubicBezTo>
                  <a:cubicBezTo>
                    <a:pt x="121" y="34797"/>
                    <a:pt x="145" y="34788"/>
                    <a:pt x="163" y="34772"/>
                  </a:cubicBezTo>
                  <a:cubicBezTo>
                    <a:pt x="222" y="34749"/>
                    <a:pt x="286" y="34733"/>
                    <a:pt x="350" y="34725"/>
                  </a:cubicBezTo>
                  <a:cubicBezTo>
                    <a:pt x="431" y="34717"/>
                    <a:pt x="513" y="34713"/>
                    <a:pt x="594" y="34713"/>
                  </a:cubicBezTo>
                  <a:cubicBezTo>
                    <a:pt x="670" y="34713"/>
                    <a:pt x="746" y="34717"/>
                    <a:pt x="821" y="34722"/>
                  </a:cubicBezTo>
                  <a:cubicBezTo>
                    <a:pt x="1693" y="34811"/>
                    <a:pt x="2555" y="34986"/>
                    <a:pt x="3394" y="35249"/>
                  </a:cubicBezTo>
                  <a:cubicBezTo>
                    <a:pt x="4456" y="35558"/>
                    <a:pt x="5478" y="35996"/>
                    <a:pt x="6540" y="36315"/>
                  </a:cubicBezTo>
                  <a:cubicBezTo>
                    <a:pt x="7610" y="36636"/>
                    <a:pt x="8694" y="36930"/>
                    <a:pt x="9797" y="37117"/>
                  </a:cubicBezTo>
                  <a:cubicBezTo>
                    <a:pt x="10898" y="37267"/>
                    <a:pt x="12006" y="37411"/>
                    <a:pt x="13118" y="37411"/>
                  </a:cubicBezTo>
                  <a:cubicBezTo>
                    <a:pt x="13133" y="37411"/>
                    <a:pt x="13149" y="37411"/>
                    <a:pt x="13164" y="37411"/>
                  </a:cubicBezTo>
                  <a:cubicBezTo>
                    <a:pt x="13298" y="37415"/>
                    <a:pt x="13433" y="37416"/>
                    <a:pt x="13567" y="37416"/>
                  </a:cubicBezTo>
                  <a:cubicBezTo>
                    <a:pt x="14178" y="37416"/>
                    <a:pt x="14790" y="37378"/>
                    <a:pt x="15390" y="37263"/>
                  </a:cubicBezTo>
                  <a:cubicBezTo>
                    <a:pt x="16137" y="37131"/>
                    <a:pt x="16884" y="36992"/>
                    <a:pt x="17614" y="36780"/>
                  </a:cubicBezTo>
                  <a:cubicBezTo>
                    <a:pt x="18612" y="36490"/>
                    <a:pt x="19581" y="36107"/>
                    <a:pt x="20507" y="35636"/>
                  </a:cubicBezTo>
                  <a:cubicBezTo>
                    <a:pt x="21311" y="35214"/>
                    <a:pt x="22039" y="34665"/>
                    <a:pt x="22722" y="34066"/>
                  </a:cubicBezTo>
                  <a:cubicBezTo>
                    <a:pt x="23502" y="33393"/>
                    <a:pt x="24208" y="32638"/>
                    <a:pt x="24827" y="31814"/>
                  </a:cubicBezTo>
                  <a:cubicBezTo>
                    <a:pt x="25489" y="30908"/>
                    <a:pt x="26043" y="29927"/>
                    <a:pt x="26473" y="28892"/>
                  </a:cubicBezTo>
                  <a:cubicBezTo>
                    <a:pt x="26853" y="27987"/>
                    <a:pt x="27172" y="27057"/>
                    <a:pt x="27372" y="26094"/>
                  </a:cubicBezTo>
                  <a:cubicBezTo>
                    <a:pt x="27540" y="25350"/>
                    <a:pt x="27633" y="24591"/>
                    <a:pt x="27680" y="23827"/>
                  </a:cubicBezTo>
                  <a:cubicBezTo>
                    <a:pt x="27736" y="23037"/>
                    <a:pt x="27760" y="22245"/>
                    <a:pt x="27740" y="21453"/>
                  </a:cubicBezTo>
                  <a:cubicBezTo>
                    <a:pt x="27721" y="20484"/>
                    <a:pt x="27725" y="19511"/>
                    <a:pt x="27629" y="18546"/>
                  </a:cubicBezTo>
                  <a:cubicBezTo>
                    <a:pt x="27518" y="17547"/>
                    <a:pt x="27421" y="16543"/>
                    <a:pt x="27297" y="15543"/>
                  </a:cubicBezTo>
                  <a:cubicBezTo>
                    <a:pt x="27215" y="14915"/>
                    <a:pt x="27110" y="14292"/>
                    <a:pt x="27036" y="13663"/>
                  </a:cubicBezTo>
                  <a:cubicBezTo>
                    <a:pt x="26985" y="13235"/>
                    <a:pt x="26946" y="12805"/>
                    <a:pt x="26902" y="12377"/>
                  </a:cubicBezTo>
                  <a:cubicBezTo>
                    <a:pt x="26839" y="11762"/>
                    <a:pt x="26761" y="11147"/>
                    <a:pt x="26719" y="10529"/>
                  </a:cubicBezTo>
                  <a:cubicBezTo>
                    <a:pt x="26670" y="9546"/>
                    <a:pt x="26637" y="8559"/>
                    <a:pt x="26656" y="7573"/>
                  </a:cubicBezTo>
                  <a:cubicBezTo>
                    <a:pt x="26730" y="5594"/>
                    <a:pt x="27094" y="3636"/>
                    <a:pt x="27736" y="1764"/>
                  </a:cubicBezTo>
                  <a:cubicBezTo>
                    <a:pt x="27863" y="1404"/>
                    <a:pt x="28011" y="1052"/>
                    <a:pt x="28180" y="708"/>
                  </a:cubicBezTo>
                  <a:cubicBezTo>
                    <a:pt x="28279" y="509"/>
                    <a:pt x="28380" y="311"/>
                    <a:pt x="28478" y="114"/>
                  </a:cubicBezTo>
                  <a:cubicBezTo>
                    <a:pt x="28510" y="52"/>
                    <a:pt x="28457" y="0"/>
                    <a:pt x="28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6"/>
            <p:cNvSpPr/>
            <p:nvPr/>
          </p:nvSpPr>
          <p:spPr>
            <a:xfrm>
              <a:off x="6431205" y="2598052"/>
              <a:ext cx="1601770" cy="221458"/>
            </a:xfrm>
            <a:custGeom>
              <a:avLst/>
              <a:gdLst/>
              <a:ahLst/>
              <a:cxnLst/>
              <a:rect l="l" t="t" r="r" b="b"/>
              <a:pathLst>
                <a:path w="20751" h="2869" extrusionOk="0">
                  <a:moveTo>
                    <a:pt x="683" y="0"/>
                  </a:moveTo>
                  <a:cubicBezTo>
                    <a:pt x="664" y="0"/>
                    <a:pt x="645" y="1"/>
                    <a:pt x="626" y="1"/>
                  </a:cubicBezTo>
                  <a:cubicBezTo>
                    <a:pt x="463" y="1"/>
                    <a:pt x="303" y="42"/>
                    <a:pt x="144" y="71"/>
                  </a:cubicBezTo>
                  <a:cubicBezTo>
                    <a:pt x="130" y="64"/>
                    <a:pt x="116" y="61"/>
                    <a:pt x="104" y="61"/>
                  </a:cubicBezTo>
                  <a:cubicBezTo>
                    <a:pt x="31" y="61"/>
                    <a:pt x="1" y="169"/>
                    <a:pt x="68" y="215"/>
                  </a:cubicBezTo>
                  <a:cubicBezTo>
                    <a:pt x="89" y="226"/>
                    <a:pt x="111" y="230"/>
                    <a:pt x="134" y="230"/>
                  </a:cubicBezTo>
                  <a:cubicBezTo>
                    <a:pt x="189" y="230"/>
                    <a:pt x="247" y="206"/>
                    <a:pt x="300" y="201"/>
                  </a:cubicBezTo>
                  <a:cubicBezTo>
                    <a:pt x="433" y="168"/>
                    <a:pt x="567" y="155"/>
                    <a:pt x="703" y="155"/>
                  </a:cubicBezTo>
                  <a:cubicBezTo>
                    <a:pt x="856" y="155"/>
                    <a:pt x="1010" y="171"/>
                    <a:pt x="1160" y="194"/>
                  </a:cubicBezTo>
                  <a:cubicBezTo>
                    <a:pt x="1461" y="236"/>
                    <a:pt x="1759" y="291"/>
                    <a:pt x="2055" y="363"/>
                  </a:cubicBezTo>
                  <a:cubicBezTo>
                    <a:pt x="2637" y="499"/>
                    <a:pt x="3222" y="639"/>
                    <a:pt x="3800" y="793"/>
                  </a:cubicBezTo>
                  <a:cubicBezTo>
                    <a:pt x="4205" y="914"/>
                    <a:pt x="4612" y="1021"/>
                    <a:pt x="5022" y="1135"/>
                  </a:cubicBezTo>
                  <a:cubicBezTo>
                    <a:pt x="5402" y="1239"/>
                    <a:pt x="5771" y="1383"/>
                    <a:pt x="6149" y="1495"/>
                  </a:cubicBezTo>
                  <a:cubicBezTo>
                    <a:pt x="6499" y="1610"/>
                    <a:pt x="6857" y="1704"/>
                    <a:pt x="7209" y="1815"/>
                  </a:cubicBezTo>
                  <a:cubicBezTo>
                    <a:pt x="7752" y="1994"/>
                    <a:pt x="8291" y="2198"/>
                    <a:pt x="8850" y="2334"/>
                  </a:cubicBezTo>
                  <a:cubicBezTo>
                    <a:pt x="9414" y="2474"/>
                    <a:pt x="9990" y="2577"/>
                    <a:pt x="10564" y="2667"/>
                  </a:cubicBezTo>
                  <a:cubicBezTo>
                    <a:pt x="11146" y="2752"/>
                    <a:pt x="11735" y="2784"/>
                    <a:pt x="12321" y="2836"/>
                  </a:cubicBezTo>
                  <a:cubicBezTo>
                    <a:pt x="12512" y="2854"/>
                    <a:pt x="12704" y="2869"/>
                    <a:pt x="12897" y="2869"/>
                  </a:cubicBezTo>
                  <a:cubicBezTo>
                    <a:pt x="12907" y="2869"/>
                    <a:pt x="12917" y="2869"/>
                    <a:pt x="12927" y="2869"/>
                  </a:cubicBezTo>
                  <a:cubicBezTo>
                    <a:pt x="13489" y="2869"/>
                    <a:pt x="14049" y="2813"/>
                    <a:pt x="14611" y="2780"/>
                  </a:cubicBezTo>
                  <a:cubicBezTo>
                    <a:pt x="15001" y="2760"/>
                    <a:pt x="15392" y="2745"/>
                    <a:pt x="15779" y="2694"/>
                  </a:cubicBezTo>
                  <a:cubicBezTo>
                    <a:pt x="16742" y="2575"/>
                    <a:pt x="17664" y="2258"/>
                    <a:pt x="18573" y="1931"/>
                  </a:cubicBezTo>
                  <a:cubicBezTo>
                    <a:pt x="19118" y="1735"/>
                    <a:pt x="19667" y="1544"/>
                    <a:pt x="20188" y="1287"/>
                  </a:cubicBezTo>
                  <a:cubicBezTo>
                    <a:pt x="20350" y="1207"/>
                    <a:pt x="20511" y="1120"/>
                    <a:pt x="20671" y="1034"/>
                  </a:cubicBezTo>
                  <a:cubicBezTo>
                    <a:pt x="20751" y="993"/>
                    <a:pt x="20710" y="884"/>
                    <a:pt x="20639" y="884"/>
                  </a:cubicBezTo>
                  <a:cubicBezTo>
                    <a:pt x="20627" y="884"/>
                    <a:pt x="20614" y="887"/>
                    <a:pt x="20601" y="894"/>
                  </a:cubicBezTo>
                  <a:cubicBezTo>
                    <a:pt x="20457" y="972"/>
                    <a:pt x="20313" y="1048"/>
                    <a:pt x="20169" y="1122"/>
                  </a:cubicBezTo>
                  <a:cubicBezTo>
                    <a:pt x="20023" y="1196"/>
                    <a:pt x="19877" y="1264"/>
                    <a:pt x="19727" y="1328"/>
                  </a:cubicBezTo>
                  <a:cubicBezTo>
                    <a:pt x="19174" y="1562"/>
                    <a:pt x="18587" y="1758"/>
                    <a:pt x="18017" y="1962"/>
                  </a:cubicBezTo>
                  <a:cubicBezTo>
                    <a:pt x="17478" y="2149"/>
                    <a:pt x="16937" y="2326"/>
                    <a:pt x="16376" y="2437"/>
                  </a:cubicBezTo>
                  <a:cubicBezTo>
                    <a:pt x="15631" y="2603"/>
                    <a:pt x="14862" y="2605"/>
                    <a:pt x="14100" y="2657"/>
                  </a:cubicBezTo>
                  <a:cubicBezTo>
                    <a:pt x="13718" y="2682"/>
                    <a:pt x="13331" y="2710"/>
                    <a:pt x="12946" y="2712"/>
                  </a:cubicBezTo>
                  <a:cubicBezTo>
                    <a:pt x="12572" y="2710"/>
                    <a:pt x="12197" y="2667"/>
                    <a:pt x="11825" y="2638"/>
                  </a:cubicBezTo>
                  <a:cubicBezTo>
                    <a:pt x="10914" y="2575"/>
                    <a:pt x="10009" y="2441"/>
                    <a:pt x="9116" y="2237"/>
                  </a:cubicBezTo>
                  <a:cubicBezTo>
                    <a:pt x="8431" y="2089"/>
                    <a:pt x="7772" y="1830"/>
                    <a:pt x="7104" y="1618"/>
                  </a:cubicBezTo>
                  <a:cubicBezTo>
                    <a:pt x="6571" y="1464"/>
                    <a:pt x="6038" y="1305"/>
                    <a:pt x="5516" y="1124"/>
                  </a:cubicBezTo>
                  <a:cubicBezTo>
                    <a:pt x="5149" y="1001"/>
                    <a:pt x="4775" y="908"/>
                    <a:pt x="4403" y="805"/>
                  </a:cubicBezTo>
                  <a:cubicBezTo>
                    <a:pt x="4076" y="711"/>
                    <a:pt x="3746" y="610"/>
                    <a:pt x="3415" y="532"/>
                  </a:cubicBezTo>
                  <a:cubicBezTo>
                    <a:pt x="2864" y="390"/>
                    <a:pt x="2310" y="256"/>
                    <a:pt x="1753" y="137"/>
                  </a:cubicBezTo>
                  <a:cubicBezTo>
                    <a:pt x="1399" y="72"/>
                    <a:pt x="1044" y="0"/>
                    <a:pt x="6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6"/>
            <p:cNvSpPr/>
            <p:nvPr/>
          </p:nvSpPr>
          <p:spPr>
            <a:xfrm>
              <a:off x="8005531" y="1273284"/>
              <a:ext cx="543032" cy="1410416"/>
            </a:xfrm>
            <a:custGeom>
              <a:avLst/>
              <a:gdLst/>
              <a:ahLst/>
              <a:cxnLst/>
              <a:rect l="l" t="t" r="r" b="b"/>
              <a:pathLst>
                <a:path w="7035" h="18272" extrusionOk="0">
                  <a:moveTo>
                    <a:pt x="6711" y="0"/>
                  </a:moveTo>
                  <a:cubicBezTo>
                    <a:pt x="6669" y="0"/>
                    <a:pt x="6626" y="30"/>
                    <a:pt x="6633" y="86"/>
                  </a:cubicBezTo>
                  <a:cubicBezTo>
                    <a:pt x="6660" y="366"/>
                    <a:pt x="6678" y="643"/>
                    <a:pt x="6697" y="923"/>
                  </a:cubicBezTo>
                  <a:cubicBezTo>
                    <a:pt x="6843" y="2269"/>
                    <a:pt x="6866" y="3620"/>
                    <a:pt x="6876" y="4976"/>
                  </a:cubicBezTo>
                  <a:cubicBezTo>
                    <a:pt x="6880" y="5521"/>
                    <a:pt x="6863" y="6064"/>
                    <a:pt x="6863" y="6609"/>
                  </a:cubicBezTo>
                  <a:cubicBezTo>
                    <a:pt x="6857" y="7060"/>
                    <a:pt x="6798" y="7513"/>
                    <a:pt x="6740" y="7961"/>
                  </a:cubicBezTo>
                  <a:cubicBezTo>
                    <a:pt x="6689" y="8309"/>
                    <a:pt x="6608" y="8652"/>
                    <a:pt x="6543" y="8998"/>
                  </a:cubicBezTo>
                  <a:cubicBezTo>
                    <a:pt x="6466" y="9415"/>
                    <a:pt x="6366" y="9827"/>
                    <a:pt x="6240" y="10234"/>
                  </a:cubicBezTo>
                  <a:cubicBezTo>
                    <a:pt x="6071" y="10804"/>
                    <a:pt x="5849" y="11355"/>
                    <a:pt x="5609" y="11899"/>
                  </a:cubicBezTo>
                  <a:cubicBezTo>
                    <a:pt x="5374" y="12458"/>
                    <a:pt x="5094" y="12997"/>
                    <a:pt x="4771" y="13511"/>
                  </a:cubicBezTo>
                  <a:cubicBezTo>
                    <a:pt x="4539" y="13867"/>
                    <a:pt x="4275" y="14201"/>
                    <a:pt x="4018" y="14538"/>
                  </a:cubicBezTo>
                  <a:cubicBezTo>
                    <a:pt x="3706" y="14951"/>
                    <a:pt x="3366" y="15344"/>
                    <a:pt x="3006" y="15719"/>
                  </a:cubicBezTo>
                  <a:cubicBezTo>
                    <a:pt x="2716" y="16017"/>
                    <a:pt x="2410" y="16334"/>
                    <a:pt x="2105" y="16626"/>
                  </a:cubicBezTo>
                  <a:cubicBezTo>
                    <a:pt x="1912" y="16803"/>
                    <a:pt x="1710" y="16972"/>
                    <a:pt x="1511" y="17140"/>
                  </a:cubicBezTo>
                  <a:cubicBezTo>
                    <a:pt x="1214" y="17377"/>
                    <a:pt x="904" y="17589"/>
                    <a:pt x="587" y="17795"/>
                  </a:cubicBezTo>
                  <a:cubicBezTo>
                    <a:pt x="422" y="17904"/>
                    <a:pt x="256" y="18009"/>
                    <a:pt x="89" y="18113"/>
                  </a:cubicBezTo>
                  <a:cubicBezTo>
                    <a:pt x="1" y="18146"/>
                    <a:pt x="11" y="18264"/>
                    <a:pt x="103" y="18272"/>
                  </a:cubicBezTo>
                  <a:cubicBezTo>
                    <a:pt x="130" y="18268"/>
                    <a:pt x="155" y="18257"/>
                    <a:pt x="175" y="18239"/>
                  </a:cubicBezTo>
                  <a:cubicBezTo>
                    <a:pt x="223" y="18210"/>
                    <a:pt x="274" y="18177"/>
                    <a:pt x="326" y="18146"/>
                  </a:cubicBezTo>
                  <a:cubicBezTo>
                    <a:pt x="797" y="17846"/>
                    <a:pt x="1284" y="17533"/>
                    <a:pt x="1714" y="17169"/>
                  </a:cubicBezTo>
                  <a:cubicBezTo>
                    <a:pt x="1982" y="16943"/>
                    <a:pt x="2249" y="16717"/>
                    <a:pt x="2492" y="16464"/>
                  </a:cubicBezTo>
                  <a:cubicBezTo>
                    <a:pt x="2856" y="16097"/>
                    <a:pt x="3218" y="15731"/>
                    <a:pt x="3564" y="15344"/>
                  </a:cubicBezTo>
                  <a:cubicBezTo>
                    <a:pt x="3909" y="14947"/>
                    <a:pt x="4226" y="14526"/>
                    <a:pt x="4543" y="14106"/>
                  </a:cubicBezTo>
                  <a:cubicBezTo>
                    <a:pt x="4757" y="13824"/>
                    <a:pt x="4952" y="13530"/>
                    <a:pt x="5125" y="13221"/>
                  </a:cubicBezTo>
                  <a:cubicBezTo>
                    <a:pt x="5384" y="12781"/>
                    <a:pt x="5602" y="12318"/>
                    <a:pt x="5800" y="11847"/>
                  </a:cubicBezTo>
                  <a:cubicBezTo>
                    <a:pt x="6164" y="11028"/>
                    <a:pt x="6462" y="10177"/>
                    <a:pt x="6641" y="9298"/>
                  </a:cubicBezTo>
                  <a:cubicBezTo>
                    <a:pt x="6709" y="8948"/>
                    <a:pt x="6783" y="8601"/>
                    <a:pt x="6851" y="8253"/>
                  </a:cubicBezTo>
                  <a:cubicBezTo>
                    <a:pt x="6913" y="7897"/>
                    <a:pt x="6952" y="7539"/>
                    <a:pt x="6989" y="7179"/>
                  </a:cubicBezTo>
                  <a:cubicBezTo>
                    <a:pt x="7026" y="6819"/>
                    <a:pt x="7018" y="6459"/>
                    <a:pt x="7022" y="6099"/>
                  </a:cubicBezTo>
                  <a:cubicBezTo>
                    <a:pt x="7028" y="5739"/>
                    <a:pt x="7034" y="5379"/>
                    <a:pt x="7032" y="5019"/>
                  </a:cubicBezTo>
                  <a:cubicBezTo>
                    <a:pt x="7018" y="3709"/>
                    <a:pt x="7012" y="2392"/>
                    <a:pt x="6868" y="1086"/>
                  </a:cubicBezTo>
                  <a:cubicBezTo>
                    <a:pt x="6839" y="746"/>
                    <a:pt x="6822" y="407"/>
                    <a:pt x="6787" y="69"/>
                  </a:cubicBezTo>
                  <a:cubicBezTo>
                    <a:pt x="6783" y="22"/>
                    <a:pt x="6747" y="0"/>
                    <a:pt x="67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6"/>
            <p:cNvSpPr/>
            <p:nvPr/>
          </p:nvSpPr>
          <p:spPr>
            <a:xfrm>
              <a:off x="8451931" y="-28712"/>
              <a:ext cx="142030" cy="1314469"/>
            </a:xfrm>
            <a:custGeom>
              <a:avLst/>
              <a:gdLst/>
              <a:ahLst/>
              <a:cxnLst/>
              <a:rect l="l" t="t" r="r" b="b"/>
              <a:pathLst>
                <a:path w="1840" h="17029" extrusionOk="0">
                  <a:moveTo>
                    <a:pt x="1737" y="1"/>
                  </a:moveTo>
                  <a:cubicBezTo>
                    <a:pt x="1710" y="1"/>
                    <a:pt x="1684" y="14"/>
                    <a:pt x="1669" y="47"/>
                  </a:cubicBezTo>
                  <a:cubicBezTo>
                    <a:pt x="1624" y="156"/>
                    <a:pt x="1576" y="263"/>
                    <a:pt x="1525" y="368"/>
                  </a:cubicBezTo>
                  <a:cubicBezTo>
                    <a:pt x="1354" y="713"/>
                    <a:pt x="1208" y="1067"/>
                    <a:pt x="1083" y="1431"/>
                  </a:cubicBezTo>
                  <a:cubicBezTo>
                    <a:pt x="852" y="2044"/>
                    <a:pt x="690" y="2682"/>
                    <a:pt x="568" y="3326"/>
                  </a:cubicBezTo>
                  <a:cubicBezTo>
                    <a:pt x="435" y="3949"/>
                    <a:pt x="323" y="4577"/>
                    <a:pt x="231" y="5206"/>
                  </a:cubicBezTo>
                  <a:cubicBezTo>
                    <a:pt x="153" y="5690"/>
                    <a:pt x="60" y="6173"/>
                    <a:pt x="46" y="6665"/>
                  </a:cubicBezTo>
                  <a:cubicBezTo>
                    <a:pt x="0" y="7677"/>
                    <a:pt x="13" y="8681"/>
                    <a:pt x="62" y="9693"/>
                  </a:cubicBezTo>
                  <a:cubicBezTo>
                    <a:pt x="85" y="10172"/>
                    <a:pt x="114" y="10652"/>
                    <a:pt x="138" y="11133"/>
                  </a:cubicBezTo>
                  <a:cubicBezTo>
                    <a:pt x="173" y="11781"/>
                    <a:pt x="181" y="12429"/>
                    <a:pt x="276" y="13071"/>
                  </a:cubicBezTo>
                  <a:cubicBezTo>
                    <a:pt x="358" y="13554"/>
                    <a:pt x="414" y="14042"/>
                    <a:pt x="480" y="14527"/>
                  </a:cubicBezTo>
                  <a:cubicBezTo>
                    <a:pt x="531" y="14850"/>
                    <a:pt x="581" y="15171"/>
                    <a:pt x="628" y="15494"/>
                  </a:cubicBezTo>
                  <a:cubicBezTo>
                    <a:pt x="677" y="15799"/>
                    <a:pt x="737" y="16087"/>
                    <a:pt x="772" y="16400"/>
                  </a:cubicBezTo>
                  <a:cubicBezTo>
                    <a:pt x="797" y="16574"/>
                    <a:pt x="823" y="16753"/>
                    <a:pt x="821" y="16930"/>
                  </a:cubicBezTo>
                  <a:cubicBezTo>
                    <a:pt x="811" y="16971"/>
                    <a:pt x="834" y="17015"/>
                    <a:pt x="875" y="17027"/>
                  </a:cubicBezTo>
                  <a:cubicBezTo>
                    <a:pt x="882" y="17028"/>
                    <a:pt x="888" y="17028"/>
                    <a:pt x="894" y="17028"/>
                  </a:cubicBezTo>
                  <a:cubicBezTo>
                    <a:pt x="1022" y="17028"/>
                    <a:pt x="971" y="16844"/>
                    <a:pt x="965" y="16710"/>
                  </a:cubicBezTo>
                  <a:cubicBezTo>
                    <a:pt x="928" y="16360"/>
                    <a:pt x="879" y="16011"/>
                    <a:pt x="811" y="15663"/>
                  </a:cubicBezTo>
                  <a:cubicBezTo>
                    <a:pt x="720" y="15068"/>
                    <a:pt x="620" y="14476"/>
                    <a:pt x="552" y="13877"/>
                  </a:cubicBezTo>
                  <a:cubicBezTo>
                    <a:pt x="490" y="13382"/>
                    <a:pt x="387" y="12890"/>
                    <a:pt x="356" y="12390"/>
                  </a:cubicBezTo>
                  <a:cubicBezTo>
                    <a:pt x="262" y="10359"/>
                    <a:pt x="81" y="8323"/>
                    <a:pt x="225" y="6290"/>
                  </a:cubicBezTo>
                  <a:cubicBezTo>
                    <a:pt x="251" y="6023"/>
                    <a:pt x="301" y="5747"/>
                    <a:pt x="346" y="5472"/>
                  </a:cubicBezTo>
                  <a:cubicBezTo>
                    <a:pt x="441" y="4885"/>
                    <a:pt x="523" y="4295"/>
                    <a:pt x="646" y="3713"/>
                  </a:cubicBezTo>
                  <a:cubicBezTo>
                    <a:pt x="805" y="2849"/>
                    <a:pt x="1017" y="1995"/>
                    <a:pt x="1342" y="1174"/>
                  </a:cubicBezTo>
                  <a:cubicBezTo>
                    <a:pt x="1410" y="989"/>
                    <a:pt x="1492" y="806"/>
                    <a:pt x="1576" y="627"/>
                  </a:cubicBezTo>
                  <a:cubicBezTo>
                    <a:pt x="1654" y="454"/>
                    <a:pt x="1739" y="285"/>
                    <a:pt x="1813" y="112"/>
                  </a:cubicBezTo>
                  <a:cubicBezTo>
                    <a:pt x="1840" y="50"/>
                    <a:pt x="1788" y="1"/>
                    <a:pt x="17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6"/>
            <p:cNvSpPr/>
            <p:nvPr/>
          </p:nvSpPr>
          <p:spPr>
            <a:xfrm>
              <a:off x="7359667" y="19378"/>
              <a:ext cx="661981" cy="2518401"/>
            </a:xfrm>
            <a:custGeom>
              <a:avLst/>
              <a:gdLst/>
              <a:ahLst/>
              <a:cxnLst/>
              <a:rect l="l" t="t" r="r" b="b"/>
              <a:pathLst>
                <a:path w="8576" h="32626" extrusionOk="0">
                  <a:moveTo>
                    <a:pt x="1758" y="1"/>
                  </a:moveTo>
                  <a:cubicBezTo>
                    <a:pt x="1694" y="1"/>
                    <a:pt x="1670" y="80"/>
                    <a:pt x="1673" y="137"/>
                  </a:cubicBezTo>
                  <a:cubicBezTo>
                    <a:pt x="1675" y="810"/>
                    <a:pt x="1710" y="1483"/>
                    <a:pt x="1659" y="2156"/>
                  </a:cubicBezTo>
                  <a:cubicBezTo>
                    <a:pt x="1550" y="3766"/>
                    <a:pt x="1089" y="5326"/>
                    <a:pt x="881" y="6922"/>
                  </a:cubicBezTo>
                  <a:cubicBezTo>
                    <a:pt x="778" y="7578"/>
                    <a:pt x="657" y="8231"/>
                    <a:pt x="589" y="8891"/>
                  </a:cubicBezTo>
                  <a:cubicBezTo>
                    <a:pt x="556" y="9208"/>
                    <a:pt x="529" y="9527"/>
                    <a:pt x="488" y="9841"/>
                  </a:cubicBezTo>
                  <a:cubicBezTo>
                    <a:pt x="274" y="11407"/>
                    <a:pt x="85" y="12979"/>
                    <a:pt x="38" y="14561"/>
                  </a:cubicBezTo>
                  <a:cubicBezTo>
                    <a:pt x="9" y="15801"/>
                    <a:pt x="1" y="17048"/>
                    <a:pt x="124" y="18286"/>
                  </a:cubicBezTo>
                  <a:cubicBezTo>
                    <a:pt x="231" y="19403"/>
                    <a:pt x="416" y="20518"/>
                    <a:pt x="739" y="21596"/>
                  </a:cubicBezTo>
                  <a:cubicBezTo>
                    <a:pt x="881" y="22039"/>
                    <a:pt x="1038" y="22477"/>
                    <a:pt x="1210" y="22909"/>
                  </a:cubicBezTo>
                  <a:cubicBezTo>
                    <a:pt x="1447" y="23487"/>
                    <a:pt x="1737" y="24040"/>
                    <a:pt x="1990" y="24612"/>
                  </a:cubicBezTo>
                  <a:cubicBezTo>
                    <a:pt x="2218" y="25092"/>
                    <a:pt x="2369" y="25583"/>
                    <a:pt x="2529" y="26091"/>
                  </a:cubicBezTo>
                  <a:cubicBezTo>
                    <a:pt x="2657" y="26480"/>
                    <a:pt x="2829" y="26853"/>
                    <a:pt x="3043" y="27202"/>
                  </a:cubicBezTo>
                  <a:cubicBezTo>
                    <a:pt x="3492" y="27974"/>
                    <a:pt x="4136" y="28607"/>
                    <a:pt x="4819" y="29175"/>
                  </a:cubicBezTo>
                  <a:cubicBezTo>
                    <a:pt x="5164" y="29447"/>
                    <a:pt x="5467" y="29764"/>
                    <a:pt x="5808" y="30045"/>
                  </a:cubicBezTo>
                  <a:cubicBezTo>
                    <a:pt x="6039" y="30227"/>
                    <a:pt x="6286" y="30381"/>
                    <a:pt x="6518" y="30558"/>
                  </a:cubicBezTo>
                  <a:cubicBezTo>
                    <a:pt x="7032" y="30924"/>
                    <a:pt x="7460" y="31395"/>
                    <a:pt x="7876" y="31868"/>
                  </a:cubicBezTo>
                  <a:cubicBezTo>
                    <a:pt x="8077" y="32086"/>
                    <a:pt x="8254" y="32327"/>
                    <a:pt x="8403" y="32586"/>
                  </a:cubicBezTo>
                  <a:cubicBezTo>
                    <a:pt x="8419" y="32614"/>
                    <a:pt x="8444" y="32626"/>
                    <a:pt x="8468" y="32626"/>
                  </a:cubicBezTo>
                  <a:cubicBezTo>
                    <a:pt x="8522" y="32626"/>
                    <a:pt x="8575" y="32568"/>
                    <a:pt x="8538" y="32506"/>
                  </a:cubicBezTo>
                  <a:cubicBezTo>
                    <a:pt x="8411" y="32292"/>
                    <a:pt x="8275" y="32080"/>
                    <a:pt x="8106" y="31895"/>
                  </a:cubicBezTo>
                  <a:cubicBezTo>
                    <a:pt x="7800" y="31549"/>
                    <a:pt x="7497" y="31195"/>
                    <a:pt x="7158" y="30881"/>
                  </a:cubicBezTo>
                  <a:cubicBezTo>
                    <a:pt x="6837" y="30582"/>
                    <a:pt x="6477" y="30329"/>
                    <a:pt x="6117" y="30080"/>
                  </a:cubicBezTo>
                  <a:cubicBezTo>
                    <a:pt x="5782" y="29852"/>
                    <a:pt x="5502" y="29552"/>
                    <a:pt x="5197" y="29288"/>
                  </a:cubicBezTo>
                  <a:cubicBezTo>
                    <a:pt x="5016" y="29134"/>
                    <a:pt x="4833" y="28988"/>
                    <a:pt x="4656" y="28832"/>
                  </a:cubicBezTo>
                  <a:cubicBezTo>
                    <a:pt x="4270" y="28486"/>
                    <a:pt x="3891" y="28126"/>
                    <a:pt x="3574" y="27715"/>
                  </a:cubicBezTo>
                  <a:cubicBezTo>
                    <a:pt x="3424" y="27511"/>
                    <a:pt x="3286" y="27299"/>
                    <a:pt x="3155" y="27083"/>
                  </a:cubicBezTo>
                  <a:cubicBezTo>
                    <a:pt x="3035" y="26881"/>
                    <a:pt x="2928" y="26672"/>
                    <a:pt x="2832" y="26458"/>
                  </a:cubicBezTo>
                  <a:cubicBezTo>
                    <a:pt x="2681" y="26106"/>
                    <a:pt x="2585" y="25731"/>
                    <a:pt x="2463" y="25369"/>
                  </a:cubicBezTo>
                  <a:cubicBezTo>
                    <a:pt x="2278" y="24824"/>
                    <a:pt x="2023" y="24308"/>
                    <a:pt x="1780" y="23787"/>
                  </a:cubicBezTo>
                  <a:cubicBezTo>
                    <a:pt x="1435" y="23084"/>
                    <a:pt x="1143" y="22353"/>
                    <a:pt x="906" y="21605"/>
                  </a:cubicBezTo>
                  <a:cubicBezTo>
                    <a:pt x="470" y="20171"/>
                    <a:pt x="281" y="18675"/>
                    <a:pt x="200" y="17182"/>
                  </a:cubicBezTo>
                  <a:cubicBezTo>
                    <a:pt x="159" y="15949"/>
                    <a:pt x="169" y="14713"/>
                    <a:pt x="248" y="13481"/>
                  </a:cubicBezTo>
                  <a:cubicBezTo>
                    <a:pt x="332" y="12269"/>
                    <a:pt x="480" y="11049"/>
                    <a:pt x="647" y="9843"/>
                  </a:cubicBezTo>
                  <a:cubicBezTo>
                    <a:pt x="706" y="9354"/>
                    <a:pt x="739" y="8860"/>
                    <a:pt x="809" y="8373"/>
                  </a:cubicBezTo>
                  <a:cubicBezTo>
                    <a:pt x="906" y="7710"/>
                    <a:pt x="1023" y="7052"/>
                    <a:pt x="1122" y="6391"/>
                  </a:cubicBezTo>
                  <a:cubicBezTo>
                    <a:pt x="1340" y="4937"/>
                    <a:pt x="1749" y="3509"/>
                    <a:pt x="1823" y="2036"/>
                  </a:cubicBezTo>
                  <a:cubicBezTo>
                    <a:pt x="1869" y="1390"/>
                    <a:pt x="1823" y="744"/>
                    <a:pt x="1834" y="100"/>
                  </a:cubicBezTo>
                  <a:cubicBezTo>
                    <a:pt x="1846" y="59"/>
                    <a:pt x="1821" y="16"/>
                    <a:pt x="1780" y="4"/>
                  </a:cubicBezTo>
                  <a:cubicBezTo>
                    <a:pt x="1772" y="2"/>
                    <a:pt x="1765" y="1"/>
                    <a:pt x="17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6"/>
            <p:cNvSpPr/>
            <p:nvPr/>
          </p:nvSpPr>
          <p:spPr>
            <a:xfrm>
              <a:off x="7828453" y="2352504"/>
              <a:ext cx="174913" cy="344962"/>
            </a:xfrm>
            <a:custGeom>
              <a:avLst/>
              <a:gdLst/>
              <a:ahLst/>
              <a:cxnLst/>
              <a:rect l="l" t="t" r="r" b="b"/>
              <a:pathLst>
                <a:path w="2266" h="4469" extrusionOk="0">
                  <a:moveTo>
                    <a:pt x="112" y="1"/>
                  </a:moveTo>
                  <a:cubicBezTo>
                    <a:pt x="54" y="1"/>
                    <a:pt x="1" y="70"/>
                    <a:pt x="48" y="129"/>
                  </a:cubicBezTo>
                  <a:cubicBezTo>
                    <a:pt x="336" y="442"/>
                    <a:pt x="597" y="777"/>
                    <a:pt x="828" y="1135"/>
                  </a:cubicBezTo>
                  <a:cubicBezTo>
                    <a:pt x="1451" y="2137"/>
                    <a:pt x="1778" y="3287"/>
                    <a:pt x="2099" y="4414"/>
                  </a:cubicBezTo>
                  <a:cubicBezTo>
                    <a:pt x="2113" y="4453"/>
                    <a:pt x="2142" y="4469"/>
                    <a:pt x="2172" y="4469"/>
                  </a:cubicBezTo>
                  <a:cubicBezTo>
                    <a:pt x="2219" y="4469"/>
                    <a:pt x="2266" y="4428"/>
                    <a:pt x="2249" y="4369"/>
                  </a:cubicBezTo>
                  <a:cubicBezTo>
                    <a:pt x="2165" y="4075"/>
                    <a:pt x="2087" y="3779"/>
                    <a:pt x="1992" y="3486"/>
                  </a:cubicBezTo>
                  <a:cubicBezTo>
                    <a:pt x="1589" y="2168"/>
                    <a:pt x="1130" y="1055"/>
                    <a:pt x="171" y="30"/>
                  </a:cubicBezTo>
                  <a:cubicBezTo>
                    <a:pt x="154" y="9"/>
                    <a:pt x="132" y="1"/>
                    <a:pt x="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6"/>
            <p:cNvSpPr/>
            <p:nvPr/>
          </p:nvSpPr>
          <p:spPr>
            <a:xfrm>
              <a:off x="7999664" y="2721404"/>
              <a:ext cx="81513" cy="230798"/>
            </a:xfrm>
            <a:custGeom>
              <a:avLst/>
              <a:gdLst/>
              <a:ahLst/>
              <a:cxnLst/>
              <a:rect l="l" t="t" r="r" b="b"/>
              <a:pathLst>
                <a:path w="1056" h="2990" extrusionOk="0">
                  <a:moveTo>
                    <a:pt x="80" y="0"/>
                  </a:moveTo>
                  <a:cubicBezTo>
                    <a:pt x="46" y="0"/>
                    <a:pt x="11" y="21"/>
                    <a:pt x="2" y="65"/>
                  </a:cubicBezTo>
                  <a:cubicBezTo>
                    <a:pt x="0" y="102"/>
                    <a:pt x="5" y="137"/>
                    <a:pt x="15" y="172"/>
                  </a:cubicBezTo>
                  <a:cubicBezTo>
                    <a:pt x="52" y="335"/>
                    <a:pt x="95" y="499"/>
                    <a:pt x="136" y="660"/>
                  </a:cubicBezTo>
                  <a:cubicBezTo>
                    <a:pt x="177" y="822"/>
                    <a:pt x="221" y="983"/>
                    <a:pt x="264" y="1143"/>
                  </a:cubicBezTo>
                  <a:cubicBezTo>
                    <a:pt x="342" y="1470"/>
                    <a:pt x="443" y="1789"/>
                    <a:pt x="564" y="2102"/>
                  </a:cubicBezTo>
                  <a:cubicBezTo>
                    <a:pt x="671" y="2382"/>
                    <a:pt x="758" y="2674"/>
                    <a:pt x="885" y="2943"/>
                  </a:cubicBezTo>
                  <a:cubicBezTo>
                    <a:pt x="900" y="2976"/>
                    <a:pt x="927" y="2990"/>
                    <a:pt x="954" y="2990"/>
                  </a:cubicBezTo>
                  <a:cubicBezTo>
                    <a:pt x="1005" y="2990"/>
                    <a:pt x="1055" y="2941"/>
                    <a:pt x="1027" y="2880"/>
                  </a:cubicBezTo>
                  <a:cubicBezTo>
                    <a:pt x="895" y="2602"/>
                    <a:pt x="811" y="2306"/>
                    <a:pt x="700" y="2020"/>
                  </a:cubicBezTo>
                  <a:cubicBezTo>
                    <a:pt x="463" y="1394"/>
                    <a:pt x="317" y="742"/>
                    <a:pt x="159" y="94"/>
                  </a:cubicBezTo>
                  <a:cubicBezTo>
                    <a:pt x="170" y="35"/>
                    <a:pt x="125" y="0"/>
                    <a:pt x="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6"/>
            <p:cNvSpPr/>
            <p:nvPr/>
          </p:nvSpPr>
          <p:spPr>
            <a:xfrm>
              <a:off x="6325761" y="2997211"/>
              <a:ext cx="1343183" cy="407177"/>
            </a:xfrm>
            <a:custGeom>
              <a:avLst/>
              <a:gdLst/>
              <a:ahLst/>
              <a:cxnLst/>
              <a:rect l="l" t="t" r="r" b="b"/>
              <a:pathLst>
                <a:path w="17401" h="5275" extrusionOk="0">
                  <a:moveTo>
                    <a:pt x="10990" y="0"/>
                  </a:moveTo>
                  <a:cubicBezTo>
                    <a:pt x="10721" y="0"/>
                    <a:pt x="10453" y="8"/>
                    <a:pt x="10185" y="33"/>
                  </a:cubicBezTo>
                  <a:cubicBezTo>
                    <a:pt x="9465" y="99"/>
                    <a:pt x="8752" y="201"/>
                    <a:pt x="8050" y="368"/>
                  </a:cubicBezTo>
                  <a:cubicBezTo>
                    <a:pt x="7408" y="531"/>
                    <a:pt x="6797" y="796"/>
                    <a:pt x="6159" y="979"/>
                  </a:cubicBezTo>
                  <a:cubicBezTo>
                    <a:pt x="5016" y="1310"/>
                    <a:pt x="3870" y="1654"/>
                    <a:pt x="2792" y="2170"/>
                  </a:cubicBezTo>
                  <a:cubicBezTo>
                    <a:pt x="1864" y="2623"/>
                    <a:pt x="1060" y="3298"/>
                    <a:pt x="358" y="4046"/>
                  </a:cubicBezTo>
                  <a:cubicBezTo>
                    <a:pt x="200" y="4219"/>
                    <a:pt x="19" y="4411"/>
                    <a:pt x="0" y="4655"/>
                  </a:cubicBezTo>
                  <a:cubicBezTo>
                    <a:pt x="2" y="4900"/>
                    <a:pt x="136" y="5198"/>
                    <a:pt x="387" y="5272"/>
                  </a:cubicBezTo>
                  <a:cubicBezTo>
                    <a:pt x="393" y="5274"/>
                    <a:pt x="399" y="5275"/>
                    <a:pt x="406" y="5275"/>
                  </a:cubicBezTo>
                  <a:cubicBezTo>
                    <a:pt x="442" y="5275"/>
                    <a:pt x="475" y="5250"/>
                    <a:pt x="484" y="5213"/>
                  </a:cubicBezTo>
                  <a:cubicBezTo>
                    <a:pt x="498" y="5149"/>
                    <a:pt x="444" y="5120"/>
                    <a:pt x="393" y="5106"/>
                  </a:cubicBezTo>
                  <a:cubicBezTo>
                    <a:pt x="263" y="5040"/>
                    <a:pt x="200" y="4892"/>
                    <a:pt x="167" y="4758"/>
                  </a:cubicBezTo>
                  <a:cubicBezTo>
                    <a:pt x="113" y="4472"/>
                    <a:pt x="395" y="4250"/>
                    <a:pt x="566" y="4055"/>
                  </a:cubicBezTo>
                  <a:cubicBezTo>
                    <a:pt x="1117" y="3477"/>
                    <a:pt x="1730" y="2958"/>
                    <a:pt x="2417" y="2547"/>
                  </a:cubicBezTo>
                  <a:cubicBezTo>
                    <a:pt x="3658" y="1847"/>
                    <a:pt x="5053" y="1475"/>
                    <a:pt x="6410" y="1063"/>
                  </a:cubicBezTo>
                  <a:cubicBezTo>
                    <a:pt x="6912" y="913"/>
                    <a:pt x="7394" y="716"/>
                    <a:pt x="7898" y="570"/>
                  </a:cubicBezTo>
                  <a:cubicBezTo>
                    <a:pt x="8969" y="295"/>
                    <a:pt x="10070" y="155"/>
                    <a:pt x="11175" y="155"/>
                  </a:cubicBezTo>
                  <a:cubicBezTo>
                    <a:pt x="11403" y="155"/>
                    <a:pt x="11630" y="161"/>
                    <a:pt x="11858" y="173"/>
                  </a:cubicBezTo>
                  <a:cubicBezTo>
                    <a:pt x="13461" y="243"/>
                    <a:pt x="14958" y="876"/>
                    <a:pt x="16507" y="1226"/>
                  </a:cubicBezTo>
                  <a:cubicBezTo>
                    <a:pt x="16732" y="1277"/>
                    <a:pt x="16954" y="1304"/>
                    <a:pt x="17176" y="1356"/>
                  </a:cubicBezTo>
                  <a:cubicBezTo>
                    <a:pt x="17186" y="1360"/>
                    <a:pt x="17194" y="1364"/>
                    <a:pt x="17203" y="1370"/>
                  </a:cubicBezTo>
                  <a:cubicBezTo>
                    <a:pt x="17217" y="1380"/>
                    <a:pt x="17233" y="1385"/>
                    <a:pt x="17249" y="1385"/>
                  </a:cubicBezTo>
                  <a:cubicBezTo>
                    <a:pt x="17273" y="1385"/>
                    <a:pt x="17296" y="1374"/>
                    <a:pt x="17312" y="1353"/>
                  </a:cubicBezTo>
                  <a:cubicBezTo>
                    <a:pt x="17400" y="1179"/>
                    <a:pt x="17044" y="1179"/>
                    <a:pt x="16863" y="1137"/>
                  </a:cubicBezTo>
                  <a:cubicBezTo>
                    <a:pt x="16746" y="1117"/>
                    <a:pt x="16623" y="1090"/>
                    <a:pt x="16499" y="1065"/>
                  </a:cubicBezTo>
                  <a:cubicBezTo>
                    <a:pt x="14936" y="703"/>
                    <a:pt x="13419" y="70"/>
                    <a:pt x="11798" y="14"/>
                  </a:cubicBezTo>
                  <a:cubicBezTo>
                    <a:pt x="11529" y="8"/>
                    <a:pt x="11259" y="0"/>
                    <a:pt x="109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6"/>
            <p:cNvSpPr/>
            <p:nvPr/>
          </p:nvSpPr>
          <p:spPr>
            <a:xfrm>
              <a:off x="6274891" y="3250092"/>
              <a:ext cx="530758" cy="321110"/>
            </a:xfrm>
            <a:custGeom>
              <a:avLst/>
              <a:gdLst/>
              <a:ahLst/>
              <a:cxnLst/>
              <a:rect l="l" t="t" r="r" b="b"/>
              <a:pathLst>
                <a:path w="6876" h="4160" extrusionOk="0">
                  <a:moveTo>
                    <a:pt x="6770" y="0"/>
                  </a:moveTo>
                  <a:cubicBezTo>
                    <a:pt x="6766" y="0"/>
                    <a:pt x="6761" y="0"/>
                    <a:pt x="6757" y="1"/>
                  </a:cubicBezTo>
                  <a:cubicBezTo>
                    <a:pt x="6683" y="13"/>
                    <a:pt x="6609" y="30"/>
                    <a:pt x="6535" y="40"/>
                  </a:cubicBezTo>
                  <a:cubicBezTo>
                    <a:pt x="6199" y="87"/>
                    <a:pt x="5864" y="135"/>
                    <a:pt x="5529" y="166"/>
                  </a:cubicBezTo>
                  <a:lnTo>
                    <a:pt x="5537" y="166"/>
                  </a:lnTo>
                  <a:cubicBezTo>
                    <a:pt x="4981" y="201"/>
                    <a:pt x="4428" y="270"/>
                    <a:pt x="3877" y="361"/>
                  </a:cubicBezTo>
                  <a:cubicBezTo>
                    <a:pt x="3545" y="408"/>
                    <a:pt x="3218" y="493"/>
                    <a:pt x="2906" y="614"/>
                  </a:cubicBezTo>
                  <a:cubicBezTo>
                    <a:pt x="2593" y="727"/>
                    <a:pt x="2309" y="906"/>
                    <a:pt x="2035" y="1091"/>
                  </a:cubicBezTo>
                  <a:cubicBezTo>
                    <a:pt x="1673" y="1344"/>
                    <a:pt x="1336" y="1634"/>
                    <a:pt x="1031" y="1955"/>
                  </a:cubicBezTo>
                  <a:cubicBezTo>
                    <a:pt x="801" y="2184"/>
                    <a:pt x="587" y="2426"/>
                    <a:pt x="390" y="2684"/>
                  </a:cubicBezTo>
                  <a:cubicBezTo>
                    <a:pt x="242" y="2875"/>
                    <a:pt x="128" y="3093"/>
                    <a:pt x="83" y="3332"/>
                  </a:cubicBezTo>
                  <a:cubicBezTo>
                    <a:pt x="1" y="3642"/>
                    <a:pt x="122" y="4093"/>
                    <a:pt x="478" y="4155"/>
                  </a:cubicBezTo>
                  <a:cubicBezTo>
                    <a:pt x="509" y="4158"/>
                    <a:pt x="539" y="4159"/>
                    <a:pt x="570" y="4159"/>
                  </a:cubicBezTo>
                  <a:cubicBezTo>
                    <a:pt x="781" y="4159"/>
                    <a:pt x="988" y="4090"/>
                    <a:pt x="1188" y="4029"/>
                  </a:cubicBezTo>
                  <a:cubicBezTo>
                    <a:pt x="1906" y="3784"/>
                    <a:pt x="2507" y="3245"/>
                    <a:pt x="3268" y="3116"/>
                  </a:cubicBezTo>
                  <a:cubicBezTo>
                    <a:pt x="3979" y="2963"/>
                    <a:pt x="4704" y="2873"/>
                    <a:pt x="5430" y="2797"/>
                  </a:cubicBezTo>
                  <a:cubicBezTo>
                    <a:pt x="5657" y="2780"/>
                    <a:pt x="5885" y="2740"/>
                    <a:pt x="6113" y="2740"/>
                  </a:cubicBezTo>
                  <a:cubicBezTo>
                    <a:pt x="6160" y="2740"/>
                    <a:pt x="6206" y="2741"/>
                    <a:pt x="6253" y="2745"/>
                  </a:cubicBezTo>
                  <a:cubicBezTo>
                    <a:pt x="6255" y="2746"/>
                    <a:pt x="6258" y="2746"/>
                    <a:pt x="6260" y="2746"/>
                  </a:cubicBezTo>
                  <a:cubicBezTo>
                    <a:pt x="6298" y="2746"/>
                    <a:pt x="6333" y="2716"/>
                    <a:pt x="6339" y="2677"/>
                  </a:cubicBezTo>
                  <a:cubicBezTo>
                    <a:pt x="6345" y="2605"/>
                    <a:pt x="6275" y="2585"/>
                    <a:pt x="6220" y="2585"/>
                  </a:cubicBezTo>
                  <a:cubicBezTo>
                    <a:pt x="6198" y="2584"/>
                    <a:pt x="6175" y="2584"/>
                    <a:pt x="6153" y="2584"/>
                  </a:cubicBezTo>
                  <a:cubicBezTo>
                    <a:pt x="5858" y="2584"/>
                    <a:pt x="5564" y="2632"/>
                    <a:pt x="5271" y="2655"/>
                  </a:cubicBezTo>
                  <a:cubicBezTo>
                    <a:pt x="4628" y="2725"/>
                    <a:pt x="3982" y="2807"/>
                    <a:pt x="3346" y="2939"/>
                  </a:cubicBezTo>
                  <a:cubicBezTo>
                    <a:pt x="3103" y="2988"/>
                    <a:pt x="2860" y="3042"/>
                    <a:pt x="2632" y="3142"/>
                  </a:cubicBezTo>
                  <a:cubicBezTo>
                    <a:pt x="2414" y="3243"/>
                    <a:pt x="2202" y="3356"/>
                    <a:pt x="1988" y="3469"/>
                  </a:cubicBezTo>
                  <a:cubicBezTo>
                    <a:pt x="1610" y="3683"/>
                    <a:pt x="1221" y="3889"/>
                    <a:pt x="789" y="3976"/>
                  </a:cubicBezTo>
                  <a:cubicBezTo>
                    <a:pt x="710" y="3991"/>
                    <a:pt x="638" y="4003"/>
                    <a:pt x="573" y="4003"/>
                  </a:cubicBezTo>
                  <a:cubicBezTo>
                    <a:pt x="446" y="4003"/>
                    <a:pt x="346" y="3956"/>
                    <a:pt x="268" y="3792"/>
                  </a:cubicBezTo>
                  <a:cubicBezTo>
                    <a:pt x="139" y="3509"/>
                    <a:pt x="268" y="3157"/>
                    <a:pt x="423" y="2906"/>
                  </a:cubicBezTo>
                  <a:cubicBezTo>
                    <a:pt x="684" y="2521"/>
                    <a:pt x="1019" y="2186"/>
                    <a:pt x="1352" y="1855"/>
                  </a:cubicBezTo>
                  <a:cubicBezTo>
                    <a:pt x="1754" y="1462"/>
                    <a:pt x="2210" y="1128"/>
                    <a:pt x="2708" y="867"/>
                  </a:cubicBezTo>
                  <a:cubicBezTo>
                    <a:pt x="2990" y="735"/>
                    <a:pt x="3284" y="637"/>
                    <a:pt x="3587" y="571"/>
                  </a:cubicBezTo>
                  <a:cubicBezTo>
                    <a:pt x="4109" y="474"/>
                    <a:pt x="4636" y="398"/>
                    <a:pt x="5164" y="349"/>
                  </a:cubicBezTo>
                  <a:cubicBezTo>
                    <a:pt x="5706" y="314"/>
                    <a:pt x="6245" y="248"/>
                    <a:pt x="6779" y="155"/>
                  </a:cubicBezTo>
                  <a:cubicBezTo>
                    <a:pt x="6876" y="142"/>
                    <a:pt x="6859" y="0"/>
                    <a:pt x="67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6"/>
            <p:cNvSpPr/>
            <p:nvPr/>
          </p:nvSpPr>
          <p:spPr>
            <a:xfrm>
              <a:off x="6346371" y="3455422"/>
              <a:ext cx="526667" cy="319953"/>
            </a:xfrm>
            <a:custGeom>
              <a:avLst/>
              <a:gdLst/>
              <a:ahLst/>
              <a:cxnLst/>
              <a:rect l="l" t="t" r="r" b="b"/>
              <a:pathLst>
                <a:path w="6823" h="4145" extrusionOk="0">
                  <a:moveTo>
                    <a:pt x="5167" y="0"/>
                  </a:moveTo>
                  <a:cubicBezTo>
                    <a:pt x="5127" y="0"/>
                    <a:pt x="5086" y="29"/>
                    <a:pt x="5086" y="87"/>
                  </a:cubicBezTo>
                  <a:cubicBezTo>
                    <a:pt x="4975" y="281"/>
                    <a:pt x="4759" y="355"/>
                    <a:pt x="4559" y="435"/>
                  </a:cubicBezTo>
                  <a:cubicBezTo>
                    <a:pt x="4257" y="554"/>
                    <a:pt x="3950" y="663"/>
                    <a:pt x="3642" y="768"/>
                  </a:cubicBezTo>
                  <a:cubicBezTo>
                    <a:pt x="2780" y="1073"/>
                    <a:pt x="1881" y="1396"/>
                    <a:pt x="1223" y="2060"/>
                  </a:cubicBezTo>
                  <a:cubicBezTo>
                    <a:pt x="887" y="2418"/>
                    <a:pt x="1" y="3194"/>
                    <a:pt x="167" y="3718"/>
                  </a:cubicBezTo>
                  <a:cubicBezTo>
                    <a:pt x="282" y="4000"/>
                    <a:pt x="610" y="4115"/>
                    <a:pt x="893" y="4140"/>
                  </a:cubicBezTo>
                  <a:cubicBezTo>
                    <a:pt x="930" y="4143"/>
                    <a:pt x="966" y="4144"/>
                    <a:pt x="1002" y="4144"/>
                  </a:cubicBezTo>
                  <a:cubicBezTo>
                    <a:pt x="1338" y="4144"/>
                    <a:pt x="1667" y="4029"/>
                    <a:pt x="1980" y="3910"/>
                  </a:cubicBezTo>
                  <a:cubicBezTo>
                    <a:pt x="2436" y="3731"/>
                    <a:pt x="2899" y="3560"/>
                    <a:pt x="3368" y="3418"/>
                  </a:cubicBezTo>
                  <a:cubicBezTo>
                    <a:pt x="3582" y="3352"/>
                    <a:pt x="3794" y="3278"/>
                    <a:pt x="4014" y="3233"/>
                  </a:cubicBezTo>
                  <a:cubicBezTo>
                    <a:pt x="4199" y="3200"/>
                    <a:pt x="4385" y="3171"/>
                    <a:pt x="4572" y="3146"/>
                  </a:cubicBezTo>
                  <a:cubicBezTo>
                    <a:pt x="4942" y="3101"/>
                    <a:pt x="5329" y="3105"/>
                    <a:pt x="5705" y="3083"/>
                  </a:cubicBezTo>
                  <a:cubicBezTo>
                    <a:pt x="5860" y="3073"/>
                    <a:pt x="6016" y="3067"/>
                    <a:pt x="6172" y="3067"/>
                  </a:cubicBezTo>
                  <a:cubicBezTo>
                    <a:pt x="6361" y="3067"/>
                    <a:pt x="6550" y="3076"/>
                    <a:pt x="6738" y="3101"/>
                  </a:cubicBezTo>
                  <a:cubicBezTo>
                    <a:pt x="6739" y="3101"/>
                    <a:pt x="6741" y="3101"/>
                    <a:pt x="6742" y="3101"/>
                  </a:cubicBezTo>
                  <a:cubicBezTo>
                    <a:pt x="6783" y="3101"/>
                    <a:pt x="6818" y="3069"/>
                    <a:pt x="6820" y="3027"/>
                  </a:cubicBezTo>
                  <a:cubicBezTo>
                    <a:pt x="6822" y="2984"/>
                    <a:pt x="6789" y="2947"/>
                    <a:pt x="6746" y="2945"/>
                  </a:cubicBezTo>
                  <a:cubicBezTo>
                    <a:pt x="6580" y="2924"/>
                    <a:pt x="6411" y="2912"/>
                    <a:pt x="6242" y="2910"/>
                  </a:cubicBezTo>
                  <a:cubicBezTo>
                    <a:pt x="6230" y="2910"/>
                    <a:pt x="6219" y="2910"/>
                    <a:pt x="6207" y="2910"/>
                  </a:cubicBezTo>
                  <a:cubicBezTo>
                    <a:pt x="5898" y="2910"/>
                    <a:pt x="5589" y="2935"/>
                    <a:pt x="5279" y="2945"/>
                  </a:cubicBezTo>
                  <a:cubicBezTo>
                    <a:pt x="4954" y="2953"/>
                    <a:pt x="4629" y="2972"/>
                    <a:pt x="4308" y="3027"/>
                  </a:cubicBezTo>
                  <a:cubicBezTo>
                    <a:pt x="3977" y="3066"/>
                    <a:pt x="3658" y="3157"/>
                    <a:pt x="3342" y="3262"/>
                  </a:cubicBezTo>
                  <a:cubicBezTo>
                    <a:pt x="3029" y="3360"/>
                    <a:pt x="2718" y="3459"/>
                    <a:pt x="2412" y="3576"/>
                  </a:cubicBezTo>
                  <a:cubicBezTo>
                    <a:pt x="1953" y="3737"/>
                    <a:pt x="1492" y="3985"/>
                    <a:pt x="998" y="3985"/>
                  </a:cubicBezTo>
                  <a:cubicBezTo>
                    <a:pt x="955" y="3985"/>
                    <a:pt x="912" y="3984"/>
                    <a:pt x="869" y="3980"/>
                  </a:cubicBezTo>
                  <a:cubicBezTo>
                    <a:pt x="659" y="3953"/>
                    <a:pt x="418" y="3879"/>
                    <a:pt x="317" y="3675"/>
                  </a:cubicBezTo>
                  <a:cubicBezTo>
                    <a:pt x="186" y="3243"/>
                    <a:pt x="1048" y="2478"/>
                    <a:pt x="1330" y="2173"/>
                  </a:cubicBezTo>
                  <a:lnTo>
                    <a:pt x="1330" y="2173"/>
                  </a:lnTo>
                  <a:lnTo>
                    <a:pt x="1323" y="2180"/>
                  </a:lnTo>
                  <a:cubicBezTo>
                    <a:pt x="2095" y="1402"/>
                    <a:pt x="3191" y="1104"/>
                    <a:pt x="4195" y="740"/>
                  </a:cubicBezTo>
                  <a:cubicBezTo>
                    <a:pt x="4345" y="684"/>
                    <a:pt x="4498" y="628"/>
                    <a:pt x="4648" y="569"/>
                  </a:cubicBezTo>
                  <a:cubicBezTo>
                    <a:pt x="4794" y="507"/>
                    <a:pt x="4950" y="454"/>
                    <a:pt x="5070" y="347"/>
                  </a:cubicBezTo>
                  <a:cubicBezTo>
                    <a:pt x="5326" y="116"/>
                    <a:pt x="5248" y="0"/>
                    <a:pt x="5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6"/>
            <p:cNvSpPr/>
            <p:nvPr/>
          </p:nvSpPr>
          <p:spPr>
            <a:xfrm>
              <a:off x="6552627" y="3688774"/>
              <a:ext cx="1152061" cy="221381"/>
            </a:xfrm>
            <a:custGeom>
              <a:avLst/>
              <a:gdLst/>
              <a:ahLst/>
              <a:cxnLst/>
              <a:rect l="l" t="t" r="r" b="b"/>
              <a:pathLst>
                <a:path w="14925" h="2868" extrusionOk="0">
                  <a:moveTo>
                    <a:pt x="4128" y="0"/>
                  </a:moveTo>
                  <a:cubicBezTo>
                    <a:pt x="4099" y="0"/>
                    <a:pt x="4070" y="16"/>
                    <a:pt x="4058" y="54"/>
                  </a:cubicBezTo>
                  <a:cubicBezTo>
                    <a:pt x="4027" y="121"/>
                    <a:pt x="3953" y="154"/>
                    <a:pt x="3899" y="200"/>
                  </a:cubicBezTo>
                  <a:cubicBezTo>
                    <a:pt x="3788" y="284"/>
                    <a:pt x="3675" y="362"/>
                    <a:pt x="3558" y="434"/>
                  </a:cubicBezTo>
                  <a:cubicBezTo>
                    <a:pt x="3251" y="601"/>
                    <a:pt x="2930" y="741"/>
                    <a:pt x="2599" y="850"/>
                  </a:cubicBezTo>
                  <a:cubicBezTo>
                    <a:pt x="2083" y="994"/>
                    <a:pt x="1575" y="1171"/>
                    <a:pt x="1081" y="1383"/>
                  </a:cubicBezTo>
                  <a:cubicBezTo>
                    <a:pt x="886" y="1469"/>
                    <a:pt x="694" y="1566"/>
                    <a:pt x="511" y="1675"/>
                  </a:cubicBezTo>
                  <a:cubicBezTo>
                    <a:pt x="427" y="1722"/>
                    <a:pt x="340" y="1771"/>
                    <a:pt x="277" y="1845"/>
                  </a:cubicBezTo>
                  <a:cubicBezTo>
                    <a:pt x="1" y="2142"/>
                    <a:pt x="141" y="2434"/>
                    <a:pt x="449" y="2621"/>
                  </a:cubicBezTo>
                  <a:cubicBezTo>
                    <a:pt x="672" y="2749"/>
                    <a:pt x="933" y="2773"/>
                    <a:pt x="1184" y="2804"/>
                  </a:cubicBezTo>
                  <a:cubicBezTo>
                    <a:pt x="1474" y="2835"/>
                    <a:pt x="1766" y="2862"/>
                    <a:pt x="2058" y="2866"/>
                  </a:cubicBezTo>
                  <a:cubicBezTo>
                    <a:pt x="2103" y="2867"/>
                    <a:pt x="2148" y="2867"/>
                    <a:pt x="2193" y="2867"/>
                  </a:cubicBezTo>
                  <a:cubicBezTo>
                    <a:pt x="3051" y="2867"/>
                    <a:pt x="3892" y="2668"/>
                    <a:pt x="4739" y="2553"/>
                  </a:cubicBezTo>
                  <a:cubicBezTo>
                    <a:pt x="5187" y="2481"/>
                    <a:pt x="5640" y="2421"/>
                    <a:pt x="6086" y="2335"/>
                  </a:cubicBezTo>
                  <a:cubicBezTo>
                    <a:pt x="6537" y="2234"/>
                    <a:pt x="6991" y="2150"/>
                    <a:pt x="7436" y="2026"/>
                  </a:cubicBezTo>
                  <a:cubicBezTo>
                    <a:pt x="7888" y="1917"/>
                    <a:pt x="8331" y="1769"/>
                    <a:pt x="8779" y="1646"/>
                  </a:cubicBezTo>
                  <a:cubicBezTo>
                    <a:pt x="9359" y="1487"/>
                    <a:pt x="9933" y="1311"/>
                    <a:pt x="10509" y="1142"/>
                  </a:cubicBezTo>
                  <a:cubicBezTo>
                    <a:pt x="11184" y="965"/>
                    <a:pt x="11877" y="899"/>
                    <a:pt x="12573" y="827"/>
                  </a:cubicBezTo>
                  <a:cubicBezTo>
                    <a:pt x="12951" y="786"/>
                    <a:pt x="13324" y="722"/>
                    <a:pt x="13700" y="685"/>
                  </a:cubicBezTo>
                  <a:cubicBezTo>
                    <a:pt x="13992" y="656"/>
                    <a:pt x="14284" y="642"/>
                    <a:pt x="14576" y="640"/>
                  </a:cubicBezTo>
                  <a:cubicBezTo>
                    <a:pt x="14655" y="640"/>
                    <a:pt x="14733" y="644"/>
                    <a:pt x="14811" y="648"/>
                  </a:cubicBezTo>
                  <a:cubicBezTo>
                    <a:pt x="14813" y="648"/>
                    <a:pt x="14815" y="648"/>
                    <a:pt x="14817" y="648"/>
                  </a:cubicBezTo>
                  <a:cubicBezTo>
                    <a:pt x="14916" y="648"/>
                    <a:pt x="14924" y="498"/>
                    <a:pt x="14821" y="492"/>
                  </a:cubicBezTo>
                  <a:cubicBezTo>
                    <a:pt x="14721" y="486"/>
                    <a:pt x="14622" y="484"/>
                    <a:pt x="14522" y="484"/>
                  </a:cubicBezTo>
                  <a:cubicBezTo>
                    <a:pt x="13722" y="484"/>
                    <a:pt x="12934" y="645"/>
                    <a:pt x="12137" y="716"/>
                  </a:cubicBezTo>
                  <a:cubicBezTo>
                    <a:pt x="11544" y="776"/>
                    <a:pt x="10950" y="860"/>
                    <a:pt x="10376" y="1016"/>
                  </a:cubicBezTo>
                  <a:cubicBezTo>
                    <a:pt x="10083" y="1097"/>
                    <a:pt x="9797" y="1195"/>
                    <a:pt x="9507" y="1278"/>
                  </a:cubicBezTo>
                  <a:cubicBezTo>
                    <a:pt x="8763" y="1479"/>
                    <a:pt x="8028" y="1716"/>
                    <a:pt x="7279" y="1907"/>
                  </a:cubicBezTo>
                  <a:cubicBezTo>
                    <a:pt x="6827" y="2020"/>
                    <a:pt x="6370" y="2115"/>
                    <a:pt x="5911" y="2210"/>
                  </a:cubicBezTo>
                  <a:cubicBezTo>
                    <a:pt x="5313" y="2310"/>
                    <a:pt x="4710" y="2395"/>
                    <a:pt x="4109" y="2489"/>
                  </a:cubicBezTo>
                  <a:cubicBezTo>
                    <a:pt x="3459" y="2608"/>
                    <a:pt x="2799" y="2711"/>
                    <a:pt x="2137" y="2711"/>
                  </a:cubicBezTo>
                  <a:cubicBezTo>
                    <a:pt x="1959" y="2711"/>
                    <a:pt x="1782" y="2703"/>
                    <a:pt x="1603" y="2687"/>
                  </a:cubicBezTo>
                  <a:cubicBezTo>
                    <a:pt x="1268" y="2652"/>
                    <a:pt x="920" y="2644"/>
                    <a:pt x="602" y="2524"/>
                  </a:cubicBezTo>
                  <a:cubicBezTo>
                    <a:pt x="320" y="2378"/>
                    <a:pt x="151" y="2177"/>
                    <a:pt x="427" y="1917"/>
                  </a:cubicBezTo>
                  <a:cubicBezTo>
                    <a:pt x="581" y="1800"/>
                    <a:pt x="750" y="1724"/>
                    <a:pt x="925" y="1627"/>
                  </a:cubicBezTo>
                  <a:cubicBezTo>
                    <a:pt x="1324" y="1434"/>
                    <a:pt x="1743" y="1282"/>
                    <a:pt x="2165" y="1142"/>
                  </a:cubicBezTo>
                  <a:cubicBezTo>
                    <a:pt x="2575" y="1027"/>
                    <a:pt x="2982" y="901"/>
                    <a:pt x="3362" y="708"/>
                  </a:cubicBezTo>
                  <a:cubicBezTo>
                    <a:pt x="3558" y="621"/>
                    <a:pt x="3741" y="512"/>
                    <a:pt x="3912" y="385"/>
                  </a:cubicBezTo>
                  <a:cubicBezTo>
                    <a:pt x="4015" y="300"/>
                    <a:pt x="4157" y="237"/>
                    <a:pt x="4204" y="105"/>
                  </a:cubicBezTo>
                  <a:cubicBezTo>
                    <a:pt x="4226" y="44"/>
                    <a:pt x="4176" y="0"/>
                    <a:pt x="41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6"/>
            <p:cNvSpPr/>
            <p:nvPr/>
          </p:nvSpPr>
          <p:spPr>
            <a:xfrm>
              <a:off x="7622505" y="3025618"/>
              <a:ext cx="458045" cy="973134"/>
            </a:xfrm>
            <a:custGeom>
              <a:avLst/>
              <a:gdLst/>
              <a:ahLst/>
              <a:cxnLst/>
              <a:rect l="l" t="t" r="r" b="b"/>
              <a:pathLst>
                <a:path w="5934" h="12607" extrusionOk="0">
                  <a:moveTo>
                    <a:pt x="763" y="0"/>
                  </a:moveTo>
                  <a:cubicBezTo>
                    <a:pt x="758" y="0"/>
                    <a:pt x="753" y="1"/>
                    <a:pt x="747" y="2"/>
                  </a:cubicBezTo>
                  <a:cubicBezTo>
                    <a:pt x="727" y="6"/>
                    <a:pt x="710" y="19"/>
                    <a:pt x="698" y="37"/>
                  </a:cubicBezTo>
                  <a:cubicBezTo>
                    <a:pt x="667" y="93"/>
                    <a:pt x="640" y="150"/>
                    <a:pt x="622" y="210"/>
                  </a:cubicBezTo>
                  <a:cubicBezTo>
                    <a:pt x="529" y="444"/>
                    <a:pt x="451" y="685"/>
                    <a:pt x="391" y="930"/>
                  </a:cubicBezTo>
                  <a:cubicBezTo>
                    <a:pt x="282" y="1442"/>
                    <a:pt x="159" y="1954"/>
                    <a:pt x="105" y="2477"/>
                  </a:cubicBezTo>
                  <a:cubicBezTo>
                    <a:pt x="68" y="2874"/>
                    <a:pt x="44" y="3271"/>
                    <a:pt x="38" y="3670"/>
                  </a:cubicBezTo>
                  <a:cubicBezTo>
                    <a:pt x="1" y="5392"/>
                    <a:pt x="315" y="7108"/>
                    <a:pt x="809" y="8754"/>
                  </a:cubicBezTo>
                  <a:cubicBezTo>
                    <a:pt x="885" y="9005"/>
                    <a:pt x="961" y="9256"/>
                    <a:pt x="1056" y="9500"/>
                  </a:cubicBezTo>
                  <a:cubicBezTo>
                    <a:pt x="1418" y="10331"/>
                    <a:pt x="1973" y="11066"/>
                    <a:pt x="2675" y="11642"/>
                  </a:cubicBezTo>
                  <a:cubicBezTo>
                    <a:pt x="2874" y="11804"/>
                    <a:pt x="3095" y="11940"/>
                    <a:pt x="3329" y="12043"/>
                  </a:cubicBezTo>
                  <a:cubicBezTo>
                    <a:pt x="3566" y="12150"/>
                    <a:pt x="3798" y="12263"/>
                    <a:pt x="4041" y="12352"/>
                  </a:cubicBezTo>
                  <a:cubicBezTo>
                    <a:pt x="4566" y="12537"/>
                    <a:pt x="5127" y="12578"/>
                    <a:pt x="5678" y="12607"/>
                  </a:cubicBezTo>
                  <a:cubicBezTo>
                    <a:pt x="5689" y="12605"/>
                    <a:pt x="5700" y="12605"/>
                    <a:pt x="5713" y="12605"/>
                  </a:cubicBezTo>
                  <a:cubicBezTo>
                    <a:pt x="5737" y="12605"/>
                    <a:pt x="5765" y="12607"/>
                    <a:pt x="5793" y="12607"/>
                  </a:cubicBezTo>
                  <a:cubicBezTo>
                    <a:pt x="5864" y="12607"/>
                    <a:pt x="5934" y="12596"/>
                    <a:pt x="5934" y="12516"/>
                  </a:cubicBezTo>
                  <a:cubicBezTo>
                    <a:pt x="5924" y="12457"/>
                    <a:pt x="5886" y="12443"/>
                    <a:pt x="5839" y="12443"/>
                  </a:cubicBezTo>
                  <a:cubicBezTo>
                    <a:pt x="5801" y="12443"/>
                    <a:pt x="5758" y="12452"/>
                    <a:pt x="5721" y="12452"/>
                  </a:cubicBezTo>
                  <a:cubicBezTo>
                    <a:pt x="5713" y="12452"/>
                    <a:pt x="5705" y="12452"/>
                    <a:pt x="5697" y="12450"/>
                  </a:cubicBezTo>
                  <a:cubicBezTo>
                    <a:pt x="5121" y="12420"/>
                    <a:pt x="4531" y="12380"/>
                    <a:pt x="3985" y="12162"/>
                  </a:cubicBezTo>
                  <a:cubicBezTo>
                    <a:pt x="3704" y="12041"/>
                    <a:pt x="3416" y="11920"/>
                    <a:pt x="3144" y="11776"/>
                  </a:cubicBezTo>
                  <a:cubicBezTo>
                    <a:pt x="2685" y="11502"/>
                    <a:pt x="2300" y="11117"/>
                    <a:pt x="1967" y="10706"/>
                  </a:cubicBezTo>
                  <a:cubicBezTo>
                    <a:pt x="1677" y="10340"/>
                    <a:pt x="1430" y="9941"/>
                    <a:pt x="1233" y="9519"/>
                  </a:cubicBezTo>
                  <a:cubicBezTo>
                    <a:pt x="1070" y="9114"/>
                    <a:pt x="953" y="8694"/>
                    <a:pt x="832" y="8274"/>
                  </a:cubicBezTo>
                  <a:cubicBezTo>
                    <a:pt x="365" y="6593"/>
                    <a:pt x="103" y="4835"/>
                    <a:pt x="217" y="3086"/>
                  </a:cubicBezTo>
                  <a:cubicBezTo>
                    <a:pt x="245" y="2319"/>
                    <a:pt x="400" y="1566"/>
                    <a:pt x="581" y="823"/>
                  </a:cubicBezTo>
                  <a:cubicBezTo>
                    <a:pt x="649" y="593"/>
                    <a:pt x="723" y="348"/>
                    <a:pt x="830" y="121"/>
                  </a:cubicBezTo>
                  <a:cubicBezTo>
                    <a:pt x="866" y="72"/>
                    <a:pt x="821" y="0"/>
                    <a:pt x="7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6"/>
            <p:cNvSpPr/>
            <p:nvPr/>
          </p:nvSpPr>
          <p:spPr>
            <a:xfrm>
              <a:off x="7669670" y="2986173"/>
              <a:ext cx="348358" cy="91856"/>
            </a:xfrm>
            <a:custGeom>
              <a:avLst/>
              <a:gdLst/>
              <a:ahLst/>
              <a:cxnLst/>
              <a:rect l="l" t="t" r="r" b="b"/>
              <a:pathLst>
                <a:path w="4513" h="1190" extrusionOk="0">
                  <a:moveTo>
                    <a:pt x="1003" y="0"/>
                  </a:moveTo>
                  <a:cubicBezTo>
                    <a:pt x="706" y="0"/>
                    <a:pt x="411" y="71"/>
                    <a:pt x="241" y="334"/>
                  </a:cubicBezTo>
                  <a:cubicBezTo>
                    <a:pt x="186" y="402"/>
                    <a:pt x="136" y="478"/>
                    <a:pt x="75" y="542"/>
                  </a:cubicBezTo>
                  <a:cubicBezTo>
                    <a:pt x="52" y="558"/>
                    <a:pt x="25" y="565"/>
                    <a:pt x="15" y="595"/>
                  </a:cubicBezTo>
                  <a:cubicBezTo>
                    <a:pt x="1" y="637"/>
                    <a:pt x="21" y="682"/>
                    <a:pt x="60" y="696"/>
                  </a:cubicBezTo>
                  <a:cubicBezTo>
                    <a:pt x="69" y="699"/>
                    <a:pt x="78" y="701"/>
                    <a:pt x="87" y="701"/>
                  </a:cubicBezTo>
                  <a:cubicBezTo>
                    <a:pt x="203" y="701"/>
                    <a:pt x="327" y="456"/>
                    <a:pt x="404" y="381"/>
                  </a:cubicBezTo>
                  <a:cubicBezTo>
                    <a:pt x="543" y="204"/>
                    <a:pt x="762" y="156"/>
                    <a:pt x="989" y="156"/>
                  </a:cubicBezTo>
                  <a:cubicBezTo>
                    <a:pt x="1170" y="156"/>
                    <a:pt x="1357" y="187"/>
                    <a:pt x="1513" y="207"/>
                  </a:cubicBezTo>
                  <a:cubicBezTo>
                    <a:pt x="1764" y="252"/>
                    <a:pt x="2019" y="307"/>
                    <a:pt x="2266" y="375"/>
                  </a:cubicBezTo>
                  <a:cubicBezTo>
                    <a:pt x="2504" y="453"/>
                    <a:pt x="2739" y="548"/>
                    <a:pt x="2969" y="643"/>
                  </a:cubicBezTo>
                  <a:cubicBezTo>
                    <a:pt x="3274" y="778"/>
                    <a:pt x="3594" y="871"/>
                    <a:pt x="3905" y="984"/>
                  </a:cubicBezTo>
                  <a:cubicBezTo>
                    <a:pt x="4066" y="1046"/>
                    <a:pt x="4216" y="1120"/>
                    <a:pt x="4374" y="1184"/>
                  </a:cubicBezTo>
                  <a:cubicBezTo>
                    <a:pt x="4385" y="1188"/>
                    <a:pt x="4395" y="1189"/>
                    <a:pt x="4404" y="1189"/>
                  </a:cubicBezTo>
                  <a:cubicBezTo>
                    <a:pt x="4482" y="1189"/>
                    <a:pt x="4512" y="1073"/>
                    <a:pt x="4428" y="1038"/>
                  </a:cubicBezTo>
                  <a:cubicBezTo>
                    <a:pt x="4210" y="947"/>
                    <a:pt x="3998" y="842"/>
                    <a:pt x="3771" y="770"/>
                  </a:cubicBezTo>
                  <a:cubicBezTo>
                    <a:pt x="3448" y="669"/>
                    <a:pt x="3132" y="544"/>
                    <a:pt x="2819" y="412"/>
                  </a:cubicBezTo>
                  <a:cubicBezTo>
                    <a:pt x="2358" y="215"/>
                    <a:pt x="1868" y="100"/>
                    <a:pt x="1373" y="30"/>
                  </a:cubicBezTo>
                  <a:cubicBezTo>
                    <a:pt x="1255" y="13"/>
                    <a:pt x="1129" y="0"/>
                    <a:pt x="10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6"/>
            <p:cNvSpPr/>
            <p:nvPr/>
          </p:nvSpPr>
          <p:spPr>
            <a:xfrm>
              <a:off x="7906957" y="2947268"/>
              <a:ext cx="633112" cy="112466"/>
            </a:xfrm>
            <a:custGeom>
              <a:avLst/>
              <a:gdLst/>
              <a:ahLst/>
              <a:cxnLst/>
              <a:rect l="l" t="t" r="r" b="b"/>
              <a:pathLst>
                <a:path w="8202" h="1457" extrusionOk="0">
                  <a:moveTo>
                    <a:pt x="2570" y="1"/>
                  </a:moveTo>
                  <a:cubicBezTo>
                    <a:pt x="2279" y="1"/>
                    <a:pt x="2002" y="60"/>
                    <a:pt x="1693" y="198"/>
                  </a:cubicBezTo>
                  <a:cubicBezTo>
                    <a:pt x="1549" y="258"/>
                    <a:pt x="1409" y="320"/>
                    <a:pt x="1269" y="388"/>
                  </a:cubicBezTo>
                  <a:cubicBezTo>
                    <a:pt x="975" y="544"/>
                    <a:pt x="706" y="741"/>
                    <a:pt x="407" y="896"/>
                  </a:cubicBezTo>
                  <a:cubicBezTo>
                    <a:pt x="317" y="947"/>
                    <a:pt x="222" y="992"/>
                    <a:pt x="126" y="1034"/>
                  </a:cubicBezTo>
                  <a:cubicBezTo>
                    <a:pt x="49" y="1036"/>
                    <a:pt x="0" y="1112"/>
                    <a:pt x="56" y="1173"/>
                  </a:cubicBezTo>
                  <a:cubicBezTo>
                    <a:pt x="69" y="1187"/>
                    <a:pt x="89" y="1193"/>
                    <a:pt x="111" y="1193"/>
                  </a:cubicBezTo>
                  <a:cubicBezTo>
                    <a:pt x="209" y="1193"/>
                    <a:pt x="370" y="1084"/>
                    <a:pt x="442" y="1054"/>
                  </a:cubicBezTo>
                  <a:cubicBezTo>
                    <a:pt x="586" y="978"/>
                    <a:pt x="737" y="894"/>
                    <a:pt x="883" y="803"/>
                  </a:cubicBezTo>
                  <a:cubicBezTo>
                    <a:pt x="1199" y="589"/>
                    <a:pt x="1541" y="416"/>
                    <a:pt x="1899" y="285"/>
                  </a:cubicBezTo>
                  <a:cubicBezTo>
                    <a:pt x="2053" y="225"/>
                    <a:pt x="2214" y="184"/>
                    <a:pt x="2378" y="165"/>
                  </a:cubicBezTo>
                  <a:cubicBezTo>
                    <a:pt x="2433" y="162"/>
                    <a:pt x="2488" y="160"/>
                    <a:pt x="2542" y="160"/>
                  </a:cubicBezTo>
                  <a:cubicBezTo>
                    <a:pt x="3235" y="160"/>
                    <a:pt x="3897" y="436"/>
                    <a:pt x="4563" y="606"/>
                  </a:cubicBezTo>
                  <a:cubicBezTo>
                    <a:pt x="5223" y="783"/>
                    <a:pt x="5888" y="953"/>
                    <a:pt x="6554" y="1112"/>
                  </a:cubicBezTo>
                  <a:cubicBezTo>
                    <a:pt x="7058" y="1243"/>
                    <a:pt x="7564" y="1363"/>
                    <a:pt x="8077" y="1455"/>
                  </a:cubicBezTo>
                  <a:cubicBezTo>
                    <a:pt x="8082" y="1456"/>
                    <a:pt x="8088" y="1457"/>
                    <a:pt x="8093" y="1457"/>
                  </a:cubicBezTo>
                  <a:cubicBezTo>
                    <a:pt x="8186" y="1457"/>
                    <a:pt x="8201" y="1323"/>
                    <a:pt x="8114" y="1303"/>
                  </a:cubicBezTo>
                  <a:cubicBezTo>
                    <a:pt x="7939" y="1270"/>
                    <a:pt x="7768" y="1235"/>
                    <a:pt x="7595" y="1200"/>
                  </a:cubicBezTo>
                  <a:cubicBezTo>
                    <a:pt x="7087" y="1095"/>
                    <a:pt x="6587" y="953"/>
                    <a:pt x="6081" y="836"/>
                  </a:cubicBezTo>
                  <a:cubicBezTo>
                    <a:pt x="5419" y="674"/>
                    <a:pt x="4760" y="501"/>
                    <a:pt x="4104" y="314"/>
                  </a:cubicBezTo>
                  <a:cubicBezTo>
                    <a:pt x="3779" y="217"/>
                    <a:pt x="3454" y="116"/>
                    <a:pt x="3119" y="60"/>
                  </a:cubicBezTo>
                  <a:cubicBezTo>
                    <a:pt x="2924" y="22"/>
                    <a:pt x="2744" y="1"/>
                    <a:pt x="25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6"/>
            <p:cNvSpPr/>
            <p:nvPr/>
          </p:nvSpPr>
          <p:spPr>
            <a:xfrm>
              <a:off x="8379525" y="2930980"/>
              <a:ext cx="726898" cy="92782"/>
            </a:xfrm>
            <a:custGeom>
              <a:avLst/>
              <a:gdLst/>
              <a:ahLst/>
              <a:cxnLst/>
              <a:rect l="l" t="t" r="r" b="b"/>
              <a:pathLst>
                <a:path w="9417" h="1202" extrusionOk="0">
                  <a:moveTo>
                    <a:pt x="9328" y="1"/>
                  </a:moveTo>
                  <a:cubicBezTo>
                    <a:pt x="9321" y="1"/>
                    <a:pt x="9313" y="2"/>
                    <a:pt x="9305" y="4"/>
                  </a:cubicBezTo>
                  <a:cubicBezTo>
                    <a:pt x="9046" y="93"/>
                    <a:pt x="8781" y="169"/>
                    <a:pt x="8519" y="259"/>
                  </a:cubicBezTo>
                  <a:cubicBezTo>
                    <a:pt x="7602" y="567"/>
                    <a:pt x="6965" y="750"/>
                    <a:pt x="6153" y="750"/>
                  </a:cubicBezTo>
                  <a:cubicBezTo>
                    <a:pt x="5883" y="750"/>
                    <a:pt x="5594" y="730"/>
                    <a:pt x="5269" y="687"/>
                  </a:cubicBezTo>
                  <a:cubicBezTo>
                    <a:pt x="4755" y="636"/>
                    <a:pt x="4251" y="508"/>
                    <a:pt x="3736" y="473"/>
                  </a:cubicBezTo>
                  <a:cubicBezTo>
                    <a:pt x="3664" y="471"/>
                    <a:pt x="3592" y="470"/>
                    <a:pt x="3520" y="470"/>
                  </a:cubicBezTo>
                  <a:cubicBezTo>
                    <a:pt x="3000" y="470"/>
                    <a:pt x="2481" y="528"/>
                    <a:pt x="1975" y="646"/>
                  </a:cubicBezTo>
                  <a:cubicBezTo>
                    <a:pt x="1545" y="751"/>
                    <a:pt x="1115" y="864"/>
                    <a:pt x="679" y="946"/>
                  </a:cubicBezTo>
                  <a:cubicBezTo>
                    <a:pt x="492" y="983"/>
                    <a:pt x="307" y="1018"/>
                    <a:pt x="120" y="1041"/>
                  </a:cubicBezTo>
                  <a:cubicBezTo>
                    <a:pt x="105" y="1041"/>
                    <a:pt x="91" y="1043"/>
                    <a:pt x="76" y="1043"/>
                  </a:cubicBezTo>
                  <a:cubicBezTo>
                    <a:pt x="33" y="1045"/>
                    <a:pt x="0" y="1082"/>
                    <a:pt x="2" y="1125"/>
                  </a:cubicBezTo>
                  <a:cubicBezTo>
                    <a:pt x="11" y="1186"/>
                    <a:pt x="50" y="1202"/>
                    <a:pt x="98" y="1202"/>
                  </a:cubicBezTo>
                  <a:cubicBezTo>
                    <a:pt x="150" y="1202"/>
                    <a:pt x="212" y="1183"/>
                    <a:pt x="257" y="1181"/>
                  </a:cubicBezTo>
                  <a:cubicBezTo>
                    <a:pt x="1115" y="1066"/>
                    <a:pt x="1928" y="759"/>
                    <a:pt x="2790" y="666"/>
                  </a:cubicBezTo>
                  <a:cubicBezTo>
                    <a:pt x="3030" y="643"/>
                    <a:pt x="3272" y="624"/>
                    <a:pt x="3513" y="624"/>
                  </a:cubicBezTo>
                  <a:cubicBezTo>
                    <a:pt x="3653" y="624"/>
                    <a:pt x="3792" y="630"/>
                    <a:pt x="3932" y="646"/>
                  </a:cubicBezTo>
                  <a:cubicBezTo>
                    <a:pt x="4181" y="675"/>
                    <a:pt x="4425" y="722"/>
                    <a:pt x="4674" y="761"/>
                  </a:cubicBezTo>
                  <a:cubicBezTo>
                    <a:pt x="5265" y="857"/>
                    <a:pt x="5733" y="905"/>
                    <a:pt x="6156" y="905"/>
                  </a:cubicBezTo>
                  <a:cubicBezTo>
                    <a:pt x="6998" y="905"/>
                    <a:pt x="7664" y="716"/>
                    <a:pt x="8772" y="339"/>
                  </a:cubicBezTo>
                  <a:cubicBezTo>
                    <a:pt x="8966" y="276"/>
                    <a:pt x="9161" y="220"/>
                    <a:pt x="9353" y="152"/>
                  </a:cubicBezTo>
                  <a:cubicBezTo>
                    <a:pt x="9394" y="140"/>
                    <a:pt x="9416" y="97"/>
                    <a:pt x="9404" y="55"/>
                  </a:cubicBezTo>
                  <a:cubicBezTo>
                    <a:pt x="9394" y="22"/>
                    <a:pt x="9362" y="1"/>
                    <a:pt x="93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6"/>
            <p:cNvSpPr/>
            <p:nvPr/>
          </p:nvSpPr>
          <p:spPr>
            <a:xfrm>
              <a:off x="7924711" y="3768667"/>
              <a:ext cx="560554" cy="348667"/>
            </a:xfrm>
            <a:custGeom>
              <a:avLst/>
              <a:gdLst/>
              <a:ahLst/>
              <a:cxnLst/>
              <a:rect l="l" t="t" r="r" b="b"/>
              <a:pathLst>
                <a:path w="7262" h="4517" extrusionOk="0">
                  <a:moveTo>
                    <a:pt x="102" y="1"/>
                  </a:moveTo>
                  <a:cubicBezTo>
                    <a:pt x="51" y="1"/>
                    <a:pt x="0" y="49"/>
                    <a:pt x="27" y="111"/>
                  </a:cubicBezTo>
                  <a:cubicBezTo>
                    <a:pt x="95" y="247"/>
                    <a:pt x="165" y="380"/>
                    <a:pt x="235" y="512"/>
                  </a:cubicBezTo>
                  <a:cubicBezTo>
                    <a:pt x="397" y="817"/>
                    <a:pt x="564" y="1117"/>
                    <a:pt x="737" y="1415"/>
                  </a:cubicBezTo>
                  <a:cubicBezTo>
                    <a:pt x="910" y="1705"/>
                    <a:pt x="1115" y="1977"/>
                    <a:pt x="1303" y="2259"/>
                  </a:cubicBezTo>
                  <a:cubicBezTo>
                    <a:pt x="1613" y="2742"/>
                    <a:pt x="2049" y="3110"/>
                    <a:pt x="2514" y="3446"/>
                  </a:cubicBezTo>
                  <a:cubicBezTo>
                    <a:pt x="2648" y="3547"/>
                    <a:pt x="2788" y="3639"/>
                    <a:pt x="2934" y="3723"/>
                  </a:cubicBezTo>
                  <a:cubicBezTo>
                    <a:pt x="3681" y="4116"/>
                    <a:pt x="4487" y="4476"/>
                    <a:pt x="5343" y="4511"/>
                  </a:cubicBezTo>
                  <a:lnTo>
                    <a:pt x="5341" y="4511"/>
                  </a:lnTo>
                  <a:cubicBezTo>
                    <a:pt x="5397" y="4515"/>
                    <a:pt x="5452" y="4516"/>
                    <a:pt x="5508" y="4516"/>
                  </a:cubicBezTo>
                  <a:cubicBezTo>
                    <a:pt x="5895" y="4516"/>
                    <a:pt x="6278" y="4441"/>
                    <a:pt x="6660" y="4380"/>
                  </a:cubicBezTo>
                  <a:cubicBezTo>
                    <a:pt x="6833" y="4357"/>
                    <a:pt x="7003" y="4320"/>
                    <a:pt x="7170" y="4273"/>
                  </a:cubicBezTo>
                  <a:cubicBezTo>
                    <a:pt x="7262" y="4245"/>
                    <a:pt x="7232" y="4119"/>
                    <a:pt x="7150" y="4119"/>
                  </a:cubicBezTo>
                  <a:cubicBezTo>
                    <a:pt x="7142" y="4119"/>
                    <a:pt x="7133" y="4120"/>
                    <a:pt x="7125" y="4123"/>
                  </a:cubicBezTo>
                  <a:cubicBezTo>
                    <a:pt x="6878" y="4199"/>
                    <a:pt x="6619" y="4225"/>
                    <a:pt x="6363" y="4269"/>
                  </a:cubicBezTo>
                  <a:cubicBezTo>
                    <a:pt x="6201" y="4295"/>
                    <a:pt x="6038" y="4322"/>
                    <a:pt x="5876" y="4341"/>
                  </a:cubicBezTo>
                  <a:cubicBezTo>
                    <a:pt x="5757" y="4354"/>
                    <a:pt x="5637" y="4360"/>
                    <a:pt x="5518" y="4360"/>
                  </a:cubicBezTo>
                  <a:cubicBezTo>
                    <a:pt x="4959" y="4360"/>
                    <a:pt x="4404" y="4220"/>
                    <a:pt x="3889" y="3999"/>
                  </a:cubicBezTo>
                  <a:cubicBezTo>
                    <a:pt x="3387" y="3800"/>
                    <a:pt x="2897" y="3561"/>
                    <a:pt x="2475" y="3219"/>
                  </a:cubicBezTo>
                  <a:cubicBezTo>
                    <a:pt x="2165" y="2991"/>
                    <a:pt x="1866" y="2742"/>
                    <a:pt x="1626" y="2438"/>
                  </a:cubicBezTo>
                  <a:cubicBezTo>
                    <a:pt x="1453" y="2215"/>
                    <a:pt x="1303" y="1973"/>
                    <a:pt x="1138" y="1742"/>
                  </a:cubicBezTo>
                  <a:cubicBezTo>
                    <a:pt x="1039" y="1602"/>
                    <a:pt x="945" y="1460"/>
                    <a:pt x="858" y="1314"/>
                  </a:cubicBezTo>
                  <a:cubicBezTo>
                    <a:pt x="620" y="897"/>
                    <a:pt x="387" y="477"/>
                    <a:pt x="171" y="47"/>
                  </a:cubicBezTo>
                  <a:cubicBezTo>
                    <a:pt x="156" y="14"/>
                    <a:pt x="129" y="1"/>
                    <a:pt x="1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6"/>
            <p:cNvSpPr/>
            <p:nvPr/>
          </p:nvSpPr>
          <p:spPr>
            <a:xfrm>
              <a:off x="8308972" y="3820309"/>
              <a:ext cx="553838" cy="422461"/>
            </a:xfrm>
            <a:custGeom>
              <a:avLst/>
              <a:gdLst/>
              <a:ahLst/>
              <a:cxnLst/>
              <a:rect l="l" t="t" r="r" b="b"/>
              <a:pathLst>
                <a:path w="7175" h="5473" extrusionOk="0">
                  <a:moveTo>
                    <a:pt x="107" y="1"/>
                  </a:moveTo>
                  <a:cubicBezTo>
                    <a:pt x="53" y="1"/>
                    <a:pt x="1" y="59"/>
                    <a:pt x="38" y="121"/>
                  </a:cubicBezTo>
                  <a:cubicBezTo>
                    <a:pt x="83" y="193"/>
                    <a:pt x="131" y="261"/>
                    <a:pt x="178" y="331"/>
                  </a:cubicBezTo>
                  <a:cubicBezTo>
                    <a:pt x="318" y="543"/>
                    <a:pt x="443" y="761"/>
                    <a:pt x="565" y="983"/>
                  </a:cubicBezTo>
                  <a:cubicBezTo>
                    <a:pt x="980" y="1725"/>
                    <a:pt x="1394" y="2476"/>
                    <a:pt x="1916" y="3149"/>
                  </a:cubicBezTo>
                  <a:cubicBezTo>
                    <a:pt x="2132" y="3419"/>
                    <a:pt x="2365" y="3676"/>
                    <a:pt x="2599" y="3929"/>
                  </a:cubicBezTo>
                  <a:cubicBezTo>
                    <a:pt x="2762" y="4104"/>
                    <a:pt x="2922" y="4287"/>
                    <a:pt x="3107" y="4437"/>
                  </a:cubicBezTo>
                  <a:cubicBezTo>
                    <a:pt x="3443" y="4696"/>
                    <a:pt x="3809" y="4916"/>
                    <a:pt x="4196" y="5091"/>
                  </a:cubicBezTo>
                  <a:cubicBezTo>
                    <a:pt x="4646" y="5313"/>
                    <a:pt x="5142" y="5457"/>
                    <a:pt x="5650" y="5468"/>
                  </a:cubicBezTo>
                  <a:lnTo>
                    <a:pt x="5638" y="5468"/>
                  </a:lnTo>
                  <a:cubicBezTo>
                    <a:pt x="5687" y="5471"/>
                    <a:pt x="5736" y="5472"/>
                    <a:pt x="5784" y="5472"/>
                  </a:cubicBezTo>
                  <a:cubicBezTo>
                    <a:pt x="6133" y="5472"/>
                    <a:pt x="6477" y="5396"/>
                    <a:pt x="6800" y="5268"/>
                  </a:cubicBezTo>
                  <a:cubicBezTo>
                    <a:pt x="6874" y="5241"/>
                    <a:pt x="6948" y="5212"/>
                    <a:pt x="7026" y="5184"/>
                  </a:cubicBezTo>
                  <a:cubicBezTo>
                    <a:pt x="7084" y="5163"/>
                    <a:pt x="7175" y="5140"/>
                    <a:pt x="7152" y="5058"/>
                  </a:cubicBezTo>
                  <a:cubicBezTo>
                    <a:pt x="7140" y="5025"/>
                    <a:pt x="7109" y="5003"/>
                    <a:pt x="7076" y="5003"/>
                  </a:cubicBezTo>
                  <a:cubicBezTo>
                    <a:pt x="7068" y="5003"/>
                    <a:pt x="7061" y="5004"/>
                    <a:pt x="7053" y="5007"/>
                  </a:cubicBezTo>
                  <a:cubicBezTo>
                    <a:pt x="6562" y="5204"/>
                    <a:pt x="6209" y="5317"/>
                    <a:pt x="5757" y="5317"/>
                  </a:cubicBezTo>
                  <a:cubicBezTo>
                    <a:pt x="5614" y="5317"/>
                    <a:pt x="5461" y="5306"/>
                    <a:pt x="5290" y="5282"/>
                  </a:cubicBezTo>
                  <a:cubicBezTo>
                    <a:pt x="4961" y="5229"/>
                    <a:pt x="4642" y="5130"/>
                    <a:pt x="4342" y="4986"/>
                  </a:cubicBezTo>
                  <a:cubicBezTo>
                    <a:pt x="3934" y="4809"/>
                    <a:pt x="3550" y="4583"/>
                    <a:pt x="3198" y="4311"/>
                  </a:cubicBezTo>
                  <a:cubicBezTo>
                    <a:pt x="2926" y="4077"/>
                    <a:pt x="2692" y="3799"/>
                    <a:pt x="2449" y="3534"/>
                  </a:cubicBezTo>
                  <a:cubicBezTo>
                    <a:pt x="2075" y="3126"/>
                    <a:pt x="1743" y="2682"/>
                    <a:pt x="1457" y="2207"/>
                  </a:cubicBezTo>
                  <a:cubicBezTo>
                    <a:pt x="1190" y="1777"/>
                    <a:pt x="937" y="1339"/>
                    <a:pt x="694" y="896"/>
                  </a:cubicBezTo>
                  <a:cubicBezTo>
                    <a:pt x="575" y="674"/>
                    <a:pt x="449" y="456"/>
                    <a:pt x="310" y="246"/>
                  </a:cubicBezTo>
                  <a:cubicBezTo>
                    <a:pt x="262" y="178"/>
                    <a:pt x="215" y="108"/>
                    <a:pt x="172" y="39"/>
                  </a:cubicBezTo>
                  <a:cubicBezTo>
                    <a:pt x="155" y="12"/>
                    <a:pt x="131" y="1"/>
                    <a:pt x="1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6"/>
            <p:cNvSpPr/>
            <p:nvPr/>
          </p:nvSpPr>
          <p:spPr>
            <a:xfrm>
              <a:off x="8685899" y="4076663"/>
              <a:ext cx="594131" cy="244461"/>
            </a:xfrm>
            <a:custGeom>
              <a:avLst/>
              <a:gdLst/>
              <a:ahLst/>
              <a:cxnLst/>
              <a:rect l="l" t="t" r="r" b="b"/>
              <a:pathLst>
                <a:path w="7697" h="3167" extrusionOk="0">
                  <a:moveTo>
                    <a:pt x="113" y="0"/>
                  </a:moveTo>
                  <a:cubicBezTo>
                    <a:pt x="53" y="0"/>
                    <a:pt x="0" y="81"/>
                    <a:pt x="59" y="137"/>
                  </a:cubicBezTo>
                  <a:cubicBezTo>
                    <a:pt x="144" y="211"/>
                    <a:pt x="234" y="277"/>
                    <a:pt x="327" y="342"/>
                  </a:cubicBezTo>
                  <a:cubicBezTo>
                    <a:pt x="987" y="789"/>
                    <a:pt x="1565" y="1348"/>
                    <a:pt x="2234" y="1782"/>
                  </a:cubicBezTo>
                  <a:cubicBezTo>
                    <a:pt x="2886" y="2173"/>
                    <a:pt x="3614" y="2443"/>
                    <a:pt x="4338" y="2665"/>
                  </a:cubicBezTo>
                  <a:cubicBezTo>
                    <a:pt x="5225" y="2951"/>
                    <a:pt x="6145" y="3120"/>
                    <a:pt x="7075" y="3163"/>
                  </a:cubicBezTo>
                  <a:cubicBezTo>
                    <a:pt x="7139" y="3165"/>
                    <a:pt x="7204" y="3166"/>
                    <a:pt x="7269" y="3166"/>
                  </a:cubicBezTo>
                  <a:cubicBezTo>
                    <a:pt x="7377" y="3166"/>
                    <a:pt x="7486" y="3163"/>
                    <a:pt x="7595" y="3157"/>
                  </a:cubicBezTo>
                  <a:cubicBezTo>
                    <a:pt x="7697" y="3153"/>
                    <a:pt x="7694" y="3000"/>
                    <a:pt x="7593" y="3000"/>
                  </a:cubicBezTo>
                  <a:cubicBezTo>
                    <a:pt x="7592" y="3000"/>
                    <a:pt x="7590" y="3000"/>
                    <a:pt x="7589" y="3000"/>
                  </a:cubicBezTo>
                  <a:cubicBezTo>
                    <a:pt x="7493" y="3008"/>
                    <a:pt x="7397" y="3011"/>
                    <a:pt x="7301" y="3011"/>
                  </a:cubicBezTo>
                  <a:cubicBezTo>
                    <a:pt x="7013" y="3011"/>
                    <a:pt x="6726" y="2983"/>
                    <a:pt x="6441" y="2955"/>
                  </a:cubicBezTo>
                  <a:cubicBezTo>
                    <a:pt x="5739" y="2891"/>
                    <a:pt x="5054" y="2727"/>
                    <a:pt x="4384" y="2517"/>
                  </a:cubicBezTo>
                  <a:cubicBezTo>
                    <a:pt x="3869" y="2369"/>
                    <a:pt x="3367" y="2169"/>
                    <a:pt x="2880" y="1949"/>
                  </a:cubicBezTo>
                  <a:cubicBezTo>
                    <a:pt x="2689" y="1863"/>
                    <a:pt x="2503" y="1766"/>
                    <a:pt x="2324" y="1655"/>
                  </a:cubicBezTo>
                  <a:cubicBezTo>
                    <a:pt x="1991" y="1445"/>
                    <a:pt x="1687" y="1196"/>
                    <a:pt x="1380" y="947"/>
                  </a:cubicBezTo>
                  <a:cubicBezTo>
                    <a:pt x="1117" y="735"/>
                    <a:pt x="851" y="523"/>
                    <a:pt x="576" y="328"/>
                  </a:cubicBezTo>
                  <a:cubicBezTo>
                    <a:pt x="438" y="227"/>
                    <a:pt x="296" y="135"/>
                    <a:pt x="166" y="23"/>
                  </a:cubicBezTo>
                  <a:cubicBezTo>
                    <a:pt x="150" y="7"/>
                    <a:pt x="131" y="0"/>
                    <a:pt x="1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6"/>
            <p:cNvSpPr/>
            <p:nvPr/>
          </p:nvSpPr>
          <p:spPr>
            <a:xfrm>
              <a:off x="8396353" y="3708998"/>
              <a:ext cx="261674" cy="314781"/>
            </a:xfrm>
            <a:custGeom>
              <a:avLst/>
              <a:gdLst/>
              <a:ahLst/>
              <a:cxnLst/>
              <a:rect l="l" t="t" r="r" b="b"/>
              <a:pathLst>
                <a:path w="3390" h="4078" extrusionOk="0">
                  <a:moveTo>
                    <a:pt x="109" y="0"/>
                  </a:moveTo>
                  <a:cubicBezTo>
                    <a:pt x="54" y="0"/>
                    <a:pt x="1" y="59"/>
                    <a:pt x="39" y="121"/>
                  </a:cubicBezTo>
                  <a:cubicBezTo>
                    <a:pt x="101" y="232"/>
                    <a:pt x="171" y="339"/>
                    <a:pt x="245" y="442"/>
                  </a:cubicBezTo>
                  <a:cubicBezTo>
                    <a:pt x="397" y="656"/>
                    <a:pt x="560" y="876"/>
                    <a:pt x="716" y="1096"/>
                  </a:cubicBezTo>
                  <a:lnTo>
                    <a:pt x="710" y="1088"/>
                  </a:lnTo>
                  <a:lnTo>
                    <a:pt x="710" y="1088"/>
                  </a:lnTo>
                  <a:cubicBezTo>
                    <a:pt x="1155" y="1734"/>
                    <a:pt x="1630" y="2365"/>
                    <a:pt x="2154" y="2951"/>
                  </a:cubicBezTo>
                  <a:cubicBezTo>
                    <a:pt x="2490" y="3340"/>
                    <a:pt x="2837" y="3719"/>
                    <a:pt x="3226" y="4056"/>
                  </a:cubicBezTo>
                  <a:cubicBezTo>
                    <a:pt x="3243" y="4071"/>
                    <a:pt x="3261" y="4078"/>
                    <a:pt x="3279" y="4078"/>
                  </a:cubicBezTo>
                  <a:cubicBezTo>
                    <a:pt x="3340" y="4078"/>
                    <a:pt x="3389" y="3996"/>
                    <a:pt x="3333" y="3941"/>
                  </a:cubicBezTo>
                  <a:cubicBezTo>
                    <a:pt x="2998" y="3645"/>
                    <a:pt x="2685" y="3326"/>
                    <a:pt x="2393" y="2986"/>
                  </a:cubicBezTo>
                  <a:cubicBezTo>
                    <a:pt x="1940" y="2474"/>
                    <a:pt x="1502" y="1950"/>
                    <a:pt x="1113" y="1388"/>
                  </a:cubicBezTo>
                  <a:cubicBezTo>
                    <a:pt x="811" y="939"/>
                    <a:pt x="455" y="507"/>
                    <a:pt x="173" y="38"/>
                  </a:cubicBezTo>
                  <a:cubicBezTo>
                    <a:pt x="156" y="12"/>
                    <a:pt x="132" y="0"/>
                    <a:pt x="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6"/>
            <p:cNvSpPr/>
            <p:nvPr/>
          </p:nvSpPr>
          <p:spPr>
            <a:xfrm>
              <a:off x="8664363" y="3891171"/>
              <a:ext cx="156464" cy="120416"/>
            </a:xfrm>
            <a:custGeom>
              <a:avLst/>
              <a:gdLst/>
              <a:ahLst/>
              <a:cxnLst/>
              <a:rect l="l" t="t" r="r" b="b"/>
              <a:pathLst>
                <a:path w="2027" h="1560" extrusionOk="0">
                  <a:moveTo>
                    <a:pt x="105" y="1"/>
                  </a:moveTo>
                  <a:cubicBezTo>
                    <a:pt x="39" y="1"/>
                    <a:pt x="1" y="77"/>
                    <a:pt x="42" y="129"/>
                  </a:cubicBezTo>
                  <a:cubicBezTo>
                    <a:pt x="96" y="186"/>
                    <a:pt x="147" y="244"/>
                    <a:pt x="203" y="297"/>
                  </a:cubicBezTo>
                  <a:cubicBezTo>
                    <a:pt x="462" y="548"/>
                    <a:pt x="742" y="779"/>
                    <a:pt x="1021" y="1007"/>
                  </a:cubicBezTo>
                  <a:lnTo>
                    <a:pt x="1017" y="1005"/>
                  </a:lnTo>
                  <a:lnTo>
                    <a:pt x="1017" y="1005"/>
                  </a:lnTo>
                  <a:cubicBezTo>
                    <a:pt x="1279" y="1225"/>
                    <a:pt x="1567" y="1410"/>
                    <a:pt x="1877" y="1550"/>
                  </a:cubicBezTo>
                  <a:cubicBezTo>
                    <a:pt x="1890" y="1556"/>
                    <a:pt x="1903" y="1559"/>
                    <a:pt x="1915" y="1559"/>
                  </a:cubicBezTo>
                  <a:cubicBezTo>
                    <a:pt x="1986" y="1559"/>
                    <a:pt x="2027" y="1455"/>
                    <a:pt x="1949" y="1412"/>
                  </a:cubicBezTo>
                  <a:cubicBezTo>
                    <a:pt x="1820" y="1353"/>
                    <a:pt x="1692" y="1285"/>
                    <a:pt x="1569" y="1213"/>
                  </a:cubicBezTo>
                  <a:cubicBezTo>
                    <a:pt x="1402" y="1106"/>
                    <a:pt x="1242" y="988"/>
                    <a:pt x="1089" y="861"/>
                  </a:cubicBezTo>
                  <a:cubicBezTo>
                    <a:pt x="853" y="668"/>
                    <a:pt x="616" y="470"/>
                    <a:pt x="392" y="262"/>
                  </a:cubicBezTo>
                  <a:cubicBezTo>
                    <a:pt x="330" y="205"/>
                    <a:pt x="271" y="145"/>
                    <a:pt x="215" y="85"/>
                  </a:cubicBezTo>
                  <a:cubicBezTo>
                    <a:pt x="182" y="55"/>
                    <a:pt x="157" y="7"/>
                    <a:pt x="112" y="1"/>
                  </a:cubicBezTo>
                  <a:cubicBezTo>
                    <a:pt x="110" y="1"/>
                    <a:pt x="107" y="1"/>
                    <a:pt x="1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6"/>
            <p:cNvSpPr/>
            <p:nvPr/>
          </p:nvSpPr>
          <p:spPr>
            <a:xfrm>
              <a:off x="8134519" y="2455633"/>
              <a:ext cx="84060" cy="63605"/>
            </a:xfrm>
            <a:custGeom>
              <a:avLst/>
              <a:gdLst/>
              <a:ahLst/>
              <a:cxnLst/>
              <a:rect l="l" t="t" r="r" b="b"/>
              <a:pathLst>
                <a:path w="1089" h="824" extrusionOk="0">
                  <a:moveTo>
                    <a:pt x="110" y="1"/>
                  </a:moveTo>
                  <a:cubicBezTo>
                    <a:pt x="52" y="1"/>
                    <a:pt x="0" y="73"/>
                    <a:pt x="51" y="132"/>
                  </a:cubicBezTo>
                  <a:cubicBezTo>
                    <a:pt x="204" y="282"/>
                    <a:pt x="379" y="408"/>
                    <a:pt x="545" y="542"/>
                  </a:cubicBezTo>
                  <a:cubicBezTo>
                    <a:pt x="673" y="640"/>
                    <a:pt x="798" y="741"/>
                    <a:pt x="942" y="815"/>
                  </a:cubicBezTo>
                  <a:cubicBezTo>
                    <a:pt x="955" y="821"/>
                    <a:pt x="967" y="824"/>
                    <a:pt x="978" y="824"/>
                  </a:cubicBezTo>
                  <a:cubicBezTo>
                    <a:pt x="1050" y="824"/>
                    <a:pt x="1089" y="716"/>
                    <a:pt x="1010" y="675"/>
                  </a:cubicBezTo>
                  <a:cubicBezTo>
                    <a:pt x="806" y="564"/>
                    <a:pt x="638" y="410"/>
                    <a:pt x="453" y="268"/>
                  </a:cubicBezTo>
                  <a:cubicBezTo>
                    <a:pt x="354" y="194"/>
                    <a:pt x="257" y="114"/>
                    <a:pt x="167" y="27"/>
                  </a:cubicBezTo>
                  <a:cubicBezTo>
                    <a:pt x="149" y="9"/>
                    <a:pt x="129" y="1"/>
                    <a:pt x="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6"/>
            <p:cNvSpPr/>
            <p:nvPr/>
          </p:nvSpPr>
          <p:spPr>
            <a:xfrm>
              <a:off x="8245983" y="2535758"/>
              <a:ext cx="387803" cy="164183"/>
            </a:xfrm>
            <a:custGeom>
              <a:avLst/>
              <a:gdLst/>
              <a:ahLst/>
              <a:cxnLst/>
              <a:rect l="l" t="t" r="r" b="b"/>
              <a:pathLst>
                <a:path w="5024" h="2127" extrusionOk="0">
                  <a:moveTo>
                    <a:pt x="87" y="1"/>
                  </a:moveTo>
                  <a:cubicBezTo>
                    <a:pt x="79" y="1"/>
                    <a:pt x="71" y="2"/>
                    <a:pt x="62" y="6"/>
                  </a:cubicBezTo>
                  <a:cubicBezTo>
                    <a:pt x="21" y="20"/>
                    <a:pt x="0" y="63"/>
                    <a:pt x="15" y="104"/>
                  </a:cubicBezTo>
                  <a:cubicBezTo>
                    <a:pt x="50" y="172"/>
                    <a:pt x="130" y="205"/>
                    <a:pt x="187" y="253"/>
                  </a:cubicBezTo>
                  <a:cubicBezTo>
                    <a:pt x="502" y="473"/>
                    <a:pt x="821" y="693"/>
                    <a:pt x="1156" y="880"/>
                  </a:cubicBezTo>
                  <a:cubicBezTo>
                    <a:pt x="1461" y="1049"/>
                    <a:pt x="1776" y="1201"/>
                    <a:pt x="2092" y="1349"/>
                  </a:cubicBezTo>
                  <a:cubicBezTo>
                    <a:pt x="2975" y="1781"/>
                    <a:pt x="3932" y="2046"/>
                    <a:pt x="4911" y="2127"/>
                  </a:cubicBezTo>
                  <a:cubicBezTo>
                    <a:pt x="4914" y="2127"/>
                    <a:pt x="4916" y="2127"/>
                    <a:pt x="4919" y="2127"/>
                  </a:cubicBezTo>
                  <a:cubicBezTo>
                    <a:pt x="5016" y="2127"/>
                    <a:pt x="5023" y="1978"/>
                    <a:pt x="4921" y="1970"/>
                  </a:cubicBezTo>
                  <a:cubicBezTo>
                    <a:pt x="4798" y="1960"/>
                    <a:pt x="4672" y="1946"/>
                    <a:pt x="4549" y="1931"/>
                  </a:cubicBezTo>
                  <a:cubicBezTo>
                    <a:pt x="4080" y="1876"/>
                    <a:pt x="3602" y="1752"/>
                    <a:pt x="3148" y="1608"/>
                  </a:cubicBezTo>
                  <a:cubicBezTo>
                    <a:pt x="2751" y="1489"/>
                    <a:pt x="2374" y="1312"/>
                    <a:pt x="2000" y="1131"/>
                  </a:cubicBezTo>
                  <a:cubicBezTo>
                    <a:pt x="1508" y="901"/>
                    <a:pt x="1025" y="648"/>
                    <a:pt x="580" y="335"/>
                  </a:cubicBezTo>
                  <a:cubicBezTo>
                    <a:pt x="443" y="240"/>
                    <a:pt x="303" y="146"/>
                    <a:pt x="169" y="45"/>
                  </a:cubicBezTo>
                  <a:cubicBezTo>
                    <a:pt x="144" y="23"/>
                    <a:pt x="118" y="1"/>
                    <a:pt x="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6"/>
            <p:cNvSpPr/>
            <p:nvPr/>
          </p:nvSpPr>
          <p:spPr>
            <a:xfrm>
              <a:off x="6470881" y="3359164"/>
              <a:ext cx="18912" cy="55654"/>
            </a:xfrm>
            <a:custGeom>
              <a:avLst/>
              <a:gdLst/>
              <a:ahLst/>
              <a:cxnLst/>
              <a:rect l="l" t="t" r="r" b="b"/>
              <a:pathLst>
                <a:path w="245" h="721" extrusionOk="0">
                  <a:moveTo>
                    <a:pt x="84" y="1"/>
                  </a:moveTo>
                  <a:cubicBezTo>
                    <a:pt x="43" y="1"/>
                    <a:pt x="0" y="32"/>
                    <a:pt x="5" y="88"/>
                  </a:cubicBezTo>
                  <a:cubicBezTo>
                    <a:pt x="17" y="281"/>
                    <a:pt x="31" y="474"/>
                    <a:pt x="79" y="664"/>
                  </a:cubicBezTo>
                  <a:cubicBezTo>
                    <a:pt x="89" y="704"/>
                    <a:pt x="120" y="721"/>
                    <a:pt x="151" y="721"/>
                  </a:cubicBezTo>
                  <a:cubicBezTo>
                    <a:pt x="198" y="721"/>
                    <a:pt x="245" y="683"/>
                    <a:pt x="229" y="623"/>
                  </a:cubicBezTo>
                  <a:cubicBezTo>
                    <a:pt x="184" y="439"/>
                    <a:pt x="171" y="256"/>
                    <a:pt x="159" y="69"/>
                  </a:cubicBezTo>
                  <a:cubicBezTo>
                    <a:pt x="153" y="22"/>
                    <a:pt x="119" y="1"/>
                    <a:pt x="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6"/>
            <p:cNvSpPr/>
            <p:nvPr/>
          </p:nvSpPr>
          <p:spPr>
            <a:xfrm>
              <a:off x="6524993" y="3612354"/>
              <a:ext cx="40602" cy="56812"/>
            </a:xfrm>
            <a:custGeom>
              <a:avLst/>
              <a:gdLst/>
              <a:ahLst/>
              <a:cxnLst/>
              <a:rect l="l" t="t" r="r" b="b"/>
              <a:pathLst>
                <a:path w="526" h="736" extrusionOk="0">
                  <a:moveTo>
                    <a:pt x="128" y="0"/>
                  </a:moveTo>
                  <a:cubicBezTo>
                    <a:pt x="125" y="0"/>
                    <a:pt x="123" y="0"/>
                    <a:pt x="120" y="1"/>
                  </a:cubicBezTo>
                  <a:cubicBezTo>
                    <a:pt x="1" y="27"/>
                    <a:pt x="71" y="169"/>
                    <a:pt x="100" y="241"/>
                  </a:cubicBezTo>
                  <a:cubicBezTo>
                    <a:pt x="170" y="404"/>
                    <a:pt x="256" y="558"/>
                    <a:pt x="357" y="704"/>
                  </a:cubicBezTo>
                  <a:cubicBezTo>
                    <a:pt x="374" y="726"/>
                    <a:pt x="395" y="736"/>
                    <a:pt x="416" y="736"/>
                  </a:cubicBezTo>
                  <a:cubicBezTo>
                    <a:pt x="472" y="736"/>
                    <a:pt x="525" y="669"/>
                    <a:pt x="480" y="609"/>
                  </a:cubicBezTo>
                  <a:cubicBezTo>
                    <a:pt x="371" y="439"/>
                    <a:pt x="258" y="264"/>
                    <a:pt x="207" y="68"/>
                  </a:cubicBezTo>
                  <a:cubicBezTo>
                    <a:pt x="203" y="30"/>
                    <a:pt x="168" y="0"/>
                    <a:pt x="1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6"/>
            <p:cNvSpPr/>
            <p:nvPr/>
          </p:nvSpPr>
          <p:spPr>
            <a:xfrm>
              <a:off x="6751628" y="3809888"/>
              <a:ext cx="29873" cy="38672"/>
            </a:xfrm>
            <a:custGeom>
              <a:avLst/>
              <a:gdLst/>
              <a:ahLst/>
              <a:cxnLst/>
              <a:rect l="l" t="t" r="r" b="b"/>
              <a:pathLst>
                <a:path w="387" h="501" extrusionOk="0">
                  <a:moveTo>
                    <a:pt x="100" y="0"/>
                  </a:moveTo>
                  <a:cubicBezTo>
                    <a:pt x="47" y="0"/>
                    <a:pt x="1" y="61"/>
                    <a:pt x="25" y="110"/>
                  </a:cubicBezTo>
                  <a:cubicBezTo>
                    <a:pt x="52" y="167"/>
                    <a:pt x="79" y="227"/>
                    <a:pt x="110" y="283"/>
                  </a:cubicBezTo>
                  <a:cubicBezTo>
                    <a:pt x="145" y="344"/>
                    <a:pt x="180" y="404"/>
                    <a:pt x="217" y="464"/>
                  </a:cubicBezTo>
                  <a:cubicBezTo>
                    <a:pt x="234" y="489"/>
                    <a:pt x="257" y="500"/>
                    <a:pt x="281" y="500"/>
                  </a:cubicBezTo>
                  <a:cubicBezTo>
                    <a:pt x="335" y="500"/>
                    <a:pt x="387" y="444"/>
                    <a:pt x="352" y="381"/>
                  </a:cubicBezTo>
                  <a:cubicBezTo>
                    <a:pt x="301" y="303"/>
                    <a:pt x="254" y="221"/>
                    <a:pt x="210" y="136"/>
                  </a:cubicBezTo>
                  <a:cubicBezTo>
                    <a:pt x="186" y="93"/>
                    <a:pt x="175" y="32"/>
                    <a:pt x="128" y="7"/>
                  </a:cubicBezTo>
                  <a:cubicBezTo>
                    <a:pt x="119" y="2"/>
                    <a:pt x="109" y="0"/>
                    <a:pt x="1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6"/>
            <p:cNvSpPr/>
            <p:nvPr/>
          </p:nvSpPr>
          <p:spPr>
            <a:xfrm>
              <a:off x="6362427" y="2617813"/>
              <a:ext cx="39907" cy="31494"/>
            </a:xfrm>
            <a:custGeom>
              <a:avLst/>
              <a:gdLst/>
              <a:ahLst/>
              <a:cxnLst/>
              <a:rect l="l" t="t" r="r" b="b"/>
              <a:pathLst>
                <a:path w="517" h="408" extrusionOk="0">
                  <a:moveTo>
                    <a:pt x="115" y="1"/>
                  </a:moveTo>
                  <a:cubicBezTo>
                    <a:pt x="32" y="1"/>
                    <a:pt x="1" y="128"/>
                    <a:pt x="109" y="163"/>
                  </a:cubicBezTo>
                  <a:cubicBezTo>
                    <a:pt x="206" y="214"/>
                    <a:pt x="276" y="300"/>
                    <a:pt x="348" y="381"/>
                  </a:cubicBezTo>
                  <a:cubicBezTo>
                    <a:pt x="365" y="399"/>
                    <a:pt x="385" y="407"/>
                    <a:pt x="404" y="407"/>
                  </a:cubicBezTo>
                  <a:cubicBezTo>
                    <a:pt x="463" y="407"/>
                    <a:pt x="516" y="333"/>
                    <a:pt x="463" y="274"/>
                  </a:cubicBezTo>
                  <a:cubicBezTo>
                    <a:pt x="379" y="175"/>
                    <a:pt x="286" y="76"/>
                    <a:pt x="167" y="17"/>
                  </a:cubicBezTo>
                  <a:cubicBezTo>
                    <a:pt x="148" y="6"/>
                    <a:pt x="130" y="1"/>
                    <a:pt x="1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6"/>
            <p:cNvSpPr/>
            <p:nvPr/>
          </p:nvSpPr>
          <p:spPr>
            <a:xfrm>
              <a:off x="7026508" y="2145553"/>
              <a:ext cx="61598" cy="114241"/>
            </a:xfrm>
            <a:custGeom>
              <a:avLst/>
              <a:gdLst/>
              <a:ahLst/>
              <a:cxnLst/>
              <a:rect l="l" t="t" r="r" b="b"/>
              <a:pathLst>
                <a:path w="798" h="1480" extrusionOk="0">
                  <a:moveTo>
                    <a:pt x="107" y="0"/>
                  </a:moveTo>
                  <a:cubicBezTo>
                    <a:pt x="52" y="0"/>
                    <a:pt x="0" y="61"/>
                    <a:pt x="40" y="121"/>
                  </a:cubicBezTo>
                  <a:cubicBezTo>
                    <a:pt x="67" y="160"/>
                    <a:pt x="95" y="195"/>
                    <a:pt x="124" y="230"/>
                  </a:cubicBezTo>
                  <a:cubicBezTo>
                    <a:pt x="381" y="576"/>
                    <a:pt x="606" y="969"/>
                    <a:pt x="638" y="1405"/>
                  </a:cubicBezTo>
                  <a:cubicBezTo>
                    <a:pt x="641" y="1455"/>
                    <a:pt x="679" y="1480"/>
                    <a:pt x="717" y="1480"/>
                  </a:cubicBezTo>
                  <a:cubicBezTo>
                    <a:pt x="757" y="1480"/>
                    <a:pt x="798" y="1451"/>
                    <a:pt x="795" y="1397"/>
                  </a:cubicBezTo>
                  <a:cubicBezTo>
                    <a:pt x="782" y="1226"/>
                    <a:pt x="743" y="1057"/>
                    <a:pt x="684" y="899"/>
                  </a:cubicBezTo>
                  <a:cubicBezTo>
                    <a:pt x="568" y="580"/>
                    <a:pt x="375" y="300"/>
                    <a:pt x="169" y="35"/>
                  </a:cubicBezTo>
                  <a:cubicBezTo>
                    <a:pt x="152" y="10"/>
                    <a:pt x="129" y="0"/>
                    <a:pt x="1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6"/>
            <p:cNvSpPr/>
            <p:nvPr/>
          </p:nvSpPr>
          <p:spPr>
            <a:xfrm>
              <a:off x="7083630" y="2183068"/>
              <a:ext cx="35353" cy="60517"/>
            </a:xfrm>
            <a:custGeom>
              <a:avLst/>
              <a:gdLst/>
              <a:ahLst/>
              <a:cxnLst/>
              <a:rect l="l" t="t" r="r" b="b"/>
              <a:pathLst>
                <a:path w="458" h="784" extrusionOk="0">
                  <a:moveTo>
                    <a:pt x="98" y="1"/>
                  </a:moveTo>
                  <a:cubicBezTo>
                    <a:pt x="50" y="1"/>
                    <a:pt x="1" y="43"/>
                    <a:pt x="22" y="102"/>
                  </a:cubicBezTo>
                  <a:cubicBezTo>
                    <a:pt x="55" y="176"/>
                    <a:pt x="92" y="248"/>
                    <a:pt x="135" y="318"/>
                  </a:cubicBezTo>
                  <a:cubicBezTo>
                    <a:pt x="207" y="448"/>
                    <a:pt x="265" y="586"/>
                    <a:pt x="304" y="730"/>
                  </a:cubicBezTo>
                  <a:cubicBezTo>
                    <a:pt x="316" y="765"/>
                    <a:pt x="348" y="783"/>
                    <a:pt x="379" y="783"/>
                  </a:cubicBezTo>
                  <a:cubicBezTo>
                    <a:pt x="406" y="783"/>
                    <a:pt x="433" y="770"/>
                    <a:pt x="448" y="742"/>
                  </a:cubicBezTo>
                  <a:cubicBezTo>
                    <a:pt x="458" y="721"/>
                    <a:pt x="458" y="701"/>
                    <a:pt x="452" y="680"/>
                  </a:cubicBezTo>
                  <a:cubicBezTo>
                    <a:pt x="396" y="452"/>
                    <a:pt x="271" y="252"/>
                    <a:pt x="166" y="47"/>
                  </a:cubicBezTo>
                  <a:cubicBezTo>
                    <a:pt x="152" y="15"/>
                    <a:pt x="126" y="1"/>
                    <a:pt x="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6"/>
            <p:cNvSpPr/>
            <p:nvPr/>
          </p:nvSpPr>
          <p:spPr>
            <a:xfrm>
              <a:off x="5877431" y="3212036"/>
              <a:ext cx="472943" cy="208645"/>
            </a:xfrm>
            <a:custGeom>
              <a:avLst/>
              <a:gdLst/>
              <a:ahLst/>
              <a:cxnLst/>
              <a:rect l="l" t="t" r="r" b="b"/>
              <a:pathLst>
                <a:path w="6127" h="2703" extrusionOk="0">
                  <a:moveTo>
                    <a:pt x="90" y="1"/>
                  </a:moveTo>
                  <a:cubicBezTo>
                    <a:pt x="61" y="1"/>
                    <a:pt x="33" y="17"/>
                    <a:pt x="19" y="46"/>
                  </a:cubicBezTo>
                  <a:cubicBezTo>
                    <a:pt x="1" y="83"/>
                    <a:pt x="17" y="130"/>
                    <a:pt x="54" y="148"/>
                  </a:cubicBezTo>
                  <a:cubicBezTo>
                    <a:pt x="173" y="198"/>
                    <a:pt x="299" y="220"/>
                    <a:pt x="422" y="251"/>
                  </a:cubicBezTo>
                  <a:cubicBezTo>
                    <a:pt x="640" y="299"/>
                    <a:pt x="865" y="327"/>
                    <a:pt x="1070" y="414"/>
                  </a:cubicBezTo>
                  <a:cubicBezTo>
                    <a:pt x="1523" y="607"/>
                    <a:pt x="1895" y="945"/>
                    <a:pt x="2350" y="1134"/>
                  </a:cubicBezTo>
                  <a:cubicBezTo>
                    <a:pt x="2916" y="1395"/>
                    <a:pt x="3516" y="1576"/>
                    <a:pt x="4078" y="1846"/>
                  </a:cubicBezTo>
                  <a:cubicBezTo>
                    <a:pt x="4491" y="2043"/>
                    <a:pt x="4895" y="2263"/>
                    <a:pt x="5325" y="2424"/>
                  </a:cubicBezTo>
                  <a:cubicBezTo>
                    <a:pt x="5547" y="2508"/>
                    <a:pt x="5767" y="2631"/>
                    <a:pt x="5997" y="2699"/>
                  </a:cubicBezTo>
                  <a:cubicBezTo>
                    <a:pt x="6006" y="2701"/>
                    <a:pt x="6014" y="2702"/>
                    <a:pt x="6022" y="2702"/>
                  </a:cubicBezTo>
                  <a:cubicBezTo>
                    <a:pt x="6120" y="2702"/>
                    <a:pt x="6127" y="2553"/>
                    <a:pt x="6018" y="2545"/>
                  </a:cubicBezTo>
                  <a:cubicBezTo>
                    <a:pt x="5814" y="2475"/>
                    <a:pt x="5611" y="2368"/>
                    <a:pt x="5407" y="2290"/>
                  </a:cubicBezTo>
                  <a:cubicBezTo>
                    <a:pt x="5238" y="2222"/>
                    <a:pt x="5049" y="2146"/>
                    <a:pt x="4880" y="2068"/>
                  </a:cubicBezTo>
                  <a:cubicBezTo>
                    <a:pt x="4487" y="1876"/>
                    <a:pt x="4103" y="1667"/>
                    <a:pt x="3695" y="1506"/>
                  </a:cubicBezTo>
                  <a:cubicBezTo>
                    <a:pt x="3154" y="1288"/>
                    <a:pt x="2599" y="1107"/>
                    <a:pt x="2085" y="827"/>
                  </a:cubicBezTo>
                  <a:cubicBezTo>
                    <a:pt x="1541" y="494"/>
                    <a:pt x="1198" y="202"/>
                    <a:pt x="533" y="115"/>
                  </a:cubicBezTo>
                  <a:cubicBezTo>
                    <a:pt x="398" y="89"/>
                    <a:pt x="264" y="54"/>
                    <a:pt x="132" y="13"/>
                  </a:cubicBezTo>
                  <a:cubicBezTo>
                    <a:pt x="119" y="4"/>
                    <a:pt x="105" y="1"/>
                    <a:pt x="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6"/>
            <p:cNvSpPr/>
            <p:nvPr/>
          </p:nvSpPr>
          <p:spPr>
            <a:xfrm>
              <a:off x="5808962" y="3158465"/>
              <a:ext cx="94403" cy="148745"/>
            </a:xfrm>
            <a:custGeom>
              <a:avLst/>
              <a:gdLst/>
              <a:ahLst/>
              <a:cxnLst/>
              <a:rect l="l" t="t" r="r" b="b"/>
              <a:pathLst>
                <a:path w="1223" h="1927" extrusionOk="0">
                  <a:moveTo>
                    <a:pt x="659" y="1"/>
                  </a:moveTo>
                  <a:cubicBezTo>
                    <a:pt x="657" y="1"/>
                    <a:pt x="655" y="1"/>
                    <a:pt x="653" y="1"/>
                  </a:cubicBezTo>
                  <a:cubicBezTo>
                    <a:pt x="476" y="5"/>
                    <a:pt x="375" y="176"/>
                    <a:pt x="299" y="312"/>
                  </a:cubicBezTo>
                  <a:cubicBezTo>
                    <a:pt x="180" y="523"/>
                    <a:pt x="69" y="746"/>
                    <a:pt x="40" y="990"/>
                  </a:cubicBezTo>
                  <a:cubicBezTo>
                    <a:pt x="1" y="1305"/>
                    <a:pt x="7" y="1680"/>
                    <a:pt x="260" y="1908"/>
                  </a:cubicBezTo>
                  <a:cubicBezTo>
                    <a:pt x="275" y="1920"/>
                    <a:pt x="294" y="1926"/>
                    <a:pt x="312" y="1926"/>
                  </a:cubicBezTo>
                  <a:cubicBezTo>
                    <a:pt x="334" y="1926"/>
                    <a:pt x="356" y="1918"/>
                    <a:pt x="371" y="1900"/>
                  </a:cubicBezTo>
                  <a:cubicBezTo>
                    <a:pt x="439" y="1811"/>
                    <a:pt x="297" y="1748"/>
                    <a:pt x="268" y="1671"/>
                  </a:cubicBezTo>
                  <a:cubicBezTo>
                    <a:pt x="198" y="1548"/>
                    <a:pt x="182" y="1406"/>
                    <a:pt x="178" y="1268"/>
                  </a:cubicBezTo>
                  <a:cubicBezTo>
                    <a:pt x="165" y="956"/>
                    <a:pt x="268" y="670"/>
                    <a:pt x="425" y="402"/>
                  </a:cubicBezTo>
                  <a:cubicBezTo>
                    <a:pt x="480" y="318"/>
                    <a:pt x="528" y="198"/>
                    <a:pt x="630" y="161"/>
                  </a:cubicBezTo>
                  <a:cubicBezTo>
                    <a:pt x="638" y="160"/>
                    <a:pt x="644" y="160"/>
                    <a:pt x="651" y="160"/>
                  </a:cubicBezTo>
                  <a:cubicBezTo>
                    <a:pt x="787" y="160"/>
                    <a:pt x="826" y="352"/>
                    <a:pt x="826" y="462"/>
                  </a:cubicBezTo>
                  <a:cubicBezTo>
                    <a:pt x="832" y="635"/>
                    <a:pt x="762" y="803"/>
                    <a:pt x="781" y="976"/>
                  </a:cubicBezTo>
                  <a:cubicBezTo>
                    <a:pt x="795" y="1141"/>
                    <a:pt x="857" y="1316"/>
                    <a:pt x="995" y="1416"/>
                  </a:cubicBezTo>
                  <a:cubicBezTo>
                    <a:pt x="1021" y="1436"/>
                    <a:pt x="1056" y="1447"/>
                    <a:pt x="1089" y="1447"/>
                  </a:cubicBezTo>
                  <a:cubicBezTo>
                    <a:pt x="1138" y="1447"/>
                    <a:pt x="1184" y="1424"/>
                    <a:pt x="1202" y="1373"/>
                  </a:cubicBezTo>
                  <a:cubicBezTo>
                    <a:pt x="1223" y="1320"/>
                    <a:pt x="1174" y="1270"/>
                    <a:pt x="1125" y="1270"/>
                  </a:cubicBezTo>
                  <a:cubicBezTo>
                    <a:pt x="1110" y="1270"/>
                    <a:pt x="1094" y="1275"/>
                    <a:pt x="1081" y="1287"/>
                  </a:cubicBezTo>
                  <a:cubicBezTo>
                    <a:pt x="953" y="1178"/>
                    <a:pt x="923" y="993"/>
                    <a:pt x="939" y="832"/>
                  </a:cubicBezTo>
                  <a:cubicBezTo>
                    <a:pt x="966" y="670"/>
                    <a:pt x="1001" y="503"/>
                    <a:pt x="972" y="336"/>
                  </a:cubicBezTo>
                  <a:cubicBezTo>
                    <a:pt x="947" y="178"/>
                    <a:pt x="833" y="1"/>
                    <a:pt x="6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6"/>
            <p:cNvSpPr/>
            <p:nvPr/>
          </p:nvSpPr>
          <p:spPr>
            <a:xfrm>
              <a:off x="5724823" y="3147272"/>
              <a:ext cx="124044" cy="144500"/>
            </a:xfrm>
            <a:custGeom>
              <a:avLst/>
              <a:gdLst/>
              <a:ahLst/>
              <a:cxnLst/>
              <a:rect l="l" t="t" r="r" b="b"/>
              <a:pathLst>
                <a:path w="1607" h="1872" extrusionOk="0">
                  <a:moveTo>
                    <a:pt x="1181" y="0"/>
                  </a:moveTo>
                  <a:cubicBezTo>
                    <a:pt x="1053" y="0"/>
                    <a:pt x="913" y="53"/>
                    <a:pt x="805" y="103"/>
                  </a:cubicBezTo>
                  <a:cubicBezTo>
                    <a:pt x="418" y="282"/>
                    <a:pt x="221" y="701"/>
                    <a:pt x="114" y="1092"/>
                  </a:cubicBezTo>
                  <a:cubicBezTo>
                    <a:pt x="50" y="1325"/>
                    <a:pt x="1" y="1570"/>
                    <a:pt x="52" y="1810"/>
                  </a:cubicBezTo>
                  <a:cubicBezTo>
                    <a:pt x="62" y="1853"/>
                    <a:pt x="95" y="1871"/>
                    <a:pt x="127" y="1871"/>
                  </a:cubicBezTo>
                  <a:cubicBezTo>
                    <a:pt x="172" y="1871"/>
                    <a:pt x="217" y="1836"/>
                    <a:pt x="206" y="1777"/>
                  </a:cubicBezTo>
                  <a:cubicBezTo>
                    <a:pt x="186" y="1674"/>
                    <a:pt x="182" y="1572"/>
                    <a:pt x="194" y="1469"/>
                  </a:cubicBezTo>
                  <a:cubicBezTo>
                    <a:pt x="276" y="928"/>
                    <a:pt x="511" y="255"/>
                    <a:pt x="1128" y="160"/>
                  </a:cubicBezTo>
                  <a:cubicBezTo>
                    <a:pt x="1149" y="157"/>
                    <a:pt x="1169" y="155"/>
                    <a:pt x="1187" y="155"/>
                  </a:cubicBezTo>
                  <a:cubicBezTo>
                    <a:pt x="1607" y="155"/>
                    <a:pt x="920" y="1110"/>
                    <a:pt x="1232" y="1110"/>
                  </a:cubicBezTo>
                  <a:cubicBezTo>
                    <a:pt x="1238" y="1110"/>
                    <a:pt x="1246" y="1110"/>
                    <a:pt x="1253" y="1109"/>
                  </a:cubicBezTo>
                  <a:cubicBezTo>
                    <a:pt x="1325" y="1084"/>
                    <a:pt x="1295" y="1004"/>
                    <a:pt x="1317" y="946"/>
                  </a:cubicBezTo>
                  <a:cubicBezTo>
                    <a:pt x="1367" y="699"/>
                    <a:pt x="1572" y="370"/>
                    <a:pt x="1441" y="129"/>
                  </a:cubicBezTo>
                  <a:cubicBezTo>
                    <a:pt x="1377" y="34"/>
                    <a:pt x="1283" y="0"/>
                    <a:pt x="11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6"/>
            <p:cNvSpPr/>
            <p:nvPr/>
          </p:nvSpPr>
          <p:spPr>
            <a:xfrm>
              <a:off x="5660059" y="3137546"/>
              <a:ext cx="112311" cy="158857"/>
            </a:xfrm>
            <a:custGeom>
              <a:avLst/>
              <a:gdLst/>
              <a:ahLst/>
              <a:cxnLst/>
              <a:rect l="l" t="t" r="r" b="b"/>
              <a:pathLst>
                <a:path w="1455" h="2058" extrusionOk="0">
                  <a:moveTo>
                    <a:pt x="1155" y="0"/>
                  </a:moveTo>
                  <a:cubicBezTo>
                    <a:pt x="962" y="0"/>
                    <a:pt x="723" y="106"/>
                    <a:pt x="613" y="192"/>
                  </a:cubicBezTo>
                  <a:cubicBezTo>
                    <a:pt x="342" y="393"/>
                    <a:pt x="159" y="690"/>
                    <a:pt x="101" y="1023"/>
                  </a:cubicBezTo>
                  <a:cubicBezTo>
                    <a:pt x="29" y="1342"/>
                    <a:pt x="0" y="1679"/>
                    <a:pt x="99" y="1996"/>
                  </a:cubicBezTo>
                  <a:cubicBezTo>
                    <a:pt x="109" y="2039"/>
                    <a:pt x="141" y="2058"/>
                    <a:pt x="173" y="2058"/>
                  </a:cubicBezTo>
                  <a:cubicBezTo>
                    <a:pt x="218" y="2058"/>
                    <a:pt x="263" y="2022"/>
                    <a:pt x="251" y="1963"/>
                  </a:cubicBezTo>
                  <a:cubicBezTo>
                    <a:pt x="192" y="1757"/>
                    <a:pt x="175" y="1541"/>
                    <a:pt x="206" y="1329"/>
                  </a:cubicBezTo>
                  <a:cubicBezTo>
                    <a:pt x="245" y="1072"/>
                    <a:pt x="286" y="801"/>
                    <a:pt x="445" y="585"/>
                  </a:cubicBezTo>
                  <a:cubicBezTo>
                    <a:pt x="576" y="414"/>
                    <a:pt x="741" y="249"/>
                    <a:pt x="961" y="192"/>
                  </a:cubicBezTo>
                  <a:cubicBezTo>
                    <a:pt x="1023" y="179"/>
                    <a:pt x="1093" y="156"/>
                    <a:pt x="1159" y="156"/>
                  </a:cubicBezTo>
                  <a:cubicBezTo>
                    <a:pt x="1193" y="156"/>
                    <a:pt x="1226" y="162"/>
                    <a:pt x="1257" y="179"/>
                  </a:cubicBezTo>
                  <a:cubicBezTo>
                    <a:pt x="1288" y="323"/>
                    <a:pt x="1142" y="430"/>
                    <a:pt x="1080" y="548"/>
                  </a:cubicBezTo>
                  <a:cubicBezTo>
                    <a:pt x="1045" y="616"/>
                    <a:pt x="1023" y="688"/>
                    <a:pt x="1008" y="762"/>
                  </a:cubicBezTo>
                  <a:cubicBezTo>
                    <a:pt x="969" y="908"/>
                    <a:pt x="942" y="1058"/>
                    <a:pt x="918" y="1210"/>
                  </a:cubicBezTo>
                  <a:cubicBezTo>
                    <a:pt x="909" y="1261"/>
                    <a:pt x="891" y="1317"/>
                    <a:pt x="909" y="1368"/>
                  </a:cubicBezTo>
                  <a:cubicBezTo>
                    <a:pt x="922" y="1406"/>
                    <a:pt x="951" y="1422"/>
                    <a:pt x="981" y="1422"/>
                  </a:cubicBezTo>
                  <a:cubicBezTo>
                    <a:pt x="1029" y="1422"/>
                    <a:pt x="1078" y="1380"/>
                    <a:pt x="1058" y="1319"/>
                  </a:cubicBezTo>
                  <a:cubicBezTo>
                    <a:pt x="1088" y="1132"/>
                    <a:pt x="1119" y="945"/>
                    <a:pt x="1169" y="764"/>
                  </a:cubicBezTo>
                  <a:cubicBezTo>
                    <a:pt x="1187" y="655"/>
                    <a:pt x="1249" y="568"/>
                    <a:pt x="1315" y="486"/>
                  </a:cubicBezTo>
                  <a:cubicBezTo>
                    <a:pt x="1391" y="383"/>
                    <a:pt x="1455" y="239"/>
                    <a:pt x="1401" y="114"/>
                  </a:cubicBezTo>
                  <a:cubicBezTo>
                    <a:pt x="1351" y="31"/>
                    <a:pt x="1260" y="0"/>
                    <a:pt x="1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6"/>
            <p:cNvSpPr/>
            <p:nvPr/>
          </p:nvSpPr>
          <p:spPr>
            <a:xfrm>
              <a:off x="5609884" y="3144570"/>
              <a:ext cx="658045" cy="535544"/>
            </a:xfrm>
            <a:custGeom>
              <a:avLst/>
              <a:gdLst/>
              <a:ahLst/>
              <a:cxnLst/>
              <a:rect l="l" t="t" r="r" b="b"/>
              <a:pathLst>
                <a:path w="8525" h="6938" extrusionOk="0">
                  <a:moveTo>
                    <a:pt x="1081" y="1"/>
                  </a:moveTo>
                  <a:cubicBezTo>
                    <a:pt x="1072" y="1"/>
                    <a:pt x="1063" y="1"/>
                    <a:pt x="1053" y="2"/>
                  </a:cubicBezTo>
                  <a:cubicBezTo>
                    <a:pt x="650" y="20"/>
                    <a:pt x="294" y="288"/>
                    <a:pt x="119" y="644"/>
                  </a:cubicBezTo>
                  <a:cubicBezTo>
                    <a:pt x="17" y="880"/>
                    <a:pt x="0" y="1148"/>
                    <a:pt x="15" y="1405"/>
                  </a:cubicBezTo>
                  <a:cubicBezTo>
                    <a:pt x="74" y="1823"/>
                    <a:pt x="177" y="2286"/>
                    <a:pt x="506" y="2576"/>
                  </a:cubicBezTo>
                  <a:cubicBezTo>
                    <a:pt x="895" y="2906"/>
                    <a:pt x="1414" y="2994"/>
                    <a:pt x="1911" y="2994"/>
                  </a:cubicBezTo>
                  <a:cubicBezTo>
                    <a:pt x="1940" y="2994"/>
                    <a:pt x="1969" y="2994"/>
                    <a:pt x="1998" y="2993"/>
                  </a:cubicBezTo>
                  <a:cubicBezTo>
                    <a:pt x="2343" y="3001"/>
                    <a:pt x="2691" y="2991"/>
                    <a:pt x="3037" y="3020"/>
                  </a:cubicBezTo>
                  <a:cubicBezTo>
                    <a:pt x="3277" y="3053"/>
                    <a:pt x="3502" y="3158"/>
                    <a:pt x="3718" y="3265"/>
                  </a:cubicBezTo>
                  <a:cubicBezTo>
                    <a:pt x="4141" y="3470"/>
                    <a:pt x="4538" y="3726"/>
                    <a:pt x="4929" y="3991"/>
                  </a:cubicBezTo>
                  <a:cubicBezTo>
                    <a:pt x="5145" y="4145"/>
                    <a:pt x="5361" y="4304"/>
                    <a:pt x="5583" y="4452"/>
                  </a:cubicBezTo>
                  <a:cubicBezTo>
                    <a:pt x="5911" y="4686"/>
                    <a:pt x="6211" y="4956"/>
                    <a:pt x="6480" y="5256"/>
                  </a:cubicBezTo>
                  <a:cubicBezTo>
                    <a:pt x="6820" y="5635"/>
                    <a:pt x="7213" y="5958"/>
                    <a:pt x="7593" y="6293"/>
                  </a:cubicBezTo>
                  <a:cubicBezTo>
                    <a:pt x="7840" y="6517"/>
                    <a:pt x="8073" y="6762"/>
                    <a:pt x="8367" y="6925"/>
                  </a:cubicBezTo>
                  <a:cubicBezTo>
                    <a:pt x="8382" y="6934"/>
                    <a:pt x="8397" y="6938"/>
                    <a:pt x="8410" y="6938"/>
                  </a:cubicBezTo>
                  <a:cubicBezTo>
                    <a:pt x="8479" y="6938"/>
                    <a:pt x="8525" y="6839"/>
                    <a:pt x="8451" y="6793"/>
                  </a:cubicBezTo>
                  <a:cubicBezTo>
                    <a:pt x="8379" y="6750"/>
                    <a:pt x="8309" y="6709"/>
                    <a:pt x="8243" y="6659"/>
                  </a:cubicBezTo>
                  <a:cubicBezTo>
                    <a:pt x="8064" y="6525"/>
                    <a:pt x="7906" y="6367"/>
                    <a:pt x="7741" y="6217"/>
                  </a:cubicBezTo>
                  <a:cubicBezTo>
                    <a:pt x="7488" y="5982"/>
                    <a:pt x="7217" y="5768"/>
                    <a:pt x="6966" y="5530"/>
                  </a:cubicBezTo>
                  <a:cubicBezTo>
                    <a:pt x="6670" y="5254"/>
                    <a:pt x="6419" y="4933"/>
                    <a:pt x="6110" y="4670"/>
                  </a:cubicBezTo>
                  <a:cubicBezTo>
                    <a:pt x="5855" y="4448"/>
                    <a:pt x="5573" y="4256"/>
                    <a:pt x="5295" y="4063"/>
                  </a:cubicBezTo>
                  <a:cubicBezTo>
                    <a:pt x="4886" y="3765"/>
                    <a:pt x="4456" y="3475"/>
                    <a:pt x="4006" y="3238"/>
                  </a:cubicBezTo>
                  <a:cubicBezTo>
                    <a:pt x="3707" y="3084"/>
                    <a:pt x="3403" y="2915"/>
                    <a:pt x="3063" y="2866"/>
                  </a:cubicBezTo>
                  <a:cubicBezTo>
                    <a:pt x="2716" y="2833"/>
                    <a:pt x="2366" y="2847"/>
                    <a:pt x="2018" y="2837"/>
                  </a:cubicBezTo>
                  <a:cubicBezTo>
                    <a:pt x="1751" y="2833"/>
                    <a:pt x="1479" y="2833"/>
                    <a:pt x="1218" y="2763"/>
                  </a:cubicBezTo>
                  <a:cubicBezTo>
                    <a:pt x="852" y="2664"/>
                    <a:pt x="486" y="2450"/>
                    <a:pt x="344" y="2080"/>
                  </a:cubicBezTo>
                  <a:cubicBezTo>
                    <a:pt x="175" y="1640"/>
                    <a:pt x="74" y="1119"/>
                    <a:pt x="280" y="673"/>
                  </a:cubicBezTo>
                  <a:cubicBezTo>
                    <a:pt x="439" y="383"/>
                    <a:pt x="744" y="158"/>
                    <a:pt x="1082" y="158"/>
                  </a:cubicBezTo>
                  <a:cubicBezTo>
                    <a:pt x="1090" y="158"/>
                    <a:pt x="1097" y="158"/>
                    <a:pt x="1105" y="158"/>
                  </a:cubicBezTo>
                  <a:cubicBezTo>
                    <a:pt x="1076" y="222"/>
                    <a:pt x="1037" y="280"/>
                    <a:pt x="1006" y="339"/>
                  </a:cubicBezTo>
                  <a:cubicBezTo>
                    <a:pt x="969" y="392"/>
                    <a:pt x="1016" y="460"/>
                    <a:pt x="1072" y="460"/>
                  </a:cubicBezTo>
                  <a:cubicBezTo>
                    <a:pt x="1084" y="460"/>
                    <a:pt x="1097" y="457"/>
                    <a:pt x="1109" y="450"/>
                  </a:cubicBezTo>
                  <a:cubicBezTo>
                    <a:pt x="1162" y="409"/>
                    <a:pt x="1181" y="333"/>
                    <a:pt x="1222" y="280"/>
                  </a:cubicBezTo>
                  <a:cubicBezTo>
                    <a:pt x="1322" y="127"/>
                    <a:pt x="1251" y="1"/>
                    <a:pt x="10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6"/>
            <p:cNvSpPr/>
            <p:nvPr/>
          </p:nvSpPr>
          <p:spPr>
            <a:xfrm>
              <a:off x="5622698" y="3562719"/>
              <a:ext cx="751908" cy="164029"/>
            </a:xfrm>
            <a:custGeom>
              <a:avLst/>
              <a:gdLst/>
              <a:ahLst/>
              <a:cxnLst/>
              <a:rect l="l" t="t" r="r" b="b"/>
              <a:pathLst>
                <a:path w="9741" h="2125" extrusionOk="0">
                  <a:moveTo>
                    <a:pt x="140" y="0"/>
                  </a:moveTo>
                  <a:cubicBezTo>
                    <a:pt x="124" y="0"/>
                    <a:pt x="107" y="5"/>
                    <a:pt x="93" y="16"/>
                  </a:cubicBezTo>
                  <a:cubicBezTo>
                    <a:pt x="1" y="98"/>
                    <a:pt x="147" y="197"/>
                    <a:pt x="200" y="269"/>
                  </a:cubicBezTo>
                  <a:cubicBezTo>
                    <a:pt x="334" y="415"/>
                    <a:pt x="484" y="547"/>
                    <a:pt x="643" y="664"/>
                  </a:cubicBezTo>
                  <a:cubicBezTo>
                    <a:pt x="1225" y="1080"/>
                    <a:pt x="1900" y="1341"/>
                    <a:pt x="2581" y="1543"/>
                  </a:cubicBezTo>
                  <a:cubicBezTo>
                    <a:pt x="2873" y="1625"/>
                    <a:pt x="3163" y="1709"/>
                    <a:pt x="3459" y="1773"/>
                  </a:cubicBezTo>
                  <a:cubicBezTo>
                    <a:pt x="3860" y="1845"/>
                    <a:pt x="4263" y="1894"/>
                    <a:pt x="4671" y="1921"/>
                  </a:cubicBezTo>
                  <a:cubicBezTo>
                    <a:pt x="4773" y="1927"/>
                    <a:pt x="4876" y="1929"/>
                    <a:pt x="4979" y="1929"/>
                  </a:cubicBezTo>
                  <a:cubicBezTo>
                    <a:pt x="5271" y="1929"/>
                    <a:pt x="5563" y="1909"/>
                    <a:pt x="5856" y="1886"/>
                  </a:cubicBezTo>
                  <a:cubicBezTo>
                    <a:pt x="5896" y="1885"/>
                    <a:pt x="5936" y="1884"/>
                    <a:pt x="5976" y="1884"/>
                  </a:cubicBezTo>
                  <a:cubicBezTo>
                    <a:pt x="6840" y="1884"/>
                    <a:pt x="7692" y="2125"/>
                    <a:pt x="8561" y="2125"/>
                  </a:cubicBezTo>
                  <a:cubicBezTo>
                    <a:pt x="8574" y="2125"/>
                    <a:pt x="8588" y="2125"/>
                    <a:pt x="8602" y="2125"/>
                  </a:cubicBezTo>
                  <a:cubicBezTo>
                    <a:pt x="8787" y="2125"/>
                    <a:pt x="8970" y="2106"/>
                    <a:pt x="9151" y="2067"/>
                  </a:cubicBezTo>
                  <a:cubicBezTo>
                    <a:pt x="9324" y="2028"/>
                    <a:pt x="9503" y="2001"/>
                    <a:pt x="9664" y="1921"/>
                  </a:cubicBezTo>
                  <a:cubicBezTo>
                    <a:pt x="9741" y="1874"/>
                    <a:pt x="9693" y="1773"/>
                    <a:pt x="9623" y="1773"/>
                  </a:cubicBezTo>
                  <a:cubicBezTo>
                    <a:pt x="9611" y="1773"/>
                    <a:pt x="9598" y="1776"/>
                    <a:pt x="9585" y="1783"/>
                  </a:cubicBezTo>
                  <a:cubicBezTo>
                    <a:pt x="9431" y="1857"/>
                    <a:pt x="9258" y="1882"/>
                    <a:pt x="9094" y="1919"/>
                  </a:cubicBezTo>
                  <a:cubicBezTo>
                    <a:pt x="8918" y="1955"/>
                    <a:pt x="8742" y="1968"/>
                    <a:pt x="8566" y="1968"/>
                  </a:cubicBezTo>
                  <a:cubicBezTo>
                    <a:pt x="8317" y="1968"/>
                    <a:pt x="8067" y="1942"/>
                    <a:pt x="7816" y="1919"/>
                  </a:cubicBezTo>
                  <a:cubicBezTo>
                    <a:pt x="7228" y="1857"/>
                    <a:pt x="6641" y="1736"/>
                    <a:pt x="6047" y="1728"/>
                  </a:cubicBezTo>
                  <a:cubicBezTo>
                    <a:pt x="5717" y="1728"/>
                    <a:pt x="5396" y="1773"/>
                    <a:pt x="5066" y="1773"/>
                  </a:cubicBezTo>
                  <a:cubicBezTo>
                    <a:pt x="5046" y="1773"/>
                    <a:pt x="5026" y="1773"/>
                    <a:pt x="5006" y="1773"/>
                  </a:cubicBezTo>
                  <a:cubicBezTo>
                    <a:pt x="4488" y="1769"/>
                    <a:pt x="3969" y="1707"/>
                    <a:pt x="3459" y="1612"/>
                  </a:cubicBezTo>
                  <a:cubicBezTo>
                    <a:pt x="2336" y="1333"/>
                    <a:pt x="961" y="964"/>
                    <a:pt x="204" y="33"/>
                  </a:cubicBezTo>
                  <a:cubicBezTo>
                    <a:pt x="188" y="12"/>
                    <a:pt x="164" y="0"/>
                    <a:pt x="1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6"/>
            <p:cNvSpPr/>
            <p:nvPr/>
          </p:nvSpPr>
          <p:spPr>
            <a:xfrm>
              <a:off x="6470418" y="3498110"/>
              <a:ext cx="47086" cy="69857"/>
            </a:xfrm>
            <a:custGeom>
              <a:avLst/>
              <a:gdLst/>
              <a:ahLst/>
              <a:cxnLst/>
              <a:rect l="l" t="t" r="r" b="b"/>
              <a:pathLst>
                <a:path w="610" h="905" extrusionOk="0">
                  <a:moveTo>
                    <a:pt x="108" y="0"/>
                  </a:moveTo>
                  <a:cubicBezTo>
                    <a:pt x="81" y="0"/>
                    <a:pt x="54" y="14"/>
                    <a:pt x="39" y="38"/>
                  </a:cubicBezTo>
                  <a:cubicBezTo>
                    <a:pt x="0" y="104"/>
                    <a:pt x="68" y="149"/>
                    <a:pt x="120" y="180"/>
                  </a:cubicBezTo>
                  <a:cubicBezTo>
                    <a:pt x="206" y="242"/>
                    <a:pt x="280" y="320"/>
                    <a:pt x="338" y="411"/>
                  </a:cubicBezTo>
                  <a:cubicBezTo>
                    <a:pt x="375" y="472"/>
                    <a:pt x="401" y="540"/>
                    <a:pt x="418" y="610"/>
                  </a:cubicBezTo>
                  <a:cubicBezTo>
                    <a:pt x="428" y="680"/>
                    <a:pt x="428" y="752"/>
                    <a:pt x="438" y="822"/>
                  </a:cubicBezTo>
                  <a:cubicBezTo>
                    <a:pt x="438" y="859"/>
                    <a:pt x="461" y="890"/>
                    <a:pt x="496" y="902"/>
                  </a:cubicBezTo>
                  <a:cubicBezTo>
                    <a:pt x="503" y="904"/>
                    <a:pt x="510" y="905"/>
                    <a:pt x="517" y="905"/>
                  </a:cubicBezTo>
                  <a:cubicBezTo>
                    <a:pt x="582" y="905"/>
                    <a:pt x="610" y="835"/>
                    <a:pt x="593" y="775"/>
                  </a:cubicBezTo>
                  <a:cubicBezTo>
                    <a:pt x="578" y="674"/>
                    <a:pt x="585" y="567"/>
                    <a:pt x="541" y="470"/>
                  </a:cubicBezTo>
                  <a:cubicBezTo>
                    <a:pt x="488" y="339"/>
                    <a:pt x="408" y="221"/>
                    <a:pt x="303" y="125"/>
                  </a:cubicBezTo>
                  <a:cubicBezTo>
                    <a:pt x="253" y="84"/>
                    <a:pt x="202" y="45"/>
                    <a:pt x="148" y="12"/>
                  </a:cubicBezTo>
                  <a:cubicBezTo>
                    <a:pt x="136" y="4"/>
                    <a:pt x="122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6"/>
            <p:cNvSpPr/>
            <p:nvPr/>
          </p:nvSpPr>
          <p:spPr>
            <a:xfrm>
              <a:off x="4994511" y="2816042"/>
              <a:ext cx="872787" cy="345580"/>
            </a:xfrm>
            <a:custGeom>
              <a:avLst/>
              <a:gdLst/>
              <a:ahLst/>
              <a:cxnLst/>
              <a:rect l="l" t="t" r="r" b="b"/>
              <a:pathLst>
                <a:path w="11307" h="4477" extrusionOk="0">
                  <a:moveTo>
                    <a:pt x="3857" y="0"/>
                  </a:moveTo>
                  <a:cubicBezTo>
                    <a:pt x="3595" y="0"/>
                    <a:pt x="3335" y="12"/>
                    <a:pt x="3076" y="53"/>
                  </a:cubicBezTo>
                  <a:cubicBezTo>
                    <a:pt x="2728" y="100"/>
                    <a:pt x="2385" y="168"/>
                    <a:pt x="2045" y="259"/>
                  </a:cubicBezTo>
                  <a:cubicBezTo>
                    <a:pt x="1589" y="370"/>
                    <a:pt x="1128" y="487"/>
                    <a:pt x="694" y="678"/>
                  </a:cubicBezTo>
                  <a:cubicBezTo>
                    <a:pt x="480" y="769"/>
                    <a:pt x="280" y="886"/>
                    <a:pt x="74" y="993"/>
                  </a:cubicBezTo>
                  <a:cubicBezTo>
                    <a:pt x="29" y="1001"/>
                    <a:pt x="0" y="1045"/>
                    <a:pt x="9" y="1090"/>
                  </a:cubicBezTo>
                  <a:cubicBezTo>
                    <a:pt x="22" y="1134"/>
                    <a:pt x="48" y="1150"/>
                    <a:pt x="79" y="1150"/>
                  </a:cubicBezTo>
                  <a:cubicBezTo>
                    <a:pt x="125" y="1150"/>
                    <a:pt x="182" y="1115"/>
                    <a:pt x="222" y="1092"/>
                  </a:cubicBezTo>
                  <a:cubicBezTo>
                    <a:pt x="375" y="1008"/>
                    <a:pt x="529" y="925"/>
                    <a:pt x="687" y="853"/>
                  </a:cubicBezTo>
                  <a:cubicBezTo>
                    <a:pt x="1173" y="629"/>
                    <a:pt x="1693" y="504"/>
                    <a:pt x="2210" y="380"/>
                  </a:cubicBezTo>
                  <a:cubicBezTo>
                    <a:pt x="2572" y="288"/>
                    <a:pt x="2940" y="222"/>
                    <a:pt x="3312" y="183"/>
                  </a:cubicBezTo>
                  <a:cubicBezTo>
                    <a:pt x="3495" y="163"/>
                    <a:pt x="3677" y="156"/>
                    <a:pt x="3858" y="156"/>
                  </a:cubicBezTo>
                  <a:cubicBezTo>
                    <a:pt x="4095" y="156"/>
                    <a:pt x="4332" y="167"/>
                    <a:pt x="4571" y="174"/>
                  </a:cubicBezTo>
                  <a:cubicBezTo>
                    <a:pt x="5030" y="185"/>
                    <a:pt x="5489" y="170"/>
                    <a:pt x="5946" y="228"/>
                  </a:cubicBezTo>
                  <a:cubicBezTo>
                    <a:pt x="6367" y="277"/>
                    <a:pt x="6779" y="403"/>
                    <a:pt x="7201" y="450"/>
                  </a:cubicBezTo>
                  <a:cubicBezTo>
                    <a:pt x="8036" y="551"/>
                    <a:pt x="8834" y="835"/>
                    <a:pt x="9527" y="1318"/>
                  </a:cubicBezTo>
                  <a:cubicBezTo>
                    <a:pt x="9926" y="1584"/>
                    <a:pt x="10354" y="1839"/>
                    <a:pt x="10616" y="2254"/>
                  </a:cubicBezTo>
                  <a:cubicBezTo>
                    <a:pt x="10914" y="2754"/>
                    <a:pt x="11144" y="3312"/>
                    <a:pt x="11140" y="3900"/>
                  </a:cubicBezTo>
                  <a:cubicBezTo>
                    <a:pt x="11146" y="4063"/>
                    <a:pt x="11132" y="4225"/>
                    <a:pt x="11097" y="4383"/>
                  </a:cubicBezTo>
                  <a:cubicBezTo>
                    <a:pt x="11089" y="4427"/>
                    <a:pt x="11118" y="4468"/>
                    <a:pt x="11159" y="4476"/>
                  </a:cubicBezTo>
                  <a:cubicBezTo>
                    <a:pt x="11163" y="4477"/>
                    <a:pt x="11167" y="4477"/>
                    <a:pt x="11170" y="4477"/>
                  </a:cubicBezTo>
                  <a:cubicBezTo>
                    <a:pt x="11209" y="4477"/>
                    <a:pt x="11244" y="4449"/>
                    <a:pt x="11249" y="4410"/>
                  </a:cubicBezTo>
                  <a:cubicBezTo>
                    <a:pt x="11292" y="4213"/>
                    <a:pt x="11307" y="4007"/>
                    <a:pt x="11292" y="3805"/>
                  </a:cubicBezTo>
                  <a:cubicBezTo>
                    <a:pt x="11284" y="3279"/>
                    <a:pt x="11089" y="2781"/>
                    <a:pt x="10838" y="2326"/>
                  </a:cubicBezTo>
                  <a:cubicBezTo>
                    <a:pt x="10585" y="1830"/>
                    <a:pt x="10140" y="1530"/>
                    <a:pt x="9688" y="1238"/>
                  </a:cubicBezTo>
                  <a:cubicBezTo>
                    <a:pt x="9416" y="1057"/>
                    <a:pt x="9139" y="882"/>
                    <a:pt x="8844" y="742"/>
                  </a:cubicBezTo>
                  <a:cubicBezTo>
                    <a:pt x="8552" y="613"/>
                    <a:pt x="8248" y="508"/>
                    <a:pt x="7939" y="427"/>
                  </a:cubicBezTo>
                  <a:cubicBezTo>
                    <a:pt x="7509" y="316"/>
                    <a:pt x="7063" y="288"/>
                    <a:pt x="6629" y="193"/>
                  </a:cubicBezTo>
                  <a:cubicBezTo>
                    <a:pt x="6063" y="52"/>
                    <a:pt x="5479" y="22"/>
                    <a:pt x="4894" y="22"/>
                  </a:cubicBezTo>
                  <a:cubicBezTo>
                    <a:pt x="4854" y="22"/>
                    <a:pt x="4813" y="22"/>
                    <a:pt x="4773" y="22"/>
                  </a:cubicBezTo>
                  <a:cubicBezTo>
                    <a:pt x="4468" y="17"/>
                    <a:pt x="4162" y="0"/>
                    <a:pt x="38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6"/>
            <p:cNvSpPr/>
            <p:nvPr/>
          </p:nvSpPr>
          <p:spPr>
            <a:xfrm>
              <a:off x="5617603" y="3369585"/>
              <a:ext cx="136858" cy="153685"/>
            </a:xfrm>
            <a:custGeom>
              <a:avLst/>
              <a:gdLst/>
              <a:ahLst/>
              <a:cxnLst/>
              <a:rect l="l" t="t" r="r" b="b"/>
              <a:pathLst>
                <a:path w="1773" h="1991" extrusionOk="0">
                  <a:moveTo>
                    <a:pt x="1667" y="1"/>
                  </a:moveTo>
                  <a:cubicBezTo>
                    <a:pt x="1663" y="1"/>
                    <a:pt x="1658" y="1"/>
                    <a:pt x="1653" y="2"/>
                  </a:cubicBezTo>
                  <a:cubicBezTo>
                    <a:pt x="1610" y="10"/>
                    <a:pt x="1589" y="47"/>
                    <a:pt x="1562" y="80"/>
                  </a:cubicBezTo>
                  <a:cubicBezTo>
                    <a:pt x="1494" y="175"/>
                    <a:pt x="1429" y="267"/>
                    <a:pt x="1361" y="360"/>
                  </a:cubicBezTo>
                  <a:cubicBezTo>
                    <a:pt x="1165" y="625"/>
                    <a:pt x="968" y="887"/>
                    <a:pt x="762" y="1140"/>
                  </a:cubicBezTo>
                  <a:cubicBezTo>
                    <a:pt x="591" y="1352"/>
                    <a:pt x="406" y="1551"/>
                    <a:pt x="211" y="1738"/>
                  </a:cubicBezTo>
                  <a:cubicBezTo>
                    <a:pt x="161" y="1800"/>
                    <a:pt x="1" y="1868"/>
                    <a:pt x="71" y="1963"/>
                  </a:cubicBezTo>
                  <a:cubicBezTo>
                    <a:pt x="86" y="1981"/>
                    <a:pt x="108" y="1991"/>
                    <a:pt x="130" y="1991"/>
                  </a:cubicBezTo>
                  <a:cubicBezTo>
                    <a:pt x="147" y="1991"/>
                    <a:pt x="164" y="1986"/>
                    <a:pt x="178" y="1975"/>
                  </a:cubicBezTo>
                  <a:cubicBezTo>
                    <a:pt x="252" y="1913"/>
                    <a:pt x="324" y="1847"/>
                    <a:pt x="392" y="1780"/>
                  </a:cubicBezTo>
                  <a:cubicBezTo>
                    <a:pt x="774" y="1401"/>
                    <a:pt x="1099" y="969"/>
                    <a:pt x="1422" y="539"/>
                  </a:cubicBezTo>
                  <a:cubicBezTo>
                    <a:pt x="1519" y="411"/>
                    <a:pt x="1610" y="280"/>
                    <a:pt x="1704" y="150"/>
                  </a:cubicBezTo>
                  <a:cubicBezTo>
                    <a:pt x="1772" y="108"/>
                    <a:pt x="1743" y="1"/>
                    <a:pt x="16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6"/>
            <p:cNvSpPr/>
            <p:nvPr/>
          </p:nvSpPr>
          <p:spPr>
            <a:xfrm>
              <a:off x="5355460" y="3494173"/>
              <a:ext cx="279582" cy="198070"/>
            </a:xfrm>
            <a:custGeom>
              <a:avLst/>
              <a:gdLst/>
              <a:ahLst/>
              <a:cxnLst/>
              <a:rect l="l" t="t" r="r" b="b"/>
              <a:pathLst>
                <a:path w="3622" h="2566" extrusionOk="0">
                  <a:moveTo>
                    <a:pt x="3090" y="1"/>
                  </a:moveTo>
                  <a:cubicBezTo>
                    <a:pt x="3054" y="1"/>
                    <a:pt x="3023" y="25"/>
                    <a:pt x="3014" y="61"/>
                  </a:cubicBezTo>
                  <a:cubicBezTo>
                    <a:pt x="3002" y="116"/>
                    <a:pt x="3047" y="155"/>
                    <a:pt x="3099" y="161"/>
                  </a:cubicBezTo>
                  <a:cubicBezTo>
                    <a:pt x="3142" y="176"/>
                    <a:pt x="3185" y="192"/>
                    <a:pt x="3226" y="217"/>
                  </a:cubicBezTo>
                  <a:cubicBezTo>
                    <a:pt x="3426" y="338"/>
                    <a:pt x="3481" y="595"/>
                    <a:pt x="3444" y="814"/>
                  </a:cubicBezTo>
                  <a:cubicBezTo>
                    <a:pt x="3354" y="1285"/>
                    <a:pt x="2874" y="1604"/>
                    <a:pt x="2498" y="1852"/>
                  </a:cubicBezTo>
                  <a:cubicBezTo>
                    <a:pt x="2216" y="2036"/>
                    <a:pt x="1910" y="2169"/>
                    <a:pt x="1597" y="2284"/>
                  </a:cubicBezTo>
                  <a:cubicBezTo>
                    <a:pt x="1391" y="2367"/>
                    <a:pt x="1171" y="2409"/>
                    <a:pt x="950" y="2409"/>
                  </a:cubicBezTo>
                  <a:cubicBezTo>
                    <a:pt x="934" y="2409"/>
                    <a:pt x="919" y="2408"/>
                    <a:pt x="904" y="2408"/>
                  </a:cubicBezTo>
                  <a:cubicBezTo>
                    <a:pt x="757" y="2404"/>
                    <a:pt x="609" y="2383"/>
                    <a:pt x="480" y="2309"/>
                  </a:cubicBezTo>
                  <a:cubicBezTo>
                    <a:pt x="151" y="2071"/>
                    <a:pt x="149" y="1676"/>
                    <a:pt x="342" y="1346"/>
                  </a:cubicBezTo>
                  <a:cubicBezTo>
                    <a:pt x="418" y="1223"/>
                    <a:pt x="519" y="1120"/>
                    <a:pt x="624" y="1023"/>
                  </a:cubicBezTo>
                  <a:cubicBezTo>
                    <a:pt x="679" y="955"/>
                    <a:pt x="869" y="855"/>
                    <a:pt x="778" y="760"/>
                  </a:cubicBezTo>
                  <a:cubicBezTo>
                    <a:pt x="763" y="745"/>
                    <a:pt x="744" y="738"/>
                    <a:pt x="725" y="738"/>
                  </a:cubicBezTo>
                  <a:cubicBezTo>
                    <a:pt x="704" y="738"/>
                    <a:pt x="683" y="746"/>
                    <a:pt x="667" y="762"/>
                  </a:cubicBezTo>
                  <a:cubicBezTo>
                    <a:pt x="578" y="857"/>
                    <a:pt x="478" y="939"/>
                    <a:pt x="389" y="1034"/>
                  </a:cubicBezTo>
                  <a:cubicBezTo>
                    <a:pt x="153" y="1274"/>
                    <a:pt x="0" y="1626"/>
                    <a:pt x="70" y="1964"/>
                  </a:cubicBezTo>
                  <a:cubicBezTo>
                    <a:pt x="142" y="2260"/>
                    <a:pt x="360" y="2492"/>
                    <a:pt x="667" y="2542"/>
                  </a:cubicBezTo>
                  <a:cubicBezTo>
                    <a:pt x="763" y="2557"/>
                    <a:pt x="860" y="2565"/>
                    <a:pt x="957" y="2565"/>
                  </a:cubicBezTo>
                  <a:cubicBezTo>
                    <a:pt x="1190" y="2565"/>
                    <a:pt x="1422" y="2520"/>
                    <a:pt x="1640" y="2435"/>
                  </a:cubicBezTo>
                  <a:cubicBezTo>
                    <a:pt x="1877" y="2352"/>
                    <a:pt x="2107" y="2252"/>
                    <a:pt x="2327" y="2134"/>
                  </a:cubicBezTo>
                  <a:cubicBezTo>
                    <a:pt x="2841" y="1830"/>
                    <a:pt x="3576" y="1388"/>
                    <a:pt x="3611" y="727"/>
                  </a:cubicBezTo>
                  <a:cubicBezTo>
                    <a:pt x="3621" y="491"/>
                    <a:pt x="3535" y="233"/>
                    <a:pt x="3329" y="98"/>
                  </a:cubicBezTo>
                  <a:cubicBezTo>
                    <a:pt x="3261" y="54"/>
                    <a:pt x="3187" y="22"/>
                    <a:pt x="3109" y="3"/>
                  </a:cubicBezTo>
                  <a:cubicBezTo>
                    <a:pt x="3103" y="2"/>
                    <a:pt x="3096" y="1"/>
                    <a:pt x="30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6"/>
            <p:cNvSpPr/>
            <p:nvPr/>
          </p:nvSpPr>
          <p:spPr>
            <a:xfrm>
              <a:off x="5404863" y="3545737"/>
              <a:ext cx="180316" cy="111771"/>
            </a:xfrm>
            <a:custGeom>
              <a:avLst/>
              <a:gdLst/>
              <a:ahLst/>
              <a:cxnLst/>
              <a:rect l="l" t="t" r="r" b="b"/>
              <a:pathLst>
                <a:path w="2336" h="1448" extrusionOk="0">
                  <a:moveTo>
                    <a:pt x="2072" y="1"/>
                  </a:moveTo>
                  <a:cubicBezTo>
                    <a:pt x="1864" y="1"/>
                    <a:pt x="1622" y="259"/>
                    <a:pt x="1452" y="259"/>
                  </a:cubicBezTo>
                  <a:cubicBezTo>
                    <a:pt x="1404" y="259"/>
                    <a:pt x="1361" y="237"/>
                    <a:pt x="1327" y="183"/>
                  </a:cubicBezTo>
                  <a:cubicBezTo>
                    <a:pt x="1300" y="105"/>
                    <a:pt x="1250" y="62"/>
                    <a:pt x="1195" y="62"/>
                  </a:cubicBezTo>
                  <a:cubicBezTo>
                    <a:pt x="1155" y="62"/>
                    <a:pt x="1113" y="84"/>
                    <a:pt x="1074" y="131"/>
                  </a:cubicBezTo>
                  <a:cubicBezTo>
                    <a:pt x="1041" y="164"/>
                    <a:pt x="1010" y="203"/>
                    <a:pt x="979" y="240"/>
                  </a:cubicBezTo>
                  <a:cubicBezTo>
                    <a:pt x="965" y="255"/>
                    <a:pt x="957" y="275"/>
                    <a:pt x="957" y="296"/>
                  </a:cubicBezTo>
                  <a:cubicBezTo>
                    <a:pt x="957" y="341"/>
                    <a:pt x="998" y="372"/>
                    <a:pt x="1039" y="372"/>
                  </a:cubicBezTo>
                  <a:cubicBezTo>
                    <a:pt x="1059" y="372"/>
                    <a:pt x="1078" y="364"/>
                    <a:pt x="1093" y="347"/>
                  </a:cubicBezTo>
                  <a:cubicBezTo>
                    <a:pt x="1123" y="312"/>
                    <a:pt x="1152" y="277"/>
                    <a:pt x="1183" y="242"/>
                  </a:cubicBezTo>
                  <a:cubicBezTo>
                    <a:pt x="1229" y="355"/>
                    <a:pt x="1340" y="414"/>
                    <a:pt x="1455" y="414"/>
                  </a:cubicBezTo>
                  <a:cubicBezTo>
                    <a:pt x="1489" y="414"/>
                    <a:pt x="1523" y="409"/>
                    <a:pt x="1555" y="399"/>
                  </a:cubicBezTo>
                  <a:cubicBezTo>
                    <a:pt x="1697" y="357"/>
                    <a:pt x="1817" y="263"/>
                    <a:pt x="1946" y="195"/>
                  </a:cubicBezTo>
                  <a:cubicBezTo>
                    <a:pt x="1981" y="178"/>
                    <a:pt x="2022" y="158"/>
                    <a:pt x="2061" y="158"/>
                  </a:cubicBezTo>
                  <a:cubicBezTo>
                    <a:pt x="2079" y="158"/>
                    <a:pt x="2098" y="162"/>
                    <a:pt x="2115" y="174"/>
                  </a:cubicBezTo>
                  <a:cubicBezTo>
                    <a:pt x="2171" y="263"/>
                    <a:pt x="2072" y="429"/>
                    <a:pt x="2012" y="504"/>
                  </a:cubicBezTo>
                  <a:cubicBezTo>
                    <a:pt x="1798" y="767"/>
                    <a:pt x="1490" y="923"/>
                    <a:pt x="1195" y="1088"/>
                  </a:cubicBezTo>
                  <a:cubicBezTo>
                    <a:pt x="1012" y="1177"/>
                    <a:pt x="785" y="1292"/>
                    <a:pt x="569" y="1292"/>
                  </a:cubicBezTo>
                  <a:cubicBezTo>
                    <a:pt x="511" y="1292"/>
                    <a:pt x="454" y="1284"/>
                    <a:pt x="399" y="1265"/>
                  </a:cubicBezTo>
                  <a:cubicBezTo>
                    <a:pt x="245" y="1187"/>
                    <a:pt x="210" y="985"/>
                    <a:pt x="253" y="831"/>
                  </a:cubicBezTo>
                  <a:cubicBezTo>
                    <a:pt x="301" y="691"/>
                    <a:pt x="414" y="592"/>
                    <a:pt x="517" y="491"/>
                  </a:cubicBezTo>
                  <a:cubicBezTo>
                    <a:pt x="609" y="394"/>
                    <a:pt x="724" y="316"/>
                    <a:pt x="805" y="207"/>
                  </a:cubicBezTo>
                  <a:cubicBezTo>
                    <a:pt x="838" y="144"/>
                    <a:pt x="785" y="90"/>
                    <a:pt x="732" y="90"/>
                  </a:cubicBezTo>
                  <a:cubicBezTo>
                    <a:pt x="708" y="90"/>
                    <a:pt x="683" y="102"/>
                    <a:pt x="667" y="131"/>
                  </a:cubicBezTo>
                  <a:cubicBezTo>
                    <a:pt x="488" y="327"/>
                    <a:pt x="247" y="479"/>
                    <a:pt x="128" y="724"/>
                  </a:cubicBezTo>
                  <a:cubicBezTo>
                    <a:pt x="0" y="991"/>
                    <a:pt x="126" y="1398"/>
                    <a:pt x="449" y="1440"/>
                  </a:cubicBezTo>
                  <a:cubicBezTo>
                    <a:pt x="487" y="1445"/>
                    <a:pt x="525" y="1447"/>
                    <a:pt x="563" y="1447"/>
                  </a:cubicBezTo>
                  <a:cubicBezTo>
                    <a:pt x="890" y="1447"/>
                    <a:pt x="1203" y="1261"/>
                    <a:pt x="1481" y="1108"/>
                  </a:cubicBezTo>
                  <a:cubicBezTo>
                    <a:pt x="1759" y="944"/>
                    <a:pt x="2060" y="767"/>
                    <a:pt x="2220" y="475"/>
                  </a:cubicBezTo>
                  <a:cubicBezTo>
                    <a:pt x="2278" y="353"/>
                    <a:pt x="2335" y="183"/>
                    <a:pt x="2232" y="69"/>
                  </a:cubicBezTo>
                  <a:cubicBezTo>
                    <a:pt x="2183" y="20"/>
                    <a:pt x="2128" y="1"/>
                    <a:pt x="20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6"/>
            <p:cNvSpPr/>
            <p:nvPr/>
          </p:nvSpPr>
          <p:spPr>
            <a:xfrm>
              <a:off x="4651625" y="2888525"/>
              <a:ext cx="733768" cy="907060"/>
            </a:xfrm>
            <a:custGeom>
              <a:avLst/>
              <a:gdLst/>
              <a:ahLst/>
              <a:cxnLst/>
              <a:rect l="l" t="t" r="r" b="b"/>
              <a:pathLst>
                <a:path w="9506" h="11751" extrusionOk="0">
                  <a:moveTo>
                    <a:pt x="4636" y="0"/>
                  </a:moveTo>
                  <a:cubicBezTo>
                    <a:pt x="4591" y="0"/>
                    <a:pt x="4537" y="35"/>
                    <a:pt x="4498" y="56"/>
                  </a:cubicBezTo>
                  <a:cubicBezTo>
                    <a:pt x="4195" y="206"/>
                    <a:pt x="3916" y="392"/>
                    <a:pt x="3640" y="585"/>
                  </a:cubicBezTo>
                  <a:cubicBezTo>
                    <a:pt x="3161" y="922"/>
                    <a:pt x="2655" y="1227"/>
                    <a:pt x="2221" y="1622"/>
                  </a:cubicBezTo>
                  <a:cubicBezTo>
                    <a:pt x="1694" y="2105"/>
                    <a:pt x="1219" y="2646"/>
                    <a:pt x="836" y="3249"/>
                  </a:cubicBezTo>
                  <a:cubicBezTo>
                    <a:pt x="651" y="3541"/>
                    <a:pt x="468" y="3839"/>
                    <a:pt x="340" y="4160"/>
                  </a:cubicBezTo>
                  <a:cubicBezTo>
                    <a:pt x="120" y="4695"/>
                    <a:pt x="40" y="5269"/>
                    <a:pt x="13" y="5843"/>
                  </a:cubicBezTo>
                  <a:cubicBezTo>
                    <a:pt x="1" y="6069"/>
                    <a:pt x="1" y="6298"/>
                    <a:pt x="11" y="6524"/>
                  </a:cubicBezTo>
                  <a:cubicBezTo>
                    <a:pt x="56" y="6995"/>
                    <a:pt x="206" y="7450"/>
                    <a:pt x="334" y="7905"/>
                  </a:cubicBezTo>
                  <a:cubicBezTo>
                    <a:pt x="468" y="8347"/>
                    <a:pt x="659" y="8769"/>
                    <a:pt x="904" y="9162"/>
                  </a:cubicBezTo>
                  <a:cubicBezTo>
                    <a:pt x="1136" y="9569"/>
                    <a:pt x="1377" y="9974"/>
                    <a:pt x="1706" y="10312"/>
                  </a:cubicBezTo>
                  <a:cubicBezTo>
                    <a:pt x="2116" y="10748"/>
                    <a:pt x="2626" y="11077"/>
                    <a:pt x="3173" y="11317"/>
                  </a:cubicBezTo>
                  <a:cubicBezTo>
                    <a:pt x="3731" y="11575"/>
                    <a:pt x="4344" y="11696"/>
                    <a:pt x="4955" y="11741"/>
                  </a:cubicBezTo>
                  <a:cubicBezTo>
                    <a:pt x="5046" y="11747"/>
                    <a:pt x="5136" y="11750"/>
                    <a:pt x="5227" y="11750"/>
                  </a:cubicBezTo>
                  <a:cubicBezTo>
                    <a:pt x="5621" y="11750"/>
                    <a:pt x="6013" y="11698"/>
                    <a:pt x="6403" y="11645"/>
                  </a:cubicBezTo>
                  <a:cubicBezTo>
                    <a:pt x="7125" y="11552"/>
                    <a:pt x="7837" y="11342"/>
                    <a:pt x="8481" y="11005"/>
                  </a:cubicBezTo>
                  <a:cubicBezTo>
                    <a:pt x="8682" y="10896"/>
                    <a:pt x="8888" y="10795"/>
                    <a:pt x="9073" y="10659"/>
                  </a:cubicBezTo>
                  <a:cubicBezTo>
                    <a:pt x="9211" y="10554"/>
                    <a:pt x="9345" y="10443"/>
                    <a:pt x="9472" y="10324"/>
                  </a:cubicBezTo>
                  <a:cubicBezTo>
                    <a:pt x="9503" y="10295"/>
                    <a:pt x="9505" y="10244"/>
                    <a:pt x="9476" y="10213"/>
                  </a:cubicBezTo>
                  <a:cubicBezTo>
                    <a:pt x="9461" y="10197"/>
                    <a:pt x="9440" y="10189"/>
                    <a:pt x="9420" y="10189"/>
                  </a:cubicBezTo>
                  <a:cubicBezTo>
                    <a:pt x="9400" y="10189"/>
                    <a:pt x="9380" y="10197"/>
                    <a:pt x="9365" y="10211"/>
                  </a:cubicBezTo>
                  <a:cubicBezTo>
                    <a:pt x="9201" y="10359"/>
                    <a:pt x="9032" y="10505"/>
                    <a:pt x="8845" y="10626"/>
                  </a:cubicBezTo>
                  <a:cubicBezTo>
                    <a:pt x="8590" y="10776"/>
                    <a:pt x="8326" y="10912"/>
                    <a:pt x="8059" y="11038"/>
                  </a:cubicBezTo>
                  <a:cubicBezTo>
                    <a:pt x="7699" y="11186"/>
                    <a:pt x="7329" y="11305"/>
                    <a:pt x="6948" y="11394"/>
                  </a:cubicBezTo>
                  <a:cubicBezTo>
                    <a:pt x="6623" y="11464"/>
                    <a:pt x="6296" y="11503"/>
                    <a:pt x="5965" y="11544"/>
                  </a:cubicBezTo>
                  <a:cubicBezTo>
                    <a:pt x="5721" y="11576"/>
                    <a:pt x="5477" y="11592"/>
                    <a:pt x="5232" y="11592"/>
                  </a:cubicBezTo>
                  <a:cubicBezTo>
                    <a:pt x="5168" y="11592"/>
                    <a:pt x="5105" y="11591"/>
                    <a:pt x="5041" y="11589"/>
                  </a:cubicBezTo>
                  <a:cubicBezTo>
                    <a:pt x="4420" y="11552"/>
                    <a:pt x="3794" y="11431"/>
                    <a:pt x="3226" y="11169"/>
                  </a:cubicBezTo>
                  <a:cubicBezTo>
                    <a:pt x="2702" y="10939"/>
                    <a:pt x="2214" y="10622"/>
                    <a:pt x="1821" y="10205"/>
                  </a:cubicBezTo>
                  <a:cubicBezTo>
                    <a:pt x="1490" y="9863"/>
                    <a:pt x="1258" y="9466"/>
                    <a:pt x="1021" y="9050"/>
                  </a:cubicBezTo>
                  <a:cubicBezTo>
                    <a:pt x="776" y="8655"/>
                    <a:pt x="587" y="8228"/>
                    <a:pt x="460" y="7779"/>
                  </a:cubicBezTo>
                  <a:cubicBezTo>
                    <a:pt x="361" y="7427"/>
                    <a:pt x="252" y="7053"/>
                    <a:pt x="188" y="6687"/>
                  </a:cubicBezTo>
                  <a:cubicBezTo>
                    <a:pt x="141" y="6349"/>
                    <a:pt x="161" y="6006"/>
                    <a:pt x="180" y="5666"/>
                  </a:cubicBezTo>
                  <a:cubicBezTo>
                    <a:pt x="209" y="5189"/>
                    <a:pt x="293" y="4712"/>
                    <a:pt x="468" y="4263"/>
                  </a:cubicBezTo>
                  <a:cubicBezTo>
                    <a:pt x="585" y="3963"/>
                    <a:pt x="748" y="3683"/>
                    <a:pt x="918" y="3409"/>
                  </a:cubicBezTo>
                  <a:cubicBezTo>
                    <a:pt x="1159" y="3021"/>
                    <a:pt x="1439" y="2654"/>
                    <a:pt x="1749" y="2319"/>
                  </a:cubicBezTo>
                  <a:cubicBezTo>
                    <a:pt x="1984" y="2056"/>
                    <a:pt x="2237" y="1809"/>
                    <a:pt x="2506" y="1581"/>
                  </a:cubicBezTo>
                  <a:cubicBezTo>
                    <a:pt x="2741" y="1387"/>
                    <a:pt x="3015" y="1206"/>
                    <a:pt x="3270" y="1027"/>
                  </a:cubicBezTo>
                  <a:cubicBezTo>
                    <a:pt x="3560" y="834"/>
                    <a:pt x="3842" y="630"/>
                    <a:pt x="4136" y="441"/>
                  </a:cubicBezTo>
                  <a:cubicBezTo>
                    <a:pt x="4274" y="355"/>
                    <a:pt x="4414" y="272"/>
                    <a:pt x="4560" y="200"/>
                  </a:cubicBezTo>
                  <a:cubicBezTo>
                    <a:pt x="4619" y="163"/>
                    <a:pt x="4739" y="145"/>
                    <a:pt x="4706" y="50"/>
                  </a:cubicBezTo>
                  <a:cubicBezTo>
                    <a:pt x="4689" y="13"/>
                    <a:pt x="4664" y="0"/>
                    <a:pt x="46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6"/>
            <p:cNvSpPr/>
            <p:nvPr/>
          </p:nvSpPr>
          <p:spPr>
            <a:xfrm>
              <a:off x="5423775" y="2892770"/>
              <a:ext cx="121651" cy="49324"/>
            </a:xfrm>
            <a:custGeom>
              <a:avLst/>
              <a:gdLst/>
              <a:ahLst/>
              <a:cxnLst/>
              <a:rect l="l" t="t" r="r" b="b"/>
              <a:pathLst>
                <a:path w="1576" h="639" extrusionOk="0">
                  <a:moveTo>
                    <a:pt x="1496" y="0"/>
                  </a:moveTo>
                  <a:cubicBezTo>
                    <a:pt x="1454" y="0"/>
                    <a:pt x="1415" y="44"/>
                    <a:pt x="1382" y="75"/>
                  </a:cubicBezTo>
                  <a:cubicBezTo>
                    <a:pt x="1057" y="382"/>
                    <a:pt x="623" y="452"/>
                    <a:pt x="195" y="478"/>
                  </a:cubicBezTo>
                  <a:cubicBezTo>
                    <a:pt x="132" y="487"/>
                    <a:pt x="2" y="458"/>
                    <a:pt x="0" y="561"/>
                  </a:cubicBezTo>
                  <a:cubicBezTo>
                    <a:pt x="0" y="604"/>
                    <a:pt x="35" y="639"/>
                    <a:pt x="78" y="639"/>
                  </a:cubicBezTo>
                  <a:cubicBezTo>
                    <a:pt x="185" y="637"/>
                    <a:pt x="292" y="631"/>
                    <a:pt x="397" y="616"/>
                  </a:cubicBezTo>
                  <a:cubicBezTo>
                    <a:pt x="831" y="581"/>
                    <a:pt x="1238" y="454"/>
                    <a:pt x="1547" y="135"/>
                  </a:cubicBezTo>
                  <a:cubicBezTo>
                    <a:pt x="1576" y="104"/>
                    <a:pt x="1576" y="55"/>
                    <a:pt x="1547" y="24"/>
                  </a:cubicBezTo>
                  <a:cubicBezTo>
                    <a:pt x="1530" y="7"/>
                    <a:pt x="1513" y="0"/>
                    <a:pt x="14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6"/>
            <p:cNvSpPr/>
            <p:nvPr/>
          </p:nvSpPr>
          <p:spPr>
            <a:xfrm>
              <a:off x="5577155" y="2897248"/>
              <a:ext cx="50405" cy="80895"/>
            </a:xfrm>
            <a:custGeom>
              <a:avLst/>
              <a:gdLst/>
              <a:ahLst/>
              <a:cxnLst/>
              <a:rect l="l" t="t" r="r" b="b"/>
              <a:pathLst>
                <a:path w="653" h="1048" extrusionOk="0">
                  <a:moveTo>
                    <a:pt x="89" y="0"/>
                  </a:moveTo>
                  <a:cubicBezTo>
                    <a:pt x="51" y="0"/>
                    <a:pt x="14" y="28"/>
                    <a:pt x="11" y="69"/>
                  </a:cubicBezTo>
                  <a:cubicBezTo>
                    <a:pt x="0" y="155"/>
                    <a:pt x="91" y="157"/>
                    <a:pt x="150" y="176"/>
                  </a:cubicBezTo>
                  <a:cubicBezTo>
                    <a:pt x="371" y="250"/>
                    <a:pt x="537" y="513"/>
                    <a:pt x="416" y="733"/>
                  </a:cubicBezTo>
                  <a:cubicBezTo>
                    <a:pt x="383" y="795"/>
                    <a:pt x="344" y="853"/>
                    <a:pt x="297" y="904"/>
                  </a:cubicBezTo>
                  <a:cubicBezTo>
                    <a:pt x="274" y="918"/>
                    <a:pt x="260" y="943"/>
                    <a:pt x="260" y="972"/>
                  </a:cubicBezTo>
                  <a:cubicBezTo>
                    <a:pt x="260" y="1013"/>
                    <a:pt x="294" y="1048"/>
                    <a:pt x="338" y="1048"/>
                  </a:cubicBezTo>
                  <a:cubicBezTo>
                    <a:pt x="443" y="1044"/>
                    <a:pt x="603" y="743"/>
                    <a:pt x="607" y="645"/>
                  </a:cubicBezTo>
                  <a:cubicBezTo>
                    <a:pt x="652" y="336"/>
                    <a:pt x="397" y="48"/>
                    <a:pt x="97" y="1"/>
                  </a:cubicBezTo>
                  <a:cubicBezTo>
                    <a:pt x="94" y="1"/>
                    <a:pt x="92" y="0"/>
                    <a:pt x="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6"/>
            <p:cNvSpPr/>
            <p:nvPr/>
          </p:nvSpPr>
          <p:spPr>
            <a:xfrm>
              <a:off x="5559555" y="2875171"/>
              <a:ext cx="36202" cy="31725"/>
            </a:xfrm>
            <a:custGeom>
              <a:avLst/>
              <a:gdLst/>
              <a:ahLst/>
              <a:cxnLst/>
              <a:rect l="l" t="t" r="r" b="b"/>
              <a:pathLst>
                <a:path w="469" h="411" extrusionOk="0">
                  <a:moveTo>
                    <a:pt x="124" y="1"/>
                  </a:moveTo>
                  <a:cubicBezTo>
                    <a:pt x="59" y="1"/>
                    <a:pt x="1" y="22"/>
                    <a:pt x="4" y="95"/>
                  </a:cubicBezTo>
                  <a:cubicBezTo>
                    <a:pt x="14" y="152"/>
                    <a:pt x="54" y="161"/>
                    <a:pt x="99" y="161"/>
                  </a:cubicBezTo>
                  <a:cubicBezTo>
                    <a:pt x="117" y="161"/>
                    <a:pt x="136" y="159"/>
                    <a:pt x="154" y="159"/>
                  </a:cubicBezTo>
                  <a:cubicBezTo>
                    <a:pt x="232" y="161"/>
                    <a:pt x="298" y="219"/>
                    <a:pt x="309" y="297"/>
                  </a:cubicBezTo>
                  <a:cubicBezTo>
                    <a:pt x="302" y="311"/>
                    <a:pt x="300" y="326"/>
                    <a:pt x="302" y="340"/>
                  </a:cubicBezTo>
                  <a:cubicBezTo>
                    <a:pt x="310" y="388"/>
                    <a:pt x="345" y="410"/>
                    <a:pt x="380" y="410"/>
                  </a:cubicBezTo>
                  <a:cubicBezTo>
                    <a:pt x="419" y="410"/>
                    <a:pt x="459" y="383"/>
                    <a:pt x="465" y="332"/>
                  </a:cubicBezTo>
                  <a:cubicBezTo>
                    <a:pt x="469" y="268"/>
                    <a:pt x="453" y="205"/>
                    <a:pt x="418" y="149"/>
                  </a:cubicBezTo>
                  <a:cubicBezTo>
                    <a:pt x="381" y="89"/>
                    <a:pt x="323" y="44"/>
                    <a:pt x="255" y="21"/>
                  </a:cubicBezTo>
                  <a:cubicBezTo>
                    <a:pt x="222" y="12"/>
                    <a:pt x="171" y="1"/>
                    <a:pt x="1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6"/>
            <p:cNvSpPr/>
            <p:nvPr/>
          </p:nvSpPr>
          <p:spPr>
            <a:xfrm>
              <a:off x="5594754" y="2968804"/>
              <a:ext cx="30104" cy="52026"/>
            </a:xfrm>
            <a:custGeom>
              <a:avLst/>
              <a:gdLst/>
              <a:ahLst/>
              <a:cxnLst/>
              <a:rect l="l" t="t" r="r" b="b"/>
              <a:pathLst>
                <a:path w="390" h="674" extrusionOk="0">
                  <a:moveTo>
                    <a:pt x="142" y="0"/>
                  </a:moveTo>
                  <a:cubicBezTo>
                    <a:pt x="124" y="0"/>
                    <a:pt x="107" y="7"/>
                    <a:pt x="91" y="22"/>
                  </a:cubicBezTo>
                  <a:cubicBezTo>
                    <a:pt x="1" y="133"/>
                    <a:pt x="196" y="172"/>
                    <a:pt x="217" y="271"/>
                  </a:cubicBezTo>
                  <a:cubicBezTo>
                    <a:pt x="297" y="502"/>
                    <a:pt x="40" y="516"/>
                    <a:pt x="120" y="643"/>
                  </a:cubicBezTo>
                  <a:cubicBezTo>
                    <a:pt x="138" y="665"/>
                    <a:pt x="158" y="673"/>
                    <a:pt x="178" y="673"/>
                  </a:cubicBezTo>
                  <a:cubicBezTo>
                    <a:pt x="276" y="673"/>
                    <a:pt x="386" y="469"/>
                    <a:pt x="389" y="392"/>
                  </a:cubicBezTo>
                  <a:cubicBezTo>
                    <a:pt x="389" y="312"/>
                    <a:pt x="377" y="214"/>
                    <a:pt x="326" y="144"/>
                  </a:cubicBezTo>
                  <a:cubicBezTo>
                    <a:pt x="290" y="98"/>
                    <a:pt x="211" y="0"/>
                    <a:pt x="1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6"/>
            <p:cNvSpPr/>
            <p:nvPr/>
          </p:nvSpPr>
          <p:spPr>
            <a:xfrm>
              <a:off x="5719496" y="2943177"/>
              <a:ext cx="28252" cy="104129"/>
            </a:xfrm>
            <a:custGeom>
              <a:avLst/>
              <a:gdLst/>
              <a:ahLst/>
              <a:cxnLst/>
              <a:rect l="l" t="t" r="r" b="b"/>
              <a:pathLst>
                <a:path w="366" h="1349" extrusionOk="0">
                  <a:moveTo>
                    <a:pt x="79" y="1"/>
                  </a:moveTo>
                  <a:cubicBezTo>
                    <a:pt x="40" y="1"/>
                    <a:pt x="1" y="28"/>
                    <a:pt x="2" y="81"/>
                  </a:cubicBezTo>
                  <a:cubicBezTo>
                    <a:pt x="6" y="175"/>
                    <a:pt x="12" y="268"/>
                    <a:pt x="18" y="360"/>
                  </a:cubicBezTo>
                  <a:cubicBezTo>
                    <a:pt x="22" y="523"/>
                    <a:pt x="41" y="683"/>
                    <a:pt x="78" y="840"/>
                  </a:cubicBezTo>
                  <a:cubicBezTo>
                    <a:pt x="115" y="980"/>
                    <a:pt x="160" y="1117"/>
                    <a:pt x="197" y="1255"/>
                  </a:cubicBezTo>
                  <a:cubicBezTo>
                    <a:pt x="189" y="1301"/>
                    <a:pt x="220" y="1342"/>
                    <a:pt x="265" y="1348"/>
                  </a:cubicBezTo>
                  <a:cubicBezTo>
                    <a:pt x="268" y="1348"/>
                    <a:pt x="272" y="1348"/>
                    <a:pt x="275" y="1348"/>
                  </a:cubicBezTo>
                  <a:cubicBezTo>
                    <a:pt x="304" y="1348"/>
                    <a:pt x="330" y="1333"/>
                    <a:pt x="345" y="1307"/>
                  </a:cubicBezTo>
                  <a:cubicBezTo>
                    <a:pt x="366" y="1276"/>
                    <a:pt x="353" y="1235"/>
                    <a:pt x="343" y="1202"/>
                  </a:cubicBezTo>
                  <a:cubicBezTo>
                    <a:pt x="304" y="1052"/>
                    <a:pt x="249" y="906"/>
                    <a:pt x="218" y="751"/>
                  </a:cubicBezTo>
                  <a:cubicBezTo>
                    <a:pt x="185" y="597"/>
                    <a:pt x="179" y="443"/>
                    <a:pt x="170" y="284"/>
                  </a:cubicBezTo>
                  <a:cubicBezTo>
                    <a:pt x="166" y="216"/>
                    <a:pt x="160" y="146"/>
                    <a:pt x="158" y="79"/>
                  </a:cubicBezTo>
                  <a:cubicBezTo>
                    <a:pt x="157" y="27"/>
                    <a:pt x="118" y="1"/>
                    <a:pt x="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6"/>
            <p:cNvSpPr/>
            <p:nvPr/>
          </p:nvSpPr>
          <p:spPr>
            <a:xfrm>
              <a:off x="5699735" y="2937387"/>
              <a:ext cx="46005" cy="114010"/>
            </a:xfrm>
            <a:custGeom>
              <a:avLst/>
              <a:gdLst/>
              <a:ahLst/>
              <a:cxnLst/>
              <a:rect l="l" t="t" r="r" b="b"/>
              <a:pathLst>
                <a:path w="596" h="1477" extrusionOk="0">
                  <a:moveTo>
                    <a:pt x="306" y="0"/>
                  </a:moveTo>
                  <a:cubicBezTo>
                    <a:pt x="298" y="0"/>
                    <a:pt x="291" y="1"/>
                    <a:pt x="282" y="3"/>
                  </a:cubicBezTo>
                  <a:cubicBezTo>
                    <a:pt x="140" y="57"/>
                    <a:pt x="21" y="191"/>
                    <a:pt x="15" y="345"/>
                  </a:cubicBezTo>
                  <a:cubicBezTo>
                    <a:pt x="13" y="477"/>
                    <a:pt x="0" y="592"/>
                    <a:pt x="13" y="727"/>
                  </a:cubicBezTo>
                  <a:cubicBezTo>
                    <a:pt x="40" y="970"/>
                    <a:pt x="175" y="1184"/>
                    <a:pt x="340" y="1357"/>
                  </a:cubicBezTo>
                  <a:cubicBezTo>
                    <a:pt x="389" y="1402"/>
                    <a:pt x="433" y="1464"/>
                    <a:pt x="500" y="1476"/>
                  </a:cubicBezTo>
                  <a:cubicBezTo>
                    <a:pt x="503" y="1477"/>
                    <a:pt x="506" y="1477"/>
                    <a:pt x="509" y="1477"/>
                  </a:cubicBezTo>
                  <a:cubicBezTo>
                    <a:pt x="548" y="1477"/>
                    <a:pt x="583" y="1449"/>
                    <a:pt x="587" y="1408"/>
                  </a:cubicBezTo>
                  <a:cubicBezTo>
                    <a:pt x="595" y="1361"/>
                    <a:pt x="558" y="1334"/>
                    <a:pt x="523" y="1316"/>
                  </a:cubicBezTo>
                  <a:cubicBezTo>
                    <a:pt x="410" y="1215"/>
                    <a:pt x="315" y="1094"/>
                    <a:pt x="243" y="962"/>
                  </a:cubicBezTo>
                  <a:cubicBezTo>
                    <a:pt x="147" y="777"/>
                    <a:pt x="161" y="581"/>
                    <a:pt x="171" y="376"/>
                  </a:cubicBezTo>
                  <a:cubicBezTo>
                    <a:pt x="167" y="275"/>
                    <a:pt x="239" y="188"/>
                    <a:pt x="332" y="151"/>
                  </a:cubicBezTo>
                  <a:cubicBezTo>
                    <a:pt x="415" y="121"/>
                    <a:pt x="385" y="0"/>
                    <a:pt x="3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6"/>
            <p:cNvSpPr/>
            <p:nvPr/>
          </p:nvSpPr>
          <p:spPr>
            <a:xfrm>
              <a:off x="5741650" y="2964482"/>
              <a:ext cx="31879" cy="50714"/>
            </a:xfrm>
            <a:custGeom>
              <a:avLst/>
              <a:gdLst/>
              <a:ahLst/>
              <a:cxnLst/>
              <a:rect l="l" t="t" r="r" b="b"/>
              <a:pathLst>
                <a:path w="413" h="657" extrusionOk="0">
                  <a:moveTo>
                    <a:pt x="103" y="0"/>
                  </a:moveTo>
                  <a:cubicBezTo>
                    <a:pt x="52" y="0"/>
                    <a:pt x="1" y="48"/>
                    <a:pt x="27" y="111"/>
                  </a:cubicBezTo>
                  <a:cubicBezTo>
                    <a:pt x="83" y="228"/>
                    <a:pt x="120" y="354"/>
                    <a:pt x="138" y="483"/>
                  </a:cubicBezTo>
                  <a:cubicBezTo>
                    <a:pt x="138" y="512"/>
                    <a:pt x="134" y="541"/>
                    <a:pt x="122" y="568"/>
                  </a:cubicBezTo>
                  <a:cubicBezTo>
                    <a:pt x="118" y="611"/>
                    <a:pt x="147" y="650"/>
                    <a:pt x="190" y="656"/>
                  </a:cubicBezTo>
                  <a:cubicBezTo>
                    <a:pt x="412" y="648"/>
                    <a:pt x="223" y="163"/>
                    <a:pt x="171" y="47"/>
                  </a:cubicBezTo>
                  <a:cubicBezTo>
                    <a:pt x="157" y="14"/>
                    <a:pt x="130" y="0"/>
                    <a:pt x="1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6"/>
            <p:cNvSpPr/>
            <p:nvPr/>
          </p:nvSpPr>
          <p:spPr>
            <a:xfrm>
              <a:off x="5480433" y="3077259"/>
              <a:ext cx="48630" cy="142647"/>
            </a:xfrm>
            <a:custGeom>
              <a:avLst/>
              <a:gdLst/>
              <a:ahLst/>
              <a:cxnLst/>
              <a:rect l="l" t="t" r="r" b="b"/>
              <a:pathLst>
                <a:path w="630" h="1848" extrusionOk="0">
                  <a:moveTo>
                    <a:pt x="93" y="1"/>
                  </a:moveTo>
                  <a:cubicBezTo>
                    <a:pt x="80" y="1"/>
                    <a:pt x="66" y="4"/>
                    <a:pt x="50" y="12"/>
                  </a:cubicBezTo>
                  <a:cubicBezTo>
                    <a:pt x="13" y="33"/>
                    <a:pt x="0" y="80"/>
                    <a:pt x="21" y="117"/>
                  </a:cubicBezTo>
                  <a:cubicBezTo>
                    <a:pt x="95" y="259"/>
                    <a:pt x="206" y="376"/>
                    <a:pt x="272" y="524"/>
                  </a:cubicBezTo>
                  <a:cubicBezTo>
                    <a:pt x="480" y="911"/>
                    <a:pt x="488" y="1294"/>
                    <a:pt x="365" y="1711"/>
                  </a:cubicBezTo>
                  <a:cubicBezTo>
                    <a:pt x="321" y="1759"/>
                    <a:pt x="348" y="1835"/>
                    <a:pt x="412" y="1847"/>
                  </a:cubicBezTo>
                  <a:cubicBezTo>
                    <a:pt x="416" y="1848"/>
                    <a:pt x="419" y="1848"/>
                    <a:pt x="423" y="1848"/>
                  </a:cubicBezTo>
                  <a:cubicBezTo>
                    <a:pt x="478" y="1848"/>
                    <a:pt x="511" y="1790"/>
                    <a:pt x="519" y="1742"/>
                  </a:cubicBezTo>
                  <a:cubicBezTo>
                    <a:pt x="550" y="1623"/>
                    <a:pt x="574" y="1503"/>
                    <a:pt x="591" y="1384"/>
                  </a:cubicBezTo>
                  <a:cubicBezTo>
                    <a:pt x="630" y="1148"/>
                    <a:pt x="589" y="903"/>
                    <a:pt x="513" y="679"/>
                  </a:cubicBezTo>
                  <a:cubicBezTo>
                    <a:pt x="437" y="477"/>
                    <a:pt x="332" y="288"/>
                    <a:pt x="200" y="117"/>
                  </a:cubicBezTo>
                  <a:cubicBezTo>
                    <a:pt x="170" y="68"/>
                    <a:pt x="148" y="1"/>
                    <a:pt x="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6"/>
            <p:cNvSpPr/>
            <p:nvPr/>
          </p:nvSpPr>
          <p:spPr>
            <a:xfrm>
              <a:off x="5444385" y="2825305"/>
              <a:ext cx="25936" cy="89154"/>
            </a:xfrm>
            <a:custGeom>
              <a:avLst/>
              <a:gdLst/>
              <a:ahLst/>
              <a:cxnLst/>
              <a:rect l="l" t="t" r="r" b="b"/>
              <a:pathLst>
                <a:path w="336" h="1155" extrusionOk="0">
                  <a:moveTo>
                    <a:pt x="109" y="1"/>
                  </a:moveTo>
                  <a:cubicBezTo>
                    <a:pt x="53" y="1"/>
                    <a:pt x="0" y="66"/>
                    <a:pt x="44" y="126"/>
                  </a:cubicBezTo>
                  <a:cubicBezTo>
                    <a:pt x="216" y="375"/>
                    <a:pt x="155" y="700"/>
                    <a:pt x="114" y="984"/>
                  </a:cubicBezTo>
                  <a:cubicBezTo>
                    <a:pt x="99" y="1042"/>
                    <a:pt x="54" y="1102"/>
                    <a:pt x="124" y="1145"/>
                  </a:cubicBezTo>
                  <a:cubicBezTo>
                    <a:pt x="140" y="1152"/>
                    <a:pt x="155" y="1155"/>
                    <a:pt x="168" y="1155"/>
                  </a:cubicBezTo>
                  <a:cubicBezTo>
                    <a:pt x="276" y="1155"/>
                    <a:pt x="276" y="937"/>
                    <a:pt x="291" y="853"/>
                  </a:cubicBezTo>
                  <a:cubicBezTo>
                    <a:pt x="319" y="643"/>
                    <a:pt x="336" y="425"/>
                    <a:pt x="264" y="219"/>
                  </a:cubicBezTo>
                  <a:cubicBezTo>
                    <a:pt x="241" y="153"/>
                    <a:pt x="208" y="89"/>
                    <a:pt x="169" y="32"/>
                  </a:cubicBezTo>
                  <a:cubicBezTo>
                    <a:pt x="152" y="10"/>
                    <a:pt x="130" y="1"/>
                    <a:pt x="1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6"/>
            <p:cNvSpPr/>
            <p:nvPr/>
          </p:nvSpPr>
          <p:spPr>
            <a:xfrm>
              <a:off x="5365186" y="3123806"/>
              <a:ext cx="55036" cy="96565"/>
            </a:xfrm>
            <a:custGeom>
              <a:avLst/>
              <a:gdLst/>
              <a:ahLst/>
              <a:cxnLst/>
              <a:rect l="l" t="t" r="r" b="b"/>
              <a:pathLst>
                <a:path w="713" h="1251" extrusionOk="0">
                  <a:moveTo>
                    <a:pt x="95" y="1"/>
                  </a:moveTo>
                  <a:cubicBezTo>
                    <a:pt x="48" y="1"/>
                    <a:pt x="0" y="40"/>
                    <a:pt x="16" y="100"/>
                  </a:cubicBezTo>
                  <a:cubicBezTo>
                    <a:pt x="39" y="197"/>
                    <a:pt x="68" y="294"/>
                    <a:pt x="101" y="388"/>
                  </a:cubicBezTo>
                  <a:cubicBezTo>
                    <a:pt x="204" y="687"/>
                    <a:pt x="352" y="966"/>
                    <a:pt x="541" y="1219"/>
                  </a:cubicBezTo>
                  <a:cubicBezTo>
                    <a:pt x="558" y="1242"/>
                    <a:pt x="580" y="1251"/>
                    <a:pt x="602" y="1251"/>
                  </a:cubicBezTo>
                  <a:cubicBezTo>
                    <a:pt x="659" y="1251"/>
                    <a:pt x="712" y="1184"/>
                    <a:pt x="664" y="1123"/>
                  </a:cubicBezTo>
                  <a:cubicBezTo>
                    <a:pt x="564" y="985"/>
                    <a:pt x="473" y="839"/>
                    <a:pt x="395" y="687"/>
                  </a:cubicBezTo>
                  <a:cubicBezTo>
                    <a:pt x="294" y="487"/>
                    <a:pt x="218" y="277"/>
                    <a:pt x="169" y="59"/>
                  </a:cubicBezTo>
                  <a:cubicBezTo>
                    <a:pt x="158" y="19"/>
                    <a:pt x="127" y="1"/>
                    <a:pt x="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6"/>
            <p:cNvSpPr/>
            <p:nvPr/>
          </p:nvSpPr>
          <p:spPr>
            <a:xfrm>
              <a:off x="5328751" y="2830091"/>
              <a:ext cx="31185" cy="67001"/>
            </a:xfrm>
            <a:custGeom>
              <a:avLst/>
              <a:gdLst/>
              <a:ahLst/>
              <a:cxnLst/>
              <a:rect l="l" t="t" r="r" b="b"/>
              <a:pathLst>
                <a:path w="404" h="868" extrusionOk="0">
                  <a:moveTo>
                    <a:pt x="77" y="1"/>
                  </a:moveTo>
                  <a:cubicBezTo>
                    <a:pt x="36" y="3"/>
                    <a:pt x="1" y="36"/>
                    <a:pt x="1" y="79"/>
                  </a:cubicBezTo>
                  <a:cubicBezTo>
                    <a:pt x="3" y="212"/>
                    <a:pt x="28" y="346"/>
                    <a:pt x="71" y="474"/>
                  </a:cubicBezTo>
                  <a:cubicBezTo>
                    <a:pt x="104" y="597"/>
                    <a:pt x="174" y="706"/>
                    <a:pt x="235" y="819"/>
                  </a:cubicBezTo>
                  <a:cubicBezTo>
                    <a:pt x="249" y="853"/>
                    <a:pt x="276" y="867"/>
                    <a:pt x="304" y="867"/>
                  </a:cubicBezTo>
                  <a:cubicBezTo>
                    <a:pt x="353" y="867"/>
                    <a:pt x="404" y="821"/>
                    <a:pt x="377" y="760"/>
                  </a:cubicBezTo>
                  <a:cubicBezTo>
                    <a:pt x="266" y="566"/>
                    <a:pt x="172" y="359"/>
                    <a:pt x="157" y="130"/>
                  </a:cubicBezTo>
                  <a:cubicBezTo>
                    <a:pt x="159" y="71"/>
                    <a:pt x="153" y="5"/>
                    <a:pt x="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6"/>
            <p:cNvSpPr/>
            <p:nvPr/>
          </p:nvSpPr>
          <p:spPr>
            <a:xfrm>
              <a:off x="5777699" y="2853480"/>
              <a:ext cx="155692" cy="93786"/>
            </a:xfrm>
            <a:custGeom>
              <a:avLst/>
              <a:gdLst/>
              <a:ahLst/>
              <a:cxnLst/>
              <a:rect l="l" t="t" r="r" b="b"/>
              <a:pathLst>
                <a:path w="2017" h="1215" extrusionOk="0">
                  <a:moveTo>
                    <a:pt x="1908" y="0"/>
                  </a:moveTo>
                  <a:cubicBezTo>
                    <a:pt x="1903" y="0"/>
                    <a:pt x="1897" y="1"/>
                    <a:pt x="1891" y="2"/>
                  </a:cubicBezTo>
                  <a:cubicBezTo>
                    <a:pt x="1815" y="16"/>
                    <a:pt x="1739" y="39"/>
                    <a:pt x="1667" y="66"/>
                  </a:cubicBezTo>
                  <a:cubicBezTo>
                    <a:pt x="1210" y="228"/>
                    <a:pt x="803" y="498"/>
                    <a:pt x="410" y="782"/>
                  </a:cubicBezTo>
                  <a:cubicBezTo>
                    <a:pt x="305" y="856"/>
                    <a:pt x="198" y="926"/>
                    <a:pt x="101" y="1008"/>
                  </a:cubicBezTo>
                  <a:cubicBezTo>
                    <a:pt x="66" y="1041"/>
                    <a:pt x="21" y="1070"/>
                    <a:pt x="9" y="1119"/>
                  </a:cubicBezTo>
                  <a:cubicBezTo>
                    <a:pt x="1" y="1158"/>
                    <a:pt x="23" y="1195"/>
                    <a:pt x="60" y="1210"/>
                  </a:cubicBezTo>
                  <a:cubicBezTo>
                    <a:pt x="69" y="1213"/>
                    <a:pt x="78" y="1214"/>
                    <a:pt x="87" y="1214"/>
                  </a:cubicBezTo>
                  <a:cubicBezTo>
                    <a:pt x="120" y="1214"/>
                    <a:pt x="153" y="1195"/>
                    <a:pt x="167" y="1162"/>
                  </a:cubicBezTo>
                  <a:cubicBezTo>
                    <a:pt x="194" y="1136"/>
                    <a:pt x="223" y="1113"/>
                    <a:pt x="254" y="1088"/>
                  </a:cubicBezTo>
                  <a:cubicBezTo>
                    <a:pt x="542" y="870"/>
                    <a:pt x="842" y="667"/>
                    <a:pt x="1153" y="479"/>
                  </a:cubicBezTo>
                  <a:cubicBezTo>
                    <a:pt x="1393" y="344"/>
                    <a:pt x="1653" y="216"/>
                    <a:pt x="1922" y="156"/>
                  </a:cubicBezTo>
                  <a:cubicBezTo>
                    <a:pt x="2017" y="131"/>
                    <a:pt x="1995" y="0"/>
                    <a:pt x="19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6"/>
            <p:cNvSpPr/>
            <p:nvPr/>
          </p:nvSpPr>
          <p:spPr>
            <a:xfrm>
              <a:off x="6344595" y="2758302"/>
              <a:ext cx="419759" cy="38518"/>
            </a:xfrm>
            <a:custGeom>
              <a:avLst/>
              <a:gdLst/>
              <a:ahLst/>
              <a:cxnLst/>
              <a:rect l="l" t="t" r="r" b="b"/>
              <a:pathLst>
                <a:path w="5438" h="499" extrusionOk="0">
                  <a:moveTo>
                    <a:pt x="1586" y="0"/>
                  </a:moveTo>
                  <a:cubicBezTo>
                    <a:pt x="1143" y="0"/>
                    <a:pt x="699" y="27"/>
                    <a:pt x="260" y="95"/>
                  </a:cubicBezTo>
                  <a:cubicBezTo>
                    <a:pt x="186" y="116"/>
                    <a:pt x="77" y="112"/>
                    <a:pt x="26" y="178"/>
                  </a:cubicBezTo>
                  <a:cubicBezTo>
                    <a:pt x="1" y="213"/>
                    <a:pt x="9" y="262"/>
                    <a:pt x="44" y="287"/>
                  </a:cubicBezTo>
                  <a:cubicBezTo>
                    <a:pt x="57" y="296"/>
                    <a:pt x="70" y="300"/>
                    <a:pt x="83" y="300"/>
                  </a:cubicBezTo>
                  <a:cubicBezTo>
                    <a:pt x="113" y="300"/>
                    <a:pt x="142" y="281"/>
                    <a:pt x="172" y="274"/>
                  </a:cubicBezTo>
                  <a:cubicBezTo>
                    <a:pt x="523" y="198"/>
                    <a:pt x="886" y="180"/>
                    <a:pt x="1246" y="163"/>
                  </a:cubicBezTo>
                  <a:cubicBezTo>
                    <a:pt x="1364" y="159"/>
                    <a:pt x="1483" y="158"/>
                    <a:pt x="1602" y="158"/>
                  </a:cubicBezTo>
                  <a:cubicBezTo>
                    <a:pt x="2171" y="158"/>
                    <a:pt x="2740" y="199"/>
                    <a:pt x="3307" y="254"/>
                  </a:cubicBezTo>
                  <a:cubicBezTo>
                    <a:pt x="3978" y="315"/>
                    <a:pt x="4648" y="365"/>
                    <a:pt x="5311" y="497"/>
                  </a:cubicBezTo>
                  <a:lnTo>
                    <a:pt x="5309" y="497"/>
                  </a:lnTo>
                  <a:cubicBezTo>
                    <a:pt x="5316" y="498"/>
                    <a:pt x="5322" y="499"/>
                    <a:pt x="5329" y="499"/>
                  </a:cubicBezTo>
                  <a:cubicBezTo>
                    <a:pt x="5415" y="499"/>
                    <a:pt x="5437" y="363"/>
                    <a:pt x="5342" y="342"/>
                  </a:cubicBezTo>
                  <a:cubicBezTo>
                    <a:pt x="5210" y="318"/>
                    <a:pt x="5078" y="293"/>
                    <a:pt x="4947" y="274"/>
                  </a:cubicBezTo>
                  <a:cubicBezTo>
                    <a:pt x="4461" y="200"/>
                    <a:pt x="3971" y="159"/>
                    <a:pt x="3482" y="112"/>
                  </a:cubicBezTo>
                  <a:cubicBezTo>
                    <a:pt x="3151" y="81"/>
                    <a:pt x="2819" y="46"/>
                    <a:pt x="2488" y="32"/>
                  </a:cubicBezTo>
                  <a:cubicBezTo>
                    <a:pt x="2188" y="12"/>
                    <a:pt x="1887" y="0"/>
                    <a:pt x="15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6"/>
            <p:cNvSpPr/>
            <p:nvPr/>
          </p:nvSpPr>
          <p:spPr>
            <a:xfrm>
              <a:off x="5706605" y="2792421"/>
              <a:ext cx="187880" cy="110536"/>
            </a:xfrm>
            <a:custGeom>
              <a:avLst/>
              <a:gdLst/>
              <a:ahLst/>
              <a:cxnLst/>
              <a:rect l="l" t="t" r="r" b="b"/>
              <a:pathLst>
                <a:path w="2434" h="1432" extrusionOk="0">
                  <a:moveTo>
                    <a:pt x="2341" y="1"/>
                  </a:moveTo>
                  <a:cubicBezTo>
                    <a:pt x="2335" y="1"/>
                    <a:pt x="2329" y="2"/>
                    <a:pt x="2323" y="3"/>
                  </a:cubicBezTo>
                  <a:cubicBezTo>
                    <a:pt x="1749" y="196"/>
                    <a:pt x="1201" y="464"/>
                    <a:pt x="695" y="797"/>
                  </a:cubicBezTo>
                  <a:cubicBezTo>
                    <a:pt x="560" y="886"/>
                    <a:pt x="426" y="980"/>
                    <a:pt x="298" y="1081"/>
                  </a:cubicBezTo>
                  <a:cubicBezTo>
                    <a:pt x="234" y="1130"/>
                    <a:pt x="173" y="1178"/>
                    <a:pt x="111" y="1229"/>
                  </a:cubicBezTo>
                  <a:cubicBezTo>
                    <a:pt x="76" y="1260"/>
                    <a:pt x="33" y="1285"/>
                    <a:pt x="16" y="1330"/>
                  </a:cubicBezTo>
                  <a:cubicBezTo>
                    <a:pt x="1" y="1389"/>
                    <a:pt x="48" y="1432"/>
                    <a:pt x="96" y="1432"/>
                  </a:cubicBezTo>
                  <a:cubicBezTo>
                    <a:pt x="122" y="1432"/>
                    <a:pt x="149" y="1419"/>
                    <a:pt x="165" y="1388"/>
                  </a:cubicBezTo>
                  <a:cubicBezTo>
                    <a:pt x="440" y="1155"/>
                    <a:pt x="736" y="945"/>
                    <a:pt x="1047" y="762"/>
                  </a:cubicBezTo>
                  <a:cubicBezTo>
                    <a:pt x="1448" y="515"/>
                    <a:pt x="1882" y="326"/>
                    <a:pt x="2323" y="168"/>
                  </a:cubicBezTo>
                  <a:cubicBezTo>
                    <a:pt x="2374" y="157"/>
                    <a:pt x="2434" y="122"/>
                    <a:pt x="2417" y="61"/>
                  </a:cubicBezTo>
                  <a:cubicBezTo>
                    <a:pt x="2408" y="24"/>
                    <a:pt x="2376" y="1"/>
                    <a:pt x="23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6"/>
            <p:cNvSpPr/>
            <p:nvPr/>
          </p:nvSpPr>
          <p:spPr>
            <a:xfrm>
              <a:off x="5508222" y="2415261"/>
              <a:ext cx="329756" cy="228328"/>
            </a:xfrm>
            <a:custGeom>
              <a:avLst/>
              <a:gdLst/>
              <a:ahLst/>
              <a:cxnLst/>
              <a:rect l="l" t="t" r="r" b="b"/>
              <a:pathLst>
                <a:path w="4272" h="2958" extrusionOk="0">
                  <a:moveTo>
                    <a:pt x="498" y="0"/>
                  </a:moveTo>
                  <a:cubicBezTo>
                    <a:pt x="434" y="0"/>
                    <a:pt x="371" y="31"/>
                    <a:pt x="319" y="108"/>
                  </a:cubicBezTo>
                  <a:cubicBezTo>
                    <a:pt x="182" y="308"/>
                    <a:pt x="105" y="542"/>
                    <a:pt x="54" y="777"/>
                  </a:cubicBezTo>
                  <a:cubicBezTo>
                    <a:pt x="0" y="1022"/>
                    <a:pt x="44" y="1277"/>
                    <a:pt x="173" y="1493"/>
                  </a:cubicBezTo>
                  <a:cubicBezTo>
                    <a:pt x="385" y="1827"/>
                    <a:pt x="815" y="1871"/>
                    <a:pt x="1183" y="1871"/>
                  </a:cubicBezTo>
                  <a:cubicBezTo>
                    <a:pt x="1202" y="1871"/>
                    <a:pt x="1220" y="1871"/>
                    <a:pt x="1239" y="1871"/>
                  </a:cubicBezTo>
                  <a:cubicBezTo>
                    <a:pt x="1443" y="1873"/>
                    <a:pt x="1644" y="1904"/>
                    <a:pt x="1848" y="1923"/>
                  </a:cubicBezTo>
                  <a:cubicBezTo>
                    <a:pt x="2428" y="1964"/>
                    <a:pt x="3062" y="1999"/>
                    <a:pt x="3525" y="2396"/>
                  </a:cubicBezTo>
                  <a:cubicBezTo>
                    <a:pt x="3646" y="2492"/>
                    <a:pt x="3763" y="2593"/>
                    <a:pt x="3876" y="2698"/>
                  </a:cubicBezTo>
                  <a:cubicBezTo>
                    <a:pt x="3934" y="2750"/>
                    <a:pt x="3987" y="2803"/>
                    <a:pt x="4043" y="2857"/>
                  </a:cubicBezTo>
                  <a:cubicBezTo>
                    <a:pt x="4084" y="2892"/>
                    <a:pt x="4117" y="2949"/>
                    <a:pt x="4175" y="2957"/>
                  </a:cubicBezTo>
                  <a:cubicBezTo>
                    <a:pt x="4176" y="2957"/>
                    <a:pt x="4178" y="2958"/>
                    <a:pt x="4180" y="2958"/>
                  </a:cubicBezTo>
                  <a:cubicBezTo>
                    <a:pt x="4211" y="2958"/>
                    <a:pt x="4237" y="2941"/>
                    <a:pt x="4251" y="2914"/>
                  </a:cubicBezTo>
                  <a:lnTo>
                    <a:pt x="4251" y="2914"/>
                  </a:lnTo>
                  <a:lnTo>
                    <a:pt x="4247" y="2924"/>
                  </a:lnTo>
                  <a:cubicBezTo>
                    <a:pt x="4271" y="2887"/>
                    <a:pt x="4261" y="2840"/>
                    <a:pt x="4226" y="2815"/>
                  </a:cubicBezTo>
                  <a:cubicBezTo>
                    <a:pt x="4210" y="2803"/>
                    <a:pt x="4195" y="2789"/>
                    <a:pt x="4183" y="2774"/>
                  </a:cubicBezTo>
                  <a:cubicBezTo>
                    <a:pt x="4061" y="2655"/>
                    <a:pt x="3938" y="2538"/>
                    <a:pt x="3806" y="2429"/>
                  </a:cubicBezTo>
                  <a:cubicBezTo>
                    <a:pt x="3282" y="1929"/>
                    <a:pt x="2761" y="1832"/>
                    <a:pt x="2062" y="1781"/>
                  </a:cubicBezTo>
                  <a:cubicBezTo>
                    <a:pt x="1821" y="1768"/>
                    <a:pt x="1582" y="1731"/>
                    <a:pt x="1344" y="1717"/>
                  </a:cubicBezTo>
                  <a:cubicBezTo>
                    <a:pt x="1054" y="1709"/>
                    <a:pt x="747" y="1729"/>
                    <a:pt x="486" y="1583"/>
                  </a:cubicBezTo>
                  <a:cubicBezTo>
                    <a:pt x="188" y="1400"/>
                    <a:pt x="136" y="989"/>
                    <a:pt x="239" y="676"/>
                  </a:cubicBezTo>
                  <a:cubicBezTo>
                    <a:pt x="270" y="567"/>
                    <a:pt x="393" y="180"/>
                    <a:pt x="507" y="157"/>
                  </a:cubicBezTo>
                  <a:cubicBezTo>
                    <a:pt x="780" y="289"/>
                    <a:pt x="659" y="738"/>
                    <a:pt x="871" y="935"/>
                  </a:cubicBezTo>
                  <a:cubicBezTo>
                    <a:pt x="964" y="1027"/>
                    <a:pt x="1080" y="1054"/>
                    <a:pt x="1201" y="1054"/>
                  </a:cubicBezTo>
                  <a:cubicBezTo>
                    <a:pt x="1328" y="1054"/>
                    <a:pt x="1460" y="1025"/>
                    <a:pt x="1578" y="1009"/>
                  </a:cubicBezTo>
                  <a:cubicBezTo>
                    <a:pt x="1638" y="1007"/>
                    <a:pt x="1712" y="999"/>
                    <a:pt x="1710" y="921"/>
                  </a:cubicBezTo>
                  <a:cubicBezTo>
                    <a:pt x="1708" y="879"/>
                    <a:pt x="1673" y="847"/>
                    <a:pt x="1632" y="847"/>
                  </a:cubicBezTo>
                  <a:cubicBezTo>
                    <a:pt x="1630" y="847"/>
                    <a:pt x="1629" y="847"/>
                    <a:pt x="1628" y="847"/>
                  </a:cubicBezTo>
                  <a:cubicBezTo>
                    <a:pt x="1488" y="854"/>
                    <a:pt x="1349" y="898"/>
                    <a:pt x="1209" y="898"/>
                  </a:cubicBezTo>
                  <a:cubicBezTo>
                    <a:pt x="1187" y="898"/>
                    <a:pt x="1165" y="896"/>
                    <a:pt x="1142" y="894"/>
                  </a:cubicBezTo>
                  <a:cubicBezTo>
                    <a:pt x="1021" y="884"/>
                    <a:pt x="922" y="793"/>
                    <a:pt x="904" y="674"/>
                  </a:cubicBezTo>
                  <a:cubicBezTo>
                    <a:pt x="865" y="509"/>
                    <a:pt x="846" y="334"/>
                    <a:pt x="762" y="186"/>
                  </a:cubicBezTo>
                  <a:cubicBezTo>
                    <a:pt x="702" y="81"/>
                    <a:pt x="600" y="0"/>
                    <a:pt x="4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6"/>
            <p:cNvSpPr/>
            <p:nvPr/>
          </p:nvSpPr>
          <p:spPr>
            <a:xfrm>
              <a:off x="5689083" y="2535835"/>
              <a:ext cx="67618" cy="31030"/>
            </a:xfrm>
            <a:custGeom>
              <a:avLst/>
              <a:gdLst/>
              <a:ahLst/>
              <a:cxnLst/>
              <a:rect l="l" t="t" r="r" b="b"/>
              <a:pathLst>
                <a:path w="876" h="402" extrusionOk="0">
                  <a:moveTo>
                    <a:pt x="762" y="0"/>
                  </a:moveTo>
                  <a:cubicBezTo>
                    <a:pt x="746" y="0"/>
                    <a:pt x="729" y="6"/>
                    <a:pt x="712" y="19"/>
                  </a:cubicBezTo>
                  <a:cubicBezTo>
                    <a:pt x="671" y="58"/>
                    <a:pt x="624" y="91"/>
                    <a:pt x="573" y="120"/>
                  </a:cubicBezTo>
                  <a:cubicBezTo>
                    <a:pt x="457" y="182"/>
                    <a:pt x="330" y="223"/>
                    <a:pt x="200" y="237"/>
                  </a:cubicBezTo>
                  <a:cubicBezTo>
                    <a:pt x="128" y="252"/>
                    <a:pt x="1" y="221"/>
                    <a:pt x="1" y="328"/>
                  </a:cubicBezTo>
                  <a:cubicBezTo>
                    <a:pt x="3" y="370"/>
                    <a:pt x="38" y="402"/>
                    <a:pt x="79" y="402"/>
                  </a:cubicBezTo>
                  <a:cubicBezTo>
                    <a:pt x="80" y="402"/>
                    <a:pt x="82" y="402"/>
                    <a:pt x="83" y="402"/>
                  </a:cubicBezTo>
                  <a:cubicBezTo>
                    <a:pt x="182" y="402"/>
                    <a:pt x="283" y="387"/>
                    <a:pt x="377" y="363"/>
                  </a:cubicBezTo>
                  <a:cubicBezTo>
                    <a:pt x="540" y="324"/>
                    <a:pt x="688" y="247"/>
                    <a:pt x="813" y="138"/>
                  </a:cubicBezTo>
                  <a:cubicBezTo>
                    <a:pt x="875" y="84"/>
                    <a:pt x="826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6"/>
            <p:cNvSpPr/>
            <p:nvPr/>
          </p:nvSpPr>
          <p:spPr>
            <a:xfrm>
              <a:off x="5663841" y="2316224"/>
              <a:ext cx="180161" cy="118487"/>
            </a:xfrm>
            <a:custGeom>
              <a:avLst/>
              <a:gdLst/>
              <a:ahLst/>
              <a:cxnLst/>
              <a:rect l="l" t="t" r="r" b="b"/>
              <a:pathLst>
                <a:path w="2334" h="1535" extrusionOk="0">
                  <a:moveTo>
                    <a:pt x="112" y="0"/>
                  </a:moveTo>
                  <a:cubicBezTo>
                    <a:pt x="39" y="0"/>
                    <a:pt x="0" y="108"/>
                    <a:pt x="77" y="149"/>
                  </a:cubicBezTo>
                  <a:cubicBezTo>
                    <a:pt x="400" y="311"/>
                    <a:pt x="747" y="439"/>
                    <a:pt x="1033" y="663"/>
                  </a:cubicBezTo>
                  <a:cubicBezTo>
                    <a:pt x="1402" y="976"/>
                    <a:pt x="1821" y="1220"/>
                    <a:pt x="2198" y="1523"/>
                  </a:cubicBezTo>
                  <a:cubicBezTo>
                    <a:pt x="2211" y="1531"/>
                    <a:pt x="2225" y="1534"/>
                    <a:pt x="2238" y="1534"/>
                  </a:cubicBezTo>
                  <a:cubicBezTo>
                    <a:pt x="2289" y="1534"/>
                    <a:pt x="2334" y="1482"/>
                    <a:pt x="2311" y="1426"/>
                  </a:cubicBezTo>
                  <a:cubicBezTo>
                    <a:pt x="2288" y="1385"/>
                    <a:pt x="2243" y="1360"/>
                    <a:pt x="2206" y="1331"/>
                  </a:cubicBezTo>
                  <a:cubicBezTo>
                    <a:pt x="1891" y="1099"/>
                    <a:pt x="1564" y="883"/>
                    <a:pt x="1253" y="644"/>
                  </a:cubicBezTo>
                  <a:cubicBezTo>
                    <a:pt x="939" y="356"/>
                    <a:pt x="529" y="196"/>
                    <a:pt x="149" y="9"/>
                  </a:cubicBezTo>
                  <a:cubicBezTo>
                    <a:pt x="136" y="3"/>
                    <a:pt x="124" y="0"/>
                    <a:pt x="1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6"/>
            <p:cNvSpPr/>
            <p:nvPr/>
          </p:nvSpPr>
          <p:spPr>
            <a:xfrm>
              <a:off x="5422462" y="2402988"/>
              <a:ext cx="128058" cy="105519"/>
            </a:xfrm>
            <a:custGeom>
              <a:avLst/>
              <a:gdLst/>
              <a:ahLst/>
              <a:cxnLst/>
              <a:rect l="l" t="t" r="r" b="b"/>
              <a:pathLst>
                <a:path w="1659" h="1367" extrusionOk="0">
                  <a:moveTo>
                    <a:pt x="950" y="0"/>
                  </a:moveTo>
                  <a:cubicBezTo>
                    <a:pt x="721" y="0"/>
                    <a:pt x="483" y="45"/>
                    <a:pt x="354" y="117"/>
                  </a:cubicBezTo>
                  <a:cubicBezTo>
                    <a:pt x="3" y="298"/>
                    <a:pt x="1" y="662"/>
                    <a:pt x="266" y="923"/>
                  </a:cubicBezTo>
                  <a:cubicBezTo>
                    <a:pt x="498" y="1152"/>
                    <a:pt x="805" y="1283"/>
                    <a:pt x="1120" y="1357"/>
                  </a:cubicBezTo>
                  <a:cubicBezTo>
                    <a:pt x="1139" y="1364"/>
                    <a:pt x="1155" y="1366"/>
                    <a:pt x="1171" y="1366"/>
                  </a:cubicBezTo>
                  <a:cubicBezTo>
                    <a:pt x="1290" y="1366"/>
                    <a:pt x="1297" y="1197"/>
                    <a:pt x="1190" y="1197"/>
                  </a:cubicBezTo>
                  <a:cubicBezTo>
                    <a:pt x="1179" y="1197"/>
                    <a:pt x="1167" y="1199"/>
                    <a:pt x="1153" y="1203"/>
                  </a:cubicBezTo>
                  <a:cubicBezTo>
                    <a:pt x="918" y="1148"/>
                    <a:pt x="677" y="1055"/>
                    <a:pt x="484" y="905"/>
                  </a:cubicBezTo>
                  <a:cubicBezTo>
                    <a:pt x="391" y="831"/>
                    <a:pt x="295" y="753"/>
                    <a:pt x="260" y="635"/>
                  </a:cubicBezTo>
                  <a:cubicBezTo>
                    <a:pt x="223" y="565"/>
                    <a:pt x="223" y="483"/>
                    <a:pt x="258" y="413"/>
                  </a:cubicBezTo>
                  <a:cubicBezTo>
                    <a:pt x="402" y="179"/>
                    <a:pt x="719" y="160"/>
                    <a:pt x="967" y="160"/>
                  </a:cubicBezTo>
                  <a:cubicBezTo>
                    <a:pt x="1103" y="168"/>
                    <a:pt x="1290" y="160"/>
                    <a:pt x="1395" y="267"/>
                  </a:cubicBezTo>
                  <a:cubicBezTo>
                    <a:pt x="1330" y="489"/>
                    <a:pt x="1039" y="588"/>
                    <a:pt x="832" y="615"/>
                  </a:cubicBezTo>
                  <a:cubicBezTo>
                    <a:pt x="736" y="634"/>
                    <a:pt x="754" y="770"/>
                    <a:pt x="845" y="770"/>
                  </a:cubicBezTo>
                  <a:cubicBezTo>
                    <a:pt x="849" y="770"/>
                    <a:pt x="854" y="770"/>
                    <a:pt x="858" y="769"/>
                  </a:cubicBezTo>
                  <a:cubicBezTo>
                    <a:pt x="1029" y="751"/>
                    <a:pt x="1192" y="691"/>
                    <a:pt x="1332" y="594"/>
                  </a:cubicBezTo>
                  <a:cubicBezTo>
                    <a:pt x="1471" y="498"/>
                    <a:pt x="1659" y="265"/>
                    <a:pt x="1471" y="125"/>
                  </a:cubicBezTo>
                  <a:cubicBezTo>
                    <a:pt x="1363" y="38"/>
                    <a:pt x="1160" y="0"/>
                    <a:pt x="9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6"/>
            <p:cNvSpPr/>
            <p:nvPr/>
          </p:nvSpPr>
          <p:spPr>
            <a:xfrm>
              <a:off x="5459283" y="2343704"/>
              <a:ext cx="160478" cy="69085"/>
            </a:xfrm>
            <a:custGeom>
              <a:avLst/>
              <a:gdLst/>
              <a:ahLst/>
              <a:cxnLst/>
              <a:rect l="l" t="t" r="r" b="b"/>
              <a:pathLst>
                <a:path w="2079" h="895" extrusionOk="0">
                  <a:moveTo>
                    <a:pt x="788" y="0"/>
                  </a:moveTo>
                  <a:cubicBezTo>
                    <a:pt x="498" y="0"/>
                    <a:pt x="171" y="92"/>
                    <a:pt x="63" y="377"/>
                  </a:cubicBezTo>
                  <a:cubicBezTo>
                    <a:pt x="1" y="541"/>
                    <a:pt x="54" y="747"/>
                    <a:pt x="205" y="846"/>
                  </a:cubicBezTo>
                  <a:cubicBezTo>
                    <a:pt x="224" y="857"/>
                    <a:pt x="243" y="861"/>
                    <a:pt x="260" y="861"/>
                  </a:cubicBezTo>
                  <a:cubicBezTo>
                    <a:pt x="353" y="861"/>
                    <a:pt x="395" y="724"/>
                    <a:pt x="270" y="702"/>
                  </a:cubicBezTo>
                  <a:cubicBezTo>
                    <a:pt x="170" y="609"/>
                    <a:pt x="172" y="447"/>
                    <a:pt x="258" y="344"/>
                  </a:cubicBezTo>
                  <a:cubicBezTo>
                    <a:pt x="309" y="274"/>
                    <a:pt x="392" y="241"/>
                    <a:pt x="470" y="208"/>
                  </a:cubicBezTo>
                  <a:cubicBezTo>
                    <a:pt x="556" y="173"/>
                    <a:pt x="666" y="158"/>
                    <a:pt x="786" y="158"/>
                  </a:cubicBezTo>
                  <a:cubicBezTo>
                    <a:pt x="1112" y="158"/>
                    <a:pt x="1512" y="270"/>
                    <a:pt x="1715" y="410"/>
                  </a:cubicBezTo>
                  <a:cubicBezTo>
                    <a:pt x="1879" y="533"/>
                    <a:pt x="1799" y="683"/>
                    <a:pt x="1620" y="718"/>
                  </a:cubicBezTo>
                  <a:cubicBezTo>
                    <a:pt x="1571" y="731"/>
                    <a:pt x="1521" y="736"/>
                    <a:pt x="1472" y="736"/>
                  </a:cubicBezTo>
                  <a:cubicBezTo>
                    <a:pt x="1363" y="736"/>
                    <a:pt x="1254" y="714"/>
                    <a:pt x="1147" y="708"/>
                  </a:cubicBezTo>
                  <a:cubicBezTo>
                    <a:pt x="1128" y="708"/>
                    <a:pt x="1099" y="707"/>
                    <a:pt x="1064" y="707"/>
                  </a:cubicBezTo>
                  <a:cubicBezTo>
                    <a:pt x="932" y="707"/>
                    <a:pt x="724" y="720"/>
                    <a:pt x="746" y="829"/>
                  </a:cubicBezTo>
                  <a:cubicBezTo>
                    <a:pt x="753" y="868"/>
                    <a:pt x="786" y="895"/>
                    <a:pt x="822" y="895"/>
                  </a:cubicBezTo>
                  <a:cubicBezTo>
                    <a:pt x="827" y="895"/>
                    <a:pt x="831" y="894"/>
                    <a:pt x="836" y="893"/>
                  </a:cubicBezTo>
                  <a:cubicBezTo>
                    <a:pt x="910" y="872"/>
                    <a:pt x="987" y="862"/>
                    <a:pt x="1062" y="862"/>
                  </a:cubicBezTo>
                  <a:cubicBezTo>
                    <a:pt x="1069" y="862"/>
                    <a:pt x="1076" y="862"/>
                    <a:pt x="1083" y="862"/>
                  </a:cubicBezTo>
                  <a:cubicBezTo>
                    <a:pt x="1215" y="865"/>
                    <a:pt x="1347" y="893"/>
                    <a:pt x="1479" y="893"/>
                  </a:cubicBezTo>
                  <a:cubicBezTo>
                    <a:pt x="1536" y="893"/>
                    <a:pt x="1594" y="888"/>
                    <a:pt x="1651" y="873"/>
                  </a:cubicBezTo>
                  <a:cubicBezTo>
                    <a:pt x="1953" y="817"/>
                    <a:pt x="2079" y="498"/>
                    <a:pt x="1821" y="294"/>
                  </a:cubicBezTo>
                  <a:cubicBezTo>
                    <a:pt x="1568" y="109"/>
                    <a:pt x="1243" y="52"/>
                    <a:pt x="939" y="9"/>
                  </a:cubicBezTo>
                  <a:cubicBezTo>
                    <a:pt x="891" y="3"/>
                    <a:pt x="840" y="0"/>
                    <a:pt x="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6"/>
            <p:cNvSpPr/>
            <p:nvPr/>
          </p:nvSpPr>
          <p:spPr>
            <a:xfrm>
              <a:off x="5508531" y="2303796"/>
              <a:ext cx="146275" cy="62987"/>
            </a:xfrm>
            <a:custGeom>
              <a:avLst/>
              <a:gdLst/>
              <a:ahLst/>
              <a:cxnLst/>
              <a:rect l="l" t="t" r="r" b="b"/>
              <a:pathLst>
                <a:path w="1895" h="816" extrusionOk="0">
                  <a:moveTo>
                    <a:pt x="691" y="0"/>
                  </a:moveTo>
                  <a:cubicBezTo>
                    <a:pt x="499" y="0"/>
                    <a:pt x="309" y="40"/>
                    <a:pt x="159" y="166"/>
                  </a:cubicBezTo>
                  <a:cubicBezTo>
                    <a:pt x="75" y="240"/>
                    <a:pt x="1" y="334"/>
                    <a:pt x="9" y="451"/>
                  </a:cubicBezTo>
                  <a:cubicBezTo>
                    <a:pt x="9" y="507"/>
                    <a:pt x="31" y="569"/>
                    <a:pt x="87" y="589"/>
                  </a:cubicBezTo>
                  <a:cubicBezTo>
                    <a:pt x="98" y="594"/>
                    <a:pt x="110" y="597"/>
                    <a:pt x="120" y="597"/>
                  </a:cubicBezTo>
                  <a:cubicBezTo>
                    <a:pt x="187" y="597"/>
                    <a:pt x="227" y="506"/>
                    <a:pt x="165" y="458"/>
                  </a:cubicBezTo>
                  <a:cubicBezTo>
                    <a:pt x="163" y="270"/>
                    <a:pt x="428" y="180"/>
                    <a:pt x="585" y="161"/>
                  </a:cubicBezTo>
                  <a:cubicBezTo>
                    <a:pt x="612" y="160"/>
                    <a:pt x="643" y="159"/>
                    <a:pt x="675" y="159"/>
                  </a:cubicBezTo>
                  <a:cubicBezTo>
                    <a:pt x="980" y="159"/>
                    <a:pt x="1482" y="241"/>
                    <a:pt x="1616" y="486"/>
                  </a:cubicBezTo>
                  <a:cubicBezTo>
                    <a:pt x="1657" y="583"/>
                    <a:pt x="1533" y="628"/>
                    <a:pt x="1459" y="645"/>
                  </a:cubicBezTo>
                  <a:cubicBezTo>
                    <a:pt x="1406" y="654"/>
                    <a:pt x="1352" y="657"/>
                    <a:pt x="1298" y="657"/>
                  </a:cubicBezTo>
                  <a:cubicBezTo>
                    <a:pt x="1189" y="657"/>
                    <a:pt x="1078" y="645"/>
                    <a:pt x="970" y="645"/>
                  </a:cubicBezTo>
                  <a:cubicBezTo>
                    <a:pt x="968" y="645"/>
                    <a:pt x="967" y="645"/>
                    <a:pt x="965" y="645"/>
                  </a:cubicBezTo>
                  <a:cubicBezTo>
                    <a:pt x="866" y="645"/>
                    <a:pt x="856" y="791"/>
                    <a:pt x="957" y="801"/>
                  </a:cubicBezTo>
                  <a:lnTo>
                    <a:pt x="1266" y="811"/>
                  </a:lnTo>
                  <a:cubicBezTo>
                    <a:pt x="1288" y="814"/>
                    <a:pt x="1312" y="816"/>
                    <a:pt x="1336" y="816"/>
                  </a:cubicBezTo>
                  <a:cubicBezTo>
                    <a:pt x="1587" y="816"/>
                    <a:pt x="1895" y="671"/>
                    <a:pt x="1739" y="384"/>
                  </a:cubicBezTo>
                  <a:cubicBezTo>
                    <a:pt x="1578" y="145"/>
                    <a:pt x="1266" y="73"/>
                    <a:pt x="998" y="28"/>
                  </a:cubicBezTo>
                  <a:cubicBezTo>
                    <a:pt x="900" y="12"/>
                    <a:pt x="795" y="0"/>
                    <a:pt x="6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6"/>
            <p:cNvSpPr/>
            <p:nvPr/>
          </p:nvSpPr>
          <p:spPr>
            <a:xfrm>
              <a:off x="5560327" y="2265972"/>
              <a:ext cx="131532" cy="59668"/>
            </a:xfrm>
            <a:custGeom>
              <a:avLst/>
              <a:gdLst/>
              <a:ahLst/>
              <a:cxnLst/>
              <a:rect l="l" t="t" r="r" b="b"/>
              <a:pathLst>
                <a:path w="1704" h="773" extrusionOk="0">
                  <a:moveTo>
                    <a:pt x="611" y="0"/>
                  </a:moveTo>
                  <a:cubicBezTo>
                    <a:pt x="478" y="0"/>
                    <a:pt x="345" y="29"/>
                    <a:pt x="241" y="112"/>
                  </a:cubicBezTo>
                  <a:cubicBezTo>
                    <a:pt x="78" y="215"/>
                    <a:pt x="0" y="466"/>
                    <a:pt x="167" y="602"/>
                  </a:cubicBezTo>
                  <a:cubicBezTo>
                    <a:pt x="182" y="613"/>
                    <a:pt x="198" y="617"/>
                    <a:pt x="213" y="617"/>
                  </a:cubicBezTo>
                  <a:cubicBezTo>
                    <a:pt x="280" y="617"/>
                    <a:pt x="329" y="521"/>
                    <a:pt x="259" y="472"/>
                  </a:cubicBezTo>
                  <a:cubicBezTo>
                    <a:pt x="194" y="396"/>
                    <a:pt x="253" y="298"/>
                    <a:pt x="321" y="246"/>
                  </a:cubicBezTo>
                  <a:cubicBezTo>
                    <a:pt x="406" y="174"/>
                    <a:pt x="512" y="156"/>
                    <a:pt x="619" y="156"/>
                  </a:cubicBezTo>
                  <a:cubicBezTo>
                    <a:pt x="650" y="156"/>
                    <a:pt x="681" y="157"/>
                    <a:pt x="712" y="160"/>
                  </a:cubicBezTo>
                  <a:cubicBezTo>
                    <a:pt x="873" y="176"/>
                    <a:pt x="1035" y="203"/>
                    <a:pt x="1183" y="269"/>
                  </a:cubicBezTo>
                  <a:cubicBezTo>
                    <a:pt x="1298" y="324"/>
                    <a:pt x="1424" y="368"/>
                    <a:pt x="1518" y="454"/>
                  </a:cubicBezTo>
                  <a:cubicBezTo>
                    <a:pt x="1537" y="477"/>
                    <a:pt x="1525" y="503"/>
                    <a:pt x="1512" y="524"/>
                  </a:cubicBezTo>
                  <a:cubicBezTo>
                    <a:pt x="1490" y="569"/>
                    <a:pt x="1442" y="586"/>
                    <a:pt x="1395" y="596"/>
                  </a:cubicBezTo>
                  <a:cubicBezTo>
                    <a:pt x="1327" y="611"/>
                    <a:pt x="1259" y="616"/>
                    <a:pt x="1191" y="616"/>
                  </a:cubicBezTo>
                  <a:cubicBezTo>
                    <a:pt x="1051" y="616"/>
                    <a:pt x="909" y="595"/>
                    <a:pt x="770" y="592"/>
                  </a:cubicBezTo>
                  <a:cubicBezTo>
                    <a:pt x="768" y="592"/>
                    <a:pt x="767" y="592"/>
                    <a:pt x="766" y="592"/>
                  </a:cubicBezTo>
                  <a:cubicBezTo>
                    <a:pt x="724" y="592"/>
                    <a:pt x="689" y="622"/>
                    <a:pt x="685" y="664"/>
                  </a:cubicBezTo>
                  <a:cubicBezTo>
                    <a:pt x="681" y="738"/>
                    <a:pt x="755" y="752"/>
                    <a:pt x="815" y="752"/>
                  </a:cubicBezTo>
                  <a:cubicBezTo>
                    <a:pt x="881" y="756"/>
                    <a:pt x="947" y="756"/>
                    <a:pt x="1012" y="762"/>
                  </a:cubicBezTo>
                  <a:cubicBezTo>
                    <a:pt x="1079" y="767"/>
                    <a:pt x="1155" y="773"/>
                    <a:pt x="1230" y="773"/>
                  </a:cubicBezTo>
                  <a:cubicBezTo>
                    <a:pt x="1380" y="773"/>
                    <a:pt x="1532" y="748"/>
                    <a:pt x="1625" y="635"/>
                  </a:cubicBezTo>
                  <a:cubicBezTo>
                    <a:pt x="1679" y="569"/>
                    <a:pt x="1704" y="477"/>
                    <a:pt x="1667" y="398"/>
                  </a:cubicBezTo>
                  <a:cubicBezTo>
                    <a:pt x="1601" y="275"/>
                    <a:pt x="1451" y="230"/>
                    <a:pt x="1331" y="166"/>
                  </a:cubicBezTo>
                  <a:cubicBezTo>
                    <a:pt x="1121" y="59"/>
                    <a:pt x="887" y="12"/>
                    <a:pt x="652" y="1"/>
                  </a:cubicBezTo>
                  <a:cubicBezTo>
                    <a:pt x="639" y="1"/>
                    <a:pt x="625" y="0"/>
                    <a:pt x="6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6"/>
            <p:cNvSpPr/>
            <p:nvPr/>
          </p:nvSpPr>
          <p:spPr>
            <a:xfrm>
              <a:off x="5647322" y="2338996"/>
              <a:ext cx="66692" cy="64454"/>
            </a:xfrm>
            <a:custGeom>
              <a:avLst/>
              <a:gdLst/>
              <a:ahLst/>
              <a:cxnLst/>
              <a:rect l="l" t="t" r="r" b="b"/>
              <a:pathLst>
                <a:path w="864" h="835" extrusionOk="0">
                  <a:moveTo>
                    <a:pt x="765" y="1"/>
                  </a:moveTo>
                  <a:cubicBezTo>
                    <a:pt x="758" y="1"/>
                    <a:pt x="751" y="2"/>
                    <a:pt x="743" y="4"/>
                  </a:cubicBezTo>
                  <a:cubicBezTo>
                    <a:pt x="610" y="53"/>
                    <a:pt x="509" y="158"/>
                    <a:pt x="408" y="255"/>
                  </a:cubicBezTo>
                  <a:cubicBezTo>
                    <a:pt x="315" y="339"/>
                    <a:pt x="229" y="432"/>
                    <a:pt x="153" y="532"/>
                  </a:cubicBezTo>
                  <a:cubicBezTo>
                    <a:pt x="108" y="590"/>
                    <a:pt x="66" y="652"/>
                    <a:pt x="25" y="711"/>
                  </a:cubicBezTo>
                  <a:cubicBezTo>
                    <a:pt x="1" y="746"/>
                    <a:pt x="9" y="796"/>
                    <a:pt x="46" y="820"/>
                  </a:cubicBezTo>
                  <a:cubicBezTo>
                    <a:pt x="59" y="830"/>
                    <a:pt x="74" y="834"/>
                    <a:pt x="89" y="834"/>
                  </a:cubicBezTo>
                  <a:cubicBezTo>
                    <a:pt x="113" y="834"/>
                    <a:pt x="137" y="822"/>
                    <a:pt x="153" y="802"/>
                  </a:cubicBezTo>
                  <a:cubicBezTo>
                    <a:pt x="204" y="728"/>
                    <a:pt x="256" y="654"/>
                    <a:pt x="311" y="584"/>
                  </a:cubicBezTo>
                  <a:cubicBezTo>
                    <a:pt x="426" y="446"/>
                    <a:pt x="556" y="321"/>
                    <a:pt x="694" y="207"/>
                  </a:cubicBezTo>
                  <a:cubicBezTo>
                    <a:pt x="737" y="166"/>
                    <a:pt x="805" y="164"/>
                    <a:pt x="836" y="115"/>
                  </a:cubicBezTo>
                  <a:cubicBezTo>
                    <a:pt x="863" y="60"/>
                    <a:pt x="821" y="1"/>
                    <a:pt x="7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6"/>
            <p:cNvSpPr/>
            <p:nvPr/>
          </p:nvSpPr>
          <p:spPr>
            <a:xfrm>
              <a:off x="6146135" y="3227938"/>
              <a:ext cx="46546" cy="76032"/>
            </a:xfrm>
            <a:custGeom>
              <a:avLst/>
              <a:gdLst/>
              <a:ahLst/>
              <a:cxnLst/>
              <a:rect l="l" t="t" r="r" b="b"/>
              <a:pathLst>
                <a:path w="603" h="985" extrusionOk="0">
                  <a:moveTo>
                    <a:pt x="218" y="156"/>
                  </a:moveTo>
                  <a:cubicBezTo>
                    <a:pt x="338" y="165"/>
                    <a:pt x="391" y="288"/>
                    <a:pt x="414" y="391"/>
                  </a:cubicBezTo>
                  <a:cubicBezTo>
                    <a:pt x="432" y="510"/>
                    <a:pt x="496" y="751"/>
                    <a:pt x="377" y="829"/>
                  </a:cubicBezTo>
                  <a:lnTo>
                    <a:pt x="377" y="827"/>
                  </a:lnTo>
                  <a:cubicBezTo>
                    <a:pt x="264" y="708"/>
                    <a:pt x="218" y="527"/>
                    <a:pt x="196" y="364"/>
                  </a:cubicBezTo>
                  <a:cubicBezTo>
                    <a:pt x="188" y="311"/>
                    <a:pt x="214" y="239"/>
                    <a:pt x="151" y="208"/>
                  </a:cubicBezTo>
                  <a:cubicBezTo>
                    <a:pt x="179" y="204"/>
                    <a:pt x="202" y="183"/>
                    <a:pt x="214" y="156"/>
                  </a:cubicBezTo>
                  <a:close/>
                  <a:moveTo>
                    <a:pt x="227" y="0"/>
                  </a:moveTo>
                  <a:cubicBezTo>
                    <a:pt x="204" y="0"/>
                    <a:pt x="181" y="4"/>
                    <a:pt x="159" y="10"/>
                  </a:cubicBezTo>
                  <a:cubicBezTo>
                    <a:pt x="83" y="35"/>
                    <a:pt x="13" y="156"/>
                    <a:pt x="103" y="204"/>
                  </a:cubicBezTo>
                  <a:cubicBezTo>
                    <a:pt x="0" y="226"/>
                    <a:pt x="42" y="362"/>
                    <a:pt x="48" y="440"/>
                  </a:cubicBezTo>
                  <a:cubicBezTo>
                    <a:pt x="81" y="615"/>
                    <a:pt x="149" y="862"/>
                    <a:pt x="303" y="967"/>
                  </a:cubicBezTo>
                  <a:cubicBezTo>
                    <a:pt x="328" y="979"/>
                    <a:pt x="353" y="985"/>
                    <a:pt x="377" y="985"/>
                  </a:cubicBezTo>
                  <a:cubicBezTo>
                    <a:pt x="505" y="985"/>
                    <a:pt x="603" y="824"/>
                    <a:pt x="601" y="697"/>
                  </a:cubicBezTo>
                  <a:cubicBezTo>
                    <a:pt x="601" y="467"/>
                    <a:pt x="581" y="171"/>
                    <a:pt x="362" y="39"/>
                  </a:cubicBezTo>
                  <a:cubicBezTo>
                    <a:pt x="322" y="14"/>
                    <a:pt x="275" y="0"/>
                    <a:pt x="2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6"/>
            <p:cNvSpPr/>
            <p:nvPr/>
          </p:nvSpPr>
          <p:spPr>
            <a:xfrm>
              <a:off x="6718204" y="2751200"/>
              <a:ext cx="177691" cy="299343"/>
            </a:xfrm>
            <a:custGeom>
              <a:avLst/>
              <a:gdLst/>
              <a:ahLst/>
              <a:cxnLst/>
              <a:rect l="l" t="t" r="r" b="b"/>
              <a:pathLst>
                <a:path w="2302" h="3878" extrusionOk="0">
                  <a:moveTo>
                    <a:pt x="112" y="0"/>
                  </a:moveTo>
                  <a:cubicBezTo>
                    <a:pt x="49" y="0"/>
                    <a:pt x="1" y="83"/>
                    <a:pt x="57" y="136"/>
                  </a:cubicBezTo>
                  <a:cubicBezTo>
                    <a:pt x="323" y="350"/>
                    <a:pt x="497" y="654"/>
                    <a:pt x="674" y="940"/>
                  </a:cubicBezTo>
                  <a:cubicBezTo>
                    <a:pt x="929" y="1354"/>
                    <a:pt x="1189" y="1763"/>
                    <a:pt x="1417" y="2191"/>
                  </a:cubicBezTo>
                  <a:cubicBezTo>
                    <a:pt x="1598" y="2566"/>
                    <a:pt x="1785" y="2938"/>
                    <a:pt x="1933" y="3325"/>
                  </a:cubicBezTo>
                  <a:cubicBezTo>
                    <a:pt x="1972" y="3430"/>
                    <a:pt x="2009" y="3534"/>
                    <a:pt x="2049" y="3637"/>
                  </a:cubicBezTo>
                  <a:cubicBezTo>
                    <a:pt x="2081" y="3707"/>
                    <a:pt x="2102" y="3851"/>
                    <a:pt x="2184" y="3876"/>
                  </a:cubicBezTo>
                  <a:cubicBezTo>
                    <a:pt x="2190" y="3877"/>
                    <a:pt x="2195" y="3877"/>
                    <a:pt x="2200" y="3877"/>
                  </a:cubicBezTo>
                  <a:cubicBezTo>
                    <a:pt x="2260" y="3877"/>
                    <a:pt x="2301" y="3812"/>
                    <a:pt x="2271" y="3757"/>
                  </a:cubicBezTo>
                  <a:cubicBezTo>
                    <a:pt x="2234" y="3716"/>
                    <a:pt x="2223" y="3660"/>
                    <a:pt x="2203" y="3611"/>
                  </a:cubicBezTo>
                  <a:cubicBezTo>
                    <a:pt x="2139" y="3440"/>
                    <a:pt x="2079" y="3267"/>
                    <a:pt x="2012" y="3096"/>
                  </a:cubicBezTo>
                  <a:cubicBezTo>
                    <a:pt x="1882" y="2798"/>
                    <a:pt x="1738" y="2502"/>
                    <a:pt x="1600" y="2206"/>
                  </a:cubicBezTo>
                  <a:cubicBezTo>
                    <a:pt x="1339" y="1704"/>
                    <a:pt x="1030" y="1226"/>
                    <a:pt x="736" y="743"/>
                  </a:cubicBezTo>
                  <a:cubicBezTo>
                    <a:pt x="576" y="482"/>
                    <a:pt x="403" y="218"/>
                    <a:pt x="164" y="21"/>
                  </a:cubicBezTo>
                  <a:cubicBezTo>
                    <a:pt x="147" y="6"/>
                    <a:pt x="129" y="0"/>
                    <a:pt x="1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6"/>
            <p:cNvSpPr/>
            <p:nvPr/>
          </p:nvSpPr>
          <p:spPr>
            <a:xfrm>
              <a:off x="6615075" y="2673468"/>
              <a:ext cx="82207" cy="104129"/>
            </a:xfrm>
            <a:custGeom>
              <a:avLst/>
              <a:gdLst/>
              <a:ahLst/>
              <a:cxnLst/>
              <a:rect l="l" t="t" r="r" b="b"/>
              <a:pathLst>
                <a:path w="1065" h="1349" extrusionOk="0">
                  <a:moveTo>
                    <a:pt x="951" y="1"/>
                  </a:moveTo>
                  <a:cubicBezTo>
                    <a:pt x="935" y="1"/>
                    <a:pt x="918" y="6"/>
                    <a:pt x="901" y="20"/>
                  </a:cubicBezTo>
                  <a:cubicBezTo>
                    <a:pt x="743" y="141"/>
                    <a:pt x="648" y="322"/>
                    <a:pt x="550" y="489"/>
                  </a:cubicBezTo>
                  <a:cubicBezTo>
                    <a:pt x="410" y="729"/>
                    <a:pt x="218" y="947"/>
                    <a:pt x="72" y="1186"/>
                  </a:cubicBezTo>
                  <a:lnTo>
                    <a:pt x="62" y="1201"/>
                  </a:lnTo>
                  <a:cubicBezTo>
                    <a:pt x="0" y="1231"/>
                    <a:pt x="5" y="1320"/>
                    <a:pt x="68" y="1345"/>
                  </a:cubicBezTo>
                  <a:cubicBezTo>
                    <a:pt x="79" y="1347"/>
                    <a:pt x="88" y="1349"/>
                    <a:pt x="97" y="1349"/>
                  </a:cubicBezTo>
                  <a:cubicBezTo>
                    <a:pt x="178" y="1349"/>
                    <a:pt x="217" y="1243"/>
                    <a:pt x="258" y="1186"/>
                  </a:cubicBezTo>
                  <a:cubicBezTo>
                    <a:pt x="344" y="1052"/>
                    <a:pt x="445" y="931"/>
                    <a:pt x="535" y="799"/>
                  </a:cubicBezTo>
                  <a:cubicBezTo>
                    <a:pt x="663" y="622"/>
                    <a:pt x="753" y="425"/>
                    <a:pt x="887" y="252"/>
                  </a:cubicBezTo>
                  <a:cubicBezTo>
                    <a:pt x="922" y="211"/>
                    <a:pt x="959" y="174"/>
                    <a:pt x="1002" y="141"/>
                  </a:cubicBezTo>
                  <a:cubicBezTo>
                    <a:pt x="1064" y="87"/>
                    <a:pt x="1015" y="1"/>
                    <a:pt x="9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6"/>
            <p:cNvSpPr/>
            <p:nvPr/>
          </p:nvSpPr>
          <p:spPr>
            <a:xfrm>
              <a:off x="6712414" y="2574585"/>
              <a:ext cx="550288" cy="90235"/>
            </a:xfrm>
            <a:custGeom>
              <a:avLst/>
              <a:gdLst/>
              <a:ahLst/>
              <a:cxnLst/>
              <a:rect l="l" t="t" r="r" b="b"/>
              <a:pathLst>
                <a:path w="7129" h="1169" extrusionOk="0">
                  <a:moveTo>
                    <a:pt x="2819" y="0"/>
                  </a:moveTo>
                  <a:cubicBezTo>
                    <a:pt x="2623" y="0"/>
                    <a:pt x="2426" y="17"/>
                    <a:pt x="2233" y="42"/>
                  </a:cubicBezTo>
                  <a:cubicBezTo>
                    <a:pt x="1926" y="75"/>
                    <a:pt x="1624" y="142"/>
                    <a:pt x="1334" y="245"/>
                  </a:cubicBezTo>
                  <a:cubicBezTo>
                    <a:pt x="1039" y="338"/>
                    <a:pt x="747" y="447"/>
                    <a:pt x="478" y="599"/>
                  </a:cubicBezTo>
                  <a:cubicBezTo>
                    <a:pt x="340" y="675"/>
                    <a:pt x="206" y="758"/>
                    <a:pt x="75" y="846"/>
                  </a:cubicBezTo>
                  <a:cubicBezTo>
                    <a:pt x="5" y="867"/>
                    <a:pt x="0" y="972"/>
                    <a:pt x="70" y="996"/>
                  </a:cubicBezTo>
                  <a:cubicBezTo>
                    <a:pt x="79" y="998"/>
                    <a:pt x="87" y="999"/>
                    <a:pt x="96" y="999"/>
                  </a:cubicBezTo>
                  <a:cubicBezTo>
                    <a:pt x="120" y="999"/>
                    <a:pt x="145" y="990"/>
                    <a:pt x="163" y="974"/>
                  </a:cubicBezTo>
                  <a:cubicBezTo>
                    <a:pt x="219" y="937"/>
                    <a:pt x="276" y="902"/>
                    <a:pt x="332" y="865"/>
                  </a:cubicBezTo>
                  <a:cubicBezTo>
                    <a:pt x="465" y="780"/>
                    <a:pt x="603" y="704"/>
                    <a:pt x="747" y="636"/>
                  </a:cubicBezTo>
                  <a:cubicBezTo>
                    <a:pt x="1229" y="424"/>
                    <a:pt x="1735" y="251"/>
                    <a:pt x="2259" y="196"/>
                  </a:cubicBezTo>
                  <a:cubicBezTo>
                    <a:pt x="2447" y="174"/>
                    <a:pt x="2642" y="157"/>
                    <a:pt x="2835" y="157"/>
                  </a:cubicBezTo>
                  <a:cubicBezTo>
                    <a:pt x="2972" y="157"/>
                    <a:pt x="3109" y="166"/>
                    <a:pt x="3243" y="188"/>
                  </a:cubicBezTo>
                  <a:cubicBezTo>
                    <a:pt x="3862" y="295"/>
                    <a:pt x="4459" y="494"/>
                    <a:pt x="5065" y="659"/>
                  </a:cubicBezTo>
                  <a:cubicBezTo>
                    <a:pt x="5713" y="830"/>
                    <a:pt x="6349" y="1027"/>
                    <a:pt x="7005" y="1167"/>
                  </a:cubicBezTo>
                  <a:cubicBezTo>
                    <a:pt x="7012" y="1168"/>
                    <a:pt x="7018" y="1169"/>
                    <a:pt x="7024" y="1169"/>
                  </a:cubicBezTo>
                  <a:cubicBezTo>
                    <a:pt x="7113" y="1169"/>
                    <a:pt x="7129" y="1036"/>
                    <a:pt x="7040" y="1015"/>
                  </a:cubicBezTo>
                  <a:cubicBezTo>
                    <a:pt x="6590" y="920"/>
                    <a:pt x="6148" y="795"/>
                    <a:pt x="5707" y="671"/>
                  </a:cubicBezTo>
                  <a:cubicBezTo>
                    <a:pt x="4932" y="480"/>
                    <a:pt x="4177" y="212"/>
                    <a:pt x="3395" y="56"/>
                  </a:cubicBezTo>
                  <a:cubicBezTo>
                    <a:pt x="3205" y="16"/>
                    <a:pt x="3012" y="0"/>
                    <a:pt x="28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6"/>
            <p:cNvSpPr/>
            <p:nvPr/>
          </p:nvSpPr>
          <p:spPr>
            <a:xfrm>
              <a:off x="7087180" y="2415493"/>
              <a:ext cx="802776" cy="204245"/>
            </a:xfrm>
            <a:custGeom>
              <a:avLst/>
              <a:gdLst/>
              <a:ahLst/>
              <a:cxnLst/>
              <a:rect l="l" t="t" r="r" b="b"/>
              <a:pathLst>
                <a:path w="10400" h="2646" extrusionOk="0">
                  <a:moveTo>
                    <a:pt x="9715" y="1"/>
                  </a:moveTo>
                  <a:cubicBezTo>
                    <a:pt x="9566" y="1"/>
                    <a:pt x="9418" y="9"/>
                    <a:pt x="9270" y="31"/>
                  </a:cubicBezTo>
                  <a:cubicBezTo>
                    <a:pt x="8967" y="73"/>
                    <a:pt x="8661" y="138"/>
                    <a:pt x="8354" y="138"/>
                  </a:cubicBezTo>
                  <a:cubicBezTo>
                    <a:pt x="8345" y="138"/>
                    <a:pt x="8335" y="138"/>
                    <a:pt x="8326" y="138"/>
                  </a:cubicBezTo>
                  <a:cubicBezTo>
                    <a:pt x="7987" y="126"/>
                    <a:pt x="7653" y="45"/>
                    <a:pt x="7316" y="31"/>
                  </a:cubicBezTo>
                  <a:cubicBezTo>
                    <a:pt x="7228" y="25"/>
                    <a:pt x="7139" y="22"/>
                    <a:pt x="7051" y="22"/>
                  </a:cubicBezTo>
                  <a:cubicBezTo>
                    <a:pt x="6329" y="22"/>
                    <a:pt x="5622" y="222"/>
                    <a:pt x="4942" y="455"/>
                  </a:cubicBezTo>
                  <a:cubicBezTo>
                    <a:pt x="4450" y="586"/>
                    <a:pt x="3940" y="656"/>
                    <a:pt x="3473" y="864"/>
                  </a:cubicBezTo>
                  <a:cubicBezTo>
                    <a:pt x="3066" y="1045"/>
                    <a:pt x="2671" y="1247"/>
                    <a:pt x="2282" y="1463"/>
                  </a:cubicBezTo>
                  <a:cubicBezTo>
                    <a:pt x="1840" y="1691"/>
                    <a:pt x="1406" y="1926"/>
                    <a:pt x="965" y="2162"/>
                  </a:cubicBezTo>
                  <a:cubicBezTo>
                    <a:pt x="721" y="2280"/>
                    <a:pt x="461" y="2356"/>
                    <a:pt x="206" y="2448"/>
                  </a:cubicBezTo>
                  <a:cubicBezTo>
                    <a:pt x="140" y="2481"/>
                    <a:pt x="1" y="2485"/>
                    <a:pt x="27" y="2594"/>
                  </a:cubicBezTo>
                  <a:cubicBezTo>
                    <a:pt x="43" y="2632"/>
                    <a:pt x="69" y="2646"/>
                    <a:pt x="101" y="2646"/>
                  </a:cubicBezTo>
                  <a:cubicBezTo>
                    <a:pt x="169" y="2646"/>
                    <a:pt x="261" y="2587"/>
                    <a:pt x="328" y="2572"/>
                  </a:cubicBezTo>
                  <a:cubicBezTo>
                    <a:pt x="529" y="2500"/>
                    <a:pt x="733" y="2440"/>
                    <a:pt x="935" y="2350"/>
                  </a:cubicBezTo>
                  <a:cubicBezTo>
                    <a:pt x="1134" y="2259"/>
                    <a:pt x="1325" y="2146"/>
                    <a:pt x="1517" y="2041"/>
                  </a:cubicBezTo>
                  <a:cubicBezTo>
                    <a:pt x="1891" y="1839"/>
                    <a:pt x="2274" y="1654"/>
                    <a:pt x="2642" y="1444"/>
                  </a:cubicBezTo>
                  <a:cubicBezTo>
                    <a:pt x="2955" y="1282"/>
                    <a:pt x="3288" y="1113"/>
                    <a:pt x="3617" y="973"/>
                  </a:cubicBezTo>
                  <a:cubicBezTo>
                    <a:pt x="3940" y="854"/>
                    <a:pt x="4273" y="759"/>
                    <a:pt x="4615" y="698"/>
                  </a:cubicBezTo>
                  <a:cubicBezTo>
                    <a:pt x="4936" y="640"/>
                    <a:pt x="5236" y="512"/>
                    <a:pt x="5549" y="426"/>
                  </a:cubicBezTo>
                  <a:cubicBezTo>
                    <a:pt x="5763" y="366"/>
                    <a:pt x="5975" y="311"/>
                    <a:pt x="6193" y="266"/>
                  </a:cubicBezTo>
                  <a:cubicBezTo>
                    <a:pt x="6469" y="205"/>
                    <a:pt x="6753" y="181"/>
                    <a:pt x="7037" y="181"/>
                  </a:cubicBezTo>
                  <a:cubicBezTo>
                    <a:pt x="7169" y="181"/>
                    <a:pt x="7301" y="186"/>
                    <a:pt x="7431" y="196"/>
                  </a:cubicBezTo>
                  <a:cubicBezTo>
                    <a:pt x="7719" y="222"/>
                    <a:pt x="8003" y="278"/>
                    <a:pt x="8293" y="294"/>
                  </a:cubicBezTo>
                  <a:cubicBezTo>
                    <a:pt x="8307" y="295"/>
                    <a:pt x="8320" y="295"/>
                    <a:pt x="8334" y="295"/>
                  </a:cubicBezTo>
                  <a:cubicBezTo>
                    <a:pt x="8569" y="295"/>
                    <a:pt x="8804" y="261"/>
                    <a:pt x="9036" y="226"/>
                  </a:cubicBezTo>
                  <a:cubicBezTo>
                    <a:pt x="9273" y="185"/>
                    <a:pt x="9504" y="156"/>
                    <a:pt x="9743" y="156"/>
                  </a:cubicBezTo>
                  <a:cubicBezTo>
                    <a:pt x="9815" y="156"/>
                    <a:pt x="9888" y="159"/>
                    <a:pt x="9962" y="165"/>
                  </a:cubicBezTo>
                  <a:cubicBezTo>
                    <a:pt x="10071" y="167"/>
                    <a:pt x="10180" y="179"/>
                    <a:pt x="10287" y="202"/>
                  </a:cubicBezTo>
                  <a:cubicBezTo>
                    <a:pt x="10292" y="203"/>
                    <a:pt x="10298" y="203"/>
                    <a:pt x="10303" y="203"/>
                  </a:cubicBezTo>
                  <a:cubicBezTo>
                    <a:pt x="10340" y="203"/>
                    <a:pt x="10372" y="180"/>
                    <a:pt x="10381" y="142"/>
                  </a:cubicBezTo>
                  <a:cubicBezTo>
                    <a:pt x="10400" y="17"/>
                    <a:pt x="10196" y="33"/>
                    <a:pt x="10104" y="17"/>
                  </a:cubicBezTo>
                  <a:cubicBezTo>
                    <a:pt x="9974" y="7"/>
                    <a:pt x="9844" y="1"/>
                    <a:pt x="9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6"/>
            <p:cNvSpPr/>
            <p:nvPr/>
          </p:nvSpPr>
          <p:spPr>
            <a:xfrm>
              <a:off x="7397800" y="2675089"/>
              <a:ext cx="259358" cy="122964"/>
            </a:xfrm>
            <a:custGeom>
              <a:avLst/>
              <a:gdLst/>
              <a:ahLst/>
              <a:cxnLst/>
              <a:rect l="l" t="t" r="r" b="b"/>
              <a:pathLst>
                <a:path w="3360" h="1593" extrusionOk="0">
                  <a:moveTo>
                    <a:pt x="92" y="1"/>
                  </a:moveTo>
                  <a:cubicBezTo>
                    <a:pt x="57" y="1"/>
                    <a:pt x="24" y="26"/>
                    <a:pt x="17" y="62"/>
                  </a:cubicBezTo>
                  <a:cubicBezTo>
                    <a:pt x="1" y="163"/>
                    <a:pt x="128" y="163"/>
                    <a:pt x="196" y="188"/>
                  </a:cubicBezTo>
                  <a:cubicBezTo>
                    <a:pt x="383" y="241"/>
                    <a:pt x="570" y="301"/>
                    <a:pt x="758" y="359"/>
                  </a:cubicBezTo>
                  <a:cubicBezTo>
                    <a:pt x="1002" y="435"/>
                    <a:pt x="1247" y="507"/>
                    <a:pt x="1484" y="597"/>
                  </a:cubicBezTo>
                  <a:cubicBezTo>
                    <a:pt x="1768" y="706"/>
                    <a:pt x="2037" y="846"/>
                    <a:pt x="2305" y="988"/>
                  </a:cubicBezTo>
                  <a:cubicBezTo>
                    <a:pt x="2613" y="1161"/>
                    <a:pt x="2928" y="1334"/>
                    <a:pt x="3193" y="1570"/>
                  </a:cubicBezTo>
                  <a:cubicBezTo>
                    <a:pt x="3210" y="1586"/>
                    <a:pt x="3229" y="1592"/>
                    <a:pt x="3246" y="1592"/>
                  </a:cubicBezTo>
                  <a:cubicBezTo>
                    <a:pt x="3308" y="1592"/>
                    <a:pt x="3360" y="1512"/>
                    <a:pt x="3300" y="1457"/>
                  </a:cubicBezTo>
                  <a:cubicBezTo>
                    <a:pt x="2916" y="1122"/>
                    <a:pt x="2455" y="889"/>
                    <a:pt x="2004" y="657"/>
                  </a:cubicBezTo>
                  <a:cubicBezTo>
                    <a:pt x="1476" y="385"/>
                    <a:pt x="897" y="243"/>
                    <a:pt x="334" y="67"/>
                  </a:cubicBezTo>
                  <a:cubicBezTo>
                    <a:pt x="260" y="44"/>
                    <a:pt x="186" y="23"/>
                    <a:pt x="110" y="3"/>
                  </a:cubicBezTo>
                  <a:cubicBezTo>
                    <a:pt x="104" y="1"/>
                    <a:pt x="98" y="1"/>
                    <a:pt x="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6"/>
            <p:cNvSpPr/>
            <p:nvPr/>
          </p:nvSpPr>
          <p:spPr>
            <a:xfrm>
              <a:off x="7684413" y="2821445"/>
              <a:ext cx="152219" cy="106985"/>
            </a:xfrm>
            <a:custGeom>
              <a:avLst/>
              <a:gdLst/>
              <a:ahLst/>
              <a:cxnLst/>
              <a:rect l="l" t="t" r="r" b="b"/>
              <a:pathLst>
                <a:path w="1972" h="1386" extrusionOk="0">
                  <a:moveTo>
                    <a:pt x="99" y="1"/>
                  </a:moveTo>
                  <a:cubicBezTo>
                    <a:pt x="42" y="1"/>
                    <a:pt x="0" y="73"/>
                    <a:pt x="34" y="123"/>
                  </a:cubicBezTo>
                  <a:cubicBezTo>
                    <a:pt x="52" y="152"/>
                    <a:pt x="91" y="154"/>
                    <a:pt x="116" y="174"/>
                  </a:cubicBezTo>
                  <a:cubicBezTo>
                    <a:pt x="311" y="306"/>
                    <a:pt x="501" y="444"/>
                    <a:pt x="688" y="588"/>
                  </a:cubicBezTo>
                  <a:cubicBezTo>
                    <a:pt x="846" y="724"/>
                    <a:pt x="1001" y="863"/>
                    <a:pt x="1167" y="985"/>
                  </a:cubicBezTo>
                  <a:cubicBezTo>
                    <a:pt x="1377" y="1133"/>
                    <a:pt x="1601" y="1248"/>
                    <a:pt x="1821" y="1376"/>
                  </a:cubicBezTo>
                  <a:cubicBezTo>
                    <a:pt x="1835" y="1383"/>
                    <a:pt x="1848" y="1386"/>
                    <a:pt x="1860" y="1386"/>
                  </a:cubicBezTo>
                  <a:cubicBezTo>
                    <a:pt x="1931" y="1386"/>
                    <a:pt x="1971" y="1282"/>
                    <a:pt x="1896" y="1238"/>
                  </a:cubicBezTo>
                  <a:cubicBezTo>
                    <a:pt x="1735" y="1145"/>
                    <a:pt x="1570" y="1059"/>
                    <a:pt x="1412" y="960"/>
                  </a:cubicBezTo>
                  <a:cubicBezTo>
                    <a:pt x="1085" y="761"/>
                    <a:pt x="822" y="469"/>
                    <a:pt x="501" y="255"/>
                  </a:cubicBezTo>
                  <a:cubicBezTo>
                    <a:pt x="373" y="172"/>
                    <a:pt x="256" y="53"/>
                    <a:pt x="112" y="4"/>
                  </a:cubicBezTo>
                  <a:lnTo>
                    <a:pt x="118" y="4"/>
                  </a:lnTo>
                  <a:cubicBezTo>
                    <a:pt x="112" y="2"/>
                    <a:pt x="105" y="1"/>
                    <a:pt x="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6"/>
            <p:cNvSpPr/>
            <p:nvPr/>
          </p:nvSpPr>
          <p:spPr>
            <a:xfrm>
              <a:off x="7066030" y="2821754"/>
              <a:ext cx="256116" cy="193361"/>
            </a:xfrm>
            <a:custGeom>
              <a:avLst/>
              <a:gdLst/>
              <a:ahLst/>
              <a:cxnLst/>
              <a:rect l="l" t="t" r="r" b="b"/>
              <a:pathLst>
                <a:path w="3318" h="2505" extrusionOk="0">
                  <a:moveTo>
                    <a:pt x="110" y="1"/>
                  </a:moveTo>
                  <a:cubicBezTo>
                    <a:pt x="32" y="1"/>
                    <a:pt x="0" y="121"/>
                    <a:pt x="85" y="154"/>
                  </a:cubicBezTo>
                  <a:cubicBezTo>
                    <a:pt x="336" y="255"/>
                    <a:pt x="567" y="397"/>
                    <a:pt x="799" y="534"/>
                  </a:cubicBezTo>
                  <a:cubicBezTo>
                    <a:pt x="1250" y="831"/>
                    <a:pt x="1719" y="1102"/>
                    <a:pt x="2126" y="1456"/>
                  </a:cubicBezTo>
                  <a:cubicBezTo>
                    <a:pt x="2307" y="1606"/>
                    <a:pt x="2478" y="1767"/>
                    <a:pt x="2636" y="1940"/>
                  </a:cubicBezTo>
                  <a:cubicBezTo>
                    <a:pt x="2803" y="2121"/>
                    <a:pt x="2986" y="2289"/>
                    <a:pt x="3151" y="2476"/>
                  </a:cubicBezTo>
                  <a:cubicBezTo>
                    <a:pt x="3168" y="2497"/>
                    <a:pt x="3189" y="2505"/>
                    <a:pt x="3208" y="2505"/>
                  </a:cubicBezTo>
                  <a:cubicBezTo>
                    <a:pt x="3266" y="2505"/>
                    <a:pt x="3317" y="2435"/>
                    <a:pt x="3270" y="2374"/>
                  </a:cubicBezTo>
                  <a:cubicBezTo>
                    <a:pt x="3210" y="2302"/>
                    <a:pt x="3142" y="2236"/>
                    <a:pt x="3077" y="2168"/>
                  </a:cubicBezTo>
                  <a:cubicBezTo>
                    <a:pt x="2799" y="1894"/>
                    <a:pt x="2546" y="1594"/>
                    <a:pt x="2241" y="1347"/>
                  </a:cubicBezTo>
                  <a:cubicBezTo>
                    <a:pt x="1986" y="1129"/>
                    <a:pt x="1715" y="931"/>
                    <a:pt x="1429" y="757"/>
                  </a:cubicBezTo>
                  <a:cubicBezTo>
                    <a:pt x="1075" y="524"/>
                    <a:pt x="723" y="290"/>
                    <a:pt x="345" y="98"/>
                  </a:cubicBezTo>
                  <a:cubicBezTo>
                    <a:pt x="277" y="65"/>
                    <a:pt x="209" y="32"/>
                    <a:pt x="139" y="6"/>
                  </a:cubicBezTo>
                  <a:cubicBezTo>
                    <a:pt x="129" y="2"/>
                    <a:pt x="119" y="1"/>
                    <a:pt x="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6"/>
            <p:cNvSpPr/>
            <p:nvPr/>
          </p:nvSpPr>
          <p:spPr>
            <a:xfrm>
              <a:off x="7444192" y="2991345"/>
              <a:ext cx="107526" cy="79969"/>
            </a:xfrm>
            <a:custGeom>
              <a:avLst/>
              <a:gdLst/>
              <a:ahLst/>
              <a:cxnLst/>
              <a:rect l="l" t="t" r="r" b="b"/>
              <a:pathLst>
                <a:path w="1393" h="1036" extrusionOk="0">
                  <a:moveTo>
                    <a:pt x="114" y="1"/>
                  </a:moveTo>
                  <a:cubicBezTo>
                    <a:pt x="51" y="1"/>
                    <a:pt x="0" y="83"/>
                    <a:pt x="60" y="138"/>
                  </a:cubicBezTo>
                  <a:cubicBezTo>
                    <a:pt x="245" y="300"/>
                    <a:pt x="424" y="471"/>
                    <a:pt x="613" y="627"/>
                  </a:cubicBezTo>
                  <a:cubicBezTo>
                    <a:pt x="809" y="781"/>
                    <a:pt x="1019" y="915"/>
                    <a:pt x="1243" y="1026"/>
                  </a:cubicBezTo>
                  <a:cubicBezTo>
                    <a:pt x="1256" y="1033"/>
                    <a:pt x="1268" y="1035"/>
                    <a:pt x="1280" y="1035"/>
                  </a:cubicBezTo>
                  <a:cubicBezTo>
                    <a:pt x="1350" y="1035"/>
                    <a:pt x="1393" y="931"/>
                    <a:pt x="1315" y="888"/>
                  </a:cubicBezTo>
                  <a:cubicBezTo>
                    <a:pt x="1165" y="812"/>
                    <a:pt x="1021" y="728"/>
                    <a:pt x="883" y="631"/>
                  </a:cubicBezTo>
                  <a:cubicBezTo>
                    <a:pt x="624" y="452"/>
                    <a:pt x="403" y="226"/>
                    <a:pt x="167" y="22"/>
                  </a:cubicBezTo>
                  <a:cubicBezTo>
                    <a:pt x="150" y="7"/>
                    <a:pt x="131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6"/>
            <p:cNvSpPr/>
            <p:nvPr/>
          </p:nvSpPr>
          <p:spPr>
            <a:xfrm>
              <a:off x="4699561" y="4052734"/>
              <a:ext cx="1130448" cy="140331"/>
            </a:xfrm>
            <a:custGeom>
              <a:avLst/>
              <a:gdLst/>
              <a:ahLst/>
              <a:cxnLst/>
              <a:rect l="l" t="t" r="r" b="b"/>
              <a:pathLst>
                <a:path w="14645" h="1818" extrusionOk="0">
                  <a:moveTo>
                    <a:pt x="6648" y="0"/>
                  </a:moveTo>
                  <a:cubicBezTo>
                    <a:pt x="6640" y="0"/>
                    <a:pt x="6633" y="0"/>
                    <a:pt x="6625" y="0"/>
                  </a:cubicBezTo>
                  <a:cubicBezTo>
                    <a:pt x="5839" y="6"/>
                    <a:pt x="5054" y="66"/>
                    <a:pt x="4272" y="140"/>
                  </a:cubicBezTo>
                  <a:cubicBezTo>
                    <a:pt x="3344" y="214"/>
                    <a:pt x="2420" y="352"/>
                    <a:pt x="1521" y="593"/>
                  </a:cubicBezTo>
                  <a:cubicBezTo>
                    <a:pt x="1192" y="679"/>
                    <a:pt x="863" y="766"/>
                    <a:pt x="536" y="858"/>
                  </a:cubicBezTo>
                  <a:cubicBezTo>
                    <a:pt x="386" y="901"/>
                    <a:pt x="236" y="949"/>
                    <a:pt x="87" y="1004"/>
                  </a:cubicBezTo>
                  <a:cubicBezTo>
                    <a:pt x="0" y="1036"/>
                    <a:pt x="33" y="1157"/>
                    <a:pt x="111" y="1157"/>
                  </a:cubicBezTo>
                  <a:cubicBezTo>
                    <a:pt x="120" y="1157"/>
                    <a:pt x="129" y="1156"/>
                    <a:pt x="139" y="1152"/>
                  </a:cubicBezTo>
                  <a:cubicBezTo>
                    <a:pt x="250" y="1109"/>
                    <a:pt x="363" y="1074"/>
                    <a:pt x="476" y="1039"/>
                  </a:cubicBezTo>
                  <a:cubicBezTo>
                    <a:pt x="754" y="957"/>
                    <a:pt x="1034" y="883"/>
                    <a:pt x="1318" y="809"/>
                  </a:cubicBezTo>
                  <a:cubicBezTo>
                    <a:pt x="2338" y="521"/>
                    <a:pt x="3389" y="360"/>
                    <a:pt x="4445" y="280"/>
                  </a:cubicBezTo>
                  <a:cubicBezTo>
                    <a:pt x="5185" y="213"/>
                    <a:pt x="5928" y="157"/>
                    <a:pt x="6670" y="157"/>
                  </a:cubicBezTo>
                  <a:cubicBezTo>
                    <a:pt x="6800" y="157"/>
                    <a:pt x="6930" y="159"/>
                    <a:pt x="7059" y="163"/>
                  </a:cubicBezTo>
                  <a:cubicBezTo>
                    <a:pt x="8205" y="208"/>
                    <a:pt x="9341" y="381"/>
                    <a:pt x="10472" y="566"/>
                  </a:cubicBezTo>
                  <a:cubicBezTo>
                    <a:pt x="11857" y="819"/>
                    <a:pt x="13208" y="1235"/>
                    <a:pt x="14496" y="1809"/>
                  </a:cubicBezTo>
                  <a:cubicBezTo>
                    <a:pt x="14509" y="1815"/>
                    <a:pt x="14521" y="1817"/>
                    <a:pt x="14532" y="1817"/>
                  </a:cubicBezTo>
                  <a:cubicBezTo>
                    <a:pt x="14604" y="1817"/>
                    <a:pt x="14644" y="1706"/>
                    <a:pt x="14562" y="1669"/>
                  </a:cubicBezTo>
                  <a:cubicBezTo>
                    <a:pt x="14328" y="1562"/>
                    <a:pt x="14089" y="1465"/>
                    <a:pt x="13848" y="1368"/>
                  </a:cubicBezTo>
                  <a:cubicBezTo>
                    <a:pt x="13099" y="1068"/>
                    <a:pt x="12328" y="823"/>
                    <a:pt x="11542" y="640"/>
                  </a:cubicBezTo>
                  <a:cubicBezTo>
                    <a:pt x="10999" y="500"/>
                    <a:pt x="10448" y="391"/>
                    <a:pt x="9892" y="313"/>
                  </a:cubicBezTo>
                  <a:cubicBezTo>
                    <a:pt x="8817" y="149"/>
                    <a:pt x="7737" y="0"/>
                    <a:pt x="66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6"/>
            <p:cNvSpPr/>
            <p:nvPr/>
          </p:nvSpPr>
          <p:spPr>
            <a:xfrm>
              <a:off x="5616368" y="4019773"/>
              <a:ext cx="477266" cy="95947"/>
            </a:xfrm>
            <a:custGeom>
              <a:avLst/>
              <a:gdLst/>
              <a:ahLst/>
              <a:cxnLst/>
              <a:rect l="l" t="t" r="r" b="b"/>
              <a:pathLst>
                <a:path w="6183" h="1243" extrusionOk="0">
                  <a:moveTo>
                    <a:pt x="5151" y="1"/>
                  </a:moveTo>
                  <a:cubicBezTo>
                    <a:pt x="4494" y="1"/>
                    <a:pt x="3836" y="44"/>
                    <a:pt x="3185" y="152"/>
                  </a:cubicBezTo>
                  <a:cubicBezTo>
                    <a:pt x="2457" y="250"/>
                    <a:pt x="1743" y="435"/>
                    <a:pt x="1048" y="682"/>
                  </a:cubicBezTo>
                  <a:cubicBezTo>
                    <a:pt x="725" y="793"/>
                    <a:pt x="414" y="935"/>
                    <a:pt x="105" y="1079"/>
                  </a:cubicBezTo>
                  <a:cubicBezTo>
                    <a:pt x="50" y="1094"/>
                    <a:pt x="0" y="1114"/>
                    <a:pt x="11" y="1182"/>
                  </a:cubicBezTo>
                  <a:cubicBezTo>
                    <a:pt x="24" y="1227"/>
                    <a:pt x="53" y="1242"/>
                    <a:pt x="87" y="1242"/>
                  </a:cubicBezTo>
                  <a:cubicBezTo>
                    <a:pt x="130" y="1242"/>
                    <a:pt x="180" y="1219"/>
                    <a:pt x="216" y="1201"/>
                  </a:cubicBezTo>
                  <a:cubicBezTo>
                    <a:pt x="363" y="1133"/>
                    <a:pt x="509" y="1065"/>
                    <a:pt x="659" y="1001"/>
                  </a:cubicBezTo>
                  <a:cubicBezTo>
                    <a:pt x="906" y="896"/>
                    <a:pt x="1159" y="808"/>
                    <a:pt x="1414" y="723"/>
                  </a:cubicBezTo>
                  <a:cubicBezTo>
                    <a:pt x="2012" y="526"/>
                    <a:pt x="2630" y="384"/>
                    <a:pt x="3255" y="300"/>
                  </a:cubicBezTo>
                  <a:cubicBezTo>
                    <a:pt x="3852" y="205"/>
                    <a:pt x="4452" y="158"/>
                    <a:pt x="5055" y="158"/>
                  </a:cubicBezTo>
                  <a:cubicBezTo>
                    <a:pt x="5108" y="157"/>
                    <a:pt x="5161" y="157"/>
                    <a:pt x="5213" y="157"/>
                  </a:cubicBezTo>
                  <a:cubicBezTo>
                    <a:pt x="5496" y="157"/>
                    <a:pt x="5781" y="164"/>
                    <a:pt x="6063" y="195"/>
                  </a:cubicBezTo>
                  <a:cubicBezTo>
                    <a:pt x="6071" y="197"/>
                    <a:pt x="6080" y="197"/>
                    <a:pt x="6088" y="197"/>
                  </a:cubicBezTo>
                  <a:cubicBezTo>
                    <a:pt x="6129" y="197"/>
                    <a:pt x="6168" y="177"/>
                    <a:pt x="6176" y="133"/>
                  </a:cubicBezTo>
                  <a:cubicBezTo>
                    <a:pt x="6182" y="90"/>
                    <a:pt x="6154" y="51"/>
                    <a:pt x="6112" y="43"/>
                  </a:cubicBezTo>
                  <a:cubicBezTo>
                    <a:pt x="6006" y="30"/>
                    <a:pt x="5899" y="20"/>
                    <a:pt x="5790" y="14"/>
                  </a:cubicBezTo>
                  <a:cubicBezTo>
                    <a:pt x="5577" y="5"/>
                    <a:pt x="5364" y="1"/>
                    <a:pt x="5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6"/>
            <p:cNvSpPr/>
            <p:nvPr/>
          </p:nvSpPr>
          <p:spPr>
            <a:xfrm>
              <a:off x="7009062" y="4156788"/>
              <a:ext cx="635737" cy="104747"/>
            </a:xfrm>
            <a:custGeom>
              <a:avLst/>
              <a:gdLst/>
              <a:ahLst/>
              <a:cxnLst/>
              <a:rect l="l" t="t" r="r" b="b"/>
              <a:pathLst>
                <a:path w="8236" h="1357" extrusionOk="0">
                  <a:moveTo>
                    <a:pt x="4523" y="1"/>
                  </a:moveTo>
                  <a:cubicBezTo>
                    <a:pt x="3799" y="1"/>
                    <a:pt x="3072" y="94"/>
                    <a:pt x="2339" y="314"/>
                  </a:cubicBezTo>
                  <a:cubicBezTo>
                    <a:pt x="1722" y="502"/>
                    <a:pt x="1095" y="705"/>
                    <a:pt x="506" y="979"/>
                  </a:cubicBezTo>
                  <a:cubicBezTo>
                    <a:pt x="354" y="1051"/>
                    <a:pt x="200" y="1125"/>
                    <a:pt x="54" y="1207"/>
                  </a:cubicBezTo>
                  <a:cubicBezTo>
                    <a:pt x="15" y="1228"/>
                    <a:pt x="0" y="1273"/>
                    <a:pt x="19" y="1312"/>
                  </a:cubicBezTo>
                  <a:cubicBezTo>
                    <a:pt x="32" y="1340"/>
                    <a:pt x="60" y="1356"/>
                    <a:pt x="90" y="1356"/>
                  </a:cubicBezTo>
                  <a:cubicBezTo>
                    <a:pt x="102" y="1356"/>
                    <a:pt x="114" y="1353"/>
                    <a:pt x="126" y="1347"/>
                  </a:cubicBezTo>
                  <a:cubicBezTo>
                    <a:pt x="241" y="1281"/>
                    <a:pt x="360" y="1224"/>
                    <a:pt x="480" y="1166"/>
                  </a:cubicBezTo>
                  <a:cubicBezTo>
                    <a:pt x="595" y="1111"/>
                    <a:pt x="712" y="1059"/>
                    <a:pt x="829" y="1008"/>
                  </a:cubicBezTo>
                  <a:cubicBezTo>
                    <a:pt x="1379" y="784"/>
                    <a:pt x="1940" y="590"/>
                    <a:pt x="2512" y="430"/>
                  </a:cubicBezTo>
                  <a:lnTo>
                    <a:pt x="2506" y="430"/>
                  </a:lnTo>
                  <a:cubicBezTo>
                    <a:pt x="2763" y="358"/>
                    <a:pt x="3022" y="300"/>
                    <a:pt x="3286" y="259"/>
                  </a:cubicBezTo>
                  <a:lnTo>
                    <a:pt x="3286" y="259"/>
                  </a:lnTo>
                  <a:lnTo>
                    <a:pt x="3276" y="261"/>
                  </a:lnTo>
                  <a:cubicBezTo>
                    <a:pt x="3701" y="192"/>
                    <a:pt x="4132" y="157"/>
                    <a:pt x="4563" y="157"/>
                  </a:cubicBezTo>
                  <a:cubicBezTo>
                    <a:pt x="4706" y="157"/>
                    <a:pt x="4850" y="161"/>
                    <a:pt x="4993" y="168"/>
                  </a:cubicBezTo>
                  <a:cubicBezTo>
                    <a:pt x="5767" y="210"/>
                    <a:pt x="6530" y="366"/>
                    <a:pt x="7283" y="547"/>
                  </a:cubicBezTo>
                  <a:cubicBezTo>
                    <a:pt x="7565" y="621"/>
                    <a:pt x="7849" y="705"/>
                    <a:pt x="8124" y="802"/>
                  </a:cubicBezTo>
                  <a:cubicBezTo>
                    <a:pt x="8132" y="804"/>
                    <a:pt x="8140" y="805"/>
                    <a:pt x="8147" y="805"/>
                  </a:cubicBezTo>
                  <a:cubicBezTo>
                    <a:pt x="8181" y="805"/>
                    <a:pt x="8213" y="784"/>
                    <a:pt x="8223" y="751"/>
                  </a:cubicBezTo>
                  <a:cubicBezTo>
                    <a:pt x="8236" y="709"/>
                    <a:pt x="8213" y="666"/>
                    <a:pt x="8172" y="652"/>
                  </a:cubicBezTo>
                  <a:cubicBezTo>
                    <a:pt x="7974" y="582"/>
                    <a:pt x="7773" y="522"/>
                    <a:pt x="7571" y="463"/>
                  </a:cubicBezTo>
                  <a:cubicBezTo>
                    <a:pt x="6552" y="185"/>
                    <a:pt x="5540" y="1"/>
                    <a:pt x="45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6"/>
            <p:cNvSpPr/>
            <p:nvPr/>
          </p:nvSpPr>
          <p:spPr>
            <a:xfrm>
              <a:off x="4612566" y="3264527"/>
              <a:ext cx="62833" cy="313314"/>
            </a:xfrm>
            <a:custGeom>
              <a:avLst/>
              <a:gdLst/>
              <a:ahLst/>
              <a:cxnLst/>
              <a:rect l="l" t="t" r="r" b="b"/>
              <a:pathLst>
                <a:path w="814" h="4059" extrusionOk="0">
                  <a:moveTo>
                    <a:pt x="145" y="1"/>
                  </a:moveTo>
                  <a:cubicBezTo>
                    <a:pt x="114" y="1"/>
                    <a:pt x="87" y="15"/>
                    <a:pt x="83" y="49"/>
                  </a:cubicBezTo>
                  <a:cubicBezTo>
                    <a:pt x="32" y="380"/>
                    <a:pt x="29" y="715"/>
                    <a:pt x="17" y="1048"/>
                  </a:cubicBezTo>
                  <a:cubicBezTo>
                    <a:pt x="1" y="1645"/>
                    <a:pt x="56" y="2242"/>
                    <a:pt x="186" y="2826"/>
                  </a:cubicBezTo>
                  <a:cubicBezTo>
                    <a:pt x="276" y="3241"/>
                    <a:pt x="457" y="3630"/>
                    <a:pt x="645" y="4011"/>
                  </a:cubicBezTo>
                  <a:cubicBezTo>
                    <a:pt x="661" y="4045"/>
                    <a:pt x="688" y="4059"/>
                    <a:pt x="715" y="4059"/>
                  </a:cubicBezTo>
                  <a:cubicBezTo>
                    <a:pt x="765" y="4059"/>
                    <a:pt x="814" y="4011"/>
                    <a:pt x="789" y="3951"/>
                  </a:cubicBezTo>
                  <a:cubicBezTo>
                    <a:pt x="589" y="3544"/>
                    <a:pt x="400" y="3128"/>
                    <a:pt x="315" y="2682"/>
                  </a:cubicBezTo>
                  <a:cubicBezTo>
                    <a:pt x="141" y="1830"/>
                    <a:pt x="136" y="956"/>
                    <a:pt x="233" y="94"/>
                  </a:cubicBezTo>
                  <a:cubicBezTo>
                    <a:pt x="259" y="41"/>
                    <a:pt x="197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6"/>
            <p:cNvSpPr/>
            <p:nvPr/>
          </p:nvSpPr>
          <p:spPr>
            <a:xfrm>
              <a:off x="4675323" y="3600389"/>
              <a:ext cx="61134" cy="70860"/>
            </a:xfrm>
            <a:custGeom>
              <a:avLst/>
              <a:gdLst/>
              <a:ahLst/>
              <a:cxnLst/>
              <a:rect l="l" t="t" r="r" b="b"/>
              <a:pathLst>
                <a:path w="792" h="918" extrusionOk="0">
                  <a:moveTo>
                    <a:pt x="160" y="0"/>
                  </a:moveTo>
                  <a:cubicBezTo>
                    <a:pt x="154" y="0"/>
                    <a:pt x="146" y="1"/>
                    <a:pt x="138" y="3"/>
                  </a:cubicBezTo>
                  <a:cubicBezTo>
                    <a:pt x="0" y="57"/>
                    <a:pt x="153" y="228"/>
                    <a:pt x="190" y="310"/>
                  </a:cubicBezTo>
                  <a:cubicBezTo>
                    <a:pt x="319" y="516"/>
                    <a:pt x="455" y="719"/>
                    <a:pt x="626" y="894"/>
                  </a:cubicBezTo>
                  <a:cubicBezTo>
                    <a:pt x="643" y="911"/>
                    <a:pt x="662" y="918"/>
                    <a:pt x="680" y="918"/>
                  </a:cubicBezTo>
                  <a:cubicBezTo>
                    <a:pt x="741" y="918"/>
                    <a:pt x="792" y="841"/>
                    <a:pt x="737" y="783"/>
                  </a:cubicBezTo>
                  <a:cubicBezTo>
                    <a:pt x="630" y="672"/>
                    <a:pt x="531" y="548"/>
                    <a:pt x="447" y="419"/>
                  </a:cubicBezTo>
                  <a:cubicBezTo>
                    <a:pt x="375" y="316"/>
                    <a:pt x="311" y="209"/>
                    <a:pt x="251" y="98"/>
                  </a:cubicBezTo>
                  <a:cubicBezTo>
                    <a:pt x="233" y="51"/>
                    <a:pt x="212" y="0"/>
                    <a:pt x="1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6"/>
            <p:cNvSpPr/>
            <p:nvPr/>
          </p:nvSpPr>
          <p:spPr>
            <a:xfrm>
              <a:off x="6117574" y="3554074"/>
              <a:ext cx="40679" cy="80972"/>
            </a:xfrm>
            <a:custGeom>
              <a:avLst/>
              <a:gdLst/>
              <a:ahLst/>
              <a:cxnLst/>
              <a:rect l="l" t="t" r="r" b="b"/>
              <a:pathLst>
                <a:path w="527" h="1049" extrusionOk="0">
                  <a:moveTo>
                    <a:pt x="78" y="1"/>
                  </a:moveTo>
                  <a:cubicBezTo>
                    <a:pt x="35" y="1"/>
                    <a:pt x="2" y="35"/>
                    <a:pt x="0" y="77"/>
                  </a:cubicBezTo>
                  <a:cubicBezTo>
                    <a:pt x="21" y="264"/>
                    <a:pt x="101" y="439"/>
                    <a:pt x="173" y="609"/>
                  </a:cubicBezTo>
                  <a:cubicBezTo>
                    <a:pt x="239" y="751"/>
                    <a:pt x="296" y="889"/>
                    <a:pt x="385" y="1019"/>
                  </a:cubicBezTo>
                  <a:cubicBezTo>
                    <a:pt x="400" y="1040"/>
                    <a:pt x="422" y="1049"/>
                    <a:pt x="445" y="1049"/>
                  </a:cubicBezTo>
                  <a:cubicBezTo>
                    <a:pt x="483" y="1049"/>
                    <a:pt x="521" y="1024"/>
                    <a:pt x="525" y="984"/>
                  </a:cubicBezTo>
                  <a:cubicBezTo>
                    <a:pt x="527" y="961"/>
                    <a:pt x="521" y="941"/>
                    <a:pt x="508" y="924"/>
                  </a:cubicBezTo>
                  <a:cubicBezTo>
                    <a:pt x="475" y="875"/>
                    <a:pt x="447" y="825"/>
                    <a:pt x="422" y="774"/>
                  </a:cubicBezTo>
                  <a:cubicBezTo>
                    <a:pt x="317" y="558"/>
                    <a:pt x="216" y="348"/>
                    <a:pt x="161" y="110"/>
                  </a:cubicBezTo>
                  <a:cubicBezTo>
                    <a:pt x="158" y="56"/>
                    <a:pt x="142" y="1"/>
                    <a:pt x="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6"/>
            <p:cNvSpPr/>
            <p:nvPr/>
          </p:nvSpPr>
          <p:spPr>
            <a:xfrm>
              <a:off x="6975561" y="2085960"/>
              <a:ext cx="38132" cy="33732"/>
            </a:xfrm>
            <a:custGeom>
              <a:avLst/>
              <a:gdLst/>
              <a:ahLst/>
              <a:cxnLst/>
              <a:rect l="l" t="t" r="r" b="b"/>
              <a:pathLst>
                <a:path w="494" h="437" extrusionOk="0">
                  <a:moveTo>
                    <a:pt x="81" y="0"/>
                  </a:moveTo>
                  <a:cubicBezTo>
                    <a:pt x="37" y="0"/>
                    <a:pt x="2" y="33"/>
                    <a:pt x="2" y="77"/>
                  </a:cubicBezTo>
                  <a:cubicBezTo>
                    <a:pt x="0" y="136"/>
                    <a:pt x="56" y="144"/>
                    <a:pt x="91" y="175"/>
                  </a:cubicBezTo>
                  <a:cubicBezTo>
                    <a:pt x="175" y="249"/>
                    <a:pt x="249" y="334"/>
                    <a:pt x="325" y="412"/>
                  </a:cubicBezTo>
                  <a:cubicBezTo>
                    <a:pt x="343" y="429"/>
                    <a:pt x="362" y="437"/>
                    <a:pt x="381" y="437"/>
                  </a:cubicBezTo>
                  <a:cubicBezTo>
                    <a:pt x="441" y="437"/>
                    <a:pt x="493" y="359"/>
                    <a:pt x="436" y="303"/>
                  </a:cubicBezTo>
                  <a:cubicBezTo>
                    <a:pt x="356" y="223"/>
                    <a:pt x="282" y="136"/>
                    <a:pt x="198" y="62"/>
                  </a:cubicBezTo>
                  <a:cubicBezTo>
                    <a:pt x="165" y="33"/>
                    <a:pt x="126" y="0"/>
                    <a:pt x="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6"/>
            <p:cNvSpPr/>
            <p:nvPr/>
          </p:nvSpPr>
          <p:spPr>
            <a:xfrm>
              <a:off x="6608746" y="2381065"/>
              <a:ext cx="109147" cy="46237"/>
            </a:xfrm>
            <a:custGeom>
              <a:avLst/>
              <a:gdLst/>
              <a:ahLst/>
              <a:cxnLst/>
              <a:rect l="l" t="t" r="r" b="b"/>
              <a:pathLst>
                <a:path w="1414" h="599" extrusionOk="0">
                  <a:moveTo>
                    <a:pt x="1300" y="1"/>
                  </a:moveTo>
                  <a:cubicBezTo>
                    <a:pt x="1287" y="1"/>
                    <a:pt x="1273" y="4"/>
                    <a:pt x="1259" y="12"/>
                  </a:cubicBezTo>
                  <a:cubicBezTo>
                    <a:pt x="977" y="152"/>
                    <a:pt x="685" y="265"/>
                    <a:pt x="385" y="354"/>
                  </a:cubicBezTo>
                  <a:cubicBezTo>
                    <a:pt x="280" y="387"/>
                    <a:pt x="173" y="419"/>
                    <a:pt x="66" y="444"/>
                  </a:cubicBezTo>
                  <a:cubicBezTo>
                    <a:pt x="23" y="456"/>
                    <a:pt x="0" y="500"/>
                    <a:pt x="10" y="541"/>
                  </a:cubicBezTo>
                  <a:cubicBezTo>
                    <a:pt x="21" y="576"/>
                    <a:pt x="53" y="599"/>
                    <a:pt x="88" y="599"/>
                  </a:cubicBezTo>
                  <a:cubicBezTo>
                    <a:pt x="94" y="599"/>
                    <a:pt x="101" y="598"/>
                    <a:pt x="107" y="596"/>
                  </a:cubicBezTo>
                  <a:cubicBezTo>
                    <a:pt x="200" y="576"/>
                    <a:pt x="290" y="547"/>
                    <a:pt x="381" y="518"/>
                  </a:cubicBezTo>
                  <a:cubicBezTo>
                    <a:pt x="545" y="467"/>
                    <a:pt x="708" y="415"/>
                    <a:pt x="868" y="356"/>
                  </a:cubicBezTo>
                  <a:cubicBezTo>
                    <a:pt x="1029" y="294"/>
                    <a:pt x="1185" y="226"/>
                    <a:pt x="1337" y="148"/>
                  </a:cubicBezTo>
                  <a:cubicBezTo>
                    <a:pt x="1414" y="103"/>
                    <a:pt x="1370" y="1"/>
                    <a:pt x="13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6"/>
            <p:cNvSpPr/>
            <p:nvPr/>
          </p:nvSpPr>
          <p:spPr>
            <a:xfrm>
              <a:off x="6734800" y="2344013"/>
              <a:ext cx="49324" cy="29101"/>
            </a:xfrm>
            <a:custGeom>
              <a:avLst/>
              <a:gdLst/>
              <a:ahLst/>
              <a:cxnLst/>
              <a:rect l="l" t="t" r="r" b="b"/>
              <a:pathLst>
                <a:path w="639" h="377" extrusionOk="0">
                  <a:moveTo>
                    <a:pt x="526" y="1"/>
                  </a:moveTo>
                  <a:cubicBezTo>
                    <a:pt x="513" y="1"/>
                    <a:pt x="498" y="4"/>
                    <a:pt x="484" y="13"/>
                  </a:cubicBezTo>
                  <a:cubicBezTo>
                    <a:pt x="410" y="58"/>
                    <a:pt x="334" y="95"/>
                    <a:pt x="256" y="134"/>
                  </a:cubicBezTo>
                  <a:cubicBezTo>
                    <a:pt x="194" y="165"/>
                    <a:pt x="134" y="198"/>
                    <a:pt x="71" y="223"/>
                  </a:cubicBezTo>
                  <a:cubicBezTo>
                    <a:pt x="27" y="233"/>
                    <a:pt x="1" y="276"/>
                    <a:pt x="11" y="321"/>
                  </a:cubicBezTo>
                  <a:cubicBezTo>
                    <a:pt x="25" y="363"/>
                    <a:pt x="52" y="377"/>
                    <a:pt x="83" y="377"/>
                  </a:cubicBezTo>
                  <a:cubicBezTo>
                    <a:pt x="124" y="377"/>
                    <a:pt x="173" y="352"/>
                    <a:pt x="208" y="332"/>
                  </a:cubicBezTo>
                  <a:cubicBezTo>
                    <a:pt x="328" y="274"/>
                    <a:pt x="449" y="214"/>
                    <a:pt x="564" y="149"/>
                  </a:cubicBezTo>
                  <a:cubicBezTo>
                    <a:pt x="639" y="104"/>
                    <a:pt x="595" y="1"/>
                    <a:pt x="5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6"/>
            <p:cNvSpPr/>
            <p:nvPr/>
          </p:nvSpPr>
          <p:spPr>
            <a:xfrm>
              <a:off x="5949219" y="2489520"/>
              <a:ext cx="51100" cy="51794"/>
            </a:xfrm>
            <a:custGeom>
              <a:avLst/>
              <a:gdLst/>
              <a:ahLst/>
              <a:cxnLst/>
              <a:rect l="l" t="t" r="r" b="b"/>
              <a:pathLst>
                <a:path w="662" h="671" extrusionOk="0">
                  <a:moveTo>
                    <a:pt x="81" y="0"/>
                  </a:moveTo>
                  <a:cubicBezTo>
                    <a:pt x="42" y="0"/>
                    <a:pt x="12" y="22"/>
                    <a:pt x="0" y="78"/>
                  </a:cubicBezTo>
                  <a:cubicBezTo>
                    <a:pt x="0" y="119"/>
                    <a:pt x="33" y="154"/>
                    <a:pt x="74" y="158"/>
                  </a:cubicBezTo>
                  <a:cubicBezTo>
                    <a:pt x="132" y="181"/>
                    <a:pt x="186" y="214"/>
                    <a:pt x="233" y="255"/>
                  </a:cubicBezTo>
                  <a:cubicBezTo>
                    <a:pt x="342" y="352"/>
                    <a:pt x="430" y="489"/>
                    <a:pt x="492" y="623"/>
                  </a:cubicBezTo>
                  <a:cubicBezTo>
                    <a:pt x="507" y="656"/>
                    <a:pt x="534" y="670"/>
                    <a:pt x="561" y="670"/>
                  </a:cubicBezTo>
                  <a:cubicBezTo>
                    <a:pt x="612" y="670"/>
                    <a:pt x="661" y="623"/>
                    <a:pt x="636" y="561"/>
                  </a:cubicBezTo>
                  <a:cubicBezTo>
                    <a:pt x="581" y="434"/>
                    <a:pt x="504" y="317"/>
                    <a:pt x="412" y="212"/>
                  </a:cubicBezTo>
                  <a:cubicBezTo>
                    <a:pt x="361" y="156"/>
                    <a:pt x="187" y="0"/>
                    <a:pt x="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6"/>
            <p:cNvSpPr/>
            <p:nvPr/>
          </p:nvSpPr>
          <p:spPr>
            <a:xfrm>
              <a:off x="6043702" y="1902630"/>
              <a:ext cx="156541" cy="101659"/>
            </a:xfrm>
            <a:custGeom>
              <a:avLst/>
              <a:gdLst/>
              <a:ahLst/>
              <a:cxnLst/>
              <a:rect l="l" t="t" r="r" b="b"/>
              <a:pathLst>
                <a:path w="2028" h="1317" extrusionOk="0">
                  <a:moveTo>
                    <a:pt x="1914" y="0"/>
                  </a:moveTo>
                  <a:cubicBezTo>
                    <a:pt x="1904" y="0"/>
                    <a:pt x="1893" y="3"/>
                    <a:pt x="1881" y="8"/>
                  </a:cubicBezTo>
                  <a:cubicBezTo>
                    <a:pt x="1772" y="59"/>
                    <a:pt x="1665" y="110"/>
                    <a:pt x="1556" y="166"/>
                  </a:cubicBezTo>
                  <a:cubicBezTo>
                    <a:pt x="1148" y="359"/>
                    <a:pt x="782" y="627"/>
                    <a:pt x="416" y="892"/>
                  </a:cubicBezTo>
                  <a:cubicBezTo>
                    <a:pt x="288" y="983"/>
                    <a:pt x="167" y="1083"/>
                    <a:pt x="42" y="1178"/>
                  </a:cubicBezTo>
                  <a:cubicBezTo>
                    <a:pt x="7" y="1205"/>
                    <a:pt x="0" y="1252"/>
                    <a:pt x="27" y="1287"/>
                  </a:cubicBezTo>
                  <a:cubicBezTo>
                    <a:pt x="44" y="1308"/>
                    <a:pt x="64" y="1317"/>
                    <a:pt x="83" y="1317"/>
                  </a:cubicBezTo>
                  <a:cubicBezTo>
                    <a:pt x="125" y="1317"/>
                    <a:pt x="169" y="1280"/>
                    <a:pt x="202" y="1252"/>
                  </a:cubicBezTo>
                  <a:cubicBezTo>
                    <a:pt x="264" y="1203"/>
                    <a:pt x="328" y="1153"/>
                    <a:pt x="391" y="1106"/>
                  </a:cubicBezTo>
                  <a:cubicBezTo>
                    <a:pt x="774" y="824"/>
                    <a:pt x="1157" y="536"/>
                    <a:pt x="1587" y="324"/>
                  </a:cubicBezTo>
                  <a:lnTo>
                    <a:pt x="1587" y="324"/>
                  </a:lnTo>
                  <a:lnTo>
                    <a:pt x="1576" y="331"/>
                  </a:lnTo>
                  <a:cubicBezTo>
                    <a:pt x="1698" y="269"/>
                    <a:pt x="1819" y="209"/>
                    <a:pt x="1942" y="152"/>
                  </a:cubicBezTo>
                  <a:cubicBezTo>
                    <a:pt x="2027" y="117"/>
                    <a:pt x="1990" y="0"/>
                    <a:pt x="19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6"/>
            <p:cNvSpPr/>
            <p:nvPr/>
          </p:nvSpPr>
          <p:spPr>
            <a:xfrm>
              <a:off x="6223327" y="1874377"/>
              <a:ext cx="56426" cy="22231"/>
            </a:xfrm>
            <a:custGeom>
              <a:avLst/>
              <a:gdLst/>
              <a:ahLst/>
              <a:cxnLst/>
              <a:rect l="l" t="t" r="r" b="b"/>
              <a:pathLst>
                <a:path w="731" h="288" extrusionOk="0">
                  <a:moveTo>
                    <a:pt x="643" y="0"/>
                  </a:moveTo>
                  <a:cubicBezTo>
                    <a:pt x="639" y="0"/>
                    <a:pt x="635" y="1"/>
                    <a:pt x="632" y="1"/>
                  </a:cubicBezTo>
                  <a:cubicBezTo>
                    <a:pt x="484" y="26"/>
                    <a:pt x="336" y="61"/>
                    <a:pt x="192" y="102"/>
                  </a:cubicBezTo>
                  <a:cubicBezTo>
                    <a:pt x="126" y="131"/>
                    <a:pt x="4" y="116"/>
                    <a:pt x="0" y="211"/>
                  </a:cubicBezTo>
                  <a:cubicBezTo>
                    <a:pt x="6" y="270"/>
                    <a:pt x="40" y="288"/>
                    <a:pt x="82" y="288"/>
                  </a:cubicBezTo>
                  <a:cubicBezTo>
                    <a:pt x="115" y="288"/>
                    <a:pt x="153" y="277"/>
                    <a:pt x="185" y="267"/>
                  </a:cubicBezTo>
                  <a:cubicBezTo>
                    <a:pt x="301" y="234"/>
                    <a:pt x="418" y="203"/>
                    <a:pt x="535" y="178"/>
                  </a:cubicBezTo>
                  <a:cubicBezTo>
                    <a:pt x="601" y="160"/>
                    <a:pt x="731" y="170"/>
                    <a:pt x="720" y="67"/>
                  </a:cubicBezTo>
                  <a:cubicBezTo>
                    <a:pt x="715" y="29"/>
                    <a:pt x="681" y="0"/>
                    <a:pt x="6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6"/>
            <p:cNvSpPr/>
            <p:nvPr/>
          </p:nvSpPr>
          <p:spPr>
            <a:xfrm>
              <a:off x="7660638" y="3240211"/>
              <a:ext cx="61134" cy="325587"/>
            </a:xfrm>
            <a:custGeom>
              <a:avLst/>
              <a:gdLst/>
              <a:ahLst/>
              <a:cxnLst/>
              <a:rect l="l" t="t" r="r" b="b"/>
              <a:pathLst>
                <a:path w="792" h="4218" extrusionOk="0">
                  <a:moveTo>
                    <a:pt x="178" y="1"/>
                  </a:moveTo>
                  <a:cubicBezTo>
                    <a:pt x="139" y="1"/>
                    <a:pt x="107" y="28"/>
                    <a:pt x="101" y="67"/>
                  </a:cubicBezTo>
                  <a:cubicBezTo>
                    <a:pt x="0" y="937"/>
                    <a:pt x="68" y="1826"/>
                    <a:pt x="259" y="2682"/>
                  </a:cubicBezTo>
                  <a:cubicBezTo>
                    <a:pt x="371" y="3176"/>
                    <a:pt x="475" y="3674"/>
                    <a:pt x="624" y="4159"/>
                  </a:cubicBezTo>
                  <a:cubicBezTo>
                    <a:pt x="630" y="4180"/>
                    <a:pt x="642" y="4196"/>
                    <a:pt x="661" y="4206"/>
                  </a:cubicBezTo>
                  <a:cubicBezTo>
                    <a:pt x="672" y="4214"/>
                    <a:pt x="685" y="4218"/>
                    <a:pt x="698" y="4218"/>
                  </a:cubicBezTo>
                  <a:cubicBezTo>
                    <a:pt x="746" y="4218"/>
                    <a:pt x="792" y="4170"/>
                    <a:pt x="776" y="4120"/>
                  </a:cubicBezTo>
                  <a:cubicBezTo>
                    <a:pt x="640" y="3686"/>
                    <a:pt x="545" y="3240"/>
                    <a:pt x="445" y="2795"/>
                  </a:cubicBezTo>
                  <a:cubicBezTo>
                    <a:pt x="243" y="1948"/>
                    <a:pt x="163" y="1067"/>
                    <a:pt x="243" y="199"/>
                  </a:cubicBezTo>
                  <a:cubicBezTo>
                    <a:pt x="249" y="129"/>
                    <a:pt x="286" y="20"/>
                    <a:pt x="190" y="1"/>
                  </a:cubicBezTo>
                  <a:cubicBezTo>
                    <a:pt x="186" y="1"/>
                    <a:pt x="182" y="1"/>
                    <a:pt x="1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6"/>
            <p:cNvSpPr/>
            <p:nvPr/>
          </p:nvSpPr>
          <p:spPr>
            <a:xfrm>
              <a:off x="7721465" y="3604789"/>
              <a:ext cx="41914" cy="72481"/>
            </a:xfrm>
            <a:custGeom>
              <a:avLst/>
              <a:gdLst/>
              <a:ahLst/>
              <a:cxnLst/>
              <a:rect l="l" t="t" r="r" b="b"/>
              <a:pathLst>
                <a:path w="543" h="939" extrusionOk="0">
                  <a:moveTo>
                    <a:pt x="91" y="1"/>
                  </a:moveTo>
                  <a:cubicBezTo>
                    <a:pt x="81" y="1"/>
                    <a:pt x="71" y="2"/>
                    <a:pt x="60" y="6"/>
                  </a:cubicBezTo>
                  <a:cubicBezTo>
                    <a:pt x="19" y="22"/>
                    <a:pt x="0" y="68"/>
                    <a:pt x="15" y="107"/>
                  </a:cubicBezTo>
                  <a:cubicBezTo>
                    <a:pt x="39" y="166"/>
                    <a:pt x="62" y="228"/>
                    <a:pt x="89" y="288"/>
                  </a:cubicBezTo>
                  <a:cubicBezTo>
                    <a:pt x="175" y="496"/>
                    <a:pt x="272" y="699"/>
                    <a:pt x="375" y="899"/>
                  </a:cubicBezTo>
                  <a:cubicBezTo>
                    <a:pt x="391" y="927"/>
                    <a:pt x="415" y="939"/>
                    <a:pt x="440" y="939"/>
                  </a:cubicBezTo>
                  <a:cubicBezTo>
                    <a:pt x="492" y="939"/>
                    <a:pt x="543" y="884"/>
                    <a:pt x="510" y="823"/>
                  </a:cubicBezTo>
                  <a:cubicBezTo>
                    <a:pt x="403" y="613"/>
                    <a:pt x="305" y="401"/>
                    <a:pt x="214" y="183"/>
                  </a:cubicBezTo>
                  <a:cubicBezTo>
                    <a:pt x="183" y="122"/>
                    <a:pt x="170" y="1"/>
                    <a:pt x="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6"/>
            <p:cNvSpPr/>
            <p:nvPr/>
          </p:nvSpPr>
          <p:spPr>
            <a:xfrm>
              <a:off x="7898466" y="3700584"/>
              <a:ext cx="19683" cy="30027"/>
            </a:xfrm>
            <a:custGeom>
              <a:avLst/>
              <a:gdLst/>
              <a:ahLst/>
              <a:cxnLst/>
              <a:rect l="l" t="t" r="r" b="b"/>
              <a:pathLst>
                <a:path w="255" h="389" extrusionOk="0">
                  <a:moveTo>
                    <a:pt x="86" y="0"/>
                  </a:moveTo>
                  <a:cubicBezTo>
                    <a:pt x="43" y="0"/>
                    <a:pt x="0" y="31"/>
                    <a:pt x="7" y="88"/>
                  </a:cubicBezTo>
                  <a:cubicBezTo>
                    <a:pt x="19" y="180"/>
                    <a:pt x="63" y="265"/>
                    <a:pt x="102" y="349"/>
                  </a:cubicBezTo>
                  <a:cubicBezTo>
                    <a:pt x="117" y="374"/>
                    <a:pt x="143" y="389"/>
                    <a:pt x="170" y="389"/>
                  </a:cubicBezTo>
                  <a:cubicBezTo>
                    <a:pt x="184" y="389"/>
                    <a:pt x="197" y="385"/>
                    <a:pt x="209" y="378"/>
                  </a:cubicBezTo>
                  <a:cubicBezTo>
                    <a:pt x="254" y="353"/>
                    <a:pt x="254" y="296"/>
                    <a:pt x="229" y="254"/>
                  </a:cubicBezTo>
                  <a:cubicBezTo>
                    <a:pt x="203" y="195"/>
                    <a:pt x="172" y="135"/>
                    <a:pt x="161" y="69"/>
                  </a:cubicBezTo>
                  <a:cubicBezTo>
                    <a:pt x="157" y="22"/>
                    <a:pt x="121" y="0"/>
                    <a:pt x="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6"/>
            <p:cNvSpPr/>
            <p:nvPr/>
          </p:nvSpPr>
          <p:spPr>
            <a:xfrm>
              <a:off x="7719844" y="4184037"/>
              <a:ext cx="103280" cy="26708"/>
            </a:xfrm>
            <a:custGeom>
              <a:avLst/>
              <a:gdLst/>
              <a:ahLst/>
              <a:cxnLst/>
              <a:rect l="l" t="t" r="r" b="b"/>
              <a:pathLst>
                <a:path w="1338" h="346" extrusionOk="0">
                  <a:moveTo>
                    <a:pt x="191" y="1"/>
                  </a:moveTo>
                  <a:cubicBezTo>
                    <a:pt x="149" y="1"/>
                    <a:pt x="107" y="4"/>
                    <a:pt x="66" y="13"/>
                  </a:cubicBezTo>
                  <a:cubicBezTo>
                    <a:pt x="25" y="25"/>
                    <a:pt x="1" y="68"/>
                    <a:pt x="13" y="110"/>
                  </a:cubicBezTo>
                  <a:cubicBezTo>
                    <a:pt x="24" y="152"/>
                    <a:pt x="57" y="165"/>
                    <a:pt x="94" y="165"/>
                  </a:cubicBezTo>
                  <a:cubicBezTo>
                    <a:pt x="110" y="165"/>
                    <a:pt x="127" y="163"/>
                    <a:pt x="143" y="159"/>
                  </a:cubicBezTo>
                  <a:cubicBezTo>
                    <a:pt x="153" y="159"/>
                    <a:pt x="163" y="159"/>
                    <a:pt x="173" y="159"/>
                  </a:cubicBezTo>
                  <a:cubicBezTo>
                    <a:pt x="340" y="159"/>
                    <a:pt x="504" y="189"/>
                    <a:pt x="667" y="215"/>
                  </a:cubicBezTo>
                  <a:cubicBezTo>
                    <a:pt x="854" y="243"/>
                    <a:pt x="1037" y="287"/>
                    <a:pt x="1218" y="342"/>
                  </a:cubicBezTo>
                  <a:cubicBezTo>
                    <a:pt x="1226" y="344"/>
                    <a:pt x="1233" y="345"/>
                    <a:pt x="1240" y="345"/>
                  </a:cubicBezTo>
                  <a:cubicBezTo>
                    <a:pt x="1296" y="345"/>
                    <a:pt x="1338" y="276"/>
                    <a:pt x="1305" y="227"/>
                  </a:cubicBezTo>
                  <a:cubicBezTo>
                    <a:pt x="1295" y="208"/>
                    <a:pt x="1276" y="196"/>
                    <a:pt x="1258" y="190"/>
                  </a:cubicBezTo>
                  <a:cubicBezTo>
                    <a:pt x="1163" y="161"/>
                    <a:pt x="1068" y="134"/>
                    <a:pt x="972" y="114"/>
                  </a:cubicBezTo>
                  <a:cubicBezTo>
                    <a:pt x="772" y="73"/>
                    <a:pt x="589" y="38"/>
                    <a:pt x="383" y="13"/>
                  </a:cubicBezTo>
                  <a:cubicBezTo>
                    <a:pt x="320" y="8"/>
                    <a:pt x="255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6"/>
            <p:cNvSpPr/>
            <p:nvPr/>
          </p:nvSpPr>
          <p:spPr>
            <a:xfrm>
              <a:off x="7461175" y="1622346"/>
              <a:ext cx="281821" cy="406946"/>
            </a:xfrm>
            <a:custGeom>
              <a:avLst/>
              <a:gdLst/>
              <a:ahLst/>
              <a:cxnLst/>
              <a:rect l="l" t="t" r="r" b="b"/>
              <a:pathLst>
                <a:path w="3651" h="5272" extrusionOk="0">
                  <a:moveTo>
                    <a:pt x="102" y="0"/>
                  </a:moveTo>
                  <a:cubicBezTo>
                    <a:pt x="52" y="0"/>
                    <a:pt x="1" y="48"/>
                    <a:pt x="27" y="110"/>
                  </a:cubicBezTo>
                  <a:cubicBezTo>
                    <a:pt x="76" y="254"/>
                    <a:pt x="130" y="396"/>
                    <a:pt x="186" y="538"/>
                  </a:cubicBezTo>
                  <a:cubicBezTo>
                    <a:pt x="371" y="1003"/>
                    <a:pt x="611" y="1443"/>
                    <a:pt x="838" y="1890"/>
                  </a:cubicBezTo>
                  <a:cubicBezTo>
                    <a:pt x="969" y="2147"/>
                    <a:pt x="1093" y="2417"/>
                    <a:pt x="1235" y="2670"/>
                  </a:cubicBezTo>
                  <a:cubicBezTo>
                    <a:pt x="1811" y="3669"/>
                    <a:pt x="2576" y="4548"/>
                    <a:pt x="3489" y="5253"/>
                  </a:cubicBezTo>
                  <a:cubicBezTo>
                    <a:pt x="3505" y="5266"/>
                    <a:pt x="3522" y="5271"/>
                    <a:pt x="3537" y="5271"/>
                  </a:cubicBezTo>
                  <a:cubicBezTo>
                    <a:pt x="3602" y="5271"/>
                    <a:pt x="3650" y="5179"/>
                    <a:pt x="3584" y="5128"/>
                  </a:cubicBezTo>
                  <a:cubicBezTo>
                    <a:pt x="3479" y="5046"/>
                    <a:pt x="3374" y="4961"/>
                    <a:pt x="3271" y="4875"/>
                  </a:cubicBezTo>
                  <a:cubicBezTo>
                    <a:pt x="3121" y="4747"/>
                    <a:pt x="2967" y="4610"/>
                    <a:pt x="2825" y="4470"/>
                  </a:cubicBezTo>
                  <a:cubicBezTo>
                    <a:pt x="2413" y="4064"/>
                    <a:pt x="2041" y="3618"/>
                    <a:pt x="1714" y="3141"/>
                  </a:cubicBezTo>
                  <a:cubicBezTo>
                    <a:pt x="1432" y="2744"/>
                    <a:pt x="1218" y="2310"/>
                    <a:pt x="1006" y="1873"/>
                  </a:cubicBezTo>
                  <a:cubicBezTo>
                    <a:pt x="782" y="1429"/>
                    <a:pt x="527" y="970"/>
                    <a:pt x="340" y="501"/>
                  </a:cubicBezTo>
                  <a:cubicBezTo>
                    <a:pt x="280" y="351"/>
                    <a:pt x="223" y="201"/>
                    <a:pt x="171" y="49"/>
                  </a:cubicBezTo>
                  <a:cubicBezTo>
                    <a:pt x="157" y="14"/>
                    <a:pt x="130" y="0"/>
                    <a:pt x="1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6"/>
            <p:cNvSpPr/>
            <p:nvPr/>
          </p:nvSpPr>
          <p:spPr>
            <a:xfrm>
              <a:off x="7784299" y="2059638"/>
              <a:ext cx="120880" cy="72790"/>
            </a:xfrm>
            <a:custGeom>
              <a:avLst/>
              <a:gdLst/>
              <a:ahLst/>
              <a:cxnLst/>
              <a:rect l="l" t="t" r="r" b="b"/>
              <a:pathLst>
                <a:path w="1566" h="943" extrusionOk="0">
                  <a:moveTo>
                    <a:pt x="115" y="0"/>
                  </a:moveTo>
                  <a:cubicBezTo>
                    <a:pt x="44" y="0"/>
                    <a:pt x="1" y="103"/>
                    <a:pt x="77" y="146"/>
                  </a:cubicBezTo>
                  <a:cubicBezTo>
                    <a:pt x="546" y="364"/>
                    <a:pt x="976" y="656"/>
                    <a:pt x="1414" y="932"/>
                  </a:cubicBezTo>
                  <a:cubicBezTo>
                    <a:pt x="1428" y="939"/>
                    <a:pt x="1441" y="943"/>
                    <a:pt x="1454" y="943"/>
                  </a:cubicBezTo>
                  <a:cubicBezTo>
                    <a:pt x="1523" y="943"/>
                    <a:pt x="1566" y="840"/>
                    <a:pt x="1492" y="796"/>
                  </a:cubicBezTo>
                  <a:cubicBezTo>
                    <a:pt x="1056" y="520"/>
                    <a:pt x="626" y="228"/>
                    <a:pt x="157" y="12"/>
                  </a:cubicBezTo>
                  <a:cubicBezTo>
                    <a:pt x="142" y="4"/>
                    <a:pt x="128" y="0"/>
                    <a:pt x="1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6"/>
            <p:cNvSpPr/>
            <p:nvPr/>
          </p:nvSpPr>
          <p:spPr>
            <a:xfrm>
              <a:off x="8695548" y="2702106"/>
              <a:ext cx="101042" cy="21073"/>
            </a:xfrm>
            <a:custGeom>
              <a:avLst/>
              <a:gdLst/>
              <a:ahLst/>
              <a:cxnLst/>
              <a:rect l="l" t="t" r="r" b="b"/>
              <a:pathLst>
                <a:path w="1309" h="273" extrusionOk="0">
                  <a:moveTo>
                    <a:pt x="152" y="0"/>
                  </a:moveTo>
                  <a:cubicBezTo>
                    <a:pt x="136" y="0"/>
                    <a:pt x="120" y="0"/>
                    <a:pt x="103" y="0"/>
                  </a:cubicBezTo>
                  <a:cubicBezTo>
                    <a:pt x="0" y="0"/>
                    <a:pt x="0" y="157"/>
                    <a:pt x="103" y="157"/>
                  </a:cubicBezTo>
                  <a:cubicBezTo>
                    <a:pt x="121" y="157"/>
                    <a:pt x="139" y="156"/>
                    <a:pt x="157" y="156"/>
                  </a:cubicBezTo>
                  <a:cubicBezTo>
                    <a:pt x="505" y="156"/>
                    <a:pt x="849" y="211"/>
                    <a:pt x="1189" y="272"/>
                  </a:cubicBezTo>
                  <a:cubicBezTo>
                    <a:pt x="1193" y="273"/>
                    <a:pt x="1197" y="273"/>
                    <a:pt x="1201" y="273"/>
                  </a:cubicBezTo>
                  <a:cubicBezTo>
                    <a:pt x="1294" y="273"/>
                    <a:pt x="1309" y="134"/>
                    <a:pt x="1212" y="118"/>
                  </a:cubicBezTo>
                  <a:cubicBezTo>
                    <a:pt x="1004" y="79"/>
                    <a:pt x="794" y="46"/>
                    <a:pt x="584" y="23"/>
                  </a:cubicBezTo>
                  <a:cubicBezTo>
                    <a:pt x="442" y="8"/>
                    <a:pt x="298" y="0"/>
                    <a:pt x="1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6"/>
            <p:cNvSpPr/>
            <p:nvPr/>
          </p:nvSpPr>
          <p:spPr>
            <a:xfrm>
              <a:off x="6507393" y="3215510"/>
              <a:ext cx="17831" cy="49016"/>
            </a:xfrm>
            <a:custGeom>
              <a:avLst/>
              <a:gdLst/>
              <a:ahLst/>
              <a:cxnLst/>
              <a:rect l="l" t="t" r="r" b="b"/>
              <a:pathLst>
                <a:path w="231" h="635" extrusionOk="0">
                  <a:moveTo>
                    <a:pt x="133" y="1"/>
                  </a:moveTo>
                  <a:cubicBezTo>
                    <a:pt x="103" y="1"/>
                    <a:pt x="73" y="19"/>
                    <a:pt x="60" y="50"/>
                  </a:cubicBezTo>
                  <a:cubicBezTo>
                    <a:pt x="1" y="217"/>
                    <a:pt x="19" y="406"/>
                    <a:pt x="64" y="577"/>
                  </a:cubicBezTo>
                  <a:cubicBezTo>
                    <a:pt x="75" y="617"/>
                    <a:pt x="106" y="635"/>
                    <a:pt x="137" y="635"/>
                  </a:cubicBezTo>
                  <a:cubicBezTo>
                    <a:pt x="183" y="635"/>
                    <a:pt x="231" y="596"/>
                    <a:pt x="215" y="535"/>
                  </a:cubicBezTo>
                  <a:cubicBezTo>
                    <a:pt x="178" y="410"/>
                    <a:pt x="171" y="278"/>
                    <a:pt x="194" y="151"/>
                  </a:cubicBezTo>
                  <a:cubicBezTo>
                    <a:pt x="212" y="99"/>
                    <a:pt x="227" y="35"/>
                    <a:pt x="163" y="7"/>
                  </a:cubicBezTo>
                  <a:cubicBezTo>
                    <a:pt x="154" y="3"/>
                    <a:pt x="143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6"/>
            <p:cNvSpPr/>
            <p:nvPr/>
          </p:nvSpPr>
          <p:spPr>
            <a:xfrm>
              <a:off x="6144669" y="4020930"/>
              <a:ext cx="96024" cy="20610"/>
            </a:xfrm>
            <a:custGeom>
              <a:avLst/>
              <a:gdLst/>
              <a:ahLst/>
              <a:cxnLst/>
              <a:rect l="l" t="t" r="r" b="b"/>
              <a:pathLst>
                <a:path w="1244" h="267" extrusionOk="0">
                  <a:moveTo>
                    <a:pt x="106" y="1"/>
                  </a:moveTo>
                  <a:cubicBezTo>
                    <a:pt x="1" y="1"/>
                    <a:pt x="1" y="157"/>
                    <a:pt x="106" y="157"/>
                  </a:cubicBezTo>
                  <a:cubicBezTo>
                    <a:pt x="192" y="157"/>
                    <a:pt x="277" y="157"/>
                    <a:pt x="361" y="161"/>
                  </a:cubicBezTo>
                  <a:cubicBezTo>
                    <a:pt x="618" y="180"/>
                    <a:pt x="871" y="223"/>
                    <a:pt x="1124" y="266"/>
                  </a:cubicBezTo>
                  <a:cubicBezTo>
                    <a:pt x="1128" y="267"/>
                    <a:pt x="1132" y="267"/>
                    <a:pt x="1136" y="267"/>
                  </a:cubicBezTo>
                  <a:cubicBezTo>
                    <a:pt x="1228" y="267"/>
                    <a:pt x="1244" y="128"/>
                    <a:pt x="1145" y="112"/>
                  </a:cubicBezTo>
                  <a:cubicBezTo>
                    <a:pt x="877" y="67"/>
                    <a:pt x="610" y="17"/>
                    <a:pt x="338" y="5"/>
                  </a:cubicBezTo>
                  <a:cubicBezTo>
                    <a:pt x="260" y="1"/>
                    <a:pt x="184" y="1"/>
                    <a:pt x="1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6"/>
            <p:cNvSpPr/>
            <p:nvPr/>
          </p:nvSpPr>
          <p:spPr>
            <a:xfrm>
              <a:off x="5659904" y="3690163"/>
              <a:ext cx="228405" cy="39676"/>
            </a:xfrm>
            <a:custGeom>
              <a:avLst/>
              <a:gdLst/>
              <a:ahLst/>
              <a:cxnLst/>
              <a:rect l="l" t="t" r="r" b="b"/>
              <a:pathLst>
                <a:path w="2959" h="514" extrusionOk="0">
                  <a:moveTo>
                    <a:pt x="2183" y="0"/>
                  </a:moveTo>
                  <a:cubicBezTo>
                    <a:pt x="2065" y="0"/>
                    <a:pt x="1948" y="2"/>
                    <a:pt x="1831" y="5"/>
                  </a:cubicBezTo>
                  <a:cubicBezTo>
                    <a:pt x="1319" y="25"/>
                    <a:pt x="817" y="151"/>
                    <a:pt x="327" y="293"/>
                  </a:cubicBezTo>
                  <a:cubicBezTo>
                    <a:pt x="249" y="315"/>
                    <a:pt x="171" y="338"/>
                    <a:pt x="93" y="354"/>
                  </a:cubicBezTo>
                  <a:cubicBezTo>
                    <a:pt x="45" y="356"/>
                    <a:pt x="0" y="385"/>
                    <a:pt x="0" y="437"/>
                  </a:cubicBezTo>
                  <a:cubicBezTo>
                    <a:pt x="3" y="495"/>
                    <a:pt x="43" y="514"/>
                    <a:pt x="89" y="514"/>
                  </a:cubicBezTo>
                  <a:cubicBezTo>
                    <a:pt x="113" y="514"/>
                    <a:pt x="139" y="508"/>
                    <a:pt x="161" y="500"/>
                  </a:cubicBezTo>
                  <a:cubicBezTo>
                    <a:pt x="323" y="461"/>
                    <a:pt x="482" y="410"/>
                    <a:pt x="644" y="367"/>
                  </a:cubicBezTo>
                  <a:cubicBezTo>
                    <a:pt x="807" y="324"/>
                    <a:pt x="971" y="284"/>
                    <a:pt x="1136" y="249"/>
                  </a:cubicBezTo>
                  <a:cubicBezTo>
                    <a:pt x="1477" y="176"/>
                    <a:pt x="1826" y="157"/>
                    <a:pt x="2175" y="157"/>
                  </a:cubicBezTo>
                  <a:cubicBezTo>
                    <a:pt x="2402" y="157"/>
                    <a:pt x="2630" y="165"/>
                    <a:pt x="2856" y="171"/>
                  </a:cubicBezTo>
                  <a:cubicBezTo>
                    <a:pt x="2958" y="171"/>
                    <a:pt x="2958" y="15"/>
                    <a:pt x="2856" y="15"/>
                  </a:cubicBezTo>
                  <a:cubicBezTo>
                    <a:pt x="2631" y="6"/>
                    <a:pt x="2407" y="0"/>
                    <a:pt x="21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6"/>
            <p:cNvSpPr/>
            <p:nvPr/>
          </p:nvSpPr>
          <p:spPr>
            <a:xfrm>
              <a:off x="5929844" y="3754155"/>
              <a:ext cx="115476" cy="16827"/>
            </a:xfrm>
            <a:custGeom>
              <a:avLst/>
              <a:gdLst/>
              <a:ahLst/>
              <a:cxnLst/>
              <a:rect l="l" t="t" r="r" b="b"/>
              <a:pathLst>
                <a:path w="1496" h="218" extrusionOk="0">
                  <a:moveTo>
                    <a:pt x="622" y="0"/>
                  </a:moveTo>
                  <a:cubicBezTo>
                    <a:pt x="438" y="0"/>
                    <a:pt x="254" y="13"/>
                    <a:pt x="70" y="42"/>
                  </a:cubicBezTo>
                  <a:cubicBezTo>
                    <a:pt x="31" y="44"/>
                    <a:pt x="0" y="79"/>
                    <a:pt x="0" y="118"/>
                  </a:cubicBezTo>
                  <a:cubicBezTo>
                    <a:pt x="5" y="179"/>
                    <a:pt x="44" y="195"/>
                    <a:pt x="90" y="195"/>
                  </a:cubicBezTo>
                  <a:cubicBezTo>
                    <a:pt x="112" y="195"/>
                    <a:pt x="135" y="192"/>
                    <a:pt x="157" y="188"/>
                  </a:cubicBezTo>
                  <a:cubicBezTo>
                    <a:pt x="311" y="165"/>
                    <a:pt x="466" y="156"/>
                    <a:pt x="621" y="156"/>
                  </a:cubicBezTo>
                  <a:cubicBezTo>
                    <a:pt x="874" y="156"/>
                    <a:pt x="1127" y="181"/>
                    <a:pt x="1377" y="217"/>
                  </a:cubicBezTo>
                  <a:cubicBezTo>
                    <a:pt x="1381" y="217"/>
                    <a:pt x="1386" y="218"/>
                    <a:pt x="1390" y="218"/>
                  </a:cubicBezTo>
                  <a:cubicBezTo>
                    <a:pt x="1481" y="218"/>
                    <a:pt x="1496" y="76"/>
                    <a:pt x="1399" y="62"/>
                  </a:cubicBezTo>
                  <a:cubicBezTo>
                    <a:pt x="1142" y="25"/>
                    <a:pt x="882" y="0"/>
                    <a:pt x="6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6"/>
            <p:cNvSpPr/>
            <p:nvPr/>
          </p:nvSpPr>
          <p:spPr>
            <a:xfrm>
              <a:off x="7321380" y="3685917"/>
              <a:ext cx="49093" cy="94712"/>
            </a:xfrm>
            <a:custGeom>
              <a:avLst/>
              <a:gdLst/>
              <a:ahLst/>
              <a:cxnLst/>
              <a:rect l="l" t="t" r="r" b="b"/>
              <a:pathLst>
                <a:path w="636" h="1227" extrusionOk="0">
                  <a:moveTo>
                    <a:pt x="129" y="0"/>
                  </a:moveTo>
                  <a:cubicBezTo>
                    <a:pt x="1" y="14"/>
                    <a:pt x="63" y="181"/>
                    <a:pt x="77" y="263"/>
                  </a:cubicBezTo>
                  <a:cubicBezTo>
                    <a:pt x="168" y="584"/>
                    <a:pt x="268" y="918"/>
                    <a:pt x="464" y="1195"/>
                  </a:cubicBezTo>
                  <a:cubicBezTo>
                    <a:pt x="481" y="1218"/>
                    <a:pt x="503" y="1227"/>
                    <a:pt x="524" y="1227"/>
                  </a:cubicBezTo>
                  <a:cubicBezTo>
                    <a:pt x="582" y="1227"/>
                    <a:pt x="636" y="1160"/>
                    <a:pt x="589" y="1099"/>
                  </a:cubicBezTo>
                  <a:cubicBezTo>
                    <a:pt x="546" y="1041"/>
                    <a:pt x="509" y="981"/>
                    <a:pt x="478" y="918"/>
                  </a:cubicBezTo>
                  <a:cubicBezTo>
                    <a:pt x="365" y="675"/>
                    <a:pt x="279" y="424"/>
                    <a:pt x="217" y="165"/>
                  </a:cubicBezTo>
                  <a:cubicBezTo>
                    <a:pt x="203" y="99"/>
                    <a:pt x="225" y="6"/>
                    <a:pt x="1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6"/>
            <p:cNvSpPr/>
            <p:nvPr/>
          </p:nvSpPr>
          <p:spPr>
            <a:xfrm>
              <a:off x="7365380" y="3649792"/>
              <a:ext cx="53801" cy="108298"/>
            </a:xfrm>
            <a:custGeom>
              <a:avLst/>
              <a:gdLst/>
              <a:ahLst/>
              <a:cxnLst/>
              <a:rect l="l" t="t" r="r" b="b"/>
              <a:pathLst>
                <a:path w="697" h="1403" extrusionOk="0">
                  <a:moveTo>
                    <a:pt x="79" y="0"/>
                  </a:moveTo>
                  <a:cubicBezTo>
                    <a:pt x="56" y="0"/>
                    <a:pt x="33" y="9"/>
                    <a:pt x="19" y="30"/>
                  </a:cubicBezTo>
                  <a:cubicBezTo>
                    <a:pt x="7" y="46"/>
                    <a:pt x="1" y="67"/>
                    <a:pt x="3" y="87"/>
                  </a:cubicBezTo>
                  <a:cubicBezTo>
                    <a:pt x="11" y="223"/>
                    <a:pt x="34" y="355"/>
                    <a:pt x="75" y="484"/>
                  </a:cubicBezTo>
                  <a:cubicBezTo>
                    <a:pt x="174" y="803"/>
                    <a:pt x="299" y="1133"/>
                    <a:pt x="532" y="1379"/>
                  </a:cubicBezTo>
                  <a:cubicBezTo>
                    <a:pt x="549" y="1395"/>
                    <a:pt x="567" y="1402"/>
                    <a:pt x="585" y="1402"/>
                  </a:cubicBezTo>
                  <a:cubicBezTo>
                    <a:pt x="645" y="1402"/>
                    <a:pt x="696" y="1325"/>
                    <a:pt x="641" y="1268"/>
                  </a:cubicBezTo>
                  <a:cubicBezTo>
                    <a:pt x="548" y="1176"/>
                    <a:pt x="482" y="1060"/>
                    <a:pt x="423" y="945"/>
                  </a:cubicBezTo>
                  <a:cubicBezTo>
                    <a:pt x="289" y="670"/>
                    <a:pt x="178" y="375"/>
                    <a:pt x="157" y="67"/>
                  </a:cubicBezTo>
                  <a:cubicBezTo>
                    <a:pt x="155" y="25"/>
                    <a:pt x="117" y="0"/>
                    <a:pt x="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6"/>
            <p:cNvSpPr/>
            <p:nvPr/>
          </p:nvSpPr>
          <p:spPr>
            <a:xfrm>
              <a:off x="7442263" y="3712240"/>
              <a:ext cx="32960" cy="34813"/>
            </a:xfrm>
            <a:custGeom>
              <a:avLst/>
              <a:gdLst/>
              <a:ahLst/>
              <a:cxnLst/>
              <a:rect l="l" t="t" r="r" b="b"/>
              <a:pathLst>
                <a:path w="427" h="451" extrusionOk="0">
                  <a:moveTo>
                    <a:pt x="184" y="1"/>
                  </a:moveTo>
                  <a:lnTo>
                    <a:pt x="184" y="1"/>
                  </a:lnTo>
                  <a:cubicBezTo>
                    <a:pt x="1" y="21"/>
                    <a:pt x="186" y="358"/>
                    <a:pt x="262" y="426"/>
                  </a:cubicBezTo>
                  <a:cubicBezTo>
                    <a:pt x="279" y="443"/>
                    <a:pt x="298" y="450"/>
                    <a:pt x="316" y="450"/>
                  </a:cubicBezTo>
                  <a:cubicBezTo>
                    <a:pt x="376" y="450"/>
                    <a:pt x="426" y="374"/>
                    <a:pt x="371" y="315"/>
                  </a:cubicBezTo>
                  <a:cubicBezTo>
                    <a:pt x="309" y="251"/>
                    <a:pt x="272" y="167"/>
                    <a:pt x="264" y="79"/>
                  </a:cubicBezTo>
                  <a:cubicBezTo>
                    <a:pt x="262" y="35"/>
                    <a:pt x="227" y="3"/>
                    <a:pt x="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6"/>
            <p:cNvSpPr/>
            <p:nvPr/>
          </p:nvSpPr>
          <p:spPr>
            <a:xfrm>
              <a:off x="6814230" y="1746316"/>
              <a:ext cx="200771" cy="169355"/>
            </a:xfrm>
            <a:custGeom>
              <a:avLst/>
              <a:gdLst/>
              <a:ahLst/>
              <a:cxnLst/>
              <a:rect l="l" t="t" r="r" b="b"/>
              <a:pathLst>
                <a:path w="2601" h="2194" extrusionOk="0">
                  <a:moveTo>
                    <a:pt x="86" y="1"/>
                  </a:moveTo>
                  <a:cubicBezTo>
                    <a:pt x="73" y="1"/>
                    <a:pt x="59" y="5"/>
                    <a:pt x="43" y="14"/>
                  </a:cubicBezTo>
                  <a:cubicBezTo>
                    <a:pt x="8" y="39"/>
                    <a:pt x="0" y="88"/>
                    <a:pt x="25" y="123"/>
                  </a:cubicBezTo>
                  <a:cubicBezTo>
                    <a:pt x="247" y="327"/>
                    <a:pt x="465" y="533"/>
                    <a:pt x="656" y="765"/>
                  </a:cubicBezTo>
                  <a:cubicBezTo>
                    <a:pt x="759" y="895"/>
                    <a:pt x="872" y="1016"/>
                    <a:pt x="990" y="1131"/>
                  </a:cubicBezTo>
                  <a:cubicBezTo>
                    <a:pt x="1432" y="1533"/>
                    <a:pt x="1973" y="1802"/>
                    <a:pt x="2436" y="2174"/>
                  </a:cubicBezTo>
                  <a:cubicBezTo>
                    <a:pt x="2453" y="2188"/>
                    <a:pt x="2470" y="2193"/>
                    <a:pt x="2486" y="2193"/>
                  </a:cubicBezTo>
                  <a:cubicBezTo>
                    <a:pt x="2551" y="2193"/>
                    <a:pt x="2601" y="2105"/>
                    <a:pt x="2537" y="2051"/>
                  </a:cubicBezTo>
                  <a:cubicBezTo>
                    <a:pt x="2131" y="1730"/>
                    <a:pt x="1681" y="1481"/>
                    <a:pt x="1274" y="1164"/>
                  </a:cubicBezTo>
                  <a:cubicBezTo>
                    <a:pt x="883" y="860"/>
                    <a:pt x="621" y="426"/>
                    <a:pt x="241" y="111"/>
                  </a:cubicBezTo>
                  <a:cubicBezTo>
                    <a:pt x="192" y="79"/>
                    <a:pt x="146" y="1"/>
                    <a:pt x="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6"/>
            <p:cNvSpPr/>
            <p:nvPr/>
          </p:nvSpPr>
          <p:spPr>
            <a:xfrm>
              <a:off x="7040016" y="1940376"/>
              <a:ext cx="50251" cy="46777"/>
            </a:xfrm>
            <a:custGeom>
              <a:avLst/>
              <a:gdLst/>
              <a:ahLst/>
              <a:cxnLst/>
              <a:rect l="l" t="t" r="r" b="b"/>
              <a:pathLst>
                <a:path w="651" h="606" extrusionOk="0">
                  <a:moveTo>
                    <a:pt x="111" y="1"/>
                  </a:moveTo>
                  <a:cubicBezTo>
                    <a:pt x="54" y="1"/>
                    <a:pt x="1" y="69"/>
                    <a:pt x="48" y="130"/>
                  </a:cubicBezTo>
                  <a:cubicBezTo>
                    <a:pt x="101" y="187"/>
                    <a:pt x="161" y="237"/>
                    <a:pt x="217" y="294"/>
                  </a:cubicBezTo>
                  <a:cubicBezTo>
                    <a:pt x="307" y="381"/>
                    <a:pt x="389" y="473"/>
                    <a:pt x="465" y="574"/>
                  </a:cubicBezTo>
                  <a:cubicBezTo>
                    <a:pt x="481" y="594"/>
                    <a:pt x="505" y="605"/>
                    <a:pt x="530" y="605"/>
                  </a:cubicBezTo>
                  <a:cubicBezTo>
                    <a:pt x="545" y="605"/>
                    <a:pt x="560" y="601"/>
                    <a:pt x="575" y="592"/>
                  </a:cubicBezTo>
                  <a:cubicBezTo>
                    <a:pt x="651" y="533"/>
                    <a:pt x="577" y="461"/>
                    <a:pt x="533" y="407"/>
                  </a:cubicBezTo>
                  <a:cubicBezTo>
                    <a:pt x="433" y="278"/>
                    <a:pt x="291" y="150"/>
                    <a:pt x="169" y="31"/>
                  </a:cubicBezTo>
                  <a:cubicBezTo>
                    <a:pt x="152" y="10"/>
                    <a:pt x="131" y="1"/>
                    <a:pt x="1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6"/>
            <p:cNvSpPr/>
            <p:nvPr/>
          </p:nvSpPr>
          <p:spPr>
            <a:xfrm>
              <a:off x="8579915" y="3061589"/>
              <a:ext cx="86916" cy="22385"/>
            </a:xfrm>
            <a:custGeom>
              <a:avLst/>
              <a:gdLst/>
              <a:ahLst/>
              <a:cxnLst/>
              <a:rect l="l" t="t" r="r" b="b"/>
              <a:pathLst>
                <a:path w="1126" h="290" extrusionOk="0">
                  <a:moveTo>
                    <a:pt x="94" y="1"/>
                  </a:moveTo>
                  <a:cubicBezTo>
                    <a:pt x="59" y="1"/>
                    <a:pt x="27" y="24"/>
                    <a:pt x="17" y="59"/>
                  </a:cubicBezTo>
                  <a:cubicBezTo>
                    <a:pt x="1" y="157"/>
                    <a:pt x="101" y="157"/>
                    <a:pt x="169" y="178"/>
                  </a:cubicBezTo>
                  <a:cubicBezTo>
                    <a:pt x="447" y="250"/>
                    <a:pt x="735" y="287"/>
                    <a:pt x="1023" y="289"/>
                  </a:cubicBezTo>
                  <a:cubicBezTo>
                    <a:pt x="1126" y="285"/>
                    <a:pt x="1122" y="133"/>
                    <a:pt x="1021" y="133"/>
                  </a:cubicBezTo>
                  <a:cubicBezTo>
                    <a:pt x="838" y="131"/>
                    <a:pt x="657" y="114"/>
                    <a:pt x="478" y="85"/>
                  </a:cubicBezTo>
                  <a:cubicBezTo>
                    <a:pt x="365" y="67"/>
                    <a:pt x="231" y="28"/>
                    <a:pt x="114" y="3"/>
                  </a:cubicBezTo>
                  <a:cubicBezTo>
                    <a:pt x="107" y="2"/>
                    <a:pt x="101" y="1"/>
                    <a:pt x="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6"/>
            <p:cNvSpPr/>
            <p:nvPr/>
          </p:nvSpPr>
          <p:spPr>
            <a:xfrm>
              <a:off x="8051846" y="3082122"/>
              <a:ext cx="62833" cy="27017"/>
            </a:xfrm>
            <a:custGeom>
              <a:avLst/>
              <a:gdLst/>
              <a:ahLst/>
              <a:cxnLst/>
              <a:rect l="l" t="t" r="r" b="b"/>
              <a:pathLst>
                <a:path w="814" h="350" extrusionOk="0">
                  <a:moveTo>
                    <a:pt x="113" y="1"/>
                  </a:moveTo>
                  <a:cubicBezTo>
                    <a:pt x="42" y="1"/>
                    <a:pt x="0" y="108"/>
                    <a:pt x="82" y="149"/>
                  </a:cubicBezTo>
                  <a:cubicBezTo>
                    <a:pt x="168" y="192"/>
                    <a:pt x="256" y="227"/>
                    <a:pt x="349" y="256"/>
                  </a:cubicBezTo>
                  <a:cubicBezTo>
                    <a:pt x="460" y="293"/>
                    <a:pt x="571" y="323"/>
                    <a:pt x="686" y="348"/>
                  </a:cubicBezTo>
                  <a:cubicBezTo>
                    <a:pt x="693" y="349"/>
                    <a:pt x="699" y="350"/>
                    <a:pt x="705" y="350"/>
                  </a:cubicBezTo>
                  <a:cubicBezTo>
                    <a:pt x="793" y="350"/>
                    <a:pt x="814" y="213"/>
                    <a:pt x="717" y="194"/>
                  </a:cubicBezTo>
                  <a:cubicBezTo>
                    <a:pt x="522" y="155"/>
                    <a:pt x="332" y="93"/>
                    <a:pt x="151" y="11"/>
                  </a:cubicBezTo>
                  <a:cubicBezTo>
                    <a:pt x="138" y="4"/>
                    <a:pt x="125" y="1"/>
                    <a:pt x="1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8B68625-0264-3990-4C43-69F3BE6280AD}"/>
              </a:ext>
            </a:extLst>
          </p:cNvPr>
          <p:cNvSpPr txBox="1"/>
          <p:nvPr/>
        </p:nvSpPr>
        <p:spPr>
          <a:xfrm>
            <a:off x="0" y="696624"/>
            <a:ext cx="6936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04FAB"/>
                </a:solidFill>
                <a:cs typeface="B Yekan" panose="00000400000000000000" pitchFamily="2" charset="-78"/>
              </a:rPr>
              <a:t>قالب پاورپوینت </a:t>
            </a:r>
            <a:r>
              <a:rPr lang="fa-IR" sz="5400" b="1" dirty="0">
                <a:solidFill>
                  <a:srgbClr val="FF8A9D"/>
                </a:solidFill>
                <a:cs typeface="B Yekan" panose="00000400000000000000" pitchFamily="2" charset="-78"/>
              </a:rPr>
              <a:t>مامایی</a:t>
            </a:r>
            <a:r>
              <a:rPr lang="fa-IR" sz="5400" b="1" dirty="0">
                <a:solidFill>
                  <a:srgbClr val="004FAB"/>
                </a:solidFill>
                <a:cs typeface="B Yekan" panose="00000400000000000000" pitchFamily="2" charset="-78"/>
              </a:rPr>
              <a:t> </a:t>
            </a:r>
            <a:endParaRPr lang="en-US" sz="5400" b="1" dirty="0">
              <a:solidFill>
                <a:srgbClr val="004FAB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A002B2-CE35-2FA8-0704-F6133B97C2E7}"/>
              </a:ext>
            </a:extLst>
          </p:cNvPr>
          <p:cNvSpPr txBox="1"/>
          <p:nvPr/>
        </p:nvSpPr>
        <p:spPr>
          <a:xfrm>
            <a:off x="210747" y="1720736"/>
            <a:ext cx="5071280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000" dirty="0">
                <a:solidFill>
                  <a:srgbClr val="1B5A85"/>
                </a:solidFill>
                <a:cs typeface="B Yekan" panose="00000400000000000000" pitchFamily="2" charset="-78"/>
              </a:rPr>
              <a:t>نام پژوهشگران: ........... استاد راهنما: ............</a:t>
            </a:r>
          </a:p>
          <a:p>
            <a:pPr algn="ctr" rtl="1">
              <a:lnSpc>
                <a:spcPct val="250000"/>
              </a:lnSpc>
            </a:pPr>
            <a:r>
              <a:rPr lang="fa-IR" sz="2000" dirty="0">
                <a:solidFill>
                  <a:srgbClr val="1B5A85"/>
                </a:solidFill>
                <a:cs typeface="B Yekan" panose="00000400000000000000" pitchFamily="2" charset="-78"/>
              </a:rPr>
              <a:t>سال تحصیلی: .............</a:t>
            </a:r>
            <a:endParaRPr lang="en-US" sz="2000" dirty="0">
              <a:solidFill>
                <a:srgbClr val="1B5A85"/>
              </a:solidFill>
              <a:cs typeface="B Yekan" panose="00000400000000000000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" name="Google Shape;1710;p5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983" y="1038736"/>
            <a:ext cx="3497477" cy="31399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876EA0-387D-6F19-A4FB-79B27EA1D7B3}"/>
              </a:ext>
            </a:extLst>
          </p:cNvPr>
          <p:cNvSpPr txBox="1"/>
          <p:nvPr/>
        </p:nvSpPr>
        <p:spPr>
          <a:xfrm>
            <a:off x="2149060" y="69124"/>
            <a:ext cx="42854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07E22A-3E5D-9A8E-C55D-3021BAEFEA77}"/>
              </a:ext>
            </a:extLst>
          </p:cNvPr>
          <p:cNvSpPr txBox="1"/>
          <p:nvPr/>
        </p:nvSpPr>
        <p:spPr>
          <a:xfrm>
            <a:off x="470819" y="1038736"/>
            <a:ext cx="4303238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5" name="Google Shape;1715;p56"/>
          <p:cNvSpPr/>
          <p:nvPr/>
        </p:nvSpPr>
        <p:spPr>
          <a:xfrm>
            <a:off x="3424600" y="1477754"/>
            <a:ext cx="952200" cy="9366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6" name="Google Shape;1716;p56"/>
          <p:cNvSpPr/>
          <p:nvPr/>
        </p:nvSpPr>
        <p:spPr>
          <a:xfrm>
            <a:off x="4767200" y="1474279"/>
            <a:ext cx="952200" cy="936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7" name="Google Shape;1717;p56"/>
          <p:cNvSpPr/>
          <p:nvPr/>
        </p:nvSpPr>
        <p:spPr>
          <a:xfrm>
            <a:off x="3424600" y="2961404"/>
            <a:ext cx="952200" cy="9366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8" name="Google Shape;1718;p56"/>
          <p:cNvSpPr/>
          <p:nvPr/>
        </p:nvSpPr>
        <p:spPr>
          <a:xfrm>
            <a:off x="4767200" y="2953429"/>
            <a:ext cx="952200" cy="9366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23" name="Google Shape;1723;p56"/>
          <p:cNvCxnSpPr>
            <a:stCxn id="1715" idx="3"/>
            <a:endCxn id="1716" idx="1"/>
          </p:cNvCxnSpPr>
          <p:nvPr/>
        </p:nvCxnSpPr>
        <p:spPr>
          <a:xfrm rot="10800000" flipH="1">
            <a:off x="4376800" y="1942454"/>
            <a:ext cx="3903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24" name="Google Shape;1724;p56"/>
          <p:cNvCxnSpPr>
            <a:stCxn id="1717" idx="3"/>
            <a:endCxn id="1718" idx="1"/>
          </p:cNvCxnSpPr>
          <p:nvPr/>
        </p:nvCxnSpPr>
        <p:spPr>
          <a:xfrm rot="10800000" flipH="1">
            <a:off x="4376800" y="3421604"/>
            <a:ext cx="390300" cy="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26" name="Google Shape;1726;p56"/>
          <p:cNvCxnSpPr>
            <a:stCxn id="1716" idx="2"/>
            <a:endCxn id="1718" idx="0"/>
          </p:cNvCxnSpPr>
          <p:nvPr/>
        </p:nvCxnSpPr>
        <p:spPr>
          <a:xfrm>
            <a:off x="5243300" y="2410879"/>
            <a:ext cx="0" cy="54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736" name="Google Shape;1736;p56"/>
          <p:cNvGrpSpPr/>
          <p:nvPr/>
        </p:nvGrpSpPr>
        <p:grpSpPr>
          <a:xfrm>
            <a:off x="4999999" y="3191042"/>
            <a:ext cx="486603" cy="477305"/>
            <a:chOff x="6644992" y="2454243"/>
            <a:chExt cx="375552" cy="368405"/>
          </a:xfrm>
        </p:grpSpPr>
        <p:sp>
          <p:nvSpPr>
            <p:cNvPr id="1737" name="Google Shape;1737;p56"/>
            <p:cNvSpPr/>
            <p:nvPr/>
          </p:nvSpPr>
          <p:spPr>
            <a:xfrm>
              <a:off x="6652139" y="2461390"/>
              <a:ext cx="178129" cy="354085"/>
            </a:xfrm>
            <a:custGeom>
              <a:avLst/>
              <a:gdLst/>
              <a:ahLst/>
              <a:cxnLst/>
              <a:rect l="l" t="t" r="r" b="b"/>
              <a:pathLst>
                <a:path w="6804" h="13525" extrusionOk="0">
                  <a:moveTo>
                    <a:pt x="3402" y="1"/>
                  </a:moveTo>
                  <a:cubicBezTo>
                    <a:pt x="1524" y="1"/>
                    <a:pt x="1" y="1524"/>
                    <a:pt x="1" y="3402"/>
                  </a:cubicBezTo>
                  <a:lnTo>
                    <a:pt x="1" y="10128"/>
                  </a:lnTo>
                  <a:cubicBezTo>
                    <a:pt x="1" y="12001"/>
                    <a:pt x="1524" y="13524"/>
                    <a:pt x="3402" y="13524"/>
                  </a:cubicBezTo>
                  <a:cubicBezTo>
                    <a:pt x="3405" y="13524"/>
                    <a:pt x="3408" y="13524"/>
                    <a:pt x="3411" y="13524"/>
                  </a:cubicBezTo>
                  <a:cubicBezTo>
                    <a:pt x="5285" y="13524"/>
                    <a:pt x="6803" y="12003"/>
                    <a:pt x="6799" y="10128"/>
                  </a:cubicBezTo>
                  <a:lnTo>
                    <a:pt x="6799" y="3402"/>
                  </a:lnTo>
                  <a:cubicBezTo>
                    <a:pt x="6799" y="1524"/>
                    <a:pt x="5276" y="1"/>
                    <a:pt x="34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6"/>
            <p:cNvSpPr/>
            <p:nvPr/>
          </p:nvSpPr>
          <p:spPr>
            <a:xfrm>
              <a:off x="6675413" y="2466443"/>
              <a:ext cx="154855" cy="349163"/>
            </a:xfrm>
            <a:custGeom>
              <a:avLst/>
              <a:gdLst/>
              <a:ahLst/>
              <a:cxnLst/>
              <a:rect l="l" t="t" r="r" b="b"/>
              <a:pathLst>
                <a:path w="5915" h="13337" extrusionOk="0">
                  <a:moveTo>
                    <a:pt x="3647" y="0"/>
                  </a:moveTo>
                  <a:cubicBezTo>
                    <a:pt x="4223" y="629"/>
                    <a:pt x="4540" y="1446"/>
                    <a:pt x="4540" y="2296"/>
                  </a:cubicBezTo>
                  <a:lnTo>
                    <a:pt x="4540" y="9022"/>
                  </a:lnTo>
                  <a:cubicBezTo>
                    <a:pt x="4540" y="10900"/>
                    <a:pt x="3018" y="12423"/>
                    <a:pt x="1139" y="12423"/>
                  </a:cubicBezTo>
                  <a:cubicBezTo>
                    <a:pt x="750" y="12423"/>
                    <a:pt x="366" y="12356"/>
                    <a:pt x="1" y="12231"/>
                  </a:cubicBezTo>
                  <a:lnTo>
                    <a:pt x="1" y="12231"/>
                  </a:lnTo>
                  <a:cubicBezTo>
                    <a:pt x="658" y="12948"/>
                    <a:pt x="1574" y="13336"/>
                    <a:pt x="2512" y="13336"/>
                  </a:cubicBezTo>
                  <a:cubicBezTo>
                    <a:pt x="2925" y="13336"/>
                    <a:pt x="3342" y="13261"/>
                    <a:pt x="3743" y="13105"/>
                  </a:cubicBezTo>
                  <a:cubicBezTo>
                    <a:pt x="5050" y="12596"/>
                    <a:pt x="5910" y="11338"/>
                    <a:pt x="5910" y="9935"/>
                  </a:cubicBezTo>
                  <a:lnTo>
                    <a:pt x="5910" y="3209"/>
                  </a:lnTo>
                  <a:cubicBezTo>
                    <a:pt x="5914" y="1768"/>
                    <a:pt x="5006" y="481"/>
                    <a:pt x="3647" y="0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6"/>
            <p:cNvSpPr/>
            <p:nvPr/>
          </p:nvSpPr>
          <p:spPr>
            <a:xfrm>
              <a:off x="6652139" y="2638498"/>
              <a:ext cx="178129" cy="176977"/>
            </a:xfrm>
            <a:custGeom>
              <a:avLst/>
              <a:gdLst/>
              <a:ahLst/>
              <a:cxnLst/>
              <a:rect l="l" t="t" r="r" b="b"/>
              <a:pathLst>
                <a:path w="6804" h="6760" extrusionOk="0">
                  <a:moveTo>
                    <a:pt x="1" y="0"/>
                  </a:moveTo>
                  <a:lnTo>
                    <a:pt x="1" y="3358"/>
                  </a:lnTo>
                  <a:cubicBezTo>
                    <a:pt x="1" y="5236"/>
                    <a:pt x="1524" y="6759"/>
                    <a:pt x="3402" y="6759"/>
                  </a:cubicBezTo>
                  <a:cubicBezTo>
                    <a:pt x="5281" y="6759"/>
                    <a:pt x="6803" y="5236"/>
                    <a:pt x="6803" y="3358"/>
                  </a:cubicBezTo>
                  <a:lnTo>
                    <a:pt x="68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6"/>
            <p:cNvSpPr/>
            <p:nvPr/>
          </p:nvSpPr>
          <p:spPr>
            <a:xfrm>
              <a:off x="6675413" y="2638498"/>
              <a:ext cx="154724" cy="177108"/>
            </a:xfrm>
            <a:custGeom>
              <a:avLst/>
              <a:gdLst/>
              <a:ahLst/>
              <a:cxnLst/>
              <a:rect l="l" t="t" r="r" b="b"/>
              <a:pathLst>
                <a:path w="5910" h="6765" extrusionOk="0">
                  <a:moveTo>
                    <a:pt x="4540" y="0"/>
                  </a:moveTo>
                  <a:lnTo>
                    <a:pt x="4540" y="2450"/>
                  </a:lnTo>
                  <a:cubicBezTo>
                    <a:pt x="4540" y="4328"/>
                    <a:pt x="3018" y="5851"/>
                    <a:pt x="1139" y="5851"/>
                  </a:cubicBezTo>
                  <a:cubicBezTo>
                    <a:pt x="750" y="5851"/>
                    <a:pt x="366" y="5784"/>
                    <a:pt x="1" y="5659"/>
                  </a:cubicBezTo>
                  <a:lnTo>
                    <a:pt x="1" y="5659"/>
                  </a:lnTo>
                  <a:cubicBezTo>
                    <a:pt x="658" y="6376"/>
                    <a:pt x="1574" y="6764"/>
                    <a:pt x="2512" y="6764"/>
                  </a:cubicBezTo>
                  <a:cubicBezTo>
                    <a:pt x="2925" y="6764"/>
                    <a:pt x="3342" y="6689"/>
                    <a:pt x="3743" y="6533"/>
                  </a:cubicBezTo>
                  <a:cubicBezTo>
                    <a:pt x="5050" y="6024"/>
                    <a:pt x="5910" y="4766"/>
                    <a:pt x="5910" y="3363"/>
                  </a:cubicBezTo>
                  <a:lnTo>
                    <a:pt x="5910" y="0"/>
                  </a:ln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6"/>
            <p:cNvSpPr/>
            <p:nvPr/>
          </p:nvSpPr>
          <p:spPr>
            <a:xfrm>
              <a:off x="6856029" y="2491890"/>
              <a:ext cx="157604" cy="150168"/>
            </a:xfrm>
            <a:custGeom>
              <a:avLst/>
              <a:gdLst/>
              <a:ahLst/>
              <a:cxnLst/>
              <a:rect l="l" t="t" r="r" b="b"/>
              <a:pathLst>
                <a:path w="6020" h="5736" extrusionOk="0">
                  <a:moveTo>
                    <a:pt x="2869" y="0"/>
                  </a:moveTo>
                  <a:cubicBezTo>
                    <a:pt x="2500" y="0"/>
                    <a:pt x="2127" y="72"/>
                    <a:pt x="1773" y="220"/>
                  </a:cubicBezTo>
                  <a:cubicBezTo>
                    <a:pt x="702" y="661"/>
                    <a:pt x="0" y="1709"/>
                    <a:pt x="0" y="2867"/>
                  </a:cubicBezTo>
                  <a:cubicBezTo>
                    <a:pt x="0" y="4029"/>
                    <a:pt x="702" y="5072"/>
                    <a:pt x="1773" y="5518"/>
                  </a:cubicBezTo>
                  <a:cubicBezTo>
                    <a:pt x="2127" y="5664"/>
                    <a:pt x="2499" y="5735"/>
                    <a:pt x="2868" y="5735"/>
                  </a:cubicBezTo>
                  <a:cubicBezTo>
                    <a:pt x="3615" y="5735"/>
                    <a:pt x="4349" y="5444"/>
                    <a:pt x="4896" y="4894"/>
                  </a:cubicBezTo>
                  <a:cubicBezTo>
                    <a:pt x="6020" y="3774"/>
                    <a:pt x="6020" y="1959"/>
                    <a:pt x="4896" y="839"/>
                  </a:cubicBezTo>
                  <a:cubicBezTo>
                    <a:pt x="4349" y="293"/>
                    <a:pt x="3616" y="0"/>
                    <a:pt x="28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6"/>
            <p:cNvSpPr/>
            <p:nvPr/>
          </p:nvSpPr>
          <p:spPr>
            <a:xfrm>
              <a:off x="6866448" y="2502284"/>
              <a:ext cx="147053" cy="139854"/>
            </a:xfrm>
            <a:custGeom>
              <a:avLst/>
              <a:gdLst/>
              <a:ahLst/>
              <a:cxnLst/>
              <a:rect l="l" t="t" r="r" b="b"/>
              <a:pathLst>
                <a:path w="5617" h="5342" extrusionOk="0">
                  <a:moveTo>
                    <a:pt x="3931" y="0"/>
                  </a:moveTo>
                  <a:lnTo>
                    <a:pt x="3931" y="0"/>
                  </a:lnTo>
                  <a:cubicBezTo>
                    <a:pt x="4594" y="1129"/>
                    <a:pt x="4411" y="2561"/>
                    <a:pt x="3484" y="3488"/>
                  </a:cubicBezTo>
                  <a:cubicBezTo>
                    <a:pt x="2932" y="4039"/>
                    <a:pt x="2197" y="4326"/>
                    <a:pt x="1455" y="4326"/>
                  </a:cubicBezTo>
                  <a:cubicBezTo>
                    <a:pt x="956" y="4326"/>
                    <a:pt x="453" y="4197"/>
                    <a:pt x="1" y="3930"/>
                  </a:cubicBezTo>
                  <a:lnTo>
                    <a:pt x="1" y="3930"/>
                  </a:lnTo>
                  <a:cubicBezTo>
                    <a:pt x="121" y="4137"/>
                    <a:pt x="270" y="4329"/>
                    <a:pt x="443" y="4502"/>
                  </a:cubicBezTo>
                  <a:cubicBezTo>
                    <a:pt x="1003" y="5061"/>
                    <a:pt x="1736" y="5341"/>
                    <a:pt x="2470" y="5341"/>
                  </a:cubicBezTo>
                  <a:cubicBezTo>
                    <a:pt x="3204" y="5341"/>
                    <a:pt x="3938" y="5061"/>
                    <a:pt x="4498" y="4502"/>
                  </a:cubicBezTo>
                  <a:cubicBezTo>
                    <a:pt x="5617" y="3382"/>
                    <a:pt x="5617" y="1566"/>
                    <a:pt x="4498" y="447"/>
                  </a:cubicBezTo>
                  <a:lnTo>
                    <a:pt x="4498" y="442"/>
                  </a:lnTo>
                  <a:cubicBezTo>
                    <a:pt x="4329" y="274"/>
                    <a:pt x="4137" y="125"/>
                    <a:pt x="3931" y="0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6"/>
            <p:cNvSpPr/>
            <p:nvPr/>
          </p:nvSpPr>
          <p:spPr>
            <a:xfrm>
              <a:off x="6856029" y="2657191"/>
              <a:ext cx="157604" cy="150142"/>
            </a:xfrm>
            <a:custGeom>
              <a:avLst/>
              <a:gdLst/>
              <a:ahLst/>
              <a:cxnLst/>
              <a:rect l="l" t="t" r="r" b="b"/>
              <a:pathLst>
                <a:path w="6020" h="5735" extrusionOk="0">
                  <a:moveTo>
                    <a:pt x="2869" y="1"/>
                  </a:moveTo>
                  <a:cubicBezTo>
                    <a:pt x="2500" y="1"/>
                    <a:pt x="2127" y="72"/>
                    <a:pt x="1773" y="218"/>
                  </a:cubicBezTo>
                  <a:cubicBezTo>
                    <a:pt x="702" y="660"/>
                    <a:pt x="0" y="1707"/>
                    <a:pt x="0" y="2865"/>
                  </a:cubicBezTo>
                  <a:cubicBezTo>
                    <a:pt x="0" y="4028"/>
                    <a:pt x="702" y="5070"/>
                    <a:pt x="1773" y="5517"/>
                  </a:cubicBezTo>
                  <a:cubicBezTo>
                    <a:pt x="2127" y="5663"/>
                    <a:pt x="2500" y="5734"/>
                    <a:pt x="2869" y="5734"/>
                  </a:cubicBezTo>
                  <a:cubicBezTo>
                    <a:pt x="3615" y="5734"/>
                    <a:pt x="4349" y="5444"/>
                    <a:pt x="4896" y="4897"/>
                  </a:cubicBezTo>
                  <a:cubicBezTo>
                    <a:pt x="6020" y="3773"/>
                    <a:pt x="6020" y="1957"/>
                    <a:pt x="4896" y="838"/>
                  </a:cubicBezTo>
                  <a:cubicBezTo>
                    <a:pt x="4349" y="291"/>
                    <a:pt x="3615" y="1"/>
                    <a:pt x="28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6"/>
            <p:cNvSpPr/>
            <p:nvPr/>
          </p:nvSpPr>
          <p:spPr>
            <a:xfrm>
              <a:off x="6866448" y="2667663"/>
              <a:ext cx="147184" cy="139827"/>
            </a:xfrm>
            <a:custGeom>
              <a:avLst/>
              <a:gdLst/>
              <a:ahLst/>
              <a:cxnLst/>
              <a:rect l="l" t="t" r="r" b="b"/>
              <a:pathLst>
                <a:path w="5622" h="5341" extrusionOk="0">
                  <a:moveTo>
                    <a:pt x="3936" y="1"/>
                  </a:moveTo>
                  <a:lnTo>
                    <a:pt x="3936" y="1"/>
                  </a:lnTo>
                  <a:cubicBezTo>
                    <a:pt x="4603" y="1130"/>
                    <a:pt x="4421" y="2566"/>
                    <a:pt x="3494" y="3493"/>
                  </a:cubicBezTo>
                  <a:cubicBezTo>
                    <a:pt x="2940" y="4047"/>
                    <a:pt x="2204" y="4335"/>
                    <a:pt x="1461" y="4335"/>
                  </a:cubicBezTo>
                  <a:cubicBezTo>
                    <a:pt x="960" y="4335"/>
                    <a:pt x="456" y="4204"/>
                    <a:pt x="1" y="3935"/>
                  </a:cubicBezTo>
                  <a:lnTo>
                    <a:pt x="1" y="3935"/>
                  </a:lnTo>
                  <a:cubicBezTo>
                    <a:pt x="121" y="4142"/>
                    <a:pt x="270" y="4329"/>
                    <a:pt x="443" y="4497"/>
                  </a:cubicBezTo>
                  <a:cubicBezTo>
                    <a:pt x="1003" y="5059"/>
                    <a:pt x="1736" y="5340"/>
                    <a:pt x="2470" y="5340"/>
                  </a:cubicBezTo>
                  <a:cubicBezTo>
                    <a:pt x="3204" y="5340"/>
                    <a:pt x="3938" y="5059"/>
                    <a:pt x="4498" y="4497"/>
                  </a:cubicBezTo>
                  <a:cubicBezTo>
                    <a:pt x="5622" y="3378"/>
                    <a:pt x="5622" y="1562"/>
                    <a:pt x="4498" y="438"/>
                  </a:cubicBezTo>
                  <a:cubicBezTo>
                    <a:pt x="4329" y="270"/>
                    <a:pt x="4142" y="121"/>
                    <a:pt x="3936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6"/>
            <p:cNvSpPr/>
            <p:nvPr/>
          </p:nvSpPr>
          <p:spPr>
            <a:xfrm>
              <a:off x="6644992" y="2454243"/>
              <a:ext cx="190800" cy="368405"/>
            </a:xfrm>
            <a:custGeom>
              <a:avLst/>
              <a:gdLst/>
              <a:ahLst/>
              <a:cxnLst/>
              <a:rect l="l" t="t" r="r" b="b"/>
              <a:pathLst>
                <a:path w="7288" h="14072" extrusionOk="0">
                  <a:moveTo>
                    <a:pt x="3675" y="413"/>
                  </a:moveTo>
                  <a:cubicBezTo>
                    <a:pt x="5443" y="413"/>
                    <a:pt x="6870" y="1845"/>
                    <a:pt x="6875" y="3608"/>
                  </a:cubicBezTo>
                  <a:lnTo>
                    <a:pt x="6870" y="6831"/>
                  </a:lnTo>
                  <a:lnTo>
                    <a:pt x="3622" y="6831"/>
                  </a:lnTo>
                  <a:cubicBezTo>
                    <a:pt x="3348" y="6831"/>
                    <a:pt x="3348" y="7245"/>
                    <a:pt x="3622" y="7245"/>
                  </a:cubicBezTo>
                  <a:lnTo>
                    <a:pt x="6870" y="7245"/>
                  </a:lnTo>
                  <a:lnTo>
                    <a:pt x="6870" y="10468"/>
                  </a:lnTo>
                  <a:cubicBezTo>
                    <a:pt x="6870" y="12231"/>
                    <a:pt x="5438" y="13658"/>
                    <a:pt x="3675" y="13663"/>
                  </a:cubicBezTo>
                  <a:lnTo>
                    <a:pt x="3608" y="13663"/>
                  </a:lnTo>
                  <a:cubicBezTo>
                    <a:pt x="1845" y="13658"/>
                    <a:pt x="413" y="12231"/>
                    <a:pt x="413" y="10468"/>
                  </a:cubicBezTo>
                  <a:lnTo>
                    <a:pt x="413" y="7240"/>
                  </a:lnTo>
                  <a:lnTo>
                    <a:pt x="2565" y="7240"/>
                  </a:lnTo>
                  <a:cubicBezTo>
                    <a:pt x="2839" y="7240"/>
                    <a:pt x="2839" y="6831"/>
                    <a:pt x="2565" y="6831"/>
                  </a:cubicBezTo>
                  <a:lnTo>
                    <a:pt x="413" y="6831"/>
                  </a:lnTo>
                  <a:lnTo>
                    <a:pt x="413" y="3608"/>
                  </a:lnTo>
                  <a:cubicBezTo>
                    <a:pt x="413" y="1845"/>
                    <a:pt x="1845" y="413"/>
                    <a:pt x="3608" y="413"/>
                  </a:cubicBezTo>
                  <a:close/>
                  <a:moveTo>
                    <a:pt x="3608" y="0"/>
                  </a:moveTo>
                  <a:cubicBezTo>
                    <a:pt x="1614" y="0"/>
                    <a:pt x="0" y="1614"/>
                    <a:pt x="0" y="3608"/>
                  </a:cubicBezTo>
                  <a:lnTo>
                    <a:pt x="0" y="10468"/>
                  </a:lnTo>
                  <a:cubicBezTo>
                    <a:pt x="0" y="12457"/>
                    <a:pt x="1614" y="14071"/>
                    <a:pt x="3608" y="14071"/>
                  </a:cubicBezTo>
                  <a:lnTo>
                    <a:pt x="3675" y="14071"/>
                  </a:lnTo>
                  <a:cubicBezTo>
                    <a:pt x="5669" y="14071"/>
                    <a:pt x="7283" y="12457"/>
                    <a:pt x="7288" y="10463"/>
                  </a:cubicBezTo>
                  <a:lnTo>
                    <a:pt x="7288" y="3608"/>
                  </a:lnTo>
                  <a:cubicBezTo>
                    <a:pt x="7283" y="1614"/>
                    <a:pt x="5669" y="5"/>
                    <a:pt x="36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6"/>
            <p:cNvSpPr/>
            <p:nvPr/>
          </p:nvSpPr>
          <p:spPr>
            <a:xfrm>
              <a:off x="6844457" y="2485162"/>
              <a:ext cx="175354" cy="162525"/>
            </a:xfrm>
            <a:custGeom>
              <a:avLst/>
              <a:gdLst/>
              <a:ahLst/>
              <a:cxnLst/>
              <a:rect l="l" t="t" r="r" b="b"/>
              <a:pathLst>
                <a:path w="6698" h="6208" extrusionOk="0">
                  <a:moveTo>
                    <a:pt x="3346" y="413"/>
                  </a:moveTo>
                  <a:cubicBezTo>
                    <a:pt x="4037" y="413"/>
                    <a:pt x="4727" y="678"/>
                    <a:pt x="5251" y="1202"/>
                  </a:cubicBezTo>
                  <a:cubicBezTo>
                    <a:pt x="6246" y="2192"/>
                    <a:pt x="6308" y="3786"/>
                    <a:pt x="5395" y="4853"/>
                  </a:cubicBezTo>
                  <a:lnTo>
                    <a:pt x="4127" y="3585"/>
                  </a:lnTo>
                  <a:cubicBezTo>
                    <a:pt x="4081" y="3539"/>
                    <a:pt x="4030" y="3519"/>
                    <a:pt x="3981" y="3519"/>
                  </a:cubicBezTo>
                  <a:cubicBezTo>
                    <a:pt x="3820" y="3519"/>
                    <a:pt x="3683" y="3727"/>
                    <a:pt x="3834" y="3878"/>
                  </a:cubicBezTo>
                  <a:lnTo>
                    <a:pt x="5102" y="5146"/>
                  </a:lnTo>
                  <a:cubicBezTo>
                    <a:pt x="4598" y="5578"/>
                    <a:pt x="3976" y="5791"/>
                    <a:pt x="3356" y="5791"/>
                  </a:cubicBezTo>
                  <a:cubicBezTo>
                    <a:pt x="2665" y="5791"/>
                    <a:pt x="1975" y="5526"/>
                    <a:pt x="1451" y="5002"/>
                  </a:cubicBezTo>
                  <a:cubicBezTo>
                    <a:pt x="457" y="4007"/>
                    <a:pt x="394" y="2417"/>
                    <a:pt x="1307" y="1351"/>
                  </a:cubicBezTo>
                  <a:lnTo>
                    <a:pt x="1307" y="1351"/>
                  </a:lnTo>
                  <a:lnTo>
                    <a:pt x="3205" y="3248"/>
                  </a:lnTo>
                  <a:cubicBezTo>
                    <a:pt x="3251" y="3294"/>
                    <a:pt x="3302" y="3314"/>
                    <a:pt x="3351" y="3314"/>
                  </a:cubicBezTo>
                  <a:cubicBezTo>
                    <a:pt x="3512" y="3314"/>
                    <a:pt x="3649" y="3106"/>
                    <a:pt x="3498" y="2955"/>
                  </a:cubicBezTo>
                  <a:lnTo>
                    <a:pt x="1600" y="1058"/>
                  </a:lnTo>
                  <a:cubicBezTo>
                    <a:pt x="2104" y="626"/>
                    <a:pt x="2726" y="413"/>
                    <a:pt x="3346" y="413"/>
                  </a:cubicBezTo>
                  <a:close/>
                  <a:moveTo>
                    <a:pt x="3349" y="1"/>
                  </a:moveTo>
                  <a:cubicBezTo>
                    <a:pt x="2095" y="1"/>
                    <a:pt x="961" y="755"/>
                    <a:pt x="481" y="1918"/>
                  </a:cubicBezTo>
                  <a:cubicBezTo>
                    <a:pt x="0" y="3075"/>
                    <a:pt x="269" y="4411"/>
                    <a:pt x="1153" y="5300"/>
                  </a:cubicBezTo>
                  <a:cubicBezTo>
                    <a:pt x="1761" y="5905"/>
                    <a:pt x="2556" y="6208"/>
                    <a:pt x="3351" y="6208"/>
                  </a:cubicBezTo>
                  <a:cubicBezTo>
                    <a:pt x="4145" y="6208"/>
                    <a:pt x="4939" y="5905"/>
                    <a:pt x="5544" y="5300"/>
                  </a:cubicBezTo>
                  <a:cubicBezTo>
                    <a:pt x="6433" y="4411"/>
                    <a:pt x="6697" y="3075"/>
                    <a:pt x="6217" y="1918"/>
                  </a:cubicBezTo>
                  <a:cubicBezTo>
                    <a:pt x="5736" y="755"/>
                    <a:pt x="4603" y="1"/>
                    <a:pt x="33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6"/>
            <p:cNvSpPr/>
            <p:nvPr/>
          </p:nvSpPr>
          <p:spPr>
            <a:xfrm>
              <a:off x="6850871" y="2651902"/>
              <a:ext cx="169673" cy="162473"/>
            </a:xfrm>
            <a:custGeom>
              <a:avLst/>
              <a:gdLst/>
              <a:ahLst/>
              <a:cxnLst/>
              <a:rect l="l" t="t" r="r" b="b"/>
              <a:pathLst>
                <a:path w="6481" h="6206" extrusionOk="0">
                  <a:moveTo>
                    <a:pt x="3109" y="414"/>
                  </a:moveTo>
                  <a:cubicBezTo>
                    <a:pt x="3730" y="414"/>
                    <a:pt x="4353" y="627"/>
                    <a:pt x="4857" y="1059"/>
                  </a:cubicBezTo>
                  <a:lnTo>
                    <a:pt x="1067" y="4854"/>
                  </a:lnTo>
                  <a:cubicBezTo>
                    <a:pt x="144" y="3788"/>
                    <a:pt x="207" y="2197"/>
                    <a:pt x="1201" y="1203"/>
                  </a:cubicBezTo>
                  <a:cubicBezTo>
                    <a:pt x="1725" y="679"/>
                    <a:pt x="2416" y="414"/>
                    <a:pt x="3109" y="414"/>
                  </a:cubicBezTo>
                  <a:close/>
                  <a:moveTo>
                    <a:pt x="3104" y="1"/>
                  </a:moveTo>
                  <a:cubicBezTo>
                    <a:pt x="2704" y="1"/>
                    <a:pt x="2301" y="78"/>
                    <a:pt x="1917" y="237"/>
                  </a:cubicBezTo>
                  <a:cubicBezTo>
                    <a:pt x="759" y="718"/>
                    <a:pt x="0" y="1847"/>
                    <a:pt x="0" y="3105"/>
                  </a:cubicBezTo>
                  <a:cubicBezTo>
                    <a:pt x="0" y="4359"/>
                    <a:pt x="759" y="5488"/>
                    <a:pt x="1917" y="5969"/>
                  </a:cubicBezTo>
                  <a:cubicBezTo>
                    <a:pt x="2301" y="6128"/>
                    <a:pt x="2704" y="6205"/>
                    <a:pt x="3104" y="6205"/>
                  </a:cubicBezTo>
                  <a:cubicBezTo>
                    <a:pt x="3911" y="6205"/>
                    <a:pt x="4705" y="5890"/>
                    <a:pt x="5299" y="5296"/>
                  </a:cubicBezTo>
                  <a:cubicBezTo>
                    <a:pt x="5451" y="5148"/>
                    <a:pt x="5312" y="4940"/>
                    <a:pt x="5150" y="4940"/>
                  </a:cubicBezTo>
                  <a:cubicBezTo>
                    <a:pt x="5102" y="4940"/>
                    <a:pt x="5051" y="4959"/>
                    <a:pt x="5006" y="5003"/>
                  </a:cubicBezTo>
                  <a:cubicBezTo>
                    <a:pt x="4483" y="5529"/>
                    <a:pt x="3793" y="5794"/>
                    <a:pt x="3101" y="5794"/>
                  </a:cubicBezTo>
                  <a:cubicBezTo>
                    <a:pt x="2479" y="5794"/>
                    <a:pt x="1855" y="5579"/>
                    <a:pt x="1350" y="5147"/>
                  </a:cubicBezTo>
                  <a:lnTo>
                    <a:pt x="2618" y="3879"/>
                  </a:lnTo>
                  <a:lnTo>
                    <a:pt x="5145" y="1352"/>
                  </a:lnTo>
                  <a:cubicBezTo>
                    <a:pt x="5866" y="2183"/>
                    <a:pt x="6001" y="3374"/>
                    <a:pt x="5487" y="4345"/>
                  </a:cubicBezTo>
                  <a:cubicBezTo>
                    <a:pt x="5402" y="4510"/>
                    <a:pt x="5540" y="4648"/>
                    <a:pt x="5677" y="4648"/>
                  </a:cubicBezTo>
                  <a:cubicBezTo>
                    <a:pt x="5744" y="4648"/>
                    <a:pt x="5811" y="4616"/>
                    <a:pt x="5852" y="4537"/>
                  </a:cubicBezTo>
                  <a:cubicBezTo>
                    <a:pt x="6481" y="3336"/>
                    <a:pt x="6260" y="1866"/>
                    <a:pt x="5299" y="910"/>
                  </a:cubicBezTo>
                  <a:cubicBezTo>
                    <a:pt x="4705" y="316"/>
                    <a:pt x="3911" y="1"/>
                    <a:pt x="31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8" name="Google Shape;1748;p56"/>
          <p:cNvGrpSpPr/>
          <p:nvPr/>
        </p:nvGrpSpPr>
        <p:grpSpPr>
          <a:xfrm>
            <a:off x="5037954" y="1678467"/>
            <a:ext cx="410693" cy="540977"/>
            <a:chOff x="6697352" y="4289383"/>
            <a:chExt cx="269130" cy="354530"/>
          </a:xfrm>
        </p:grpSpPr>
        <p:sp>
          <p:nvSpPr>
            <p:cNvPr id="1749" name="Google Shape;1749;p56"/>
            <p:cNvSpPr/>
            <p:nvPr/>
          </p:nvSpPr>
          <p:spPr>
            <a:xfrm>
              <a:off x="6770499" y="4374363"/>
              <a:ext cx="189308" cy="186166"/>
            </a:xfrm>
            <a:custGeom>
              <a:avLst/>
              <a:gdLst/>
              <a:ahLst/>
              <a:cxnLst/>
              <a:rect l="l" t="t" r="r" b="b"/>
              <a:pathLst>
                <a:path w="7231" h="7111" extrusionOk="0">
                  <a:moveTo>
                    <a:pt x="750" y="0"/>
                  </a:moveTo>
                  <a:cubicBezTo>
                    <a:pt x="327" y="0"/>
                    <a:pt x="0" y="360"/>
                    <a:pt x="44" y="778"/>
                  </a:cubicBezTo>
                  <a:lnTo>
                    <a:pt x="577" y="6159"/>
                  </a:lnTo>
                  <a:cubicBezTo>
                    <a:pt x="649" y="6894"/>
                    <a:pt x="1269" y="7110"/>
                    <a:pt x="2004" y="7110"/>
                  </a:cubicBezTo>
                  <a:lnTo>
                    <a:pt x="5232" y="7110"/>
                  </a:lnTo>
                  <a:cubicBezTo>
                    <a:pt x="5967" y="7110"/>
                    <a:pt x="6582" y="6894"/>
                    <a:pt x="6659" y="6159"/>
                  </a:cubicBezTo>
                  <a:lnTo>
                    <a:pt x="7187" y="778"/>
                  </a:lnTo>
                  <a:cubicBezTo>
                    <a:pt x="7231" y="360"/>
                    <a:pt x="6904" y="0"/>
                    <a:pt x="64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6"/>
            <p:cNvSpPr/>
            <p:nvPr/>
          </p:nvSpPr>
          <p:spPr>
            <a:xfrm>
              <a:off x="6871868" y="4374363"/>
              <a:ext cx="87939" cy="186166"/>
            </a:xfrm>
            <a:custGeom>
              <a:avLst/>
              <a:gdLst/>
              <a:ahLst/>
              <a:cxnLst/>
              <a:rect l="l" t="t" r="r" b="b"/>
              <a:pathLst>
                <a:path w="3359" h="7111" extrusionOk="0">
                  <a:moveTo>
                    <a:pt x="1254" y="0"/>
                  </a:moveTo>
                  <a:cubicBezTo>
                    <a:pt x="1672" y="0"/>
                    <a:pt x="1999" y="360"/>
                    <a:pt x="1956" y="778"/>
                  </a:cubicBezTo>
                  <a:lnTo>
                    <a:pt x="1427" y="6159"/>
                  </a:lnTo>
                  <a:cubicBezTo>
                    <a:pt x="1355" y="6894"/>
                    <a:pt x="736" y="7110"/>
                    <a:pt x="1" y="7110"/>
                  </a:cubicBezTo>
                  <a:lnTo>
                    <a:pt x="1360" y="7110"/>
                  </a:lnTo>
                  <a:cubicBezTo>
                    <a:pt x="2095" y="7110"/>
                    <a:pt x="2715" y="6894"/>
                    <a:pt x="2787" y="6159"/>
                  </a:cubicBezTo>
                  <a:lnTo>
                    <a:pt x="3315" y="778"/>
                  </a:lnTo>
                  <a:cubicBezTo>
                    <a:pt x="3359" y="365"/>
                    <a:pt x="3032" y="0"/>
                    <a:pt x="2614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6"/>
            <p:cNvSpPr/>
            <p:nvPr/>
          </p:nvSpPr>
          <p:spPr>
            <a:xfrm>
              <a:off x="6775656" y="4436096"/>
              <a:ext cx="178862" cy="124434"/>
            </a:xfrm>
            <a:custGeom>
              <a:avLst/>
              <a:gdLst/>
              <a:ahLst/>
              <a:cxnLst/>
              <a:rect l="l" t="t" r="r" b="b"/>
              <a:pathLst>
                <a:path w="6832" h="4753" extrusionOk="0">
                  <a:moveTo>
                    <a:pt x="0" y="1"/>
                  </a:moveTo>
                  <a:lnTo>
                    <a:pt x="380" y="3801"/>
                  </a:lnTo>
                  <a:cubicBezTo>
                    <a:pt x="452" y="4536"/>
                    <a:pt x="1067" y="4752"/>
                    <a:pt x="1802" y="4752"/>
                  </a:cubicBezTo>
                  <a:lnTo>
                    <a:pt x="5030" y="4752"/>
                  </a:lnTo>
                  <a:cubicBezTo>
                    <a:pt x="5765" y="4752"/>
                    <a:pt x="6385" y="4536"/>
                    <a:pt x="6457" y="3801"/>
                  </a:cubicBezTo>
                  <a:lnTo>
                    <a:pt x="6832" y="15"/>
                  </a:lnTo>
                  <a:lnTo>
                    <a:pt x="68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6"/>
            <p:cNvSpPr/>
            <p:nvPr/>
          </p:nvSpPr>
          <p:spPr>
            <a:xfrm>
              <a:off x="6871868" y="4436096"/>
              <a:ext cx="82781" cy="124434"/>
            </a:xfrm>
            <a:custGeom>
              <a:avLst/>
              <a:gdLst/>
              <a:ahLst/>
              <a:cxnLst/>
              <a:rect l="l" t="t" r="r" b="b"/>
              <a:pathLst>
                <a:path w="3162" h="4753" extrusionOk="0">
                  <a:moveTo>
                    <a:pt x="1802" y="1"/>
                  </a:moveTo>
                  <a:lnTo>
                    <a:pt x="1427" y="3801"/>
                  </a:lnTo>
                  <a:cubicBezTo>
                    <a:pt x="1355" y="4536"/>
                    <a:pt x="736" y="4752"/>
                    <a:pt x="1" y="4752"/>
                  </a:cubicBezTo>
                  <a:lnTo>
                    <a:pt x="1360" y="4752"/>
                  </a:lnTo>
                  <a:cubicBezTo>
                    <a:pt x="2095" y="4752"/>
                    <a:pt x="2715" y="4536"/>
                    <a:pt x="2787" y="3801"/>
                  </a:cubicBezTo>
                  <a:lnTo>
                    <a:pt x="3162" y="15"/>
                  </a:lnTo>
                  <a:lnTo>
                    <a:pt x="3152" y="1"/>
                  </a:ln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6"/>
            <p:cNvSpPr/>
            <p:nvPr/>
          </p:nvSpPr>
          <p:spPr>
            <a:xfrm>
              <a:off x="6821445" y="4560503"/>
              <a:ext cx="87546" cy="28693"/>
            </a:xfrm>
            <a:custGeom>
              <a:avLst/>
              <a:gdLst/>
              <a:ahLst/>
              <a:cxnLst/>
              <a:rect l="l" t="t" r="r" b="b"/>
              <a:pathLst>
                <a:path w="3344" h="1096" extrusionOk="0">
                  <a:moveTo>
                    <a:pt x="0" y="0"/>
                  </a:moveTo>
                  <a:lnTo>
                    <a:pt x="0" y="524"/>
                  </a:lnTo>
                  <a:cubicBezTo>
                    <a:pt x="0" y="841"/>
                    <a:pt x="255" y="1095"/>
                    <a:pt x="572" y="1095"/>
                  </a:cubicBezTo>
                  <a:lnTo>
                    <a:pt x="2772" y="1095"/>
                  </a:lnTo>
                  <a:cubicBezTo>
                    <a:pt x="3084" y="1095"/>
                    <a:pt x="3344" y="841"/>
                    <a:pt x="3339" y="524"/>
                  </a:cubicBezTo>
                  <a:lnTo>
                    <a:pt x="333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6"/>
            <p:cNvSpPr/>
            <p:nvPr/>
          </p:nvSpPr>
          <p:spPr>
            <a:xfrm>
              <a:off x="6866082" y="4560372"/>
              <a:ext cx="42909" cy="28693"/>
            </a:xfrm>
            <a:custGeom>
              <a:avLst/>
              <a:gdLst/>
              <a:ahLst/>
              <a:cxnLst/>
              <a:rect l="l" t="t" r="r" b="b"/>
              <a:pathLst>
                <a:path w="1639" h="1096" extrusionOk="0">
                  <a:moveTo>
                    <a:pt x="572" y="0"/>
                  </a:moveTo>
                  <a:lnTo>
                    <a:pt x="572" y="524"/>
                  </a:lnTo>
                  <a:cubicBezTo>
                    <a:pt x="572" y="841"/>
                    <a:pt x="318" y="1096"/>
                    <a:pt x="1" y="1096"/>
                  </a:cubicBezTo>
                  <a:lnTo>
                    <a:pt x="1067" y="1096"/>
                  </a:lnTo>
                  <a:cubicBezTo>
                    <a:pt x="1379" y="1096"/>
                    <a:pt x="1639" y="841"/>
                    <a:pt x="1639" y="524"/>
                  </a:cubicBezTo>
                  <a:lnTo>
                    <a:pt x="1639" y="0"/>
                  </a:ln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6"/>
            <p:cNvSpPr/>
            <p:nvPr/>
          </p:nvSpPr>
          <p:spPr>
            <a:xfrm>
              <a:off x="6703844" y="4307656"/>
              <a:ext cx="196350" cy="329214"/>
            </a:xfrm>
            <a:custGeom>
              <a:avLst/>
              <a:gdLst/>
              <a:ahLst/>
              <a:cxnLst/>
              <a:rect l="l" t="t" r="r" b="b"/>
              <a:pathLst>
                <a:path w="7500" h="12575" extrusionOk="0">
                  <a:moveTo>
                    <a:pt x="6163" y="0"/>
                  </a:moveTo>
                  <a:cubicBezTo>
                    <a:pt x="5597" y="0"/>
                    <a:pt x="5080" y="362"/>
                    <a:pt x="4900" y="915"/>
                  </a:cubicBezTo>
                  <a:lnTo>
                    <a:pt x="1821" y="915"/>
                  </a:lnTo>
                  <a:cubicBezTo>
                    <a:pt x="812" y="915"/>
                    <a:pt x="0" y="1731"/>
                    <a:pt x="0" y="2735"/>
                  </a:cubicBezTo>
                  <a:lnTo>
                    <a:pt x="0" y="12574"/>
                  </a:lnTo>
                  <a:lnTo>
                    <a:pt x="875" y="12574"/>
                  </a:lnTo>
                  <a:lnTo>
                    <a:pt x="875" y="2735"/>
                  </a:lnTo>
                  <a:cubicBezTo>
                    <a:pt x="875" y="2212"/>
                    <a:pt x="1297" y="1789"/>
                    <a:pt x="1821" y="1789"/>
                  </a:cubicBezTo>
                  <a:lnTo>
                    <a:pt x="5270" y="1789"/>
                  </a:lnTo>
                  <a:cubicBezTo>
                    <a:pt x="5511" y="1789"/>
                    <a:pt x="5708" y="1592"/>
                    <a:pt x="5708" y="1352"/>
                  </a:cubicBezTo>
                  <a:lnTo>
                    <a:pt x="5708" y="1323"/>
                  </a:lnTo>
                  <a:cubicBezTo>
                    <a:pt x="5708" y="1073"/>
                    <a:pt x="5914" y="871"/>
                    <a:pt x="6164" y="871"/>
                  </a:cubicBezTo>
                  <a:cubicBezTo>
                    <a:pt x="6419" y="876"/>
                    <a:pt x="6620" y="1078"/>
                    <a:pt x="6620" y="1333"/>
                  </a:cubicBezTo>
                  <a:cubicBezTo>
                    <a:pt x="6611" y="1582"/>
                    <a:pt x="6808" y="1784"/>
                    <a:pt x="7057" y="1784"/>
                  </a:cubicBezTo>
                  <a:cubicBezTo>
                    <a:pt x="7303" y="1784"/>
                    <a:pt x="7499" y="1578"/>
                    <a:pt x="7490" y="1333"/>
                  </a:cubicBezTo>
                  <a:lnTo>
                    <a:pt x="7490" y="1328"/>
                  </a:lnTo>
                  <a:cubicBezTo>
                    <a:pt x="7490" y="675"/>
                    <a:pt x="7014" y="117"/>
                    <a:pt x="6371" y="16"/>
                  </a:cubicBezTo>
                  <a:cubicBezTo>
                    <a:pt x="6301" y="5"/>
                    <a:pt x="6232" y="0"/>
                    <a:pt x="61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6"/>
            <p:cNvSpPr/>
            <p:nvPr/>
          </p:nvSpPr>
          <p:spPr>
            <a:xfrm>
              <a:off x="6764451" y="4351011"/>
              <a:ext cx="202031" cy="292614"/>
            </a:xfrm>
            <a:custGeom>
              <a:avLst/>
              <a:gdLst/>
              <a:ahLst/>
              <a:cxnLst/>
              <a:rect l="l" t="t" r="r" b="b"/>
              <a:pathLst>
                <a:path w="7717" h="11177" extrusionOk="0">
                  <a:moveTo>
                    <a:pt x="6760" y="1051"/>
                  </a:moveTo>
                  <a:cubicBezTo>
                    <a:pt x="7063" y="1051"/>
                    <a:pt x="7303" y="1315"/>
                    <a:pt x="7274" y="1617"/>
                  </a:cubicBezTo>
                  <a:lnTo>
                    <a:pt x="7226" y="2103"/>
                  </a:lnTo>
                  <a:lnTo>
                    <a:pt x="6458" y="2103"/>
                  </a:lnTo>
                  <a:cubicBezTo>
                    <a:pt x="6453" y="2102"/>
                    <a:pt x="6448" y="2102"/>
                    <a:pt x="6444" y="2102"/>
                  </a:cubicBezTo>
                  <a:cubicBezTo>
                    <a:pt x="6188" y="2102"/>
                    <a:pt x="6188" y="2497"/>
                    <a:pt x="6444" y="2497"/>
                  </a:cubicBezTo>
                  <a:cubicBezTo>
                    <a:pt x="6448" y="2497"/>
                    <a:pt x="6453" y="2497"/>
                    <a:pt x="6458" y="2497"/>
                  </a:cubicBezTo>
                  <a:lnTo>
                    <a:pt x="7183" y="2497"/>
                  </a:lnTo>
                  <a:lnTo>
                    <a:pt x="7135" y="3039"/>
                  </a:lnTo>
                  <a:lnTo>
                    <a:pt x="592" y="3039"/>
                  </a:lnTo>
                  <a:lnTo>
                    <a:pt x="452" y="1617"/>
                  </a:lnTo>
                  <a:cubicBezTo>
                    <a:pt x="419" y="1315"/>
                    <a:pt x="659" y="1051"/>
                    <a:pt x="967" y="1051"/>
                  </a:cubicBezTo>
                  <a:close/>
                  <a:moveTo>
                    <a:pt x="5353" y="8233"/>
                  </a:moveTo>
                  <a:lnTo>
                    <a:pt x="5353" y="8569"/>
                  </a:lnTo>
                  <a:cubicBezTo>
                    <a:pt x="5353" y="8775"/>
                    <a:pt x="5184" y="8944"/>
                    <a:pt x="4978" y="8944"/>
                  </a:cubicBezTo>
                  <a:lnTo>
                    <a:pt x="2744" y="8944"/>
                  </a:lnTo>
                  <a:cubicBezTo>
                    <a:pt x="2537" y="8944"/>
                    <a:pt x="2374" y="8775"/>
                    <a:pt x="2374" y="8569"/>
                  </a:cubicBezTo>
                  <a:lnTo>
                    <a:pt x="2374" y="8233"/>
                  </a:lnTo>
                  <a:close/>
                  <a:moveTo>
                    <a:pt x="3859" y="1"/>
                  </a:moveTo>
                  <a:cubicBezTo>
                    <a:pt x="3756" y="1"/>
                    <a:pt x="3654" y="71"/>
                    <a:pt x="3662" y="210"/>
                  </a:cubicBezTo>
                  <a:lnTo>
                    <a:pt x="3662" y="657"/>
                  </a:lnTo>
                  <a:lnTo>
                    <a:pt x="962" y="657"/>
                  </a:lnTo>
                  <a:cubicBezTo>
                    <a:pt x="424" y="657"/>
                    <a:pt x="1" y="1123"/>
                    <a:pt x="54" y="1661"/>
                  </a:cubicBezTo>
                  <a:cubicBezTo>
                    <a:pt x="73" y="1867"/>
                    <a:pt x="260" y="3774"/>
                    <a:pt x="294" y="4106"/>
                  </a:cubicBezTo>
                  <a:cubicBezTo>
                    <a:pt x="307" y="4225"/>
                    <a:pt x="397" y="4281"/>
                    <a:pt x="488" y="4281"/>
                  </a:cubicBezTo>
                  <a:cubicBezTo>
                    <a:pt x="590" y="4281"/>
                    <a:pt x="693" y="4208"/>
                    <a:pt x="683" y="4072"/>
                  </a:cubicBezTo>
                  <a:lnTo>
                    <a:pt x="625" y="3438"/>
                  </a:lnTo>
                  <a:lnTo>
                    <a:pt x="7087" y="3438"/>
                  </a:lnTo>
                  <a:lnTo>
                    <a:pt x="7039" y="3981"/>
                  </a:lnTo>
                  <a:lnTo>
                    <a:pt x="5650" y="3981"/>
                  </a:lnTo>
                  <a:cubicBezTo>
                    <a:pt x="5401" y="3995"/>
                    <a:pt x="5401" y="4361"/>
                    <a:pt x="5650" y="4375"/>
                  </a:cubicBezTo>
                  <a:lnTo>
                    <a:pt x="6996" y="4375"/>
                  </a:lnTo>
                  <a:lnTo>
                    <a:pt x="6948" y="4913"/>
                  </a:lnTo>
                  <a:lnTo>
                    <a:pt x="6458" y="4913"/>
                  </a:lnTo>
                  <a:cubicBezTo>
                    <a:pt x="6453" y="4913"/>
                    <a:pt x="6448" y="4913"/>
                    <a:pt x="6444" y="4913"/>
                  </a:cubicBezTo>
                  <a:cubicBezTo>
                    <a:pt x="6184" y="4913"/>
                    <a:pt x="6184" y="5307"/>
                    <a:pt x="6444" y="5307"/>
                  </a:cubicBezTo>
                  <a:cubicBezTo>
                    <a:pt x="6448" y="5307"/>
                    <a:pt x="6453" y="5307"/>
                    <a:pt x="6458" y="5307"/>
                  </a:cubicBezTo>
                  <a:lnTo>
                    <a:pt x="6904" y="5307"/>
                  </a:lnTo>
                  <a:lnTo>
                    <a:pt x="6856" y="5850"/>
                  </a:lnTo>
                  <a:lnTo>
                    <a:pt x="5655" y="5850"/>
                  </a:lnTo>
                  <a:cubicBezTo>
                    <a:pt x="5649" y="5849"/>
                    <a:pt x="5643" y="5849"/>
                    <a:pt x="5637" y="5849"/>
                  </a:cubicBezTo>
                  <a:cubicBezTo>
                    <a:pt x="5383" y="5849"/>
                    <a:pt x="5383" y="6240"/>
                    <a:pt x="5637" y="6240"/>
                  </a:cubicBezTo>
                  <a:cubicBezTo>
                    <a:pt x="5643" y="6240"/>
                    <a:pt x="5649" y="6239"/>
                    <a:pt x="5655" y="6239"/>
                  </a:cubicBezTo>
                  <a:lnTo>
                    <a:pt x="6813" y="6239"/>
                  </a:lnTo>
                  <a:lnTo>
                    <a:pt x="6731" y="7051"/>
                  </a:lnTo>
                  <a:cubicBezTo>
                    <a:pt x="6703" y="7387"/>
                    <a:pt x="6534" y="7834"/>
                    <a:pt x="5492" y="7834"/>
                  </a:cubicBezTo>
                  <a:lnTo>
                    <a:pt x="2230" y="7834"/>
                  </a:lnTo>
                  <a:cubicBezTo>
                    <a:pt x="1183" y="7834"/>
                    <a:pt x="1019" y="7387"/>
                    <a:pt x="986" y="7051"/>
                  </a:cubicBezTo>
                  <a:lnTo>
                    <a:pt x="765" y="4817"/>
                  </a:lnTo>
                  <a:cubicBezTo>
                    <a:pt x="749" y="4699"/>
                    <a:pt x="660" y="4644"/>
                    <a:pt x="570" y="4644"/>
                  </a:cubicBezTo>
                  <a:cubicBezTo>
                    <a:pt x="465" y="4644"/>
                    <a:pt x="360" y="4719"/>
                    <a:pt x="371" y="4855"/>
                  </a:cubicBezTo>
                  <a:lnTo>
                    <a:pt x="592" y="7089"/>
                  </a:lnTo>
                  <a:cubicBezTo>
                    <a:pt x="640" y="7570"/>
                    <a:pt x="923" y="8137"/>
                    <a:pt x="1971" y="8218"/>
                  </a:cubicBezTo>
                  <a:lnTo>
                    <a:pt x="1971" y="8559"/>
                  </a:lnTo>
                  <a:cubicBezTo>
                    <a:pt x="1971" y="8982"/>
                    <a:pt x="2316" y="9323"/>
                    <a:pt x="2739" y="9328"/>
                  </a:cubicBezTo>
                  <a:lnTo>
                    <a:pt x="3662" y="9328"/>
                  </a:lnTo>
                  <a:lnTo>
                    <a:pt x="3662" y="10971"/>
                  </a:lnTo>
                  <a:cubicBezTo>
                    <a:pt x="3654" y="11108"/>
                    <a:pt x="3756" y="11176"/>
                    <a:pt x="3859" y="11176"/>
                  </a:cubicBezTo>
                  <a:cubicBezTo>
                    <a:pt x="3961" y="11176"/>
                    <a:pt x="4063" y="11108"/>
                    <a:pt x="4056" y="10971"/>
                  </a:cubicBezTo>
                  <a:lnTo>
                    <a:pt x="4056" y="9328"/>
                  </a:lnTo>
                  <a:lnTo>
                    <a:pt x="4973" y="9328"/>
                  </a:lnTo>
                  <a:cubicBezTo>
                    <a:pt x="5396" y="9323"/>
                    <a:pt x="5742" y="8982"/>
                    <a:pt x="5742" y="8559"/>
                  </a:cubicBezTo>
                  <a:lnTo>
                    <a:pt x="5742" y="8213"/>
                  </a:lnTo>
                  <a:cubicBezTo>
                    <a:pt x="6794" y="8132"/>
                    <a:pt x="7077" y="7565"/>
                    <a:pt x="7125" y="7084"/>
                  </a:cubicBezTo>
                  <a:cubicBezTo>
                    <a:pt x="7433" y="4034"/>
                    <a:pt x="7346" y="4875"/>
                    <a:pt x="7663" y="1666"/>
                  </a:cubicBezTo>
                  <a:cubicBezTo>
                    <a:pt x="7716" y="1127"/>
                    <a:pt x="7293" y="661"/>
                    <a:pt x="6755" y="657"/>
                  </a:cubicBezTo>
                  <a:lnTo>
                    <a:pt x="4056" y="657"/>
                  </a:lnTo>
                  <a:lnTo>
                    <a:pt x="4056" y="210"/>
                  </a:lnTo>
                  <a:cubicBezTo>
                    <a:pt x="4063" y="71"/>
                    <a:pt x="3961" y="1"/>
                    <a:pt x="38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6"/>
            <p:cNvSpPr/>
            <p:nvPr/>
          </p:nvSpPr>
          <p:spPr>
            <a:xfrm>
              <a:off x="6697352" y="4289383"/>
              <a:ext cx="208628" cy="354530"/>
            </a:xfrm>
            <a:custGeom>
              <a:avLst/>
              <a:gdLst/>
              <a:ahLst/>
              <a:cxnLst/>
              <a:rect l="l" t="t" r="r" b="b"/>
              <a:pathLst>
                <a:path w="7969" h="13542" extrusionOk="0">
                  <a:moveTo>
                    <a:pt x="6431" y="1"/>
                  </a:moveTo>
                  <a:cubicBezTo>
                    <a:pt x="6329" y="1"/>
                    <a:pt x="6227" y="71"/>
                    <a:pt x="6234" y="210"/>
                  </a:cubicBezTo>
                  <a:lnTo>
                    <a:pt x="6234" y="455"/>
                  </a:lnTo>
                  <a:cubicBezTo>
                    <a:pt x="5696" y="522"/>
                    <a:pt x="5235" y="873"/>
                    <a:pt x="5019" y="1368"/>
                  </a:cubicBezTo>
                  <a:lnTo>
                    <a:pt x="2045" y="1368"/>
                  </a:lnTo>
                  <a:cubicBezTo>
                    <a:pt x="921" y="1373"/>
                    <a:pt x="13" y="2280"/>
                    <a:pt x="8" y="3405"/>
                  </a:cubicBezTo>
                  <a:lnTo>
                    <a:pt x="8" y="5970"/>
                  </a:lnTo>
                  <a:cubicBezTo>
                    <a:pt x="1" y="6109"/>
                    <a:pt x="103" y="6179"/>
                    <a:pt x="205" y="6179"/>
                  </a:cubicBezTo>
                  <a:cubicBezTo>
                    <a:pt x="307" y="6179"/>
                    <a:pt x="409" y="6109"/>
                    <a:pt x="402" y="5970"/>
                  </a:cubicBezTo>
                  <a:lnTo>
                    <a:pt x="402" y="3405"/>
                  </a:lnTo>
                  <a:cubicBezTo>
                    <a:pt x="402" y="2501"/>
                    <a:pt x="1137" y="1766"/>
                    <a:pt x="2045" y="1766"/>
                  </a:cubicBezTo>
                  <a:lnTo>
                    <a:pt x="5153" y="1766"/>
                  </a:lnTo>
                  <a:cubicBezTo>
                    <a:pt x="5235" y="1766"/>
                    <a:pt x="5312" y="1709"/>
                    <a:pt x="5341" y="1627"/>
                  </a:cubicBezTo>
                  <a:cubicBezTo>
                    <a:pt x="5495" y="1151"/>
                    <a:pt x="5941" y="835"/>
                    <a:pt x="6429" y="835"/>
                  </a:cubicBezTo>
                  <a:cubicBezTo>
                    <a:pt x="6487" y="835"/>
                    <a:pt x="6545" y="840"/>
                    <a:pt x="6604" y="849"/>
                  </a:cubicBezTo>
                  <a:cubicBezTo>
                    <a:pt x="7161" y="940"/>
                    <a:pt x="7570" y="1421"/>
                    <a:pt x="7570" y="1983"/>
                  </a:cubicBezTo>
                  <a:lnTo>
                    <a:pt x="7570" y="1987"/>
                  </a:lnTo>
                  <a:cubicBezTo>
                    <a:pt x="7570" y="2148"/>
                    <a:pt x="7450" y="2229"/>
                    <a:pt x="7330" y="2229"/>
                  </a:cubicBezTo>
                  <a:cubicBezTo>
                    <a:pt x="7209" y="2229"/>
                    <a:pt x="7089" y="2148"/>
                    <a:pt x="7089" y="1987"/>
                  </a:cubicBezTo>
                  <a:cubicBezTo>
                    <a:pt x="7089" y="1593"/>
                    <a:pt x="6768" y="1324"/>
                    <a:pt x="6426" y="1324"/>
                  </a:cubicBezTo>
                  <a:cubicBezTo>
                    <a:pt x="6285" y="1324"/>
                    <a:pt x="6140" y="1371"/>
                    <a:pt x="6013" y="1473"/>
                  </a:cubicBezTo>
                  <a:cubicBezTo>
                    <a:pt x="5855" y="1603"/>
                    <a:pt x="5768" y="1800"/>
                    <a:pt x="5773" y="2007"/>
                  </a:cubicBezTo>
                  <a:cubicBezTo>
                    <a:pt x="5773" y="2141"/>
                    <a:pt x="5667" y="2247"/>
                    <a:pt x="5533" y="2247"/>
                  </a:cubicBezTo>
                  <a:lnTo>
                    <a:pt x="2050" y="2247"/>
                  </a:lnTo>
                  <a:cubicBezTo>
                    <a:pt x="2047" y="2247"/>
                    <a:pt x="2044" y="2247"/>
                    <a:pt x="2041" y="2247"/>
                  </a:cubicBezTo>
                  <a:cubicBezTo>
                    <a:pt x="1406" y="2247"/>
                    <a:pt x="887" y="2769"/>
                    <a:pt x="887" y="3405"/>
                  </a:cubicBezTo>
                  <a:lnTo>
                    <a:pt x="887" y="13142"/>
                  </a:lnTo>
                  <a:lnTo>
                    <a:pt x="407" y="13142"/>
                  </a:lnTo>
                  <a:lnTo>
                    <a:pt x="407" y="6710"/>
                  </a:lnTo>
                  <a:cubicBezTo>
                    <a:pt x="414" y="6570"/>
                    <a:pt x="312" y="6501"/>
                    <a:pt x="210" y="6501"/>
                  </a:cubicBezTo>
                  <a:cubicBezTo>
                    <a:pt x="108" y="6501"/>
                    <a:pt x="6" y="6570"/>
                    <a:pt x="13" y="6710"/>
                  </a:cubicBezTo>
                  <a:lnTo>
                    <a:pt x="13" y="13344"/>
                  </a:lnTo>
                  <a:cubicBezTo>
                    <a:pt x="13" y="13450"/>
                    <a:pt x="99" y="13541"/>
                    <a:pt x="210" y="13541"/>
                  </a:cubicBezTo>
                  <a:lnTo>
                    <a:pt x="1089" y="13541"/>
                  </a:lnTo>
                  <a:cubicBezTo>
                    <a:pt x="1200" y="13541"/>
                    <a:pt x="1286" y="13450"/>
                    <a:pt x="1286" y="13344"/>
                  </a:cubicBezTo>
                  <a:lnTo>
                    <a:pt x="1286" y="3409"/>
                  </a:lnTo>
                  <a:cubicBezTo>
                    <a:pt x="1286" y="2991"/>
                    <a:pt x="1627" y="2650"/>
                    <a:pt x="2050" y="2650"/>
                  </a:cubicBezTo>
                  <a:lnTo>
                    <a:pt x="5533" y="2650"/>
                  </a:lnTo>
                  <a:cubicBezTo>
                    <a:pt x="5879" y="2641"/>
                    <a:pt x="6162" y="2357"/>
                    <a:pt x="6162" y="2007"/>
                  </a:cubicBezTo>
                  <a:lnTo>
                    <a:pt x="6162" y="1978"/>
                  </a:lnTo>
                  <a:cubicBezTo>
                    <a:pt x="6162" y="1830"/>
                    <a:pt x="6280" y="1716"/>
                    <a:pt x="6423" y="1716"/>
                  </a:cubicBezTo>
                  <a:cubicBezTo>
                    <a:pt x="6443" y="1716"/>
                    <a:pt x="6463" y="1718"/>
                    <a:pt x="6484" y="1723"/>
                  </a:cubicBezTo>
                  <a:cubicBezTo>
                    <a:pt x="6604" y="1752"/>
                    <a:pt x="6691" y="1863"/>
                    <a:pt x="6686" y="1987"/>
                  </a:cubicBezTo>
                  <a:cubicBezTo>
                    <a:pt x="6691" y="2338"/>
                    <a:pt x="6974" y="2626"/>
                    <a:pt x="7330" y="2626"/>
                  </a:cubicBezTo>
                  <a:cubicBezTo>
                    <a:pt x="7685" y="2626"/>
                    <a:pt x="7968" y="2338"/>
                    <a:pt x="7968" y="1983"/>
                  </a:cubicBezTo>
                  <a:cubicBezTo>
                    <a:pt x="7968" y="1209"/>
                    <a:pt x="7392" y="556"/>
                    <a:pt x="6628" y="455"/>
                  </a:cubicBezTo>
                  <a:lnTo>
                    <a:pt x="6628" y="210"/>
                  </a:lnTo>
                  <a:cubicBezTo>
                    <a:pt x="6635" y="71"/>
                    <a:pt x="6533" y="1"/>
                    <a:pt x="64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8" name="Google Shape;1758;p56"/>
          <p:cNvGrpSpPr/>
          <p:nvPr/>
        </p:nvGrpSpPr>
        <p:grpSpPr>
          <a:xfrm>
            <a:off x="3754257" y="3159409"/>
            <a:ext cx="309618" cy="540577"/>
            <a:chOff x="6264910" y="4289828"/>
            <a:chExt cx="202895" cy="354268"/>
          </a:xfrm>
        </p:grpSpPr>
        <p:sp>
          <p:nvSpPr>
            <p:cNvPr id="1759" name="Google Shape;1759;p56"/>
            <p:cNvSpPr/>
            <p:nvPr/>
          </p:nvSpPr>
          <p:spPr>
            <a:xfrm>
              <a:off x="6268811" y="4364781"/>
              <a:ext cx="77493" cy="31468"/>
            </a:xfrm>
            <a:custGeom>
              <a:avLst/>
              <a:gdLst/>
              <a:ahLst/>
              <a:cxnLst/>
              <a:rect l="l" t="t" r="r" b="b"/>
              <a:pathLst>
                <a:path w="2960" h="1202" extrusionOk="0">
                  <a:moveTo>
                    <a:pt x="207" y="1"/>
                  </a:moveTo>
                  <a:cubicBezTo>
                    <a:pt x="0" y="376"/>
                    <a:pt x="0" y="827"/>
                    <a:pt x="202" y="1202"/>
                  </a:cubicBezTo>
                  <a:lnTo>
                    <a:pt x="2806" y="1202"/>
                  </a:lnTo>
                  <a:cubicBezTo>
                    <a:pt x="2907" y="1019"/>
                    <a:pt x="2959" y="818"/>
                    <a:pt x="2959" y="606"/>
                  </a:cubicBezTo>
                  <a:cubicBezTo>
                    <a:pt x="2959" y="395"/>
                    <a:pt x="2902" y="184"/>
                    <a:pt x="27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6"/>
            <p:cNvSpPr/>
            <p:nvPr/>
          </p:nvSpPr>
          <p:spPr>
            <a:xfrm>
              <a:off x="6324391" y="4364781"/>
              <a:ext cx="21913" cy="31468"/>
            </a:xfrm>
            <a:custGeom>
              <a:avLst/>
              <a:gdLst/>
              <a:ahLst/>
              <a:cxnLst/>
              <a:rect l="l" t="t" r="r" b="b"/>
              <a:pathLst>
                <a:path w="837" h="1202" extrusionOk="0">
                  <a:moveTo>
                    <a:pt x="1" y="1"/>
                  </a:moveTo>
                  <a:cubicBezTo>
                    <a:pt x="106" y="184"/>
                    <a:pt x="159" y="395"/>
                    <a:pt x="159" y="606"/>
                  </a:cubicBezTo>
                  <a:cubicBezTo>
                    <a:pt x="159" y="818"/>
                    <a:pt x="106" y="1019"/>
                    <a:pt x="5" y="1202"/>
                  </a:cubicBezTo>
                  <a:lnTo>
                    <a:pt x="683" y="1202"/>
                  </a:lnTo>
                  <a:cubicBezTo>
                    <a:pt x="784" y="1019"/>
                    <a:pt x="836" y="818"/>
                    <a:pt x="832" y="606"/>
                  </a:cubicBezTo>
                  <a:cubicBezTo>
                    <a:pt x="836" y="395"/>
                    <a:pt x="784" y="184"/>
                    <a:pt x="673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6"/>
            <p:cNvSpPr/>
            <p:nvPr/>
          </p:nvSpPr>
          <p:spPr>
            <a:xfrm>
              <a:off x="6270068" y="4536967"/>
              <a:ext cx="76236" cy="31599"/>
            </a:xfrm>
            <a:custGeom>
              <a:avLst/>
              <a:gdLst/>
              <a:ahLst/>
              <a:cxnLst/>
              <a:rect l="l" t="t" r="r" b="b"/>
              <a:pathLst>
                <a:path w="2912" h="1207" extrusionOk="0">
                  <a:moveTo>
                    <a:pt x="154" y="1"/>
                  </a:moveTo>
                  <a:cubicBezTo>
                    <a:pt x="58" y="183"/>
                    <a:pt x="5" y="390"/>
                    <a:pt x="5" y="596"/>
                  </a:cubicBezTo>
                  <a:cubicBezTo>
                    <a:pt x="0" y="808"/>
                    <a:pt x="58" y="1019"/>
                    <a:pt x="163" y="1206"/>
                  </a:cubicBezTo>
                  <a:lnTo>
                    <a:pt x="2753" y="1206"/>
                  </a:lnTo>
                  <a:cubicBezTo>
                    <a:pt x="2859" y="1019"/>
                    <a:pt x="2911" y="808"/>
                    <a:pt x="2911" y="596"/>
                  </a:cubicBezTo>
                  <a:cubicBezTo>
                    <a:pt x="2911" y="390"/>
                    <a:pt x="2859" y="183"/>
                    <a:pt x="27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6"/>
            <p:cNvSpPr/>
            <p:nvPr/>
          </p:nvSpPr>
          <p:spPr>
            <a:xfrm>
              <a:off x="6324391" y="4536967"/>
              <a:ext cx="23169" cy="31599"/>
            </a:xfrm>
            <a:custGeom>
              <a:avLst/>
              <a:gdLst/>
              <a:ahLst/>
              <a:cxnLst/>
              <a:rect l="l" t="t" r="r" b="b"/>
              <a:pathLst>
                <a:path w="885" h="1207" extrusionOk="0">
                  <a:moveTo>
                    <a:pt x="10" y="1"/>
                  </a:moveTo>
                  <a:cubicBezTo>
                    <a:pt x="212" y="375"/>
                    <a:pt x="207" y="832"/>
                    <a:pt x="1" y="1206"/>
                  </a:cubicBezTo>
                  <a:lnTo>
                    <a:pt x="678" y="1206"/>
                  </a:lnTo>
                  <a:cubicBezTo>
                    <a:pt x="884" y="832"/>
                    <a:pt x="884" y="375"/>
                    <a:pt x="683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6"/>
            <p:cNvSpPr/>
            <p:nvPr/>
          </p:nvSpPr>
          <p:spPr>
            <a:xfrm>
              <a:off x="6386150" y="4450940"/>
              <a:ext cx="76367" cy="31468"/>
            </a:xfrm>
            <a:custGeom>
              <a:avLst/>
              <a:gdLst/>
              <a:ahLst/>
              <a:cxnLst/>
              <a:rect l="l" t="t" r="r" b="b"/>
              <a:pathLst>
                <a:path w="2917" h="1202" extrusionOk="0">
                  <a:moveTo>
                    <a:pt x="159" y="1"/>
                  </a:moveTo>
                  <a:cubicBezTo>
                    <a:pt x="58" y="183"/>
                    <a:pt x="0" y="390"/>
                    <a:pt x="5" y="601"/>
                  </a:cubicBezTo>
                  <a:cubicBezTo>
                    <a:pt x="5" y="808"/>
                    <a:pt x="58" y="1014"/>
                    <a:pt x="159" y="1202"/>
                  </a:cubicBezTo>
                  <a:lnTo>
                    <a:pt x="2758" y="1202"/>
                  </a:lnTo>
                  <a:cubicBezTo>
                    <a:pt x="2864" y="1019"/>
                    <a:pt x="2916" y="808"/>
                    <a:pt x="2916" y="601"/>
                  </a:cubicBezTo>
                  <a:cubicBezTo>
                    <a:pt x="2916" y="390"/>
                    <a:pt x="2859" y="178"/>
                    <a:pt x="27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6"/>
            <p:cNvSpPr/>
            <p:nvPr/>
          </p:nvSpPr>
          <p:spPr>
            <a:xfrm>
              <a:off x="6438327" y="4450809"/>
              <a:ext cx="24190" cy="31468"/>
            </a:xfrm>
            <a:custGeom>
              <a:avLst/>
              <a:gdLst/>
              <a:ahLst/>
              <a:cxnLst/>
              <a:rect l="l" t="t" r="r" b="b"/>
              <a:pathLst>
                <a:path w="924" h="1202" extrusionOk="0">
                  <a:moveTo>
                    <a:pt x="1" y="1"/>
                  </a:moveTo>
                  <a:cubicBezTo>
                    <a:pt x="107" y="183"/>
                    <a:pt x="160" y="390"/>
                    <a:pt x="160" y="601"/>
                  </a:cubicBezTo>
                  <a:cubicBezTo>
                    <a:pt x="160" y="813"/>
                    <a:pt x="107" y="1019"/>
                    <a:pt x="1" y="1202"/>
                  </a:cubicBezTo>
                  <a:lnTo>
                    <a:pt x="765" y="1202"/>
                  </a:lnTo>
                  <a:cubicBezTo>
                    <a:pt x="871" y="1019"/>
                    <a:pt x="923" y="813"/>
                    <a:pt x="923" y="601"/>
                  </a:cubicBezTo>
                  <a:cubicBezTo>
                    <a:pt x="923" y="390"/>
                    <a:pt x="871" y="183"/>
                    <a:pt x="765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6"/>
            <p:cNvSpPr/>
            <p:nvPr/>
          </p:nvSpPr>
          <p:spPr>
            <a:xfrm>
              <a:off x="6264910" y="4289828"/>
              <a:ext cx="86734" cy="354268"/>
            </a:xfrm>
            <a:custGeom>
              <a:avLst/>
              <a:gdLst/>
              <a:ahLst/>
              <a:cxnLst/>
              <a:rect l="l" t="t" r="r" b="b"/>
              <a:pathLst>
                <a:path w="3313" h="13532" extrusionOk="0">
                  <a:moveTo>
                    <a:pt x="1653" y="2057"/>
                  </a:moveTo>
                  <a:cubicBezTo>
                    <a:pt x="1984" y="2249"/>
                    <a:pt x="2301" y="2441"/>
                    <a:pt x="2537" y="2667"/>
                  </a:cubicBezTo>
                  <a:lnTo>
                    <a:pt x="774" y="2667"/>
                  </a:lnTo>
                  <a:cubicBezTo>
                    <a:pt x="1004" y="2441"/>
                    <a:pt x="1321" y="2249"/>
                    <a:pt x="1653" y="2057"/>
                  </a:cubicBezTo>
                  <a:close/>
                  <a:moveTo>
                    <a:pt x="2820" y="3061"/>
                  </a:moveTo>
                  <a:cubicBezTo>
                    <a:pt x="2935" y="3316"/>
                    <a:pt x="2935" y="3613"/>
                    <a:pt x="2820" y="3868"/>
                  </a:cubicBezTo>
                  <a:lnTo>
                    <a:pt x="485" y="3868"/>
                  </a:lnTo>
                  <a:cubicBezTo>
                    <a:pt x="370" y="3613"/>
                    <a:pt x="370" y="3320"/>
                    <a:pt x="490" y="3061"/>
                  </a:cubicBezTo>
                  <a:close/>
                  <a:moveTo>
                    <a:pt x="2546" y="4272"/>
                  </a:moveTo>
                  <a:cubicBezTo>
                    <a:pt x="2316" y="4497"/>
                    <a:pt x="1994" y="4694"/>
                    <a:pt x="1653" y="4891"/>
                  </a:cubicBezTo>
                  <a:cubicBezTo>
                    <a:pt x="1316" y="4694"/>
                    <a:pt x="995" y="4507"/>
                    <a:pt x="759" y="4272"/>
                  </a:cubicBezTo>
                  <a:close/>
                  <a:moveTo>
                    <a:pt x="2883" y="6952"/>
                  </a:moveTo>
                  <a:cubicBezTo>
                    <a:pt x="2782" y="7500"/>
                    <a:pt x="2244" y="7831"/>
                    <a:pt x="1653" y="8168"/>
                  </a:cubicBezTo>
                  <a:cubicBezTo>
                    <a:pt x="1062" y="7831"/>
                    <a:pt x="529" y="7500"/>
                    <a:pt x="423" y="6952"/>
                  </a:cubicBezTo>
                  <a:close/>
                  <a:moveTo>
                    <a:pt x="1653" y="8629"/>
                  </a:moveTo>
                  <a:cubicBezTo>
                    <a:pt x="1994" y="8816"/>
                    <a:pt x="2316" y="9013"/>
                    <a:pt x="2546" y="9244"/>
                  </a:cubicBezTo>
                  <a:lnTo>
                    <a:pt x="759" y="9244"/>
                  </a:lnTo>
                  <a:cubicBezTo>
                    <a:pt x="995" y="9013"/>
                    <a:pt x="1316" y="8816"/>
                    <a:pt x="1653" y="8629"/>
                  </a:cubicBezTo>
                  <a:close/>
                  <a:moveTo>
                    <a:pt x="2820" y="9642"/>
                  </a:moveTo>
                  <a:cubicBezTo>
                    <a:pt x="2935" y="9897"/>
                    <a:pt x="2935" y="10190"/>
                    <a:pt x="2820" y="10450"/>
                  </a:cubicBezTo>
                  <a:lnTo>
                    <a:pt x="490" y="10450"/>
                  </a:lnTo>
                  <a:cubicBezTo>
                    <a:pt x="370" y="10190"/>
                    <a:pt x="365" y="9897"/>
                    <a:pt x="485" y="9642"/>
                  </a:cubicBezTo>
                  <a:close/>
                  <a:moveTo>
                    <a:pt x="2537" y="10843"/>
                  </a:moveTo>
                  <a:cubicBezTo>
                    <a:pt x="2301" y="11074"/>
                    <a:pt x="1984" y="11261"/>
                    <a:pt x="1653" y="11449"/>
                  </a:cubicBezTo>
                  <a:cubicBezTo>
                    <a:pt x="1316" y="11261"/>
                    <a:pt x="1004" y="11069"/>
                    <a:pt x="769" y="10843"/>
                  </a:cubicBezTo>
                  <a:close/>
                  <a:moveTo>
                    <a:pt x="202" y="1"/>
                  </a:moveTo>
                  <a:cubicBezTo>
                    <a:pt x="107" y="1"/>
                    <a:pt x="12" y="63"/>
                    <a:pt x="5" y="188"/>
                  </a:cubicBezTo>
                  <a:cubicBezTo>
                    <a:pt x="5" y="1000"/>
                    <a:pt x="620" y="1456"/>
                    <a:pt x="1259" y="1831"/>
                  </a:cubicBezTo>
                  <a:cubicBezTo>
                    <a:pt x="596" y="2220"/>
                    <a:pt x="5" y="2710"/>
                    <a:pt x="5" y="3474"/>
                  </a:cubicBezTo>
                  <a:cubicBezTo>
                    <a:pt x="5" y="4281"/>
                    <a:pt x="620" y="4742"/>
                    <a:pt x="1259" y="5117"/>
                  </a:cubicBezTo>
                  <a:cubicBezTo>
                    <a:pt x="620" y="5492"/>
                    <a:pt x="5" y="5948"/>
                    <a:pt x="5" y="6755"/>
                  </a:cubicBezTo>
                  <a:cubicBezTo>
                    <a:pt x="5" y="7567"/>
                    <a:pt x="620" y="8023"/>
                    <a:pt x="1259" y="8398"/>
                  </a:cubicBezTo>
                  <a:cubicBezTo>
                    <a:pt x="620" y="8773"/>
                    <a:pt x="5" y="9229"/>
                    <a:pt x="5" y="10041"/>
                  </a:cubicBezTo>
                  <a:cubicBezTo>
                    <a:pt x="5" y="10301"/>
                    <a:pt x="77" y="10555"/>
                    <a:pt x="216" y="10771"/>
                  </a:cubicBezTo>
                  <a:cubicBezTo>
                    <a:pt x="279" y="10839"/>
                    <a:pt x="399" y="11175"/>
                    <a:pt x="1259" y="11679"/>
                  </a:cubicBezTo>
                  <a:cubicBezTo>
                    <a:pt x="625" y="12059"/>
                    <a:pt x="10" y="12515"/>
                    <a:pt x="10" y="13322"/>
                  </a:cubicBezTo>
                  <a:cubicBezTo>
                    <a:pt x="0" y="13462"/>
                    <a:pt x="102" y="13531"/>
                    <a:pt x="204" y="13531"/>
                  </a:cubicBezTo>
                  <a:cubicBezTo>
                    <a:pt x="306" y="13531"/>
                    <a:pt x="409" y="13462"/>
                    <a:pt x="399" y="13322"/>
                  </a:cubicBezTo>
                  <a:cubicBezTo>
                    <a:pt x="399" y="12655"/>
                    <a:pt x="999" y="12285"/>
                    <a:pt x="1658" y="11910"/>
                  </a:cubicBezTo>
                  <a:cubicBezTo>
                    <a:pt x="2311" y="12285"/>
                    <a:pt x="2911" y="12655"/>
                    <a:pt x="2911" y="13322"/>
                  </a:cubicBezTo>
                  <a:cubicBezTo>
                    <a:pt x="2904" y="13462"/>
                    <a:pt x="3006" y="13531"/>
                    <a:pt x="3108" y="13531"/>
                  </a:cubicBezTo>
                  <a:cubicBezTo>
                    <a:pt x="3210" y="13531"/>
                    <a:pt x="3313" y="13462"/>
                    <a:pt x="3305" y="13322"/>
                  </a:cubicBezTo>
                  <a:cubicBezTo>
                    <a:pt x="3305" y="12515"/>
                    <a:pt x="2690" y="12059"/>
                    <a:pt x="2052" y="11679"/>
                  </a:cubicBezTo>
                  <a:cubicBezTo>
                    <a:pt x="2714" y="11290"/>
                    <a:pt x="3305" y="10805"/>
                    <a:pt x="3305" y="10036"/>
                  </a:cubicBezTo>
                  <a:cubicBezTo>
                    <a:pt x="3305" y="9229"/>
                    <a:pt x="2690" y="8773"/>
                    <a:pt x="2052" y="8393"/>
                  </a:cubicBezTo>
                  <a:cubicBezTo>
                    <a:pt x="2690" y="8019"/>
                    <a:pt x="3305" y="7562"/>
                    <a:pt x="3305" y="6750"/>
                  </a:cubicBezTo>
                  <a:cubicBezTo>
                    <a:pt x="3305" y="6587"/>
                    <a:pt x="3277" y="6419"/>
                    <a:pt x="3219" y="6260"/>
                  </a:cubicBezTo>
                  <a:cubicBezTo>
                    <a:pt x="3185" y="6168"/>
                    <a:pt x="3113" y="6129"/>
                    <a:pt x="3040" y="6129"/>
                  </a:cubicBezTo>
                  <a:cubicBezTo>
                    <a:pt x="2917" y="6129"/>
                    <a:pt x="2792" y="6241"/>
                    <a:pt x="2849" y="6395"/>
                  </a:cubicBezTo>
                  <a:cubicBezTo>
                    <a:pt x="2863" y="6448"/>
                    <a:pt x="2873" y="6501"/>
                    <a:pt x="2878" y="6553"/>
                  </a:cubicBezTo>
                  <a:lnTo>
                    <a:pt x="423" y="6553"/>
                  </a:lnTo>
                  <a:cubicBezTo>
                    <a:pt x="529" y="6006"/>
                    <a:pt x="1067" y="5674"/>
                    <a:pt x="1658" y="5338"/>
                  </a:cubicBezTo>
                  <a:cubicBezTo>
                    <a:pt x="1883" y="5463"/>
                    <a:pt x="2104" y="5602"/>
                    <a:pt x="2316" y="5756"/>
                  </a:cubicBezTo>
                  <a:cubicBezTo>
                    <a:pt x="2356" y="5786"/>
                    <a:pt x="2397" y="5799"/>
                    <a:pt x="2437" y="5799"/>
                  </a:cubicBezTo>
                  <a:cubicBezTo>
                    <a:pt x="2602" y="5799"/>
                    <a:pt x="2727" y="5566"/>
                    <a:pt x="2556" y="5434"/>
                  </a:cubicBezTo>
                  <a:cubicBezTo>
                    <a:pt x="2393" y="5319"/>
                    <a:pt x="2229" y="5213"/>
                    <a:pt x="2056" y="5112"/>
                  </a:cubicBezTo>
                  <a:cubicBezTo>
                    <a:pt x="2690" y="4738"/>
                    <a:pt x="3310" y="4281"/>
                    <a:pt x="3310" y="3469"/>
                  </a:cubicBezTo>
                  <a:cubicBezTo>
                    <a:pt x="3310" y="3210"/>
                    <a:pt x="3238" y="2955"/>
                    <a:pt x="3099" y="2739"/>
                  </a:cubicBezTo>
                  <a:cubicBezTo>
                    <a:pt x="3036" y="2672"/>
                    <a:pt x="2916" y="2336"/>
                    <a:pt x="2056" y="1831"/>
                  </a:cubicBezTo>
                  <a:cubicBezTo>
                    <a:pt x="2690" y="1456"/>
                    <a:pt x="3301" y="1000"/>
                    <a:pt x="3301" y="188"/>
                  </a:cubicBezTo>
                  <a:cubicBezTo>
                    <a:pt x="3296" y="63"/>
                    <a:pt x="3201" y="1"/>
                    <a:pt x="3106" y="1"/>
                  </a:cubicBezTo>
                  <a:cubicBezTo>
                    <a:pt x="3011" y="1"/>
                    <a:pt x="2916" y="63"/>
                    <a:pt x="2911" y="188"/>
                  </a:cubicBezTo>
                  <a:cubicBezTo>
                    <a:pt x="2911" y="861"/>
                    <a:pt x="2311" y="1226"/>
                    <a:pt x="1653" y="1601"/>
                  </a:cubicBezTo>
                  <a:cubicBezTo>
                    <a:pt x="999" y="1226"/>
                    <a:pt x="399" y="861"/>
                    <a:pt x="399" y="188"/>
                  </a:cubicBezTo>
                  <a:cubicBezTo>
                    <a:pt x="392" y="63"/>
                    <a:pt x="297" y="1"/>
                    <a:pt x="2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6"/>
            <p:cNvSpPr/>
            <p:nvPr/>
          </p:nvSpPr>
          <p:spPr>
            <a:xfrm>
              <a:off x="6380731" y="4289828"/>
              <a:ext cx="87075" cy="353823"/>
            </a:xfrm>
            <a:custGeom>
              <a:avLst/>
              <a:gdLst/>
              <a:ahLst/>
              <a:cxnLst/>
              <a:rect l="l" t="t" r="r" b="b"/>
              <a:pathLst>
                <a:path w="3326" h="13515" extrusionOk="0">
                  <a:moveTo>
                    <a:pt x="2907" y="3628"/>
                  </a:moveTo>
                  <a:cubicBezTo>
                    <a:pt x="2821" y="4199"/>
                    <a:pt x="2273" y="4541"/>
                    <a:pt x="1668" y="4891"/>
                  </a:cubicBezTo>
                  <a:cubicBezTo>
                    <a:pt x="1062" y="4545"/>
                    <a:pt x="515" y="4204"/>
                    <a:pt x="433" y="3628"/>
                  </a:cubicBezTo>
                  <a:close/>
                  <a:moveTo>
                    <a:pt x="1668" y="5338"/>
                  </a:moveTo>
                  <a:cubicBezTo>
                    <a:pt x="2002" y="5529"/>
                    <a:pt x="2317" y="5724"/>
                    <a:pt x="2551" y="5948"/>
                  </a:cubicBezTo>
                  <a:lnTo>
                    <a:pt x="779" y="5948"/>
                  </a:lnTo>
                  <a:cubicBezTo>
                    <a:pt x="1014" y="5718"/>
                    <a:pt x="1331" y="5530"/>
                    <a:pt x="1668" y="5338"/>
                  </a:cubicBezTo>
                  <a:close/>
                  <a:moveTo>
                    <a:pt x="2835" y="6352"/>
                  </a:moveTo>
                  <a:cubicBezTo>
                    <a:pt x="2950" y="6606"/>
                    <a:pt x="2950" y="6904"/>
                    <a:pt x="2835" y="7159"/>
                  </a:cubicBezTo>
                  <a:lnTo>
                    <a:pt x="500" y="7159"/>
                  </a:lnTo>
                  <a:cubicBezTo>
                    <a:pt x="380" y="6904"/>
                    <a:pt x="380" y="6606"/>
                    <a:pt x="500" y="6352"/>
                  </a:cubicBezTo>
                  <a:close/>
                  <a:moveTo>
                    <a:pt x="2552" y="7553"/>
                  </a:moveTo>
                  <a:cubicBezTo>
                    <a:pt x="2321" y="7788"/>
                    <a:pt x="2004" y="7975"/>
                    <a:pt x="1668" y="8168"/>
                  </a:cubicBezTo>
                  <a:lnTo>
                    <a:pt x="1668" y="8163"/>
                  </a:lnTo>
                  <a:cubicBezTo>
                    <a:pt x="1331" y="7975"/>
                    <a:pt x="1010" y="7778"/>
                    <a:pt x="779" y="7553"/>
                  </a:cubicBezTo>
                  <a:close/>
                  <a:moveTo>
                    <a:pt x="1668" y="8619"/>
                  </a:moveTo>
                  <a:cubicBezTo>
                    <a:pt x="2254" y="8955"/>
                    <a:pt x="2792" y="9287"/>
                    <a:pt x="2902" y="9830"/>
                  </a:cubicBezTo>
                  <a:lnTo>
                    <a:pt x="438" y="9830"/>
                  </a:lnTo>
                  <a:cubicBezTo>
                    <a:pt x="548" y="9282"/>
                    <a:pt x="1082" y="8955"/>
                    <a:pt x="1668" y="8619"/>
                  </a:cubicBezTo>
                  <a:close/>
                  <a:moveTo>
                    <a:pt x="2902" y="10229"/>
                  </a:moveTo>
                  <a:cubicBezTo>
                    <a:pt x="2797" y="10781"/>
                    <a:pt x="2259" y="11117"/>
                    <a:pt x="1668" y="11449"/>
                  </a:cubicBezTo>
                  <a:cubicBezTo>
                    <a:pt x="1077" y="11112"/>
                    <a:pt x="539" y="10781"/>
                    <a:pt x="438" y="10229"/>
                  </a:cubicBezTo>
                  <a:close/>
                  <a:moveTo>
                    <a:pt x="217" y="1"/>
                  </a:moveTo>
                  <a:cubicBezTo>
                    <a:pt x="122" y="1"/>
                    <a:pt x="27" y="63"/>
                    <a:pt x="20" y="188"/>
                  </a:cubicBezTo>
                  <a:cubicBezTo>
                    <a:pt x="20" y="1000"/>
                    <a:pt x="644" y="1456"/>
                    <a:pt x="1283" y="1836"/>
                  </a:cubicBezTo>
                  <a:cubicBezTo>
                    <a:pt x="1134" y="1922"/>
                    <a:pt x="981" y="2009"/>
                    <a:pt x="841" y="2105"/>
                  </a:cubicBezTo>
                  <a:cubicBezTo>
                    <a:pt x="688" y="2215"/>
                    <a:pt x="765" y="2460"/>
                    <a:pt x="957" y="2465"/>
                  </a:cubicBezTo>
                  <a:cubicBezTo>
                    <a:pt x="1072" y="2465"/>
                    <a:pt x="1010" y="2436"/>
                    <a:pt x="1668" y="2062"/>
                  </a:cubicBezTo>
                  <a:cubicBezTo>
                    <a:pt x="2239" y="2384"/>
                    <a:pt x="2768" y="2710"/>
                    <a:pt x="2893" y="3229"/>
                  </a:cubicBezTo>
                  <a:lnTo>
                    <a:pt x="467" y="3229"/>
                  </a:lnTo>
                  <a:cubicBezTo>
                    <a:pt x="472" y="3167"/>
                    <a:pt x="481" y="3109"/>
                    <a:pt x="500" y="3051"/>
                  </a:cubicBezTo>
                  <a:cubicBezTo>
                    <a:pt x="548" y="2955"/>
                    <a:pt x="500" y="2835"/>
                    <a:pt x="399" y="2792"/>
                  </a:cubicBezTo>
                  <a:cubicBezTo>
                    <a:pt x="374" y="2781"/>
                    <a:pt x="348" y="2775"/>
                    <a:pt x="322" y="2775"/>
                  </a:cubicBezTo>
                  <a:cubicBezTo>
                    <a:pt x="248" y="2775"/>
                    <a:pt x="176" y="2818"/>
                    <a:pt x="140" y="2893"/>
                  </a:cubicBezTo>
                  <a:cubicBezTo>
                    <a:pt x="73" y="3056"/>
                    <a:pt x="30" y="3234"/>
                    <a:pt x="25" y="3412"/>
                  </a:cubicBezTo>
                  <a:cubicBezTo>
                    <a:pt x="25" y="3421"/>
                    <a:pt x="20" y="3421"/>
                    <a:pt x="20" y="3431"/>
                  </a:cubicBezTo>
                  <a:cubicBezTo>
                    <a:pt x="20" y="3436"/>
                    <a:pt x="25" y="3436"/>
                    <a:pt x="25" y="3436"/>
                  </a:cubicBezTo>
                  <a:cubicBezTo>
                    <a:pt x="1" y="4248"/>
                    <a:pt x="572" y="4704"/>
                    <a:pt x="1274" y="5112"/>
                  </a:cubicBezTo>
                  <a:cubicBezTo>
                    <a:pt x="640" y="5492"/>
                    <a:pt x="20" y="5948"/>
                    <a:pt x="20" y="6755"/>
                  </a:cubicBezTo>
                  <a:cubicBezTo>
                    <a:pt x="20" y="7567"/>
                    <a:pt x="640" y="8023"/>
                    <a:pt x="1274" y="8398"/>
                  </a:cubicBezTo>
                  <a:cubicBezTo>
                    <a:pt x="592" y="8802"/>
                    <a:pt x="20" y="9258"/>
                    <a:pt x="20" y="10041"/>
                  </a:cubicBezTo>
                  <a:cubicBezTo>
                    <a:pt x="20" y="10853"/>
                    <a:pt x="640" y="11309"/>
                    <a:pt x="1274" y="11684"/>
                  </a:cubicBezTo>
                  <a:cubicBezTo>
                    <a:pt x="640" y="12064"/>
                    <a:pt x="20" y="12520"/>
                    <a:pt x="20" y="13327"/>
                  </a:cubicBezTo>
                  <a:cubicBezTo>
                    <a:pt x="27" y="13452"/>
                    <a:pt x="122" y="13514"/>
                    <a:pt x="217" y="13514"/>
                  </a:cubicBezTo>
                  <a:cubicBezTo>
                    <a:pt x="312" y="13514"/>
                    <a:pt x="407" y="13452"/>
                    <a:pt x="414" y="13327"/>
                  </a:cubicBezTo>
                  <a:cubicBezTo>
                    <a:pt x="414" y="12659"/>
                    <a:pt x="1010" y="12289"/>
                    <a:pt x="1668" y="11915"/>
                  </a:cubicBezTo>
                  <a:cubicBezTo>
                    <a:pt x="2326" y="12289"/>
                    <a:pt x="2926" y="12659"/>
                    <a:pt x="2926" y="13327"/>
                  </a:cubicBezTo>
                  <a:cubicBezTo>
                    <a:pt x="2934" y="13452"/>
                    <a:pt x="3028" y="13514"/>
                    <a:pt x="3123" y="13514"/>
                  </a:cubicBezTo>
                  <a:cubicBezTo>
                    <a:pt x="3218" y="13514"/>
                    <a:pt x="3313" y="13452"/>
                    <a:pt x="3320" y="13327"/>
                  </a:cubicBezTo>
                  <a:cubicBezTo>
                    <a:pt x="3320" y="12520"/>
                    <a:pt x="2701" y="12064"/>
                    <a:pt x="2066" y="11684"/>
                  </a:cubicBezTo>
                  <a:cubicBezTo>
                    <a:pt x="2739" y="11290"/>
                    <a:pt x="3325" y="10829"/>
                    <a:pt x="3320" y="10036"/>
                  </a:cubicBezTo>
                  <a:cubicBezTo>
                    <a:pt x="3311" y="9234"/>
                    <a:pt x="2701" y="8778"/>
                    <a:pt x="2066" y="8403"/>
                  </a:cubicBezTo>
                  <a:cubicBezTo>
                    <a:pt x="2701" y="8028"/>
                    <a:pt x="3320" y="7572"/>
                    <a:pt x="3320" y="6760"/>
                  </a:cubicBezTo>
                  <a:cubicBezTo>
                    <a:pt x="3320" y="5948"/>
                    <a:pt x="2701" y="5492"/>
                    <a:pt x="2066" y="5117"/>
                  </a:cubicBezTo>
                  <a:cubicBezTo>
                    <a:pt x="2787" y="4694"/>
                    <a:pt x="3320" y="4257"/>
                    <a:pt x="3320" y="3431"/>
                  </a:cubicBezTo>
                  <a:cubicBezTo>
                    <a:pt x="3320" y="3421"/>
                    <a:pt x="3316" y="3412"/>
                    <a:pt x="3316" y="3412"/>
                  </a:cubicBezTo>
                  <a:cubicBezTo>
                    <a:pt x="3282" y="2643"/>
                    <a:pt x="2686" y="2196"/>
                    <a:pt x="2066" y="1831"/>
                  </a:cubicBezTo>
                  <a:cubicBezTo>
                    <a:pt x="2701" y="1456"/>
                    <a:pt x="3320" y="1000"/>
                    <a:pt x="3320" y="188"/>
                  </a:cubicBezTo>
                  <a:cubicBezTo>
                    <a:pt x="3313" y="63"/>
                    <a:pt x="3218" y="1"/>
                    <a:pt x="3123" y="1"/>
                  </a:cubicBezTo>
                  <a:cubicBezTo>
                    <a:pt x="3028" y="1"/>
                    <a:pt x="2934" y="63"/>
                    <a:pt x="2926" y="188"/>
                  </a:cubicBezTo>
                  <a:cubicBezTo>
                    <a:pt x="2926" y="861"/>
                    <a:pt x="2331" y="1231"/>
                    <a:pt x="1673" y="1601"/>
                  </a:cubicBezTo>
                  <a:cubicBezTo>
                    <a:pt x="1014" y="1226"/>
                    <a:pt x="414" y="861"/>
                    <a:pt x="414" y="188"/>
                  </a:cubicBezTo>
                  <a:cubicBezTo>
                    <a:pt x="407" y="63"/>
                    <a:pt x="312" y="1"/>
                    <a:pt x="2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7" name="Google Shape;1767;p56"/>
          <p:cNvGrpSpPr/>
          <p:nvPr/>
        </p:nvGrpSpPr>
        <p:grpSpPr>
          <a:xfrm>
            <a:off x="3633491" y="1678466"/>
            <a:ext cx="551160" cy="541004"/>
            <a:chOff x="3632353" y="1957687"/>
            <a:chExt cx="551160" cy="541004"/>
          </a:xfrm>
        </p:grpSpPr>
        <p:sp>
          <p:nvSpPr>
            <p:cNvPr id="1768" name="Google Shape;1768;p56"/>
            <p:cNvSpPr/>
            <p:nvPr/>
          </p:nvSpPr>
          <p:spPr>
            <a:xfrm>
              <a:off x="3728256" y="1968035"/>
              <a:ext cx="59204" cy="68975"/>
            </a:xfrm>
            <a:custGeom>
              <a:avLst/>
              <a:gdLst/>
              <a:ahLst/>
              <a:cxnLst/>
              <a:rect l="l" t="t" r="r" b="b"/>
              <a:pathLst>
                <a:path w="1539" h="1793" extrusionOk="0">
                  <a:moveTo>
                    <a:pt x="376" y="1"/>
                  </a:moveTo>
                  <a:cubicBezTo>
                    <a:pt x="169" y="1"/>
                    <a:pt x="1" y="169"/>
                    <a:pt x="1" y="375"/>
                  </a:cubicBezTo>
                  <a:lnTo>
                    <a:pt x="1" y="1413"/>
                  </a:lnTo>
                  <a:cubicBezTo>
                    <a:pt x="1" y="1625"/>
                    <a:pt x="169" y="1793"/>
                    <a:pt x="376" y="1793"/>
                  </a:cubicBezTo>
                  <a:lnTo>
                    <a:pt x="640" y="1793"/>
                  </a:lnTo>
                  <a:cubicBezTo>
                    <a:pt x="1139" y="1793"/>
                    <a:pt x="1538" y="1389"/>
                    <a:pt x="1538" y="894"/>
                  </a:cubicBezTo>
                  <a:cubicBezTo>
                    <a:pt x="1538" y="400"/>
                    <a:pt x="1139" y="1"/>
                    <a:pt x="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6"/>
            <p:cNvSpPr/>
            <p:nvPr/>
          </p:nvSpPr>
          <p:spPr>
            <a:xfrm>
              <a:off x="3728256" y="1967843"/>
              <a:ext cx="33699" cy="68975"/>
            </a:xfrm>
            <a:custGeom>
              <a:avLst/>
              <a:gdLst/>
              <a:ahLst/>
              <a:cxnLst/>
              <a:rect l="l" t="t" r="r" b="b"/>
              <a:pathLst>
                <a:path w="876" h="1793" extrusionOk="0">
                  <a:moveTo>
                    <a:pt x="380" y="1"/>
                  </a:moveTo>
                  <a:cubicBezTo>
                    <a:pt x="174" y="1"/>
                    <a:pt x="6" y="169"/>
                    <a:pt x="1" y="376"/>
                  </a:cubicBezTo>
                  <a:lnTo>
                    <a:pt x="1" y="1418"/>
                  </a:lnTo>
                  <a:cubicBezTo>
                    <a:pt x="6" y="1625"/>
                    <a:pt x="174" y="1793"/>
                    <a:pt x="380" y="1793"/>
                  </a:cubicBezTo>
                  <a:lnTo>
                    <a:pt x="645" y="1793"/>
                  </a:lnTo>
                  <a:cubicBezTo>
                    <a:pt x="721" y="1793"/>
                    <a:pt x="798" y="1783"/>
                    <a:pt x="875" y="1764"/>
                  </a:cubicBezTo>
                  <a:cubicBezTo>
                    <a:pt x="736" y="1706"/>
                    <a:pt x="645" y="1567"/>
                    <a:pt x="645" y="1418"/>
                  </a:cubicBezTo>
                  <a:lnTo>
                    <a:pt x="645" y="376"/>
                  </a:lnTo>
                  <a:cubicBezTo>
                    <a:pt x="645" y="227"/>
                    <a:pt x="736" y="87"/>
                    <a:pt x="875" y="30"/>
                  </a:cubicBezTo>
                  <a:cubicBezTo>
                    <a:pt x="798" y="11"/>
                    <a:pt x="721" y="1"/>
                    <a:pt x="645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6"/>
            <p:cNvSpPr/>
            <p:nvPr/>
          </p:nvSpPr>
          <p:spPr>
            <a:xfrm>
              <a:off x="3855434" y="1968035"/>
              <a:ext cx="59165" cy="68975"/>
            </a:xfrm>
            <a:custGeom>
              <a:avLst/>
              <a:gdLst/>
              <a:ahLst/>
              <a:cxnLst/>
              <a:rect l="l" t="t" r="r" b="b"/>
              <a:pathLst>
                <a:path w="1538" h="1793" extrusionOk="0">
                  <a:moveTo>
                    <a:pt x="898" y="1"/>
                  </a:moveTo>
                  <a:cubicBezTo>
                    <a:pt x="399" y="1"/>
                    <a:pt x="0" y="400"/>
                    <a:pt x="0" y="894"/>
                  </a:cubicBezTo>
                  <a:cubicBezTo>
                    <a:pt x="0" y="1389"/>
                    <a:pt x="399" y="1793"/>
                    <a:pt x="898" y="1793"/>
                  </a:cubicBezTo>
                  <a:lnTo>
                    <a:pt x="1163" y="1793"/>
                  </a:lnTo>
                  <a:cubicBezTo>
                    <a:pt x="1369" y="1793"/>
                    <a:pt x="1537" y="1625"/>
                    <a:pt x="1537" y="1413"/>
                  </a:cubicBezTo>
                  <a:lnTo>
                    <a:pt x="1537" y="375"/>
                  </a:lnTo>
                  <a:cubicBezTo>
                    <a:pt x="1537" y="169"/>
                    <a:pt x="1369" y="1"/>
                    <a:pt x="11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6"/>
            <p:cNvSpPr/>
            <p:nvPr/>
          </p:nvSpPr>
          <p:spPr>
            <a:xfrm>
              <a:off x="3880939" y="1967843"/>
              <a:ext cx="34007" cy="69552"/>
            </a:xfrm>
            <a:custGeom>
              <a:avLst/>
              <a:gdLst/>
              <a:ahLst/>
              <a:cxnLst/>
              <a:rect l="l" t="t" r="r" b="b"/>
              <a:pathLst>
                <a:path w="884" h="1808" extrusionOk="0">
                  <a:moveTo>
                    <a:pt x="240" y="1"/>
                  </a:moveTo>
                  <a:cubicBezTo>
                    <a:pt x="159" y="1"/>
                    <a:pt x="77" y="11"/>
                    <a:pt x="0" y="35"/>
                  </a:cubicBezTo>
                  <a:cubicBezTo>
                    <a:pt x="135" y="97"/>
                    <a:pt x="226" y="232"/>
                    <a:pt x="226" y="385"/>
                  </a:cubicBezTo>
                  <a:lnTo>
                    <a:pt x="226" y="1423"/>
                  </a:lnTo>
                  <a:cubicBezTo>
                    <a:pt x="221" y="1572"/>
                    <a:pt x="135" y="1711"/>
                    <a:pt x="0" y="1774"/>
                  </a:cubicBezTo>
                  <a:cubicBezTo>
                    <a:pt x="77" y="1798"/>
                    <a:pt x="159" y="1807"/>
                    <a:pt x="240" y="1807"/>
                  </a:cubicBezTo>
                  <a:lnTo>
                    <a:pt x="504" y="1807"/>
                  </a:lnTo>
                  <a:cubicBezTo>
                    <a:pt x="711" y="1807"/>
                    <a:pt x="879" y="1639"/>
                    <a:pt x="879" y="1428"/>
                  </a:cubicBezTo>
                  <a:lnTo>
                    <a:pt x="879" y="390"/>
                  </a:lnTo>
                  <a:cubicBezTo>
                    <a:pt x="884" y="174"/>
                    <a:pt x="716" y="1"/>
                    <a:pt x="504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6"/>
            <p:cNvSpPr/>
            <p:nvPr/>
          </p:nvSpPr>
          <p:spPr>
            <a:xfrm>
              <a:off x="4013426" y="2194078"/>
              <a:ext cx="151567" cy="151375"/>
            </a:xfrm>
            <a:custGeom>
              <a:avLst/>
              <a:gdLst/>
              <a:ahLst/>
              <a:cxnLst/>
              <a:rect l="l" t="t" r="r" b="b"/>
              <a:pathLst>
                <a:path w="3940" h="3935" extrusionOk="0">
                  <a:moveTo>
                    <a:pt x="1973" y="0"/>
                  </a:moveTo>
                  <a:cubicBezTo>
                    <a:pt x="1839" y="0"/>
                    <a:pt x="1706" y="14"/>
                    <a:pt x="1576" y="43"/>
                  </a:cubicBezTo>
                  <a:cubicBezTo>
                    <a:pt x="803" y="216"/>
                    <a:pt x="1" y="966"/>
                    <a:pt x="5" y="1970"/>
                  </a:cubicBezTo>
                  <a:cubicBezTo>
                    <a:pt x="10" y="3003"/>
                    <a:pt x="865" y="3935"/>
                    <a:pt x="1975" y="3935"/>
                  </a:cubicBezTo>
                  <a:cubicBezTo>
                    <a:pt x="3080" y="3935"/>
                    <a:pt x="3940" y="3003"/>
                    <a:pt x="3940" y="1970"/>
                  </a:cubicBezTo>
                  <a:cubicBezTo>
                    <a:pt x="3940" y="1076"/>
                    <a:pt x="3291" y="264"/>
                    <a:pt x="2369" y="43"/>
                  </a:cubicBezTo>
                  <a:cubicBezTo>
                    <a:pt x="2239" y="14"/>
                    <a:pt x="2106" y="0"/>
                    <a:pt x="19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6"/>
            <p:cNvSpPr/>
            <p:nvPr/>
          </p:nvSpPr>
          <p:spPr>
            <a:xfrm>
              <a:off x="4068514" y="2193924"/>
              <a:ext cx="100019" cy="151337"/>
            </a:xfrm>
            <a:custGeom>
              <a:avLst/>
              <a:gdLst/>
              <a:ahLst/>
              <a:cxnLst/>
              <a:rect l="l" t="t" r="r" b="b"/>
              <a:pathLst>
                <a:path w="2600" h="3934" extrusionOk="0">
                  <a:moveTo>
                    <a:pt x="538" y="0"/>
                  </a:moveTo>
                  <a:cubicBezTo>
                    <a:pt x="406" y="0"/>
                    <a:pt x="274" y="16"/>
                    <a:pt x="144" y="47"/>
                  </a:cubicBezTo>
                  <a:cubicBezTo>
                    <a:pt x="91" y="57"/>
                    <a:pt x="48" y="67"/>
                    <a:pt x="0" y="81"/>
                  </a:cubicBezTo>
                  <a:cubicBezTo>
                    <a:pt x="846" y="316"/>
                    <a:pt x="1432" y="1090"/>
                    <a:pt x="1432" y="1969"/>
                  </a:cubicBezTo>
                  <a:cubicBezTo>
                    <a:pt x="1432" y="2848"/>
                    <a:pt x="846" y="3622"/>
                    <a:pt x="0" y="3857"/>
                  </a:cubicBezTo>
                  <a:cubicBezTo>
                    <a:pt x="178" y="3910"/>
                    <a:pt x="356" y="3934"/>
                    <a:pt x="538" y="3934"/>
                  </a:cubicBezTo>
                  <a:cubicBezTo>
                    <a:pt x="541" y="3934"/>
                    <a:pt x="545" y="3934"/>
                    <a:pt x="548" y="3934"/>
                  </a:cubicBezTo>
                  <a:cubicBezTo>
                    <a:pt x="1552" y="3934"/>
                    <a:pt x="2398" y="3172"/>
                    <a:pt x="2498" y="2166"/>
                  </a:cubicBezTo>
                  <a:cubicBezTo>
                    <a:pt x="2599" y="1162"/>
                    <a:pt x="1922" y="244"/>
                    <a:pt x="932" y="47"/>
                  </a:cubicBezTo>
                  <a:cubicBezTo>
                    <a:pt x="802" y="16"/>
                    <a:pt x="670" y="0"/>
                    <a:pt x="538" y="0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6"/>
            <p:cNvSpPr/>
            <p:nvPr/>
          </p:nvSpPr>
          <p:spPr>
            <a:xfrm>
              <a:off x="4054819" y="2244126"/>
              <a:ext cx="60088" cy="51356"/>
            </a:xfrm>
            <a:custGeom>
              <a:avLst/>
              <a:gdLst/>
              <a:ahLst/>
              <a:cxnLst/>
              <a:rect l="l" t="t" r="r" b="b"/>
              <a:pathLst>
                <a:path w="1562" h="1335" extrusionOk="0">
                  <a:moveTo>
                    <a:pt x="894" y="1"/>
                  </a:moveTo>
                  <a:cubicBezTo>
                    <a:pt x="299" y="1"/>
                    <a:pt x="1" y="717"/>
                    <a:pt x="419" y="1140"/>
                  </a:cubicBezTo>
                  <a:cubicBezTo>
                    <a:pt x="555" y="1274"/>
                    <a:pt x="722" y="1335"/>
                    <a:pt x="887" y="1335"/>
                  </a:cubicBezTo>
                  <a:cubicBezTo>
                    <a:pt x="1231" y="1335"/>
                    <a:pt x="1562" y="1069"/>
                    <a:pt x="1562" y="669"/>
                  </a:cubicBezTo>
                  <a:cubicBezTo>
                    <a:pt x="1562" y="299"/>
                    <a:pt x="1264" y="1"/>
                    <a:pt x="8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6"/>
            <p:cNvSpPr/>
            <p:nvPr/>
          </p:nvSpPr>
          <p:spPr>
            <a:xfrm>
              <a:off x="3643279" y="2091520"/>
              <a:ext cx="355414" cy="269628"/>
            </a:xfrm>
            <a:custGeom>
              <a:avLst/>
              <a:gdLst/>
              <a:ahLst/>
              <a:cxnLst/>
              <a:rect l="l" t="t" r="r" b="b"/>
              <a:pathLst>
                <a:path w="9239" h="7009" extrusionOk="0">
                  <a:moveTo>
                    <a:pt x="590" y="0"/>
                  </a:moveTo>
                  <a:cubicBezTo>
                    <a:pt x="566" y="0"/>
                    <a:pt x="543" y="2"/>
                    <a:pt x="519" y="5"/>
                  </a:cubicBezTo>
                  <a:cubicBezTo>
                    <a:pt x="216" y="38"/>
                    <a:pt x="0" y="312"/>
                    <a:pt x="34" y="615"/>
                  </a:cubicBezTo>
                  <a:lnTo>
                    <a:pt x="293" y="2719"/>
                  </a:lnTo>
                  <a:cubicBezTo>
                    <a:pt x="485" y="4247"/>
                    <a:pt x="1782" y="5390"/>
                    <a:pt x="3324" y="5395"/>
                  </a:cubicBezTo>
                  <a:lnTo>
                    <a:pt x="4064" y="5395"/>
                  </a:lnTo>
                  <a:lnTo>
                    <a:pt x="4064" y="6456"/>
                  </a:lnTo>
                  <a:cubicBezTo>
                    <a:pt x="4064" y="6764"/>
                    <a:pt x="4314" y="7009"/>
                    <a:pt x="4622" y="7009"/>
                  </a:cubicBezTo>
                  <a:cubicBezTo>
                    <a:pt x="4929" y="7009"/>
                    <a:pt x="5179" y="6764"/>
                    <a:pt x="5179" y="6456"/>
                  </a:cubicBezTo>
                  <a:lnTo>
                    <a:pt x="5179" y="5395"/>
                  </a:lnTo>
                  <a:lnTo>
                    <a:pt x="5914" y="5395"/>
                  </a:lnTo>
                  <a:cubicBezTo>
                    <a:pt x="7456" y="5390"/>
                    <a:pt x="8753" y="4247"/>
                    <a:pt x="8945" y="2719"/>
                  </a:cubicBezTo>
                  <a:lnTo>
                    <a:pt x="9205" y="615"/>
                  </a:lnTo>
                  <a:cubicBezTo>
                    <a:pt x="9238" y="312"/>
                    <a:pt x="9022" y="38"/>
                    <a:pt x="8719" y="5"/>
                  </a:cubicBezTo>
                  <a:cubicBezTo>
                    <a:pt x="8696" y="2"/>
                    <a:pt x="8672" y="0"/>
                    <a:pt x="8648" y="0"/>
                  </a:cubicBezTo>
                  <a:cubicBezTo>
                    <a:pt x="8375" y="0"/>
                    <a:pt x="8139" y="201"/>
                    <a:pt x="8100" y="480"/>
                  </a:cubicBezTo>
                  <a:lnTo>
                    <a:pt x="7840" y="2584"/>
                  </a:lnTo>
                  <a:cubicBezTo>
                    <a:pt x="7715" y="3555"/>
                    <a:pt x="6894" y="4280"/>
                    <a:pt x="5919" y="4285"/>
                  </a:cubicBezTo>
                  <a:lnTo>
                    <a:pt x="3320" y="4285"/>
                  </a:lnTo>
                  <a:cubicBezTo>
                    <a:pt x="2344" y="4280"/>
                    <a:pt x="1523" y="3555"/>
                    <a:pt x="1398" y="2584"/>
                  </a:cubicBezTo>
                  <a:lnTo>
                    <a:pt x="1139" y="480"/>
                  </a:lnTo>
                  <a:cubicBezTo>
                    <a:pt x="1099" y="201"/>
                    <a:pt x="863" y="0"/>
                    <a:pt x="5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6"/>
            <p:cNvSpPr/>
            <p:nvPr/>
          </p:nvSpPr>
          <p:spPr>
            <a:xfrm>
              <a:off x="4056665" y="2236202"/>
              <a:ext cx="79325" cy="67938"/>
            </a:xfrm>
            <a:custGeom>
              <a:avLst/>
              <a:gdLst/>
              <a:ahLst/>
              <a:cxnLst/>
              <a:rect l="l" t="t" r="r" b="b"/>
              <a:pathLst>
                <a:path w="2062" h="1766" extrusionOk="0">
                  <a:moveTo>
                    <a:pt x="885" y="414"/>
                  </a:moveTo>
                  <a:cubicBezTo>
                    <a:pt x="1144" y="414"/>
                    <a:pt x="1351" y="625"/>
                    <a:pt x="1351" y="884"/>
                  </a:cubicBezTo>
                  <a:cubicBezTo>
                    <a:pt x="1351" y="1167"/>
                    <a:pt x="1120" y="1353"/>
                    <a:pt x="880" y="1353"/>
                  </a:cubicBezTo>
                  <a:cubicBezTo>
                    <a:pt x="765" y="1353"/>
                    <a:pt x="648" y="1311"/>
                    <a:pt x="553" y="1216"/>
                  </a:cubicBezTo>
                  <a:cubicBezTo>
                    <a:pt x="255" y="918"/>
                    <a:pt x="467" y="414"/>
                    <a:pt x="885" y="414"/>
                  </a:cubicBezTo>
                  <a:close/>
                  <a:moveTo>
                    <a:pt x="885" y="0"/>
                  </a:moveTo>
                  <a:cubicBezTo>
                    <a:pt x="395" y="0"/>
                    <a:pt x="1" y="394"/>
                    <a:pt x="1" y="884"/>
                  </a:cubicBezTo>
                  <a:cubicBezTo>
                    <a:pt x="1" y="1414"/>
                    <a:pt x="435" y="1765"/>
                    <a:pt x="888" y="1765"/>
                  </a:cubicBezTo>
                  <a:cubicBezTo>
                    <a:pt x="1105" y="1765"/>
                    <a:pt x="1325" y="1685"/>
                    <a:pt x="1504" y="1504"/>
                  </a:cubicBezTo>
                  <a:cubicBezTo>
                    <a:pt x="2062" y="952"/>
                    <a:pt x="1668" y="0"/>
                    <a:pt x="8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6"/>
            <p:cNvSpPr/>
            <p:nvPr/>
          </p:nvSpPr>
          <p:spPr>
            <a:xfrm>
              <a:off x="3632353" y="1957687"/>
              <a:ext cx="551160" cy="541004"/>
            </a:xfrm>
            <a:custGeom>
              <a:avLst/>
              <a:gdLst/>
              <a:ahLst/>
              <a:cxnLst/>
              <a:rect l="l" t="t" r="r" b="b"/>
              <a:pathLst>
                <a:path w="14327" h="14063" extrusionOk="0">
                  <a:moveTo>
                    <a:pt x="3104" y="409"/>
                  </a:moveTo>
                  <a:cubicBezTo>
                    <a:pt x="3484" y="409"/>
                    <a:pt x="3796" y="721"/>
                    <a:pt x="3796" y="1101"/>
                  </a:cubicBezTo>
                  <a:lnTo>
                    <a:pt x="3796" y="1120"/>
                  </a:lnTo>
                  <a:cubicBezTo>
                    <a:pt x="3796" y="1500"/>
                    <a:pt x="3484" y="1812"/>
                    <a:pt x="3104" y="1812"/>
                  </a:cubicBezTo>
                  <a:lnTo>
                    <a:pt x="2821" y="1812"/>
                  </a:lnTo>
                  <a:cubicBezTo>
                    <a:pt x="2724" y="1812"/>
                    <a:pt x="2648" y="1735"/>
                    <a:pt x="2648" y="1639"/>
                  </a:cubicBezTo>
                  <a:lnTo>
                    <a:pt x="2648" y="582"/>
                  </a:lnTo>
                  <a:cubicBezTo>
                    <a:pt x="2652" y="486"/>
                    <a:pt x="2729" y="409"/>
                    <a:pt x="2821" y="409"/>
                  </a:cubicBezTo>
                  <a:close/>
                  <a:moveTo>
                    <a:pt x="6962" y="409"/>
                  </a:moveTo>
                  <a:cubicBezTo>
                    <a:pt x="7058" y="409"/>
                    <a:pt x="7135" y="486"/>
                    <a:pt x="7135" y="582"/>
                  </a:cubicBezTo>
                  <a:lnTo>
                    <a:pt x="7135" y="1639"/>
                  </a:lnTo>
                  <a:cubicBezTo>
                    <a:pt x="7135" y="1735"/>
                    <a:pt x="7058" y="1812"/>
                    <a:pt x="6962" y="1812"/>
                  </a:cubicBezTo>
                  <a:lnTo>
                    <a:pt x="6678" y="1812"/>
                  </a:lnTo>
                  <a:cubicBezTo>
                    <a:pt x="6299" y="1812"/>
                    <a:pt x="5986" y="1500"/>
                    <a:pt x="5986" y="1120"/>
                  </a:cubicBezTo>
                  <a:lnTo>
                    <a:pt x="5986" y="1101"/>
                  </a:lnTo>
                  <a:cubicBezTo>
                    <a:pt x="5986" y="721"/>
                    <a:pt x="6299" y="409"/>
                    <a:pt x="6678" y="409"/>
                  </a:cubicBezTo>
                  <a:close/>
                  <a:moveTo>
                    <a:pt x="2821" y="1"/>
                  </a:moveTo>
                  <a:cubicBezTo>
                    <a:pt x="2499" y="1"/>
                    <a:pt x="2234" y="260"/>
                    <a:pt x="2234" y="582"/>
                  </a:cubicBezTo>
                  <a:lnTo>
                    <a:pt x="2234" y="904"/>
                  </a:lnTo>
                  <a:lnTo>
                    <a:pt x="1768" y="904"/>
                  </a:lnTo>
                  <a:cubicBezTo>
                    <a:pt x="1086" y="904"/>
                    <a:pt x="534" y="1461"/>
                    <a:pt x="534" y="2143"/>
                  </a:cubicBezTo>
                  <a:lnTo>
                    <a:pt x="534" y="3282"/>
                  </a:lnTo>
                  <a:cubicBezTo>
                    <a:pt x="202" y="3412"/>
                    <a:pt x="1" y="3748"/>
                    <a:pt x="44" y="4099"/>
                  </a:cubicBezTo>
                  <a:lnTo>
                    <a:pt x="308" y="6217"/>
                  </a:lnTo>
                  <a:cubicBezTo>
                    <a:pt x="515" y="7865"/>
                    <a:pt x="1913" y="9100"/>
                    <a:pt x="3570" y="9100"/>
                  </a:cubicBezTo>
                  <a:lnTo>
                    <a:pt x="4108" y="9100"/>
                  </a:lnTo>
                  <a:lnTo>
                    <a:pt x="4108" y="9964"/>
                  </a:lnTo>
                  <a:cubicBezTo>
                    <a:pt x="4113" y="10310"/>
                    <a:pt x="4343" y="10613"/>
                    <a:pt x="4675" y="10704"/>
                  </a:cubicBezTo>
                  <a:lnTo>
                    <a:pt x="4675" y="11468"/>
                  </a:lnTo>
                  <a:cubicBezTo>
                    <a:pt x="4675" y="12900"/>
                    <a:pt x="5838" y="14062"/>
                    <a:pt x="7269" y="14062"/>
                  </a:cubicBezTo>
                  <a:lnTo>
                    <a:pt x="9513" y="14062"/>
                  </a:lnTo>
                  <a:cubicBezTo>
                    <a:pt x="10949" y="14062"/>
                    <a:pt x="12107" y="12900"/>
                    <a:pt x="12107" y="11468"/>
                  </a:cubicBezTo>
                  <a:lnTo>
                    <a:pt x="12107" y="10315"/>
                  </a:lnTo>
                  <a:cubicBezTo>
                    <a:pt x="12626" y="10272"/>
                    <a:pt x="13111" y="10046"/>
                    <a:pt x="13476" y="9681"/>
                  </a:cubicBezTo>
                  <a:cubicBezTo>
                    <a:pt x="14206" y="8941"/>
                    <a:pt x="14326" y="7793"/>
                    <a:pt x="13755" y="6923"/>
                  </a:cubicBezTo>
                  <a:cubicBezTo>
                    <a:pt x="13709" y="6858"/>
                    <a:pt x="13648" y="6831"/>
                    <a:pt x="13588" y="6831"/>
                  </a:cubicBezTo>
                  <a:cubicBezTo>
                    <a:pt x="13444" y="6831"/>
                    <a:pt x="13307" y="6987"/>
                    <a:pt x="13409" y="7149"/>
                  </a:cubicBezTo>
                  <a:cubicBezTo>
                    <a:pt x="14187" y="8333"/>
                    <a:pt x="13337" y="9902"/>
                    <a:pt x="11926" y="9902"/>
                  </a:cubicBezTo>
                  <a:cubicBezTo>
                    <a:pt x="11917" y="9902"/>
                    <a:pt x="11909" y="9902"/>
                    <a:pt x="11900" y="9902"/>
                  </a:cubicBezTo>
                  <a:cubicBezTo>
                    <a:pt x="10353" y="9902"/>
                    <a:pt x="9551" y="7990"/>
                    <a:pt x="10670" y="6870"/>
                  </a:cubicBezTo>
                  <a:cubicBezTo>
                    <a:pt x="11013" y="6528"/>
                    <a:pt x="11467" y="6350"/>
                    <a:pt x="11926" y="6350"/>
                  </a:cubicBezTo>
                  <a:cubicBezTo>
                    <a:pt x="12264" y="6350"/>
                    <a:pt x="12604" y="6447"/>
                    <a:pt x="12904" y="6645"/>
                  </a:cubicBezTo>
                  <a:cubicBezTo>
                    <a:pt x="12946" y="6675"/>
                    <a:pt x="12989" y="6688"/>
                    <a:pt x="13028" y="6688"/>
                  </a:cubicBezTo>
                  <a:cubicBezTo>
                    <a:pt x="13210" y="6688"/>
                    <a:pt x="13335" y="6417"/>
                    <a:pt x="13130" y="6299"/>
                  </a:cubicBezTo>
                  <a:cubicBezTo>
                    <a:pt x="12752" y="6047"/>
                    <a:pt x="12339" y="5933"/>
                    <a:pt x="11935" y="5933"/>
                  </a:cubicBezTo>
                  <a:cubicBezTo>
                    <a:pt x="10798" y="5933"/>
                    <a:pt x="9734" y="6838"/>
                    <a:pt x="9734" y="8124"/>
                  </a:cubicBezTo>
                  <a:cubicBezTo>
                    <a:pt x="9734" y="9248"/>
                    <a:pt x="10579" y="10185"/>
                    <a:pt x="11694" y="10305"/>
                  </a:cubicBezTo>
                  <a:lnTo>
                    <a:pt x="11694" y="11463"/>
                  </a:lnTo>
                  <a:cubicBezTo>
                    <a:pt x="11689" y="12669"/>
                    <a:pt x="10714" y="13644"/>
                    <a:pt x="9508" y="13644"/>
                  </a:cubicBezTo>
                  <a:lnTo>
                    <a:pt x="7264" y="13644"/>
                  </a:lnTo>
                  <a:cubicBezTo>
                    <a:pt x="6058" y="13644"/>
                    <a:pt x="5083" y="12669"/>
                    <a:pt x="5083" y="11463"/>
                  </a:cubicBezTo>
                  <a:lnTo>
                    <a:pt x="5083" y="10704"/>
                  </a:lnTo>
                  <a:cubicBezTo>
                    <a:pt x="5415" y="10613"/>
                    <a:pt x="5645" y="10310"/>
                    <a:pt x="5645" y="9964"/>
                  </a:cubicBezTo>
                  <a:lnTo>
                    <a:pt x="5645" y="9104"/>
                  </a:lnTo>
                  <a:lnTo>
                    <a:pt x="6188" y="9104"/>
                  </a:lnTo>
                  <a:cubicBezTo>
                    <a:pt x="7846" y="9100"/>
                    <a:pt x="9239" y="7865"/>
                    <a:pt x="9450" y="6222"/>
                  </a:cubicBezTo>
                  <a:lnTo>
                    <a:pt x="9714" y="4099"/>
                  </a:lnTo>
                  <a:cubicBezTo>
                    <a:pt x="9758" y="3757"/>
                    <a:pt x="9565" y="3426"/>
                    <a:pt x="9248" y="3296"/>
                  </a:cubicBezTo>
                  <a:lnTo>
                    <a:pt x="9248" y="2143"/>
                  </a:lnTo>
                  <a:cubicBezTo>
                    <a:pt x="9248" y="1461"/>
                    <a:pt x="8691" y="904"/>
                    <a:pt x="8009" y="904"/>
                  </a:cubicBezTo>
                  <a:lnTo>
                    <a:pt x="7543" y="904"/>
                  </a:lnTo>
                  <a:lnTo>
                    <a:pt x="7543" y="587"/>
                  </a:lnTo>
                  <a:cubicBezTo>
                    <a:pt x="7543" y="260"/>
                    <a:pt x="7279" y="1"/>
                    <a:pt x="6957" y="1"/>
                  </a:cubicBezTo>
                  <a:lnTo>
                    <a:pt x="6678" y="1"/>
                  </a:lnTo>
                  <a:cubicBezTo>
                    <a:pt x="6068" y="1"/>
                    <a:pt x="5573" y="496"/>
                    <a:pt x="5573" y="1106"/>
                  </a:cubicBezTo>
                  <a:lnTo>
                    <a:pt x="5573" y="1120"/>
                  </a:lnTo>
                  <a:cubicBezTo>
                    <a:pt x="5573" y="1730"/>
                    <a:pt x="6068" y="2225"/>
                    <a:pt x="6678" y="2225"/>
                  </a:cubicBezTo>
                  <a:lnTo>
                    <a:pt x="6957" y="2225"/>
                  </a:lnTo>
                  <a:cubicBezTo>
                    <a:pt x="7279" y="2225"/>
                    <a:pt x="7543" y="1961"/>
                    <a:pt x="7543" y="1639"/>
                  </a:cubicBezTo>
                  <a:lnTo>
                    <a:pt x="7543" y="1312"/>
                  </a:lnTo>
                  <a:lnTo>
                    <a:pt x="8009" y="1312"/>
                  </a:lnTo>
                  <a:cubicBezTo>
                    <a:pt x="8465" y="1312"/>
                    <a:pt x="8835" y="1682"/>
                    <a:pt x="8835" y="2139"/>
                  </a:cubicBezTo>
                  <a:lnTo>
                    <a:pt x="8835" y="3239"/>
                  </a:lnTo>
                  <a:cubicBezTo>
                    <a:pt x="8494" y="3291"/>
                    <a:pt x="8230" y="3561"/>
                    <a:pt x="8187" y="3902"/>
                  </a:cubicBezTo>
                  <a:lnTo>
                    <a:pt x="7922" y="6025"/>
                  </a:lnTo>
                  <a:cubicBezTo>
                    <a:pt x="7812" y="6899"/>
                    <a:pt x="7067" y="7557"/>
                    <a:pt x="6188" y="7557"/>
                  </a:cubicBezTo>
                  <a:lnTo>
                    <a:pt x="5295" y="7557"/>
                  </a:lnTo>
                  <a:cubicBezTo>
                    <a:pt x="5021" y="7557"/>
                    <a:pt x="5021" y="7966"/>
                    <a:pt x="5295" y="7966"/>
                  </a:cubicBezTo>
                  <a:lnTo>
                    <a:pt x="6188" y="7966"/>
                  </a:lnTo>
                  <a:cubicBezTo>
                    <a:pt x="7279" y="7966"/>
                    <a:pt x="8201" y="7154"/>
                    <a:pt x="8336" y="6073"/>
                  </a:cubicBezTo>
                  <a:lnTo>
                    <a:pt x="8600" y="3950"/>
                  </a:lnTo>
                  <a:cubicBezTo>
                    <a:pt x="8622" y="3770"/>
                    <a:pt x="8771" y="3638"/>
                    <a:pt x="8943" y="3638"/>
                  </a:cubicBezTo>
                  <a:cubicBezTo>
                    <a:pt x="8960" y="3638"/>
                    <a:pt x="8977" y="3640"/>
                    <a:pt x="8994" y="3642"/>
                  </a:cubicBezTo>
                  <a:cubicBezTo>
                    <a:pt x="9191" y="3666"/>
                    <a:pt x="9330" y="3844"/>
                    <a:pt x="9306" y="4041"/>
                  </a:cubicBezTo>
                  <a:lnTo>
                    <a:pt x="9042" y="6159"/>
                  </a:lnTo>
                  <a:cubicBezTo>
                    <a:pt x="8859" y="7601"/>
                    <a:pt x="7639" y="8677"/>
                    <a:pt x="6188" y="8682"/>
                  </a:cubicBezTo>
                  <a:lnTo>
                    <a:pt x="5444" y="8682"/>
                  </a:lnTo>
                  <a:cubicBezTo>
                    <a:pt x="5328" y="8682"/>
                    <a:pt x="5237" y="8773"/>
                    <a:pt x="5237" y="8888"/>
                  </a:cubicBezTo>
                  <a:lnTo>
                    <a:pt x="5237" y="9955"/>
                  </a:lnTo>
                  <a:cubicBezTo>
                    <a:pt x="5237" y="10152"/>
                    <a:pt x="5078" y="10310"/>
                    <a:pt x="4882" y="10310"/>
                  </a:cubicBezTo>
                  <a:cubicBezTo>
                    <a:pt x="4685" y="10310"/>
                    <a:pt x="4526" y="10152"/>
                    <a:pt x="4526" y="9955"/>
                  </a:cubicBezTo>
                  <a:lnTo>
                    <a:pt x="4526" y="8888"/>
                  </a:lnTo>
                  <a:cubicBezTo>
                    <a:pt x="4526" y="8773"/>
                    <a:pt x="4435" y="8682"/>
                    <a:pt x="4324" y="8682"/>
                  </a:cubicBezTo>
                  <a:lnTo>
                    <a:pt x="3575" y="8682"/>
                  </a:lnTo>
                  <a:cubicBezTo>
                    <a:pt x="2129" y="8677"/>
                    <a:pt x="904" y="7596"/>
                    <a:pt x="721" y="6159"/>
                  </a:cubicBezTo>
                  <a:lnTo>
                    <a:pt x="457" y="4046"/>
                  </a:lnTo>
                  <a:cubicBezTo>
                    <a:pt x="433" y="3849"/>
                    <a:pt x="572" y="3671"/>
                    <a:pt x="769" y="3647"/>
                  </a:cubicBezTo>
                  <a:cubicBezTo>
                    <a:pt x="784" y="3645"/>
                    <a:pt x="798" y="3644"/>
                    <a:pt x="812" y="3644"/>
                  </a:cubicBezTo>
                  <a:cubicBezTo>
                    <a:pt x="987" y="3644"/>
                    <a:pt x="1141" y="3777"/>
                    <a:pt x="1163" y="3954"/>
                  </a:cubicBezTo>
                  <a:lnTo>
                    <a:pt x="1427" y="6078"/>
                  </a:lnTo>
                  <a:cubicBezTo>
                    <a:pt x="1562" y="7159"/>
                    <a:pt x="2484" y="7975"/>
                    <a:pt x="3575" y="7975"/>
                  </a:cubicBezTo>
                  <a:lnTo>
                    <a:pt x="4468" y="7975"/>
                  </a:lnTo>
                  <a:cubicBezTo>
                    <a:pt x="4742" y="7975"/>
                    <a:pt x="4742" y="7562"/>
                    <a:pt x="4468" y="7562"/>
                  </a:cubicBezTo>
                  <a:lnTo>
                    <a:pt x="3575" y="7562"/>
                  </a:lnTo>
                  <a:cubicBezTo>
                    <a:pt x="2691" y="7562"/>
                    <a:pt x="1946" y="6904"/>
                    <a:pt x="1836" y="6030"/>
                  </a:cubicBezTo>
                  <a:lnTo>
                    <a:pt x="1576" y="3906"/>
                  </a:lnTo>
                  <a:cubicBezTo>
                    <a:pt x="1533" y="3575"/>
                    <a:pt x="1278" y="3306"/>
                    <a:pt x="947" y="3248"/>
                  </a:cubicBezTo>
                  <a:lnTo>
                    <a:pt x="947" y="2143"/>
                  </a:lnTo>
                  <a:cubicBezTo>
                    <a:pt x="947" y="1687"/>
                    <a:pt x="1317" y="1317"/>
                    <a:pt x="1773" y="1317"/>
                  </a:cubicBezTo>
                  <a:lnTo>
                    <a:pt x="2239" y="1317"/>
                  </a:lnTo>
                  <a:lnTo>
                    <a:pt x="2239" y="1639"/>
                  </a:lnTo>
                  <a:cubicBezTo>
                    <a:pt x="2239" y="1961"/>
                    <a:pt x="2499" y="2225"/>
                    <a:pt x="2825" y="2225"/>
                  </a:cubicBezTo>
                  <a:lnTo>
                    <a:pt x="3104" y="2225"/>
                  </a:lnTo>
                  <a:cubicBezTo>
                    <a:pt x="3714" y="2225"/>
                    <a:pt x="4209" y="1730"/>
                    <a:pt x="4209" y="1120"/>
                  </a:cubicBezTo>
                  <a:lnTo>
                    <a:pt x="4209" y="1106"/>
                  </a:lnTo>
                  <a:cubicBezTo>
                    <a:pt x="4209" y="496"/>
                    <a:pt x="3714" y="1"/>
                    <a:pt x="31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6F83DCC-F699-D29D-E202-249D333C8B4B}"/>
              </a:ext>
            </a:extLst>
          </p:cNvPr>
          <p:cNvSpPr txBox="1"/>
          <p:nvPr/>
        </p:nvSpPr>
        <p:spPr>
          <a:xfrm>
            <a:off x="5787516" y="1232922"/>
            <a:ext cx="223780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541EA-9C89-F00B-80E5-11126B9200BE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BB9E0E-DF17-6AE0-89A5-51DC63662E5D}"/>
              </a:ext>
            </a:extLst>
          </p:cNvPr>
          <p:cNvSpPr txBox="1"/>
          <p:nvPr/>
        </p:nvSpPr>
        <p:spPr>
          <a:xfrm>
            <a:off x="1074554" y="1232922"/>
            <a:ext cx="223780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059899-A990-08ED-6BDE-D7BD5A160A5B}"/>
              </a:ext>
            </a:extLst>
          </p:cNvPr>
          <p:cNvSpPr txBox="1"/>
          <p:nvPr/>
        </p:nvSpPr>
        <p:spPr>
          <a:xfrm>
            <a:off x="5787516" y="2807987"/>
            <a:ext cx="223780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C10744-9750-FC3D-0DC4-3E542947B34A}"/>
              </a:ext>
            </a:extLst>
          </p:cNvPr>
          <p:cNvSpPr txBox="1"/>
          <p:nvPr/>
        </p:nvSpPr>
        <p:spPr>
          <a:xfrm>
            <a:off x="1074554" y="2807987"/>
            <a:ext cx="223780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1" name="Google Shape;2071;p58"/>
          <p:cNvGrpSpPr/>
          <p:nvPr/>
        </p:nvGrpSpPr>
        <p:grpSpPr>
          <a:xfrm>
            <a:off x="6966752" y="2120066"/>
            <a:ext cx="434221" cy="548408"/>
            <a:chOff x="7989335" y="3360019"/>
            <a:chExt cx="291698" cy="368405"/>
          </a:xfrm>
        </p:grpSpPr>
        <p:sp>
          <p:nvSpPr>
            <p:cNvPr id="2072" name="Google Shape;2072;p58"/>
            <p:cNvSpPr/>
            <p:nvPr/>
          </p:nvSpPr>
          <p:spPr>
            <a:xfrm>
              <a:off x="7996142" y="3384419"/>
              <a:ext cx="278215" cy="337094"/>
            </a:xfrm>
            <a:custGeom>
              <a:avLst/>
              <a:gdLst/>
              <a:ahLst/>
              <a:cxnLst/>
              <a:rect l="l" t="t" r="r" b="b"/>
              <a:pathLst>
                <a:path w="10627" h="12876" extrusionOk="0">
                  <a:moveTo>
                    <a:pt x="615" y="1"/>
                  </a:moveTo>
                  <a:cubicBezTo>
                    <a:pt x="274" y="1"/>
                    <a:pt x="0" y="274"/>
                    <a:pt x="0" y="611"/>
                  </a:cubicBezTo>
                  <a:lnTo>
                    <a:pt x="0" y="12265"/>
                  </a:lnTo>
                  <a:cubicBezTo>
                    <a:pt x="0" y="12602"/>
                    <a:pt x="274" y="12875"/>
                    <a:pt x="615" y="12875"/>
                  </a:cubicBezTo>
                  <a:lnTo>
                    <a:pt x="10016" y="12875"/>
                  </a:lnTo>
                  <a:cubicBezTo>
                    <a:pt x="10353" y="12875"/>
                    <a:pt x="10627" y="12602"/>
                    <a:pt x="10627" y="12265"/>
                  </a:cubicBezTo>
                  <a:lnTo>
                    <a:pt x="10627" y="611"/>
                  </a:lnTo>
                  <a:cubicBezTo>
                    <a:pt x="10627" y="274"/>
                    <a:pt x="10353" y="1"/>
                    <a:pt x="100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58"/>
            <p:cNvSpPr/>
            <p:nvPr/>
          </p:nvSpPr>
          <p:spPr>
            <a:xfrm>
              <a:off x="8210058" y="3384419"/>
              <a:ext cx="64298" cy="337094"/>
            </a:xfrm>
            <a:custGeom>
              <a:avLst/>
              <a:gdLst/>
              <a:ahLst/>
              <a:cxnLst/>
              <a:rect l="l" t="t" r="r" b="b"/>
              <a:pathLst>
                <a:path w="2456" h="12876" extrusionOk="0">
                  <a:moveTo>
                    <a:pt x="1" y="1"/>
                  </a:moveTo>
                  <a:cubicBezTo>
                    <a:pt x="337" y="1"/>
                    <a:pt x="611" y="274"/>
                    <a:pt x="611" y="611"/>
                  </a:cubicBezTo>
                  <a:lnTo>
                    <a:pt x="611" y="12265"/>
                  </a:lnTo>
                  <a:cubicBezTo>
                    <a:pt x="611" y="12602"/>
                    <a:pt x="337" y="12875"/>
                    <a:pt x="1" y="12875"/>
                  </a:cubicBezTo>
                  <a:lnTo>
                    <a:pt x="1845" y="12875"/>
                  </a:lnTo>
                  <a:cubicBezTo>
                    <a:pt x="2182" y="12875"/>
                    <a:pt x="2456" y="12602"/>
                    <a:pt x="2456" y="12265"/>
                  </a:cubicBezTo>
                  <a:lnTo>
                    <a:pt x="2456" y="611"/>
                  </a:lnTo>
                  <a:cubicBezTo>
                    <a:pt x="2456" y="274"/>
                    <a:pt x="2182" y="1"/>
                    <a:pt x="1845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58"/>
            <p:cNvSpPr/>
            <p:nvPr/>
          </p:nvSpPr>
          <p:spPr>
            <a:xfrm>
              <a:off x="8030202" y="3384419"/>
              <a:ext cx="210068" cy="305782"/>
            </a:xfrm>
            <a:custGeom>
              <a:avLst/>
              <a:gdLst/>
              <a:ahLst/>
              <a:cxnLst/>
              <a:rect l="l" t="t" r="r" b="b"/>
              <a:pathLst>
                <a:path w="8024" h="11680" extrusionOk="0">
                  <a:moveTo>
                    <a:pt x="1" y="1"/>
                  </a:moveTo>
                  <a:lnTo>
                    <a:pt x="1" y="11679"/>
                  </a:lnTo>
                  <a:lnTo>
                    <a:pt x="8024" y="11679"/>
                  </a:lnTo>
                  <a:lnTo>
                    <a:pt x="8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58"/>
            <p:cNvSpPr/>
            <p:nvPr/>
          </p:nvSpPr>
          <p:spPr>
            <a:xfrm>
              <a:off x="8030202" y="3384419"/>
              <a:ext cx="210068" cy="305782"/>
            </a:xfrm>
            <a:custGeom>
              <a:avLst/>
              <a:gdLst/>
              <a:ahLst/>
              <a:cxnLst/>
              <a:rect l="l" t="t" r="r" b="b"/>
              <a:pathLst>
                <a:path w="8024" h="11680" extrusionOk="0">
                  <a:moveTo>
                    <a:pt x="6880" y="1"/>
                  </a:moveTo>
                  <a:lnTo>
                    <a:pt x="6880" y="7336"/>
                  </a:lnTo>
                  <a:cubicBezTo>
                    <a:pt x="6880" y="9099"/>
                    <a:pt x="5454" y="10531"/>
                    <a:pt x="3690" y="10531"/>
                  </a:cubicBezTo>
                  <a:lnTo>
                    <a:pt x="1" y="10531"/>
                  </a:lnTo>
                  <a:lnTo>
                    <a:pt x="1" y="11679"/>
                  </a:lnTo>
                  <a:lnTo>
                    <a:pt x="8024" y="11679"/>
                  </a:lnTo>
                  <a:lnTo>
                    <a:pt x="8024" y="1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58"/>
            <p:cNvSpPr/>
            <p:nvPr/>
          </p:nvSpPr>
          <p:spPr>
            <a:xfrm>
              <a:off x="8063162" y="3367192"/>
              <a:ext cx="144540" cy="70843"/>
            </a:xfrm>
            <a:custGeom>
              <a:avLst/>
              <a:gdLst/>
              <a:ahLst/>
              <a:cxnLst/>
              <a:rect l="l" t="t" r="r" b="b"/>
              <a:pathLst>
                <a:path w="5521" h="2706" extrusionOk="0">
                  <a:moveTo>
                    <a:pt x="438" y="1"/>
                  </a:moveTo>
                  <a:cubicBezTo>
                    <a:pt x="198" y="1"/>
                    <a:pt x="1" y="197"/>
                    <a:pt x="1" y="442"/>
                  </a:cubicBezTo>
                  <a:lnTo>
                    <a:pt x="1" y="1326"/>
                  </a:lnTo>
                  <a:cubicBezTo>
                    <a:pt x="1" y="1567"/>
                    <a:pt x="198" y="1764"/>
                    <a:pt x="438" y="1764"/>
                  </a:cubicBezTo>
                  <a:lnTo>
                    <a:pt x="1591" y="1764"/>
                  </a:lnTo>
                  <a:cubicBezTo>
                    <a:pt x="1591" y="2282"/>
                    <a:pt x="2013" y="2705"/>
                    <a:pt x="2532" y="2705"/>
                  </a:cubicBezTo>
                  <a:lnTo>
                    <a:pt x="2989" y="2705"/>
                  </a:lnTo>
                  <a:cubicBezTo>
                    <a:pt x="3508" y="2705"/>
                    <a:pt x="3925" y="2282"/>
                    <a:pt x="3925" y="1764"/>
                  </a:cubicBezTo>
                  <a:lnTo>
                    <a:pt x="5078" y="1764"/>
                  </a:lnTo>
                  <a:cubicBezTo>
                    <a:pt x="5319" y="1764"/>
                    <a:pt x="5516" y="1567"/>
                    <a:pt x="5520" y="1326"/>
                  </a:cubicBezTo>
                  <a:lnTo>
                    <a:pt x="5520" y="442"/>
                  </a:lnTo>
                  <a:cubicBezTo>
                    <a:pt x="5511" y="197"/>
                    <a:pt x="5314" y="5"/>
                    <a:pt x="50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58"/>
            <p:cNvSpPr/>
            <p:nvPr/>
          </p:nvSpPr>
          <p:spPr>
            <a:xfrm>
              <a:off x="8132330" y="3367192"/>
              <a:ext cx="75110" cy="70843"/>
            </a:xfrm>
            <a:custGeom>
              <a:avLst/>
              <a:gdLst/>
              <a:ahLst/>
              <a:cxnLst/>
              <a:rect l="l" t="t" r="r" b="b"/>
              <a:pathLst>
                <a:path w="2869" h="2706" extrusionOk="0">
                  <a:moveTo>
                    <a:pt x="789" y="1"/>
                  </a:moveTo>
                  <a:cubicBezTo>
                    <a:pt x="1101" y="981"/>
                    <a:pt x="789" y="2047"/>
                    <a:pt x="1" y="2705"/>
                  </a:cubicBezTo>
                  <a:lnTo>
                    <a:pt x="337" y="2705"/>
                  </a:lnTo>
                  <a:cubicBezTo>
                    <a:pt x="856" y="2705"/>
                    <a:pt x="1279" y="2282"/>
                    <a:pt x="1279" y="1764"/>
                  </a:cubicBezTo>
                  <a:lnTo>
                    <a:pt x="2427" y="1764"/>
                  </a:lnTo>
                  <a:cubicBezTo>
                    <a:pt x="2672" y="1764"/>
                    <a:pt x="2869" y="1567"/>
                    <a:pt x="2869" y="1326"/>
                  </a:cubicBezTo>
                  <a:lnTo>
                    <a:pt x="2869" y="442"/>
                  </a:lnTo>
                  <a:cubicBezTo>
                    <a:pt x="2869" y="197"/>
                    <a:pt x="2672" y="1"/>
                    <a:pt x="2427" y="1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58"/>
            <p:cNvSpPr/>
            <p:nvPr/>
          </p:nvSpPr>
          <p:spPr>
            <a:xfrm>
              <a:off x="7989335" y="3360019"/>
              <a:ext cx="291698" cy="368405"/>
            </a:xfrm>
            <a:custGeom>
              <a:avLst/>
              <a:gdLst/>
              <a:ahLst/>
              <a:cxnLst/>
              <a:rect l="l" t="t" r="r" b="b"/>
              <a:pathLst>
                <a:path w="11142" h="14072" extrusionOk="0">
                  <a:moveTo>
                    <a:pt x="7918" y="409"/>
                  </a:moveTo>
                  <a:cubicBezTo>
                    <a:pt x="8047" y="409"/>
                    <a:pt x="8158" y="520"/>
                    <a:pt x="8158" y="649"/>
                  </a:cubicBezTo>
                  <a:lnTo>
                    <a:pt x="8158" y="1543"/>
                  </a:lnTo>
                  <a:cubicBezTo>
                    <a:pt x="8158" y="1672"/>
                    <a:pt x="8047" y="1783"/>
                    <a:pt x="7918" y="1783"/>
                  </a:cubicBezTo>
                  <a:lnTo>
                    <a:pt x="6755" y="1783"/>
                  </a:lnTo>
                  <a:cubicBezTo>
                    <a:pt x="6640" y="1783"/>
                    <a:pt x="6549" y="1874"/>
                    <a:pt x="6549" y="1985"/>
                  </a:cubicBezTo>
                  <a:cubicBezTo>
                    <a:pt x="6549" y="2393"/>
                    <a:pt x="6217" y="2725"/>
                    <a:pt x="5809" y="2725"/>
                  </a:cubicBezTo>
                  <a:lnTo>
                    <a:pt x="5348" y="2725"/>
                  </a:lnTo>
                  <a:cubicBezTo>
                    <a:pt x="4939" y="2725"/>
                    <a:pt x="4608" y="2393"/>
                    <a:pt x="4608" y="1985"/>
                  </a:cubicBezTo>
                  <a:cubicBezTo>
                    <a:pt x="4608" y="1874"/>
                    <a:pt x="4516" y="1783"/>
                    <a:pt x="4406" y="1783"/>
                  </a:cubicBezTo>
                  <a:lnTo>
                    <a:pt x="3243" y="1783"/>
                  </a:lnTo>
                  <a:cubicBezTo>
                    <a:pt x="3109" y="1783"/>
                    <a:pt x="3003" y="1672"/>
                    <a:pt x="3003" y="1543"/>
                  </a:cubicBezTo>
                  <a:lnTo>
                    <a:pt x="3003" y="654"/>
                  </a:lnTo>
                  <a:lnTo>
                    <a:pt x="2998" y="649"/>
                  </a:lnTo>
                  <a:cubicBezTo>
                    <a:pt x="2998" y="520"/>
                    <a:pt x="3104" y="409"/>
                    <a:pt x="3239" y="409"/>
                  </a:cubicBezTo>
                  <a:close/>
                  <a:moveTo>
                    <a:pt x="3229" y="1"/>
                  </a:moveTo>
                  <a:cubicBezTo>
                    <a:pt x="2873" y="1"/>
                    <a:pt x="2580" y="294"/>
                    <a:pt x="2580" y="654"/>
                  </a:cubicBezTo>
                  <a:lnTo>
                    <a:pt x="2580" y="664"/>
                  </a:lnTo>
                  <a:lnTo>
                    <a:pt x="822" y="664"/>
                  </a:lnTo>
                  <a:cubicBezTo>
                    <a:pt x="371" y="664"/>
                    <a:pt x="1" y="1029"/>
                    <a:pt x="1" y="1485"/>
                  </a:cubicBezTo>
                  <a:lnTo>
                    <a:pt x="1" y="9762"/>
                  </a:lnTo>
                  <a:cubicBezTo>
                    <a:pt x="1" y="9899"/>
                    <a:pt x="104" y="9968"/>
                    <a:pt x="207" y="9968"/>
                  </a:cubicBezTo>
                  <a:cubicBezTo>
                    <a:pt x="309" y="9968"/>
                    <a:pt x="411" y="9899"/>
                    <a:pt x="409" y="9762"/>
                  </a:cubicBezTo>
                  <a:lnTo>
                    <a:pt x="409" y="1480"/>
                  </a:lnTo>
                  <a:cubicBezTo>
                    <a:pt x="409" y="1255"/>
                    <a:pt x="596" y="1072"/>
                    <a:pt x="822" y="1072"/>
                  </a:cubicBezTo>
                  <a:lnTo>
                    <a:pt x="1307" y="1072"/>
                  </a:lnTo>
                  <a:lnTo>
                    <a:pt x="1307" y="12664"/>
                  </a:lnTo>
                  <a:cubicBezTo>
                    <a:pt x="1307" y="12775"/>
                    <a:pt x="1399" y="12866"/>
                    <a:pt x="1514" y="12866"/>
                  </a:cubicBezTo>
                  <a:lnTo>
                    <a:pt x="9623" y="12866"/>
                  </a:lnTo>
                  <a:cubicBezTo>
                    <a:pt x="9738" y="12866"/>
                    <a:pt x="9830" y="12775"/>
                    <a:pt x="9830" y="12664"/>
                  </a:cubicBezTo>
                  <a:lnTo>
                    <a:pt x="9830" y="1072"/>
                  </a:lnTo>
                  <a:lnTo>
                    <a:pt x="10320" y="1072"/>
                  </a:lnTo>
                  <a:cubicBezTo>
                    <a:pt x="10545" y="1072"/>
                    <a:pt x="10728" y="1255"/>
                    <a:pt x="10728" y="1480"/>
                  </a:cubicBezTo>
                  <a:lnTo>
                    <a:pt x="10728" y="13250"/>
                  </a:lnTo>
                  <a:cubicBezTo>
                    <a:pt x="10728" y="13476"/>
                    <a:pt x="10545" y="13663"/>
                    <a:pt x="10320" y="13663"/>
                  </a:cubicBezTo>
                  <a:lnTo>
                    <a:pt x="822" y="13663"/>
                  </a:lnTo>
                  <a:cubicBezTo>
                    <a:pt x="596" y="13663"/>
                    <a:pt x="414" y="13476"/>
                    <a:pt x="414" y="13250"/>
                  </a:cubicBezTo>
                  <a:lnTo>
                    <a:pt x="414" y="10728"/>
                  </a:lnTo>
                  <a:cubicBezTo>
                    <a:pt x="414" y="10591"/>
                    <a:pt x="312" y="10523"/>
                    <a:pt x="210" y="10523"/>
                  </a:cubicBezTo>
                  <a:cubicBezTo>
                    <a:pt x="107" y="10523"/>
                    <a:pt x="5" y="10591"/>
                    <a:pt x="5" y="10728"/>
                  </a:cubicBezTo>
                  <a:lnTo>
                    <a:pt x="5" y="13250"/>
                  </a:lnTo>
                  <a:cubicBezTo>
                    <a:pt x="5" y="13707"/>
                    <a:pt x="371" y="14072"/>
                    <a:pt x="827" y="14072"/>
                  </a:cubicBezTo>
                  <a:lnTo>
                    <a:pt x="10320" y="14072"/>
                  </a:lnTo>
                  <a:cubicBezTo>
                    <a:pt x="10776" y="14072"/>
                    <a:pt x="11141" y="13707"/>
                    <a:pt x="11141" y="13250"/>
                  </a:cubicBezTo>
                  <a:lnTo>
                    <a:pt x="11141" y="1480"/>
                  </a:lnTo>
                  <a:cubicBezTo>
                    <a:pt x="11141" y="1029"/>
                    <a:pt x="10776" y="659"/>
                    <a:pt x="10325" y="659"/>
                  </a:cubicBezTo>
                  <a:lnTo>
                    <a:pt x="9296" y="659"/>
                  </a:lnTo>
                  <a:cubicBezTo>
                    <a:pt x="9023" y="659"/>
                    <a:pt x="9023" y="1072"/>
                    <a:pt x="9296" y="1072"/>
                  </a:cubicBezTo>
                  <a:lnTo>
                    <a:pt x="9421" y="1072"/>
                  </a:lnTo>
                  <a:lnTo>
                    <a:pt x="9421" y="12457"/>
                  </a:lnTo>
                  <a:lnTo>
                    <a:pt x="1725" y="12457"/>
                  </a:lnTo>
                  <a:lnTo>
                    <a:pt x="1725" y="1072"/>
                  </a:lnTo>
                  <a:lnTo>
                    <a:pt x="2580" y="1072"/>
                  </a:lnTo>
                  <a:lnTo>
                    <a:pt x="2580" y="1543"/>
                  </a:lnTo>
                  <a:cubicBezTo>
                    <a:pt x="2580" y="1898"/>
                    <a:pt x="2873" y="2191"/>
                    <a:pt x="3234" y="2191"/>
                  </a:cubicBezTo>
                  <a:lnTo>
                    <a:pt x="4209" y="2191"/>
                  </a:lnTo>
                  <a:cubicBezTo>
                    <a:pt x="4310" y="2739"/>
                    <a:pt x="4785" y="3138"/>
                    <a:pt x="5343" y="3138"/>
                  </a:cubicBezTo>
                  <a:lnTo>
                    <a:pt x="5804" y="3138"/>
                  </a:lnTo>
                  <a:cubicBezTo>
                    <a:pt x="6361" y="3138"/>
                    <a:pt x="6837" y="2739"/>
                    <a:pt x="6938" y="2191"/>
                  </a:cubicBezTo>
                  <a:lnTo>
                    <a:pt x="7913" y="2191"/>
                  </a:lnTo>
                  <a:cubicBezTo>
                    <a:pt x="8273" y="2191"/>
                    <a:pt x="8566" y="1898"/>
                    <a:pt x="8566" y="1543"/>
                  </a:cubicBezTo>
                  <a:lnTo>
                    <a:pt x="8566" y="654"/>
                  </a:lnTo>
                  <a:cubicBezTo>
                    <a:pt x="8566" y="294"/>
                    <a:pt x="8273" y="1"/>
                    <a:pt x="79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58"/>
            <p:cNvSpPr/>
            <p:nvPr/>
          </p:nvSpPr>
          <p:spPr>
            <a:xfrm>
              <a:off x="8059262" y="3454476"/>
              <a:ext cx="150064" cy="105165"/>
            </a:xfrm>
            <a:custGeom>
              <a:avLst/>
              <a:gdLst/>
              <a:ahLst/>
              <a:cxnLst/>
              <a:rect l="l" t="t" r="r" b="b"/>
              <a:pathLst>
                <a:path w="5732" h="4017" extrusionOk="0">
                  <a:moveTo>
                    <a:pt x="3550" y="0"/>
                  </a:moveTo>
                  <a:cubicBezTo>
                    <a:pt x="3463" y="0"/>
                    <a:pt x="3376" y="52"/>
                    <a:pt x="3349" y="154"/>
                  </a:cubicBezTo>
                  <a:lnTo>
                    <a:pt x="2600" y="3099"/>
                  </a:lnTo>
                  <a:lnTo>
                    <a:pt x="1874" y="1000"/>
                  </a:lnTo>
                  <a:cubicBezTo>
                    <a:pt x="1843" y="908"/>
                    <a:pt x="1762" y="859"/>
                    <a:pt x="1680" y="859"/>
                  </a:cubicBezTo>
                  <a:cubicBezTo>
                    <a:pt x="1611" y="859"/>
                    <a:pt x="1541" y="894"/>
                    <a:pt x="1500" y="966"/>
                  </a:cubicBezTo>
                  <a:lnTo>
                    <a:pt x="899" y="2033"/>
                  </a:lnTo>
                  <a:lnTo>
                    <a:pt x="274" y="2033"/>
                  </a:lnTo>
                  <a:cubicBezTo>
                    <a:pt x="1" y="2033"/>
                    <a:pt x="1" y="2446"/>
                    <a:pt x="274" y="2446"/>
                  </a:cubicBezTo>
                  <a:lnTo>
                    <a:pt x="1019" y="2446"/>
                  </a:lnTo>
                  <a:cubicBezTo>
                    <a:pt x="1096" y="2446"/>
                    <a:pt x="1168" y="2403"/>
                    <a:pt x="1202" y="2335"/>
                  </a:cubicBezTo>
                  <a:lnTo>
                    <a:pt x="1634" y="1557"/>
                  </a:lnTo>
                  <a:lnTo>
                    <a:pt x="2432" y="3877"/>
                  </a:lnTo>
                  <a:cubicBezTo>
                    <a:pt x="2464" y="3970"/>
                    <a:pt x="2546" y="4016"/>
                    <a:pt x="2628" y="4016"/>
                  </a:cubicBezTo>
                  <a:cubicBezTo>
                    <a:pt x="2715" y="4016"/>
                    <a:pt x="2801" y="3964"/>
                    <a:pt x="2825" y="3863"/>
                  </a:cubicBezTo>
                  <a:lnTo>
                    <a:pt x="3584" y="894"/>
                  </a:lnTo>
                  <a:lnTo>
                    <a:pt x="4099" y="2302"/>
                  </a:lnTo>
                  <a:cubicBezTo>
                    <a:pt x="4127" y="2383"/>
                    <a:pt x="4204" y="2436"/>
                    <a:pt x="4291" y="2436"/>
                  </a:cubicBezTo>
                  <a:lnTo>
                    <a:pt x="5525" y="2436"/>
                  </a:lnTo>
                  <a:cubicBezTo>
                    <a:pt x="5636" y="2436"/>
                    <a:pt x="5732" y="2345"/>
                    <a:pt x="5732" y="2234"/>
                  </a:cubicBezTo>
                  <a:cubicBezTo>
                    <a:pt x="5732" y="2127"/>
                    <a:pt x="5645" y="2037"/>
                    <a:pt x="5538" y="2037"/>
                  </a:cubicBezTo>
                  <a:cubicBezTo>
                    <a:pt x="5536" y="2037"/>
                    <a:pt x="5533" y="2037"/>
                    <a:pt x="5530" y="2037"/>
                  </a:cubicBezTo>
                  <a:lnTo>
                    <a:pt x="4440" y="2037"/>
                  </a:lnTo>
                  <a:lnTo>
                    <a:pt x="3743" y="135"/>
                  </a:lnTo>
                  <a:cubicBezTo>
                    <a:pt x="3711" y="45"/>
                    <a:pt x="3630" y="0"/>
                    <a:pt x="3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58"/>
            <p:cNvSpPr/>
            <p:nvPr/>
          </p:nvSpPr>
          <p:spPr>
            <a:xfrm>
              <a:off x="8059392" y="3596712"/>
              <a:ext cx="151818" cy="10734"/>
            </a:xfrm>
            <a:custGeom>
              <a:avLst/>
              <a:gdLst/>
              <a:ahLst/>
              <a:cxnLst/>
              <a:rect l="l" t="t" r="r" b="b"/>
              <a:pathLst>
                <a:path w="5799" h="410" extrusionOk="0">
                  <a:moveTo>
                    <a:pt x="274" y="1"/>
                  </a:moveTo>
                  <a:cubicBezTo>
                    <a:pt x="0" y="1"/>
                    <a:pt x="0" y="409"/>
                    <a:pt x="274" y="409"/>
                  </a:cubicBezTo>
                  <a:lnTo>
                    <a:pt x="5525" y="409"/>
                  </a:lnTo>
                  <a:cubicBezTo>
                    <a:pt x="5799" y="409"/>
                    <a:pt x="5799" y="1"/>
                    <a:pt x="55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58"/>
            <p:cNvSpPr/>
            <p:nvPr/>
          </p:nvSpPr>
          <p:spPr>
            <a:xfrm>
              <a:off x="8059392" y="3644386"/>
              <a:ext cx="151818" cy="10708"/>
            </a:xfrm>
            <a:custGeom>
              <a:avLst/>
              <a:gdLst/>
              <a:ahLst/>
              <a:cxnLst/>
              <a:rect l="l" t="t" r="r" b="b"/>
              <a:pathLst>
                <a:path w="5799" h="409" extrusionOk="0">
                  <a:moveTo>
                    <a:pt x="270" y="1"/>
                  </a:moveTo>
                  <a:cubicBezTo>
                    <a:pt x="0" y="1"/>
                    <a:pt x="2" y="409"/>
                    <a:pt x="274" y="409"/>
                  </a:cubicBezTo>
                  <a:lnTo>
                    <a:pt x="5525" y="409"/>
                  </a:lnTo>
                  <a:cubicBezTo>
                    <a:pt x="5799" y="409"/>
                    <a:pt x="5799" y="1"/>
                    <a:pt x="5525" y="1"/>
                  </a:cubicBezTo>
                  <a:lnTo>
                    <a:pt x="274" y="1"/>
                  </a:lnTo>
                  <a:cubicBezTo>
                    <a:pt x="273" y="1"/>
                    <a:pt x="271" y="1"/>
                    <a:pt x="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2" name="Google Shape;2082;p58"/>
          <p:cNvGrpSpPr/>
          <p:nvPr/>
        </p:nvGrpSpPr>
        <p:grpSpPr>
          <a:xfrm>
            <a:off x="1788347" y="2141031"/>
            <a:ext cx="343582" cy="506487"/>
            <a:chOff x="1853427" y="1991872"/>
            <a:chExt cx="343582" cy="506487"/>
          </a:xfrm>
        </p:grpSpPr>
        <p:sp>
          <p:nvSpPr>
            <p:cNvPr id="2083" name="Google Shape;2083;p58"/>
            <p:cNvSpPr/>
            <p:nvPr/>
          </p:nvSpPr>
          <p:spPr>
            <a:xfrm>
              <a:off x="1861105" y="1999199"/>
              <a:ext cx="328608" cy="491860"/>
            </a:xfrm>
            <a:custGeom>
              <a:avLst/>
              <a:gdLst/>
              <a:ahLst/>
              <a:cxnLst/>
              <a:rect l="l" t="t" r="r" b="b"/>
              <a:pathLst>
                <a:path w="8432" h="12621" extrusionOk="0">
                  <a:moveTo>
                    <a:pt x="721" y="0"/>
                  </a:moveTo>
                  <a:cubicBezTo>
                    <a:pt x="322" y="0"/>
                    <a:pt x="1" y="327"/>
                    <a:pt x="1" y="721"/>
                  </a:cubicBezTo>
                  <a:lnTo>
                    <a:pt x="1" y="11900"/>
                  </a:lnTo>
                  <a:cubicBezTo>
                    <a:pt x="1" y="12294"/>
                    <a:pt x="322" y="12620"/>
                    <a:pt x="721" y="12620"/>
                  </a:cubicBezTo>
                  <a:lnTo>
                    <a:pt x="7711" y="12620"/>
                  </a:lnTo>
                  <a:cubicBezTo>
                    <a:pt x="8110" y="12620"/>
                    <a:pt x="8432" y="12294"/>
                    <a:pt x="8432" y="11900"/>
                  </a:cubicBezTo>
                  <a:lnTo>
                    <a:pt x="8432" y="5438"/>
                  </a:lnTo>
                  <a:lnTo>
                    <a:pt x="8432" y="4434"/>
                  </a:lnTo>
                  <a:lnTo>
                    <a:pt x="8432" y="721"/>
                  </a:lnTo>
                  <a:cubicBezTo>
                    <a:pt x="8432" y="327"/>
                    <a:pt x="8110" y="0"/>
                    <a:pt x="77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58"/>
            <p:cNvSpPr/>
            <p:nvPr/>
          </p:nvSpPr>
          <p:spPr>
            <a:xfrm>
              <a:off x="1861105" y="1999394"/>
              <a:ext cx="328608" cy="491665"/>
            </a:xfrm>
            <a:custGeom>
              <a:avLst/>
              <a:gdLst/>
              <a:ahLst/>
              <a:cxnLst/>
              <a:rect l="l" t="t" r="r" b="b"/>
              <a:pathLst>
                <a:path w="8432" h="12616" extrusionOk="0">
                  <a:moveTo>
                    <a:pt x="7720" y="0"/>
                  </a:moveTo>
                  <a:cubicBezTo>
                    <a:pt x="7717" y="0"/>
                    <a:pt x="7714" y="0"/>
                    <a:pt x="7711" y="0"/>
                  </a:cubicBezTo>
                  <a:lnTo>
                    <a:pt x="7528" y="0"/>
                  </a:lnTo>
                  <a:lnTo>
                    <a:pt x="7528" y="10992"/>
                  </a:lnTo>
                  <a:cubicBezTo>
                    <a:pt x="7528" y="11390"/>
                    <a:pt x="7202" y="11712"/>
                    <a:pt x="6808" y="11712"/>
                  </a:cubicBezTo>
                  <a:lnTo>
                    <a:pt x="1" y="11712"/>
                  </a:lnTo>
                  <a:lnTo>
                    <a:pt x="1" y="11895"/>
                  </a:lnTo>
                  <a:cubicBezTo>
                    <a:pt x="1" y="12294"/>
                    <a:pt x="322" y="12615"/>
                    <a:pt x="721" y="12615"/>
                  </a:cubicBezTo>
                  <a:lnTo>
                    <a:pt x="7711" y="12615"/>
                  </a:lnTo>
                  <a:cubicBezTo>
                    <a:pt x="8105" y="12615"/>
                    <a:pt x="8432" y="12294"/>
                    <a:pt x="8432" y="11895"/>
                  </a:cubicBezTo>
                  <a:lnTo>
                    <a:pt x="8432" y="721"/>
                  </a:lnTo>
                  <a:cubicBezTo>
                    <a:pt x="8432" y="325"/>
                    <a:pt x="8114" y="0"/>
                    <a:pt x="7720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58"/>
            <p:cNvSpPr/>
            <p:nvPr/>
          </p:nvSpPr>
          <p:spPr>
            <a:xfrm>
              <a:off x="1893100" y="2039612"/>
              <a:ext cx="113134" cy="96922"/>
            </a:xfrm>
            <a:custGeom>
              <a:avLst/>
              <a:gdLst/>
              <a:ahLst/>
              <a:cxnLst/>
              <a:rect l="l" t="t" r="r" b="b"/>
              <a:pathLst>
                <a:path w="2903" h="2487" extrusionOk="0">
                  <a:moveTo>
                    <a:pt x="1658" y="1"/>
                  </a:moveTo>
                  <a:cubicBezTo>
                    <a:pt x="553" y="1"/>
                    <a:pt x="1" y="1341"/>
                    <a:pt x="784" y="2120"/>
                  </a:cubicBezTo>
                  <a:cubicBezTo>
                    <a:pt x="1036" y="2373"/>
                    <a:pt x="1347" y="2487"/>
                    <a:pt x="1653" y="2487"/>
                  </a:cubicBezTo>
                  <a:cubicBezTo>
                    <a:pt x="2290" y="2487"/>
                    <a:pt x="2903" y="1992"/>
                    <a:pt x="2903" y="1245"/>
                  </a:cubicBezTo>
                  <a:cubicBezTo>
                    <a:pt x="2903" y="558"/>
                    <a:pt x="2345" y="1"/>
                    <a:pt x="16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58"/>
            <p:cNvSpPr/>
            <p:nvPr/>
          </p:nvSpPr>
          <p:spPr>
            <a:xfrm>
              <a:off x="1948518" y="2039612"/>
              <a:ext cx="59977" cy="96961"/>
            </a:xfrm>
            <a:custGeom>
              <a:avLst/>
              <a:gdLst/>
              <a:ahLst/>
              <a:cxnLst/>
              <a:rect l="l" t="t" r="r" b="b"/>
              <a:pathLst>
                <a:path w="1539" h="2488" extrusionOk="0">
                  <a:moveTo>
                    <a:pt x="241" y="1"/>
                  </a:moveTo>
                  <a:cubicBezTo>
                    <a:pt x="160" y="1"/>
                    <a:pt x="83" y="11"/>
                    <a:pt x="1" y="25"/>
                  </a:cubicBezTo>
                  <a:cubicBezTo>
                    <a:pt x="587" y="135"/>
                    <a:pt x="1010" y="650"/>
                    <a:pt x="1010" y="1245"/>
                  </a:cubicBezTo>
                  <a:cubicBezTo>
                    <a:pt x="1010" y="1841"/>
                    <a:pt x="587" y="2350"/>
                    <a:pt x="1" y="2465"/>
                  </a:cubicBezTo>
                  <a:cubicBezTo>
                    <a:pt x="79" y="2480"/>
                    <a:pt x="157" y="2487"/>
                    <a:pt x="233" y="2487"/>
                  </a:cubicBezTo>
                  <a:cubicBezTo>
                    <a:pt x="861" y="2487"/>
                    <a:pt x="1407" y="2012"/>
                    <a:pt x="1471" y="1361"/>
                  </a:cubicBezTo>
                  <a:cubicBezTo>
                    <a:pt x="1538" y="635"/>
                    <a:pt x="971" y="6"/>
                    <a:pt x="241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58"/>
            <p:cNvSpPr/>
            <p:nvPr/>
          </p:nvSpPr>
          <p:spPr>
            <a:xfrm>
              <a:off x="2028293" y="2039612"/>
              <a:ext cx="112940" cy="96922"/>
            </a:xfrm>
            <a:custGeom>
              <a:avLst/>
              <a:gdLst/>
              <a:ahLst/>
              <a:cxnLst/>
              <a:rect l="l" t="t" r="r" b="b"/>
              <a:pathLst>
                <a:path w="2898" h="2487" extrusionOk="0">
                  <a:moveTo>
                    <a:pt x="1658" y="1"/>
                  </a:moveTo>
                  <a:cubicBezTo>
                    <a:pt x="553" y="1"/>
                    <a:pt x="1" y="1341"/>
                    <a:pt x="779" y="2120"/>
                  </a:cubicBezTo>
                  <a:cubicBezTo>
                    <a:pt x="1032" y="2373"/>
                    <a:pt x="1344" y="2487"/>
                    <a:pt x="1649" y="2487"/>
                  </a:cubicBezTo>
                  <a:cubicBezTo>
                    <a:pt x="2287" y="2487"/>
                    <a:pt x="2897" y="1992"/>
                    <a:pt x="2897" y="1245"/>
                  </a:cubicBezTo>
                  <a:cubicBezTo>
                    <a:pt x="2897" y="558"/>
                    <a:pt x="2345" y="1"/>
                    <a:pt x="16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58"/>
            <p:cNvSpPr/>
            <p:nvPr/>
          </p:nvSpPr>
          <p:spPr>
            <a:xfrm>
              <a:off x="2083321" y="2039612"/>
              <a:ext cx="57912" cy="96844"/>
            </a:xfrm>
            <a:custGeom>
              <a:avLst/>
              <a:gdLst/>
              <a:ahLst/>
              <a:cxnLst/>
              <a:rect l="l" t="t" r="r" b="b"/>
              <a:pathLst>
                <a:path w="1486" h="2485" extrusionOk="0">
                  <a:moveTo>
                    <a:pt x="246" y="1"/>
                  </a:moveTo>
                  <a:cubicBezTo>
                    <a:pt x="164" y="1"/>
                    <a:pt x="83" y="11"/>
                    <a:pt x="1" y="30"/>
                  </a:cubicBezTo>
                  <a:cubicBezTo>
                    <a:pt x="582" y="145"/>
                    <a:pt x="995" y="654"/>
                    <a:pt x="995" y="1245"/>
                  </a:cubicBezTo>
                  <a:cubicBezTo>
                    <a:pt x="995" y="1836"/>
                    <a:pt x="582" y="2345"/>
                    <a:pt x="1" y="2461"/>
                  </a:cubicBezTo>
                  <a:cubicBezTo>
                    <a:pt x="83" y="2475"/>
                    <a:pt x="164" y="2485"/>
                    <a:pt x="246" y="2485"/>
                  </a:cubicBezTo>
                  <a:cubicBezTo>
                    <a:pt x="933" y="2485"/>
                    <a:pt x="1485" y="1927"/>
                    <a:pt x="1485" y="1245"/>
                  </a:cubicBezTo>
                  <a:cubicBezTo>
                    <a:pt x="1485" y="558"/>
                    <a:pt x="933" y="6"/>
                    <a:pt x="246" y="6"/>
                  </a:cubicBezTo>
                  <a:lnTo>
                    <a:pt x="246" y="1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58"/>
            <p:cNvSpPr/>
            <p:nvPr/>
          </p:nvSpPr>
          <p:spPr>
            <a:xfrm>
              <a:off x="1893100" y="2346474"/>
              <a:ext cx="113134" cy="96883"/>
            </a:xfrm>
            <a:custGeom>
              <a:avLst/>
              <a:gdLst/>
              <a:ahLst/>
              <a:cxnLst/>
              <a:rect l="l" t="t" r="r" b="b"/>
              <a:pathLst>
                <a:path w="2903" h="2486" extrusionOk="0">
                  <a:moveTo>
                    <a:pt x="1658" y="1"/>
                  </a:moveTo>
                  <a:cubicBezTo>
                    <a:pt x="553" y="1"/>
                    <a:pt x="1" y="1336"/>
                    <a:pt x="784" y="2119"/>
                  </a:cubicBezTo>
                  <a:cubicBezTo>
                    <a:pt x="1035" y="2372"/>
                    <a:pt x="1345" y="2485"/>
                    <a:pt x="1650" y="2485"/>
                  </a:cubicBezTo>
                  <a:cubicBezTo>
                    <a:pt x="2288" y="2485"/>
                    <a:pt x="2903" y="1988"/>
                    <a:pt x="2903" y="1240"/>
                  </a:cubicBezTo>
                  <a:cubicBezTo>
                    <a:pt x="2903" y="558"/>
                    <a:pt x="2345" y="1"/>
                    <a:pt x="16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58"/>
            <p:cNvSpPr/>
            <p:nvPr/>
          </p:nvSpPr>
          <p:spPr>
            <a:xfrm>
              <a:off x="1948518" y="2346474"/>
              <a:ext cx="59977" cy="96766"/>
            </a:xfrm>
            <a:custGeom>
              <a:avLst/>
              <a:gdLst/>
              <a:ahLst/>
              <a:cxnLst/>
              <a:rect l="l" t="t" r="r" b="b"/>
              <a:pathLst>
                <a:path w="1539" h="2483" extrusionOk="0">
                  <a:moveTo>
                    <a:pt x="241" y="1"/>
                  </a:moveTo>
                  <a:cubicBezTo>
                    <a:pt x="160" y="1"/>
                    <a:pt x="83" y="6"/>
                    <a:pt x="1" y="20"/>
                  </a:cubicBezTo>
                  <a:cubicBezTo>
                    <a:pt x="587" y="135"/>
                    <a:pt x="1010" y="645"/>
                    <a:pt x="1010" y="1240"/>
                  </a:cubicBezTo>
                  <a:cubicBezTo>
                    <a:pt x="1010" y="1836"/>
                    <a:pt x="587" y="2345"/>
                    <a:pt x="1" y="2460"/>
                  </a:cubicBezTo>
                  <a:cubicBezTo>
                    <a:pt x="79" y="2475"/>
                    <a:pt x="157" y="2482"/>
                    <a:pt x="233" y="2482"/>
                  </a:cubicBezTo>
                  <a:cubicBezTo>
                    <a:pt x="861" y="2482"/>
                    <a:pt x="1407" y="2007"/>
                    <a:pt x="1471" y="1360"/>
                  </a:cubicBezTo>
                  <a:cubicBezTo>
                    <a:pt x="1538" y="635"/>
                    <a:pt x="971" y="1"/>
                    <a:pt x="241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58"/>
            <p:cNvSpPr/>
            <p:nvPr/>
          </p:nvSpPr>
          <p:spPr>
            <a:xfrm>
              <a:off x="2028293" y="2346474"/>
              <a:ext cx="112940" cy="96883"/>
            </a:xfrm>
            <a:custGeom>
              <a:avLst/>
              <a:gdLst/>
              <a:ahLst/>
              <a:cxnLst/>
              <a:rect l="l" t="t" r="r" b="b"/>
              <a:pathLst>
                <a:path w="2898" h="2486" extrusionOk="0">
                  <a:moveTo>
                    <a:pt x="1658" y="1"/>
                  </a:moveTo>
                  <a:cubicBezTo>
                    <a:pt x="553" y="1"/>
                    <a:pt x="1" y="1336"/>
                    <a:pt x="779" y="2119"/>
                  </a:cubicBezTo>
                  <a:cubicBezTo>
                    <a:pt x="1032" y="2372"/>
                    <a:pt x="1342" y="2485"/>
                    <a:pt x="1647" y="2485"/>
                  </a:cubicBezTo>
                  <a:cubicBezTo>
                    <a:pt x="2285" y="2485"/>
                    <a:pt x="2897" y="1988"/>
                    <a:pt x="2897" y="1240"/>
                  </a:cubicBezTo>
                  <a:cubicBezTo>
                    <a:pt x="2897" y="558"/>
                    <a:pt x="2345" y="1"/>
                    <a:pt x="16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58"/>
            <p:cNvSpPr/>
            <p:nvPr/>
          </p:nvSpPr>
          <p:spPr>
            <a:xfrm>
              <a:off x="2083321" y="2346474"/>
              <a:ext cx="57912" cy="96649"/>
            </a:xfrm>
            <a:custGeom>
              <a:avLst/>
              <a:gdLst/>
              <a:ahLst/>
              <a:cxnLst/>
              <a:rect l="l" t="t" r="r" b="b"/>
              <a:pathLst>
                <a:path w="1486" h="2480" extrusionOk="0">
                  <a:moveTo>
                    <a:pt x="246" y="1"/>
                  </a:moveTo>
                  <a:cubicBezTo>
                    <a:pt x="164" y="1"/>
                    <a:pt x="83" y="10"/>
                    <a:pt x="1" y="25"/>
                  </a:cubicBezTo>
                  <a:cubicBezTo>
                    <a:pt x="582" y="140"/>
                    <a:pt x="995" y="649"/>
                    <a:pt x="995" y="1240"/>
                  </a:cubicBezTo>
                  <a:cubicBezTo>
                    <a:pt x="995" y="1831"/>
                    <a:pt x="582" y="2340"/>
                    <a:pt x="1" y="2456"/>
                  </a:cubicBezTo>
                  <a:cubicBezTo>
                    <a:pt x="83" y="2475"/>
                    <a:pt x="164" y="2480"/>
                    <a:pt x="246" y="2480"/>
                  </a:cubicBezTo>
                  <a:cubicBezTo>
                    <a:pt x="933" y="2480"/>
                    <a:pt x="1485" y="1922"/>
                    <a:pt x="1485" y="1240"/>
                  </a:cubicBezTo>
                  <a:cubicBezTo>
                    <a:pt x="1485" y="558"/>
                    <a:pt x="933" y="1"/>
                    <a:pt x="246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58"/>
            <p:cNvSpPr/>
            <p:nvPr/>
          </p:nvSpPr>
          <p:spPr>
            <a:xfrm>
              <a:off x="1893100" y="2192965"/>
              <a:ext cx="113134" cy="96922"/>
            </a:xfrm>
            <a:custGeom>
              <a:avLst/>
              <a:gdLst/>
              <a:ahLst/>
              <a:cxnLst/>
              <a:rect l="l" t="t" r="r" b="b"/>
              <a:pathLst>
                <a:path w="2903" h="2487" extrusionOk="0">
                  <a:moveTo>
                    <a:pt x="1658" y="0"/>
                  </a:moveTo>
                  <a:cubicBezTo>
                    <a:pt x="553" y="0"/>
                    <a:pt x="1" y="1336"/>
                    <a:pt x="784" y="2119"/>
                  </a:cubicBezTo>
                  <a:cubicBezTo>
                    <a:pt x="1036" y="2373"/>
                    <a:pt x="1347" y="2486"/>
                    <a:pt x="1653" y="2486"/>
                  </a:cubicBezTo>
                  <a:cubicBezTo>
                    <a:pt x="2290" y="2486"/>
                    <a:pt x="2903" y="1992"/>
                    <a:pt x="2903" y="1245"/>
                  </a:cubicBezTo>
                  <a:cubicBezTo>
                    <a:pt x="2903" y="558"/>
                    <a:pt x="2345" y="0"/>
                    <a:pt x="16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58"/>
            <p:cNvSpPr/>
            <p:nvPr/>
          </p:nvSpPr>
          <p:spPr>
            <a:xfrm>
              <a:off x="1948518" y="2193160"/>
              <a:ext cx="59977" cy="96727"/>
            </a:xfrm>
            <a:custGeom>
              <a:avLst/>
              <a:gdLst/>
              <a:ahLst/>
              <a:cxnLst/>
              <a:rect l="l" t="t" r="r" b="b"/>
              <a:pathLst>
                <a:path w="1539" h="2482" extrusionOk="0">
                  <a:moveTo>
                    <a:pt x="241" y="0"/>
                  </a:moveTo>
                  <a:cubicBezTo>
                    <a:pt x="160" y="0"/>
                    <a:pt x="83" y="5"/>
                    <a:pt x="1" y="19"/>
                  </a:cubicBezTo>
                  <a:cubicBezTo>
                    <a:pt x="587" y="135"/>
                    <a:pt x="1010" y="644"/>
                    <a:pt x="1010" y="1240"/>
                  </a:cubicBezTo>
                  <a:cubicBezTo>
                    <a:pt x="1010" y="1835"/>
                    <a:pt x="587" y="2345"/>
                    <a:pt x="1" y="2460"/>
                  </a:cubicBezTo>
                  <a:cubicBezTo>
                    <a:pt x="79" y="2475"/>
                    <a:pt x="157" y="2482"/>
                    <a:pt x="233" y="2482"/>
                  </a:cubicBezTo>
                  <a:cubicBezTo>
                    <a:pt x="861" y="2482"/>
                    <a:pt x="1407" y="2007"/>
                    <a:pt x="1471" y="1360"/>
                  </a:cubicBezTo>
                  <a:cubicBezTo>
                    <a:pt x="1538" y="630"/>
                    <a:pt x="971" y="0"/>
                    <a:pt x="241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58"/>
            <p:cNvSpPr/>
            <p:nvPr/>
          </p:nvSpPr>
          <p:spPr>
            <a:xfrm>
              <a:off x="2028293" y="2192965"/>
              <a:ext cx="112940" cy="96922"/>
            </a:xfrm>
            <a:custGeom>
              <a:avLst/>
              <a:gdLst/>
              <a:ahLst/>
              <a:cxnLst/>
              <a:rect l="l" t="t" r="r" b="b"/>
              <a:pathLst>
                <a:path w="2898" h="2487" extrusionOk="0">
                  <a:moveTo>
                    <a:pt x="1658" y="0"/>
                  </a:moveTo>
                  <a:cubicBezTo>
                    <a:pt x="553" y="0"/>
                    <a:pt x="1" y="1336"/>
                    <a:pt x="779" y="2119"/>
                  </a:cubicBezTo>
                  <a:cubicBezTo>
                    <a:pt x="1032" y="2373"/>
                    <a:pt x="1344" y="2486"/>
                    <a:pt x="1649" y="2486"/>
                  </a:cubicBezTo>
                  <a:cubicBezTo>
                    <a:pt x="2287" y="2486"/>
                    <a:pt x="2897" y="1992"/>
                    <a:pt x="2897" y="1245"/>
                  </a:cubicBezTo>
                  <a:cubicBezTo>
                    <a:pt x="2897" y="558"/>
                    <a:pt x="2345" y="0"/>
                    <a:pt x="16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58"/>
            <p:cNvSpPr/>
            <p:nvPr/>
          </p:nvSpPr>
          <p:spPr>
            <a:xfrm>
              <a:off x="2083321" y="2193160"/>
              <a:ext cx="57912" cy="96649"/>
            </a:xfrm>
            <a:custGeom>
              <a:avLst/>
              <a:gdLst/>
              <a:ahLst/>
              <a:cxnLst/>
              <a:rect l="l" t="t" r="r" b="b"/>
              <a:pathLst>
                <a:path w="1486" h="2480" extrusionOk="0">
                  <a:moveTo>
                    <a:pt x="246" y="0"/>
                  </a:moveTo>
                  <a:cubicBezTo>
                    <a:pt x="164" y="0"/>
                    <a:pt x="83" y="5"/>
                    <a:pt x="1" y="24"/>
                  </a:cubicBezTo>
                  <a:cubicBezTo>
                    <a:pt x="582" y="140"/>
                    <a:pt x="995" y="649"/>
                    <a:pt x="995" y="1240"/>
                  </a:cubicBezTo>
                  <a:cubicBezTo>
                    <a:pt x="995" y="1831"/>
                    <a:pt x="582" y="2340"/>
                    <a:pt x="1" y="2455"/>
                  </a:cubicBezTo>
                  <a:cubicBezTo>
                    <a:pt x="83" y="2470"/>
                    <a:pt x="164" y="2479"/>
                    <a:pt x="246" y="2479"/>
                  </a:cubicBezTo>
                  <a:cubicBezTo>
                    <a:pt x="933" y="2479"/>
                    <a:pt x="1485" y="1922"/>
                    <a:pt x="1485" y="1240"/>
                  </a:cubicBezTo>
                  <a:cubicBezTo>
                    <a:pt x="1485" y="553"/>
                    <a:pt x="933" y="0"/>
                    <a:pt x="246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58"/>
            <p:cNvSpPr/>
            <p:nvPr/>
          </p:nvSpPr>
          <p:spPr>
            <a:xfrm>
              <a:off x="1902103" y="2032363"/>
              <a:ext cx="111422" cy="111539"/>
            </a:xfrm>
            <a:custGeom>
              <a:avLst/>
              <a:gdLst/>
              <a:ahLst/>
              <a:cxnLst/>
              <a:rect l="l" t="t" r="r" b="b"/>
              <a:pathLst>
                <a:path w="2859" h="2862" extrusionOk="0">
                  <a:moveTo>
                    <a:pt x="1411" y="385"/>
                  </a:moveTo>
                  <a:cubicBezTo>
                    <a:pt x="1606" y="385"/>
                    <a:pt x="1811" y="443"/>
                    <a:pt x="2009" y="576"/>
                  </a:cubicBezTo>
                  <a:lnTo>
                    <a:pt x="2004" y="576"/>
                  </a:lnTo>
                  <a:lnTo>
                    <a:pt x="572" y="2003"/>
                  </a:lnTo>
                  <a:cubicBezTo>
                    <a:pt x="61" y="1244"/>
                    <a:pt x="661" y="385"/>
                    <a:pt x="1411" y="385"/>
                  </a:cubicBezTo>
                  <a:close/>
                  <a:moveTo>
                    <a:pt x="2273" y="840"/>
                  </a:moveTo>
                  <a:lnTo>
                    <a:pt x="2273" y="840"/>
                  </a:lnTo>
                  <a:cubicBezTo>
                    <a:pt x="2809" y="1604"/>
                    <a:pt x="2206" y="2479"/>
                    <a:pt x="1452" y="2479"/>
                  </a:cubicBezTo>
                  <a:cubicBezTo>
                    <a:pt x="1253" y="2479"/>
                    <a:pt x="1043" y="2417"/>
                    <a:pt x="841" y="2277"/>
                  </a:cubicBezTo>
                  <a:lnTo>
                    <a:pt x="2273" y="840"/>
                  </a:lnTo>
                  <a:close/>
                  <a:moveTo>
                    <a:pt x="1445" y="1"/>
                  </a:moveTo>
                  <a:cubicBezTo>
                    <a:pt x="712" y="1"/>
                    <a:pt x="1" y="563"/>
                    <a:pt x="1" y="1431"/>
                  </a:cubicBezTo>
                  <a:cubicBezTo>
                    <a:pt x="1" y="1806"/>
                    <a:pt x="145" y="2166"/>
                    <a:pt x="409" y="2430"/>
                  </a:cubicBezTo>
                  <a:lnTo>
                    <a:pt x="409" y="2440"/>
                  </a:lnTo>
                  <a:lnTo>
                    <a:pt x="414" y="2440"/>
                  </a:lnTo>
                  <a:cubicBezTo>
                    <a:pt x="704" y="2731"/>
                    <a:pt x="1063" y="2861"/>
                    <a:pt x="1415" y="2861"/>
                  </a:cubicBezTo>
                  <a:cubicBezTo>
                    <a:pt x="2151" y="2861"/>
                    <a:pt x="2859" y="2292"/>
                    <a:pt x="2859" y="1431"/>
                  </a:cubicBezTo>
                  <a:cubicBezTo>
                    <a:pt x="2859" y="1052"/>
                    <a:pt x="2705" y="682"/>
                    <a:pt x="2436" y="413"/>
                  </a:cubicBezTo>
                  <a:cubicBezTo>
                    <a:pt x="2151" y="129"/>
                    <a:pt x="1795" y="1"/>
                    <a:pt x="14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58"/>
            <p:cNvSpPr/>
            <p:nvPr/>
          </p:nvSpPr>
          <p:spPr>
            <a:xfrm>
              <a:off x="2018940" y="2032324"/>
              <a:ext cx="129778" cy="111500"/>
            </a:xfrm>
            <a:custGeom>
              <a:avLst/>
              <a:gdLst/>
              <a:ahLst/>
              <a:cxnLst/>
              <a:rect l="l" t="t" r="r" b="b"/>
              <a:pathLst>
                <a:path w="3330" h="2861" extrusionOk="0">
                  <a:moveTo>
                    <a:pt x="1877" y="386"/>
                  </a:moveTo>
                  <a:cubicBezTo>
                    <a:pt x="2072" y="386"/>
                    <a:pt x="2277" y="444"/>
                    <a:pt x="2474" y="577"/>
                  </a:cubicBezTo>
                  <a:lnTo>
                    <a:pt x="1043" y="2004"/>
                  </a:lnTo>
                  <a:cubicBezTo>
                    <a:pt x="525" y="1242"/>
                    <a:pt x="1128" y="386"/>
                    <a:pt x="1877" y="386"/>
                  </a:cubicBezTo>
                  <a:close/>
                  <a:moveTo>
                    <a:pt x="2739" y="841"/>
                  </a:moveTo>
                  <a:lnTo>
                    <a:pt x="2739" y="841"/>
                  </a:lnTo>
                  <a:cubicBezTo>
                    <a:pt x="3270" y="1597"/>
                    <a:pt x="2673" y="2482"/>
                    <a:pt x="1920" y="2482"/>
                  </a:cubicBezTo>
                  <a:cubicBezTo>
                    <a:pt x="1720" y="2482"/>
                    <a:pt x="1510" y="2420"/>
                    <a:pt x="1307" y="2278"/>
                  </a:cubicBezTo>
                  <a:lnTo>
                    <a:pt x="2739" y="841"/>
                  </a:lnTo>
                  <a:close/>
                  <a:moveTo>
                    <a:pt x="1893" y="1"/>
                  </a:moveTo>
                  <a:cubicBezTo>
                    <a:pt x="596" y="1"/>
                    <a:pt x="0" y="1591"/>
                    <a:pt x="879" y="2436"/>
                  </a:cubicBezTo>
                  <a:cubicBezTo>
                    <a:pt x="1171" y="2729"/>
                    <a:pt x="1531" y="2861"/>
                    <a:pt x="1885" y="2861"/>
                  </a:cubicBezTo>
                  <a:cubicBezTo>
                    <a:pt x="2622" y="2861"/>
                    <a:pt x="3330" y="2292"/>
                    <a:pt x="3330" y="1432"/>
                  </a:cubicBezTo>
                  <a:cubicBezTo>
                    <a:pt x="3330" y="1048"/>
                    <a:pt x="3176" y="683"/>
                    <a:pt x="2902" y="414"/>
                  </a:cubicBezTo>
                  <a:cubicBezTo>
                    <a:pt x="2633" y="150"/>
                    <a:pt x="2273" y="1"/>
                    <a:pt x="18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58"/>
            <p:cNvSpPr/>
            <p:nvPr/>
          </p:nvSpPr>
          <p:spPr>
            <a:xfrm>
              <a:off x="1883397" y="2185678"/>
              <a:ext cx="130129" cy="111578"/>
            </a:xfrm>
            <a:custGeom>
              <a:avLst/>
              <a:gdLst/>
              <a:ahLst/>
              <a:cxnLst/>
              <a:rect l="l" t="t" r="r" b="b"/>
              <a:pathLst>
                <a:path w="3339" h="2863" extrusionOk="0">
                  <a:moveTo>
                    <a:pt x="1890" y="385"/>
                  </a:moveTo>
                  <a:cubicBezTo>
                    <a:pt x="2085" y="385"/>
                    <a:pt x="2290" y="444"/>
                    <a:pt x="2489" y="577"/>
                  </a:cubicBezTo>
                  <a:lnTo>
                    <a:pt x="2484" y="577"/>
                  </a:lnTo>
                  <a:lnTo>
                    <a:pt x="1052" y="2008"/>
                  </a:lnTo>
                  <a:cubicBezTo>
                    <a:pt x="542" y="1242"/>
                    <a:pt x="1141" y="385"/>
                    <a:pt x="1890" y="385"/>
                  </a:cubicBezTo>
                  <a:close/>
                  <a:moveTo>
                    <a:pt x="2753" y="846"/>
                  </a:moveTo>
                  <a:lnTo>
                    <a:pt x="2753" y="846"/>
                  </a:lnTo>
                  <a:cubicBezTo>
                    <a:pt x="3288" y="1605"/>
                    <a:pt x="2687" y="2481"/>
                    <a:pt x="1934" y="2481"/>
                  </a:cubicBezTo>
                  <a:cubicBezTo>
                    <a:pt x="1734" y="2481"/>
                    <a:pt x="1524" y="2419"/>
                    <a:pt x="1321" y="2277"/>
                  </a:cubicBezTo>
                  <a:lnTo>
                    <a:pt x="2753" y="846"/>
                  </a:lnTo>
                  <a:close/>
                  <a:moveTo>
                    <a:pt x="1907" y="0"/>
                  </a:moveTo>
                  <a:cubicBezTo>
                    <a:pt x="654" y="0"/>
                    <a:pt x="0" y="1528"/>
                    <a:pt x="889" y="2436"/>
                  </a:cubicBezTo>
                  <a:lnTo>
                    <a:pt x="889" y="2441"/>
                  </a:lnTo>
                  <a:cubicBezTo>
                    <a:pt x="1180" y="2732"/>
                    <a:pt x="1541" y="2863"/>
                    <a:pt x="1894" y="2863"/>
                  </a:cubicBezTo>
                  <a:cubicBezTo>
                    <a:pt x="2631" y="2863"/>
                    <a:pt x="3339" y="2296"/>
                    <a:pt x="3339" y="1437"/>
                  </a:cubicBezTo>
                  <a:cubicBezTo>
                    <a:pt x="3339" y="644"/>
                    <a:pt x="2695" y="0"/>
                    <a:pt x="19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58"/>
            <p:cNvSpPr/>
            <p:nvPr/>
          </p:nvSpPr>
          <p:spPr>
            <a:xfrm>
              <a:off x="2018940" y="2185678"/>
              <a:ext cx="129973" cy="111578"/>
            </a:xfrm>
            <a:custGeom>
              <a:avLst/>
              <a:gdLst/>
              <a:ahLst/>
              <a:cxnLst/>
              <a:rect l="l" t="t" r="r" b="b"/>
              <a:pathLst>
                <a:path w="3335" h="2863" extrusionOk="0">
                  <a:moveTo>
                    <a:pt x="1875" y="385"/>
                  </a:moveTo>
                  <a:cubicBezTo>
                    <a:pt x="2069" y="385"/>
                    <a:pt x="2275" y="443"/>
                    <a:pt x="2474" y="577"/>
                  </a:cubicBezTo>
                  <a:lnTo>
                    <a:pt x="1043" y="2008"/>
                  </a:lnTo>
                  <a:cubicBezTo>
                    <a:pt x="531" y="1253"/>
                    <a:pt x="1123" y="385"/>
                    <a:pt x="1875" y="385"/>
                  </a:cubicBezTo>
                  <a:close/>
                  <a:moveTo>
                    <a:pt x="2743" y="846"/>
                  </a:moveTo>
                  <a:cubicBezTo>
                    <a:pt x="3271" y="1598"/>
                    <a:pt x="2673" y="2482"/>
                    <a:pt x="1920" y="2482"/>
                  </a:cubicBezTo>
                  <a:cubicBezTo>
                    <a:pt x="1720" y="2482"/>
                    <a:pt x="1510" y="2420"/>
                    <a:pt x="1307" y="2277"/>
                  </a:cubicBezTo>
                  <a:lnTo>
                    <a:pt x="2743" y="846"/>
                  </a:lnTo>
                  <a:close/>
                  <a:moveTo>
                    <a:pt x="1898" y="0"/>
                  </a:moveTo>
                  <a:cubicBezTo>
                    <a:pt x="606" y="0"/>
                    <a:pt x="0" y="1585"/>
                    <a:pt x="884" y="2441"/>
                  </a:cubicBezTo>
                  <a:cubicBezTo>
                    <a:pt x="1176" y="2732"/>
                    <a:pt x="1536" y="2863"/>
                    <a:pt x="1890" y="2863"/>
                  </a:cubicBezTo>
                  <a:cubicBezTo>
                    <a:pt x="2626" y="2863"/>
                    <a:pt x="3334" y="2296"/>
                    <a:pt x="3334" y="1437"/>
                  </a:cubicBezTo>
                  <a:cubicBezTo>
                    <a:pt x="3330" y="644"/>
                    <a:pt x="2691" y="5"/>
                    <a:pt x="18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58"/>
            <p:cNvSpPr/>
            <p:nvPr/>
          </p:nvSpPr>
          <p:spPr>
            <a:xfrm>
              <a:off x="1902103" y="2338992"/>
              <a:ext cx="111617" cy="111578"/>
            </a:xfrm>
            <a:custGeom>
              <a:avLst/>
              <a:gdLst/>
              <a:ahLst/>
              <a:cxnLst/>
              <a:rect l="l" t="t" r="r" b="b"/>
              <a:pathLst>
                <a:path w="2864" h="2863" extrusionOk="0">
                  <a:moveTo>
                    <a:pt x="2273" y="846"/>
                  </a:moveTo>
                  <a:lnTo>
                    <a:pt x="2273" y="846"/>
                  </a:lnTo>
                  <a:cubicBezTo>
                    <a:pt x="2805" y="1603"/>
                    <a:pt x="2206" y="2485"/>
                    <a:pt x="1452" y="2485"/>
                  </a:cubicBezTo>
                  <a:cubicBezTo>
                    <a:pt x="1254" y="2485"/>
                    <a:pt x="1044" y="2424"/>
                    <a:pt x="841" y="2283"/>
                  </a:cubicBezTo>
                  <a:lnTo>
                    <a:pt x="2273" y="846"/>
                  </a:lnTo>
                  <a:close/>
                  <a:moveTo>
                    <a:pt x="1431" y="0"/>
                  </a:moveTo>
                  <a:cubicBezTo>
                    <a:pt x="1194" y="0"/>
                    <a:pt x="951" y="61"/>
                    <a:pt x="721" y="193"/>
                  </a:cubicBezTo>
                  <a:cubicBezTo>
                    <a:pt x="535" y="298"/>
                    <a:pt x="639" y="547"/>
                    <a:pt x="809" y="547"/>
                  </a:cubicBezTo>
                  <a:cubicBezTo>
                    <a:pt x="840" y="547"/>
                    <a:pt x="874" y="539"/>
                    <a:pt x="909" y="519"/>
                  </a:cubicBezTo>
                  <a:cubicBezTo>
                    <a:pt x="1067" y="428"/>
                    <a:pt x="1250" y="380"/>
                    <a:pt x="1432" y="380"/>
                  </a:cubicBezTo>
                  <a:cubicBezTo>
                    <a:pt x="1639" y="385"/>
                    <a:pt x="1841" y="452"/>
                    <a:pt x="2009" y="572"/>
                  </a:cubicBezTo>
                  <a:lnTo>
                    <a:pt x="577" y="2004"/>
                  </a:lnTo>
                  <a:cubicBezTo>
                    <a:pt x="404" y="1744"/>
                    <a:pt x="337" y="1485"/>
                    <a:pt x="409" y="1182"/>
                  </a:cubicBezTo>
                  <a:cubicBezTo>
                    <a:pt x="446" y="1039"/>
                    <a:pt x="333" y="948"/>
                    <a:pt x="222" y="948"/>
                  </a:cubicBezTo>
                  <a:cubicBezTo>
                    <a:pt x="143" y="948"/>
                    <a:pt x="65" y="993"/>
                    <a:pt x="39" y="1096"/>
                  </a:cubicBezTo>
                  <a:cubicBezTo>
                    <a:pt x="15" y="1206"/>
                    <a:pt x="1" y="1317"/>
                    <a:pt x="1" y="1427"/>
                  </a:cubicBezTo>
                  <a:cubicBezTo>
                    <a:pt x="1" y="1807"/>
                    <a:pt x="150" y="2172"/>
                    <a:pt x="414" y="2436"/>
                  </a:cubicBezTo>
                  <a:cubicBezTo>
                    <a:pt x="709" y="2731"/>
                    <a:pt x="1069" y="2863"/>
                    <a:pt x="1422" y="2863"/>
                  </a:cubicBezTo>
                  <a:cubicBezTo>
                    <a:pt x="2160" y="2863"/>
                    <a:pt x="2864" y="2287"/>
                    <a:pt x="2864" y="1432"/>
                  </a:cubicBezTo>
                  <a:cubicBezTo>
                    <a:pt x="2864" y="597"/>
                    <a:pt x="2178" y="0"/>
                    <a:pt x="14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58"/>
            <p:cNvSpPr/>
            <p:nvPr/>
          </p:nvSpPr>
          <p:spPr>
            <a:xfrm>
              <a:off x="2018745" y="2339186"/>
              <a:ext cx="129778" cy="111344"/>
            </a:xfrm>
            <a:custGeom>
              <a:avLst/>
              <a:gdLst/>
              <a:ahLst/>
              <a:cxnLst/>
              <a:rect l="l" t="t" r="r" b="b"/>
              <a:pathLst>
                <a:path w="3330" h="2857" extrusionOk="0">
                  <a:moveTo>
                    <a:pt x="1883" y="383"/>
                  </a:moveTo>
                  <a:cubicBezTo>
                    <a:pt x="2078" y="383"/>
                    <a:pt x="2282" y="440"/>
                    <a:pt x="2479" y="572"/>
                  </a:cubicBezTo>
                  <a:lnTo>
                    <a:pt x="1048" y="2004"/>
                  </a:lnTo>
                  <a:cubicBezTo>
                    <a:pt x="529" y="1237"/>
                    <a:pt x="1134" y="383"/>
                    <a:pt x="1883" y="383"/>
                  </a:cubicBezTo>
                  <a:close/>
                  <a:moveTo>
                    <a:pt x="2748" y="841"/>
                  </a:moveTo>
                  <a:lnTo>
                    <a:pt x="2748" y="841"/>
                  </a:lnTo>
                  <a:cubicBezTo>
                    <a:pt x="3284" y="1605"/>
                    <a:pt x="2678" y="2479"/>
                    <a:pt x="1924" y="2479"/>
                  </a:cubicBezTo>
                  <a:cubicBezTo>
                    <a:pt x="1724" y="2479"/>
                    <a:pt x="1514" y="2418"/>
                    <a:pt x="1312" y="2278"/>
                  </a:cubicBezTo>
                  <a:lnTo>
                    <a:pt x="2748" y="841"/>
                  </a:lnTo>
                  <a:close/>
                  <a:moveTo>
                    <a:pt x="1903" y="0"/>
                  </a:moveTo>
                  <a:cubicBezTo>
                    <a:pt x="630" y="0"/>
                    <a:pt x="1" y="1552"/>
                    <a:pt x="884" y="2436"/>
                  </a:cubicBezTo>
                  <a:cubicBezTo>
                    <a:pt x="1174" y="2727"/>
                    <a:pt x="1532" y="2857"/>
                    <a:pt x="1884" y="2857"/>
                  </a:cubicBezTo>
                  <a:cubicBezTo>
                    <a:pt x="2620" y="2857"/>
                    <a:pt x="3330" y="2288"/>
                    <a:pt x="3330" y="1427"/>
                  </a:cubicBezTo>
                  <a:cubicBezTo>
                    <a:pt x="3330" y="639"/>
                    <a:pt x="2691" y="0"/>
                    <a:pt x="19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58"/>
            <p:cNvSpPr/>
            <p:nvPr/>
          </p:nvSpPr>
          <p:spPr>
            <a:xfrm>
              <a:off x="1853427" y="1991872"/>
              <a:ext cx="343582" cy="506487"/>
            </a:xfrm>
            <a:custGeom>
              <a:avLst/>
              <a:gdLst/>
              <a:ahLst/>
              <a:cxnLst/>
              <a:rect l="l" t="t" r="r" b="b"/>
              <a:pathLst>
                <a:path w="8816" h="12996" extrusionOk="0">
                  <a:moveTo>
                    <a:pt x="913" y="1"/>
                  </a:moveTo>
                  <a:cubicBezTo>
                    <a:pt x="409" y="1"/>
                    <a:pt x="1" y="409"/>
                    <a:pt x="1" y="909"/>
                  </a:cubicBezTo>
                  <a:lnTo>
                    <a:pt x="1" y="12088"/>
                  </a:lnTo>
                  <a:cubicBezTo>
                    <a:pt x="1" y="12587"/>
                    <a:pt x="409" y="12996"/>
                    <a:pt x="913" y="12996"/>
                  </a:cubicBezTo>
                  <a:lnTo>
                    <a:pt x="7903" y="12996"/>
                  </a:lnTo>
                  <a:cubicBezTo>
                    <a:pt x="8408" y="12996"/>
                    <a:pt x="8816" y="12587"/>
                    <a:pt x="8816" y="12088"/>
                  </a:cubicBezTo>
                  <a:lnTo>
                    <a:pt x="8816" y="5626"/>
                  </a:lnTo>
                  <a:cubicBezTo>
                    <a:pt x="8816" y="5502"/>
                    <a:pt x="8721" y="5439"/>
                    <a:pt x="8626" y="5439"/>
                  </a:cubicBezTo>
                  <a:cubicBezTo>
                    <a:pt x="8531" y="5439"/>
                    <a:pt x="8436" y="5502"/>
                    <a:pt x="8436" y="5626"/>
                  </a:cubicBezTo>
                  <a:lnTo>
                    <a:pt x="8436" y="12088"/>
                  </a:lnTo>
                  <a:cubicBezTo>
                    <a:pt x="8436" y="12381"/>
                    <a:pt x="8196" y="12616"/>
                    <a:pt x="7903" y="12616"/>
                  </a:cubicBezTo>
                  <a:lnTo>
                    <a:pt x="918" y="12616"/>
                  </a:lnTo>
                  <a:cubicBezTo>
                    <a:pt x="625" y="12616"/>
                    <a:pt x="390" y="12381"/>
                    <a:pt x="390" y="12088"/>
                  </a:cubicBezTo>
                  <a:lnTo>
                    <a:pt x="390" y="909"/>
                  </a:lnTo>
                  <a:cubicBezTo>
                    <a:pt x="390" y="616"/>
                    <a:pt x="625" y="380"/>
                    <a:pt x="918" y="380"/>
                  </a:cubicBezTo>
                  <a:lnTo>
                    <a:pt x="7908" y="380"/>
                  </a:lnTo>
                  <a:cubicBezTo>
                    <a:pt x="8201" y="380"/>
                    <a:pt x="8441" y="616"/>
                    <a:pt x="8436" y="909"/>
                  </a:cubicBezTo>
                  <a:lnTo>
                    <a:pt x="8436" y="4622"/>
                  </a:lnTo>
                  <a:cubicBezTo>
                    <a:pt x="8436" y="4728"/>
                    <a:pt x="8523" y="4810"/>
                    <a:pt x="8629" y="4810"/>
                  </a:cubicBezTo>
                  <a:cubicBezTo>
                    <a:pt x="8730" y="4810"/>
                    <a:pt x="8816" y="4728"/>
                    <a:pt x="8816" y="4622"/>
                  </a:cubicBezTo>
                  <a:lnTo>
                    <a:pt x="8816" y="909"/>
                  </a:lnTo>
                  <a:cubicBezTo>
                    <a:pt x="8816" y="409"/>
                    <a:pt x="8408" y="1"/>
                    <a:pt x="79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4" name="Google Shape;2104;p58"/>
          <p:cNvGrpSpPr/>
          <p:nvPr/>
        </p:nvGrpSpPr>
        <p:grpSpPr>
          <a:xfrm>
            <a:off x="4362197" y="2140666"/>
            <a:ext cx="419607" cy="507215"/>
            <a:chOff x="4362193" y="1991507"/>
            <a:chExt cx="419607" cy="507215"/>
          </a:xfrm>
        </p:grpSpPr>
        <p:grpSp>
          <p:nvGrpSpPr>
            <p:cNvPr id="2105" name="Google Shape;2105;p58"/>
            <p:cNvGrpSpPr/>
            <p:nvPr/>
          </p:nvGrpSpPr>
          <p:grpSpPr>
            <a:xfrm>
              <a:off x="4370650" y="1998989"/>
              <a:ext cx="397510" cy="492055"/>
              <a:chOff x="7557705" y="3831154"/>
              <a:chExt cx="267036" cy="330549"/>
            </a:xfrm>
          </p:grpSpPr>
          <p:sp>
            <p:nvSpPr>
              <p:cNvPr id="2106" name="Google Shape;2106;p58"/>
              <p:cNvSpPr/>
              <p:nvPr/>
            </p:nvSpPr>
            <p:spPr>
              <a:xfrm>
                <a:off x="7644727" y="3831154"/>
                <a:ext cx="110584" cy="28327"/>
              </a:xfrm>
              <a:custGeom>
                <a:avLst/>
                <a:gdLst/>
                <a:ahLst/>
                <a:cxnLst/>
                <a:rect l="l" t="t" r="r" b="b"/>
                <a:pathLst>
                  <a:path w="4224" h="1082" extrusionOk="0">
                    <a:moveTo>
                      <a:pt x="322" y="1"/>
                    </a:moveTo>
                    <a:cubicBezTo>
                      <a:pt x="145" y="1"/>
                      <a:pt x="0" y="140"/>
                      <a:pt x="5" y="318"/>
                    </a:cubicBezTo>
                    <a:lnTo>
                      <a:pt x="5" y="764"/>
                    </a:lnTo>
                    <a:cubicBezTo>
                      <a:pt x="0" y="942"/>
                      <a:pt x="145" y="1081"/>
                      <a:pt x="322" y="1081"/>
                    </a:cubicBezTo>
                    <a:lnTo>
                      <a:pt x="3906" y="1081"/>
                    </a:lnTo>
                    <a:cubicBezTo>
                      <a:pt x="4079" y="1081"/>
                      <a:pt x="4218" y="942"/>
                      <a:pt x="4223" y="764"/>
                    </a:cubicBezTo>
                    <a:lnTo>
                      <a:pt x="4223" y="318"/>
                    </a:lnTo>
                    <a:cubicBezTo>
                      <a:pt x="4223" y="140"/>
                      <a:pt x="4084" y="1"/>
                      <a:pt x="39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58"/>
              <p:cNvSpPr/>
              <p:nvPr/>
            </p:nvSpPr>
            <p:spPr>
              <a:xfrm>
                <a:off x="7724079" y="3831154"/>
                <a:ext cx="31233" cy="28327"/>
              </a:xfrm>
              <a:custGeom>
                <a:avLst/>
                <a:gdLst/>
                <a:ahLst/>
                <a:cxnLst/>
                <a:rect l="l" t="t" r="r" b="b"/>
                <a:pathLst>
                  <a:path w="1193" h="1082" extrusionOk="0">
                    <a:moveTo>
                      <a:pt x="1" y="1"/>
                    </a:moveTo>
                    <a:cubicBezTo>
                      <a:pt x="179" y="1"/>
                      <a:pt x="318" y="140"/>
                      <a:pt x="318" y="318"/>
                    </a:cubicBezTo>
                    <a:lnTo>
                      <a:pt x="318" y="764"/>
                    </a:lnTo>
                    <a:cubicBezTo>
                      <a:pt x="318" y="942"/>
                      <a:pt x="179" y="1081"/>
                      <a:pt x="1" y="1081"/>
                    </a:cubicBezTo>
                    <a:lnTo>
                      <a:pt x="875" y="1081"/>
                    </a:lnTo>
                    <a:cubicBezTo>
                      <a:pt x="1048" y="1081"/>
                      <a:pt x="1192" y="942"/>
                      <a:pt x="1192" y="764"/>
                    </a:cubicBezTo>
                    <a:lnTo>
                      <a:pt x="1192" y="318"/>
                    </a:lnTo>
                    <a:cubicBezTo>
                      <a:pt x="1187" y="145"/>
                      <a:pt x="1048" y="1"/>
                      <a:pt x="875" y="1"/>
                    </a:cubicBezTo>
                    <a:close/>
                  </a:path>
                </a:pathLst>
              </a:custGeom>
              <a:solidFill>
                <a:srgbClr val="000000">
                  <a:alpha val="79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58"/>
              <p:cNvSpPr/>
              <p:nvPr/>
            </p:nvSpPr>
            <p:spPr>
              <a:xfrm>
                <a:off x="7557705" y="3859586"/>
                <a:ext cx="260229" cy="302117"/>
              </a:xfrm>
              <a:custGeom>
                <a:avLst/>
                <a:gdLst/>
                <a:ahLst/>
                <a:cxnLst/>
                <a:rect l="l" t="t" r="r" b="b"/>
                <a:pathLst>
                  <a:path w="9940" h="11540" extrusionOk="0">
                    <a:moveTo>
                      <a:pt x="4103" y="0"/>
                    </a:moveTo>
                    <a:lnTo>
                      <a:pt x="4103" y="3363"/>
                    </a:lnTo>
                    <a:cubicBezTo>
                      <a:pt x="4103" y="3565"/>
                      <a:pt x="3978" y="3747"/>
                      <a:pt x="3790" y="3824"/>
                    </a:cubicBezTo>
                    <a:cubicBezTo>
                      <a:pt x="812" y="5001"/>
                      <a:pt x="0" y="8835"/>
                      <a:pt x="2239" y="11122"/>
                    </a:cubicBezTo>
                    <a:cubicBezTo>
                      <a:pt x="2503" y="11391"/>
                      <a:pt x="2863" y="11539"/>
                      <a:pt x="3243" y="11539"/>
                    </a:cubicBezTo>
                    <a:lnTo>
                      <a:pt x="7634" y="11539"/>
                    </a:lnTo>
                    <a:cubicBezTo>
                      <a:pt x="8013" y="11539"/>
                      <a:pt x="8374" y="11386"/>
                      <a:pt x="8638" y="11117"/>
                    </a:cubicBezTo>
                    <a:cubicBezTo>
                      <a:pt x="9483" y="10252"/>
                      <a:pt x="9940" y="9089"/>
                      <a:pt x="9916" y="7884"/>
                    </a:cubicBezTo>
                    <a:cubicBezTo>
                      <a:pt x="9868" y="6087"/>
                      <a:pt x="8758" y="4487"/>
                      <a:pt x="7086" y="3824"/>
                    </a:cubicBezTo>
                    <a:cubicBezTo>
                      <a:pt x="6899" y="3747"/>
                      <a:pt x="6774" y="3565"/>
                      <a:pt x="6774" y="3363"/>
                    </a:cubicBezTo>
                    <a:lnTo>
                      <a:pt x="677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58"/>
              <p:cNvSpPr/>
              <p:nvPr/>
            </p:nvSpPr>
            <p:spPr>
              <a:xfrm>
                <a:off x="7665095" y="3859586"/>
                <a:ext cx="159646" cy="300363"/>
              </a:xfrm>
              <a:custGeom>
                <a:avLst/>
                <a:gdLst/>
                <a:ahLst/>
                <a:cxnLst/>
                <a:rect l="l" t="t" r="r" b="b"/>
                <a:pathLst>
                  <a:path w="6098" h="11473" extrusionOk="0">
                    <a:moveTo>
                      <a:pt x="1" y="0"/>
                    </a:moveTo>
                    <a:lnTo>
                      <a:pt x="1" y="452"/>
                    </a:lnTo>
                    <a:lnTo>
                      <a:pt x="1380" y="452"/>
                    </a:lnTo>
                    <a:cubicBezTo>
                      <a:pt x="1725" y="452"/>
                      <a:pt x="2009" y="735"/>
                      <a:pt x="2009" y="1081"/>
                    </a:cubicBezTo>
                    <a:lnTo>
                      <a:pt x="2009" y="3815"/>
                    </a:lnTo>
                    <a:cubicBezTo>
                      <a:pt x="2009" y="4021"/>
                      <a:pt x="2134" y="4204"/>
                      <a:pt x="2321" y="4276"/>
                    </a:cubicBezTo>
                    <a:cubicBezTo>
                      <a:pt x="5247" y="5434"/>
                      <a:pt x="6097" y="9162"/>
                      <a:pt x="3969" y="11472"/>
                    </a:cubicBezTo>
                    <a:cubicBezTo>
                      <a:pt x="4180" y="11400"/>
                      <a:pt x="4377" y="11280"/>
                      <a:pt x="4536" y="11117"/>
                    </a:cubicBezTo>
                    <a:cubicBezTo>
                      <a:pt x="5381" y="10257"/>
                      <a:pt x="5842" y="9089"/>
                      <a:pt x="5814" y="7884"/>
                    </a:cubicBezTo>
                    <a:cubicBezTo>
                      <a:pt x="5766" y="6087"/>
                      <a:pt x="4656" y="4487"/>
                      <a:pt x="2984" y="3824"/>
                    </a:cubicBezTo>
                    <a:cubicBezTo>
                      <a:pt x="2797" y="3747"/>
                      <a:pt x="2672" y="3565"/>
                      <a:pt x="2672" y="3363"/>
                    </a:cubicBezTo>
                    <a:lnTo>
                      <a:pt x="2672" y="0"/>
                    </a:lnTo>
                    <a:close/>
                  </a:path>
                </a:pathLst>
              </a:custGeom>
              <a:solidFill>
                <a:srgbClr val="000000">
                  <a:alpha val="79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58"/>
              <p:cNvSpPr/>
              <p:nvPr/>
            </p:nvSpPr>
            <p:spPr>
              <a:xfrm>
                <a:off x="7582733" y="4022425"/>
                <a:ext cx="235332" cy="139278"/>
              </a:xfrm>
              <a:custGeom>
                <a:avLst/>
                <a:gdLst/>
                <a:ahLst/>
                <a:cxnLst/>
                <a:rect l="l" t="t" r="r" b="b"/>
                <a:pathLst>
                  <a:path w="8989" h="5320" extrusionOk="0">
                    <a:moveTo>
                      <a:pt x="2375" y="0"/>
                    </a:moveTo>
                    <a:cubicBezTo>
                      <a:pt x="1097" y="0"/>
                      <a:pt x="168" y="568"/>
                      <a:pt x="168" y="568"/>
                    </a:cubicBezTo>
                    <a:cubicBezTo>
                      <a:pt x="58" y="957"/>
                      <a:pt x="0" y="1361"/>
                      <a:pt x="5" y="1769"/>
                    </a:cubicBezTo>
                    <a:cubicBezTo>
                      <a:pt x="0" y="2937"/>
                      <a:pt x="461" y="4066"/>
                      <a:pt x="1283" y="4902"/>
                    </a:cubicBezTo>
                    <a:cubicBezTo>
                      <a:pt x="1547" y="5171"/>
                      <a:pt x="1907" y="5319"/>
                      <a:pt x="2287" y="5319"/>
                    </a:cubicBezTo>
                    <a:lnTo>
                      <a:pt x="6678" y="5319"/>
                    </a:lnTo>
                    <a:cubicBezTo>
                      <a:pt x="7057" y="5319"/>
                      <a:pt x="7418" y="5166"/>
                      <a:pt x="7682" y="4897"/>
                    </a:cubicBezTo>
                    <a:cubicBezTo>
                      <a:pt x="8527" y="4037"/>
                      <a:pt x="8988" y="2869"/>
                      <a:pt x="8960" y="1664"/>
                    </a:cubicBezTo>
                    <a:cubicBezTo>
                      <a:pt x="8945" y="1193"/>
                      <a:pt x="8864" y="727"/>
                      <a:pt x="8705" y="285"/>
                    </a:cubicBezTo>
                    <a:cubicBezTo>
                      <a:pt x="8705" y="285"/>
                      <a:pt x="7696" y="1069"/>
                      <a:pt x="6317" y="1069"/>
                    </a:cubicBezTo>
                    <a:cubicBezTo>
                      <a:pt x="5752" y="1069"/>
                      <a:pt x="5126" y="938"/>
                      <a:pt x="4482" y="568"/>
                    </a:cubicBezTo>
                    <a:cubicBezTo>
                      <a:pt x="3741" y="142"/>
                      <a:pt x="3014" y="0"/>
                      <a:pt x="237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58"/>
              <p:cNvSpPr/>
              <p:nvPr/>
            </p:nvSpPr>
            <p:spPr>
              <a:xfrm>
                <a:off x="7770365" y="4029756"/>
                <a:ext cx="47962" cy="129931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4963" extrusionOk="0">
                    <a:moveTo>
                      <a:pt x="1591" y="0"/>
                    </a:moveTo>
                    <a:cubicBezTo>
                      <a:pt x="1379" y="154"/>
                      <a:pt x="1149" y="284"/>
                      <a:pt x="909" y="389"/>
                    </a:cubicBezTo>
                    <a:cubicBezTo>
                      <a:pt x="1077" y="850"/>
                      <a:pt x="1173" y="1336"/>
                      <a:pt x="1183" y="1830"/>
                    </a:cubicBezTo>
                    <a:cubicBezTo>
                      <a:pt x="1211" y="2988"/>
                      <a:pt x="789" y="4112"/>
                      <a:pt x="1" y="4963"/>
                    </a:cubicBezTo>
                    <a:lnTo>
                      <a:pt x="78" y="4939"/>
                    </a:lnTo>
                    <a:cubicBezTo>
                      <a:pt x="154" y="4905"/>
                      <a:pt x="227" y="4871"/>
                      <a:pt x="299" y="4828"/>
                    </a:cubicBezTo>
                    <a:lnTo>
                      <a:pt x="303" y="4828"/>
                    </a:lnTo>
                    <a:cubicBezTo>
                      <a:pt x="327" y="4814"/>
                      <a:pt x="347" y="4804"/>
                      <a:pt x="366" y="4785"/>
                    </a:cubicBezTo>
                    <a:cubicBezTo>
                      <a:pt x="371" y="4785"/>
                      <a:pt x="375" y="4780"/>
                      <a:pt x="385" y="4775"/>
                    </a:cubicBezTo>
                    <a:cubicBezTo>
                      <a:pt x="399" y="4766"/>
                      <a:pt x="414" y="4751"/>
                      <a:pt x="428" y="4742"/>
                    </a:cubicBezTo>
                    <a:cubicBezTo>
                      <a:pt x="433" y="4732"/>
                      <a:pt x="443" y="4727"/>
                      <a:pt x="448" y="4722"/>
                    </a:cubicBezTo>
                    <a:cubicBezTo>
                      <a:pt x="462" y="4713"/>
                      <a:pt x="476" y="4698"/>
                      <a:pt x="496" y="4689"/>
                    </a:cubicBezTo>
                    <a:lnTo>
                      <a:pt x="510" y="4670"/>
                    </a:lnTo>
                    <a:cubicBezTo>
                      <a:pt x="529" y="4655"/>
                      <a:pt x="548" y="4636"/>
                      <a:pt x="572" y="4617"/>
                    </a:cubicBezTo>
                    <a:cubicBezTo>
                      <a:pt x="1394" y="3742"/>
                      <a:pt x="1831" y="2580"/>
                      <a:pt x="1793" y="1384"/>
                    </a:cubicBezTo>
                    <a:lnTo>
                      <a:pt x="1793" y="1297"/>
                    </a:lnTo>
                    <a:lnTo>
                      <a:pt x="1793" y="1268"/>
                    </a:lnTo>
                    <a:cubicBezTo>
                      <a:pt x="1788" y="1249"/>
                      <a:pt x="1788" y="1230"/>
                      <a:pt x="1793" y="1211"/>
                    </a:cubicBezTo>
                    <a:lnTo>
                      <a:pt x="1793" y="1177"/>
                    </a:lnTo>
                    <a:cubicBezTo>
                      <a:pt x="1788" y="1158"/>
                      <a:pt x="1788" y="1139"/>
                      <a:pt x="1793" y="1119"/>
                    </a:cubicBezTo>
                    <a:lnTo>
                      <a:pt x="1793" y="1086"/>
                    </a:lnTo>
                    <a:cubicBezTo>
                      <a:pt x="1793" y="1076"/>
                      <a:pt x="1793" y="1047"/>
                      <a:pt x="1783" y="1033"/>
                    </a:cubicBezTo>
                    <a:cubicBezTo>
                      <a:pt x="1783" y="1019"/>
                      <a:pt x="1783" y="1009"/>
                      <a:pt x="1783" y="999"/>
                    </a:cubicBezTo>
                    <a:cubicBezTo>
                      <a:pt x="1783" y="980"/>
                      <a:pt x="1783" y="961"/>
                      <a:pt x="1778" y="942"/>
                    </a:cubicBezTo>
                    <a:cubicBezTo>
                      <a:pt x="1778" y="932"/>
                      <a:pt x="1778" y="922"/>
                      <a:pt x="1778" y="913"/>
                    </a:cubicBezTo>
                    <a:cubicBezTo>
                      <a:pt x="1773" y="894"/>
                      <a:pt x="1773" y="874"/>
                      <a:pt x="1773" y="855"/>
                    </a:cubicBezTo>
                    <a:cubicBezTo>
                      <a:pt x="1769" y="846"/>
                      <a:pt x="1769" y="836"/>
                      <a:pt x="1773" y="826"/>
                    </a:cubicBezTo>
                    <a:cubicBezTo>
                      <a:pt x="1773" y="807"/>
                      <a:pt x="1764" y="783"/>
                      <a:pt x="1764" y="764"/>
                    </a:cubicBezTo>
                    <a:cubicBezTo>
                      <a:pt x="1764" y="759"/>
                      <a:pt x="1764" y="750"/>
                      <a:pt x="1764" y="740"/>
                    </a:cubicBezTo>
                    <a:cubicBezTo>
                      <a:pt x="1759" y="721"/>
                      <a:pt x="1759" y="697"/>
                      <a:pt x="1754" y="677"/>
                    </a:cubicBezTo>
                    <a:cubicBezTo>
                      <a:pt x="1749" y="673"/>
                      <a:pt x="1749" y="663"/>
                      <a:pt x="1754" y="653"/>
                    </a:cubicBezTo>
                    <a:cubicBezTo>
                      <a:pt x="1749" y="634"/>
                      <a:pt x="1745" y="610"/>
                      <a:pt x="1740" y="591"/>
                    </a:cubicBezTo>
                    <a:cubicBezTo>
                      <a:pt x="1740" y="586"/>
                      <a:pt x="1740" y="577"/>
                      <a:pt x="1735" y="572"/>
                    </a:cubicBezTo>
                    <a:cubicBezTo>
                      <a:pt x="1730" y="553"/>
                      <a:pt x="1725" y="529"/>
                      <a:pt x="1721" y="509"/>
                    </a:cubicBezTo>
                    <a:cubicBezTo>
                      <a:pt x="1721" y="500"/>
                      <a:pt x="1721" y="495"/>
                      <a:pt x="1721" y="490"/>
                    </a:cubicBezTo>
                    <a:cubicBezTo>
                      <a:pt x="1716" y="466"/>
                      <a:pt x="1711" y="442"/>
                      <a:pt x="1701" y="423"/>
                    </a:cubicBezTo>
                    <a:cubicBezTo>
                      <a:pt x="1701" y="418"/>
                      <a:pt x="1701" y="413"/>
                      <a:pt x="1701" y="408"/>
                    </a:cubicBezTo>
                    <a:lnTo>
                      <a:pt x="1687" y="336"/>
                    </a:lnTo>
                    <a:cubicBezTo>
                      <a:pt x="1682" y="332"/>
                      <a:pt x="1682" y="327"/>
                      <a:pt x="1687" y="322"/>
                    </a:cubicBezTo>
                    <a:cubicBezTo>
                      <a:pt x="1677" y="298"/>
                      <a:pt x="1673" y="274"/>
                      <a:pt x="1663" y="255"/>
                    </a:cubicBezTo>
                    <a:lnTo>
                      <a:pt x="1663" y="240"/>
                    </a:lnTo>
                    <a:cubicBezTo>
                      <a:pt x="1658" y="216"/>
                      <a:pt x="1649" y="192"/>
                      <a:pt x="1644" y="168"/>
                    </a:cubicBezTo>
                    <a:lnTo>
                      <a:pt x="1644" y="159"/>
                    </a:lnTo>
                    <a:cubicBezTo>
                      <a:pt x="1639" y="135"/>
                      <a:pt x="1629" y="111"/>
                      <a:pt x="1620" y="82"/>
                    </a:cubicBezTo>
                    <a:lnTo>
                      <a:pt x="1620" y="77"/>
                    </a:lnTo>
                    <a:cubicBezTo>
                      <a:pt x="1610" y="53"/>
                      <a:pt x="1600" y="24"/>
                      <a:pt x="1591" y="0"/>
                    </a:cubicBezTo>
                    <a:close/>
                  </a:path>
                </a:pathLst>
              </a:custGeom>
              <a:solidFill>
                <a:srgbClr val="000000">
                  <a:alpha val="79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12" name="Google Shape;2112;p58"/>
            <p:cNvGrpSpPr/>
            <p:nvPr/>
          </p:nvGrpSpPr>
          <p:grpSpPr>
            <a:xfrm>
              <a:off x="4362193" y="1991507"/>
              <a:ext cx="419607" cy="507215"/>
              <a:chOff x="7552024" y="3826128"/>
              <a:chExt cx="281880" cy="340733"/>
            </a:xfrm>
          </p:grpSpPr>
          <p:sp>
            <p:nvSpPr>
              <p:cNvPr id="2113" name="Google Shape;2113;p58"/>
              <p:cNvSpPr/>
              <p:nvPr/>
            </p:nvSpPr>
            <p:spPr>
              <a:xfrm>
                <a:off x="7770627" y="4065963"/>
                <a:ext cx="17750" cy="15106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77" extrusionOk="0">
                    <a:moveTo>
                      <a:pt x="385" y="1"/>
                    </a:moveTo>
                    <a:cubicBezTo>
                      <a:pt x="130" y="1"/>
                      <a:pt x="0" y="313"/>
                      <a:pt x="183" y="491"/>
                    </a:cubicBezTo>
                    <a:cubicBezTo>
                      <a:pt x="242" y="550"/>
                      <a:pt x="314" y="576"/>
                      <a:pt x="385" y="576"/>
                    </a:cubicBezTo>
                    <a:cubicBezTo>
                      <a:pt x="532" y="576"/>
                      <a:pt x="673" y="461"/>
                      <a:pt x="673" y="289"/>
                    </a:cubicBezTo>
                    <a:cubicBezTo>
                      <a:pt x="678" y="130"/>
                      <a:pt x="548" y="1"/>
                      <a:pt x="38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58"/>
              <p:cNvSpPr/>
              <p:nvPr/>
            </p:nvSpPr>
            <p:spPr>
              <a:xfrm>
                <a:off x="7734027" y="4121674"/>
                <a:ext cx="15368" cy="13064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99" extrusionOk="0">
                    <a:moveTo>
                      <a:pt x="340" y="1"/>
                    </a:moveTo>
                    <a:cubicBezTo>
                      <a:pt x="337" y="1"/>
                      <a:pt x="335" y="1"/>
                      <a:pt x="332" y="1"/>
                    </a:cubicBezTo>
                    <a:cubicBezTo>
                      <a:pt x="111" y="1"/>
                      <a:pt x="0" y="270"/>
                      <a:pt x="154" y="424"/>
                    </a:cubicBezTo>
                    <a:cubicBezTo>
                      <a:pt x="206" y="475"/>
                      <a:pt x="269" y="498"/>
                      <a:pt x="331" y="498"/>
                    </a:cubicBezTo>
                    <a:cubicBezTo>
                      <a:pt x="459" y="498"/>
                      <a:pt x="582" y="400"/>
                      <a:pt x="582" y="251"/>
                    </a:cubicBezTo>
                    <a:cubicBezTo>
                      <a:pt x="586" y="114"/>
                      <a:pt x="476" y="1"/>
                      <a:pt x="3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58"/>
              <p:cNvSpPr/>
              <p:nvPr/>
            </p:nvSpPr>
            <p:spPr>
              <a:xfrm>
                <a:off x="7633522" y="4056904"/>
                <a:ext cx="15368" cy="13142"/>
              </a:xfrm>
              <a:custGeom>
                <a:avLst/>
                <a:gdLst/>
                <a:ahLst/>
                <a:cxnLst/>
                <a:rect l="l" t="t" r="r" b="b"/>
                <a:pathLst>
                  <a:path w="587" h="502" extrusionOk="0">
                    <a:moveTo>
                      <a:pt x="337" y="1"/>
                    </a:moveTo>
                    <a:cubicBezTo>
                      <a:pt x="116" y="1"/>
                      <a:pt x="1" y="270"/>
                      <a:pt x="159" y="428"/>
                    </a:cubicBezTo>
                    <a:cubicBezTo>
                      <a:pt x="210" y="479"/>
                      <a:pt x="273" y="502"/>
                      <a:pt x="334" y="502"/>
                    </a:cubicBezTo>
                    <a:cubicBezTo>
                      <a:pt x="463" y="502"/>
                      <a:pt x="587" y="401"/>
                      <a:pt x="587" y="251"/>
                    </a:cubicBezTo>
                    <a:cubicBezTo>
                      <a:pt x="587" y="111"/>
                      <a:pt x="477" y="1"/>
                      <a:pt x="33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58"/>
              <p:cNvSpPr/>
              <p:nvPr/>
            </p:nvSpPr>
            <p:spPr>
              <a:xfrm>
                <a:off x="7655304" y="4121674"/>
                <a:ext cx="15368" cy="13064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99" extrusionOk="0">
                    <a:moveTo>
                      <a:pt x="345" y="1"/>
                    </a:moveTo>
                    <a:cubicBezTo>
                      <a:pt x="342" y="1"/>
                      <a:pt x="339" y="1"/>
                      <a:pt x="336" y="1"/>
                    </a:cubicBezTo>
                    <a:cubicBezTo>
                      <a:pt x="111" y="1"/>
                      <a:pt x="0" y="270"/>
                      <a:pt x="159" y="424"/>
                    </a:cubicBezTo>
                    <a:cubicBezTo>
                      <a:pt x="210" y="475"/>
                      <a:pt x="274" y="498"/>
                      <a:pt x="336" y="498"/>
                    </a:cubicBezTo>
                    <a:cubicBezTo>
                      <a:pt x="464" y="498"/>
                      <a:pt x="586" y="400"/>
                      <a:pt x="586" y="251"/>
                    </a:cubicBezTo>
                    <a:cubicBezTo>
                      <a:pt x="586" y="114"/>
                      <a:pt x="480" y="1"/>
                      <a:pt x="3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58"/>
              <p:cNvSpPr/>
              <p:nvPr/>
            </p:nvSpPr>
            <p:spPr>
              <a:xfrm>
                <a:off x="7693527" y="4070858"/>
                <a:ext cx="18378" cy="15734"/>
              </a:xfrm>
              <a:custGeom>
                <a:avLst/>
                <a:gdLst/>
                <a:ahLst/>
                <a:cxnLst/>
                <a:rect l="l" t="t" r="r" b="b"/>
                <a:pathLst>
                  <a:path w="702" h="601" extrusionOk="0">
                    <a:moveTo>
                      <a:pt x="404" y="1"/>
                    </a:moveTo>
                    <a:cubicBezTo>
                      <a:pt x="135" y="1"/>
                      <a:pt x="0" y="323"/>
                      <a:pt x="188" y="510"/>
                    </a:cubicBezTo>
                    <a:cubicBezTo>
                      <a:pt x="250" y="573"/>
                      <a:pt x="327" y="601"/>
                      <a:pt x="401" y="601"/>
                    </a:cubicBezTo>
                    <a:cubicBezTo>
                      <a:pt x="555" y="601"/>
                      <a:pt x="702" y="480"/>
                      <a:pt x="702" y="299"/>
                    </a:cubicBezTo>
                    <a:cubicBezTo>
                      <a:pt x="702" y="131"/>
                      <a:pt x="567" y="1"/>
                      <a:pt x="4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58"/>
              <p:cNvSpPr/>
              <p:nvPr/>
            </p:nvSpPr>
            <p:spPr>
              <a:xfrm>
                <a:off x="7552024" y="3826128"/>
                <a:ext cx="281880" cy="340733"/>
              </a:xfrm>
              <a:custGeom>
                <a:avLst/>
                <a:gdLst/>
                <a:ahLst/>
                <a:cxnLst/>
                <a:rect l="l" t="t" r="r" b="b"/>
                <a:pathLst>
                  <a:path w="10767" h="13015" extrusionOk="0">
                    <a:moveTo>
                      <a:pt x="3530" y="7679"/>
                    </a:moveTo>
                    <a:cubicBezTo>
                      <a:pt x="4235" y="7679"/>
                      <a:pt x="4935" y="7865"/>
                      <a:pt x="5554" y="8225"/>
                    </a:cubicBezTo>
                    <a:cubicBezTo>
                      <a:pt x="6243" y="8618"/>
                      <a:pt x="6909" y="8749"/>
                      <a:pt x="7493" y="8749"/>
                    </a:cubicBezTo>
                    <a:cubicBezTo>
                      <a:pt x="7936" y="8749"/>
                      <a:pt x="8332" y="8674"/>
                      <a:pt x="8653" y="8580"/>
                    </a:cubicBezTo>
                    <a:cubicBezTo>
                      <a:pt x="9042" y="8465"/>
                      <a:pt x="9417" y="8297"/>
                      <a:pt x="9763" y="8081"/>
                    </a:cubicBezTo>
                    <a:lnTo>
                      <a:pt x="9763" y="8081"/>
                    </a:lnTo>
                    <a:cubicBezTo>
                      <a:pt x="10200" y="9560"/>
                      <a:pt x="9796" y="11160"/>
                      <a:pt x="8715" y="12260"/>
                    </a:cubicBezTo>
                    <a:cubicBezTo>
                      <a:pt x="8485" y="12491"/>
                      <a:pt x="8173" y="12621"/>
                      <a:pt x="7846" y="12625"/>
                    </a:cubicBezTo>
                    <a:lnTo>
                      <a:pt x="3460" y="12625"/>
                    </a:lnTo>
                    <a:cubicBezTo>
                      <a:pt x="3128" y="12625"/>
                      <a:pt x="2816" y="12491"/>
                      <a:pt x="2590" y="12260"/>
                    </a:cubicBezTo>
                    <a:cubicBezTo>
                      <a:pt x="1529" y="11189"/>
                      <a:pt x="1115" y="9637"/>
                      <a:pt x="1509" y="8182"/>
                    </a:cubicBezTo>
                    <a:cubicBezTo>
                      <a:pt x="1884" y="7989"/>
                      <a:pt x="2292" y="7850"/>
                      <a:pt x="2710" y="7764"/>
                    </a:cubicBezTo>
                    <a:cubicBezTo>
                      <a:pt x="2982" y="7707"/>
                      <a:pt x="3256" y="7679"/>
                      <a:pt x="3530" y="7679"/>
                    </a:cubicBezTo>
                    <a:close/>
                    <a:moveTo>
                      <a:pt x="3859" y="0"/>
                    </a:moveTo>
                    <a:cubicBezTo>
                      <a:pt x="3580" y="5"/>
                      <a:pt x="3354" y="231"/>
                      <a:pt x="3354" y="510"/>
                    </a:cubicBezTo>
                    <a:lnTo>
                      <a:pt x="3354" y="956"/>
                    </a:lnTo>
                    <a:cubicBezTo>
                      <a:pt x="3354" y="1235"/>
                      <a:pt x="3580" y="1461"/>
                      <a:pt x="3859" y="1466"/>
                    </a:cubicBezTo>
                    <a:lnTo>
                      <a:pt x="4128" y="1466"/>
                    </a:lnTo>
                    <a:lnTo>
                      <a:pt x="4128" y="3037"/>
                    </a:lnTo>
                    <a:cubicBezTo>
                      <a:pt x="4128" y="3161"/>
                      <a:pt x="4222" y="3224"/>
                      <a:pt x="4317" y="3224"/>
                    </a:cubicBezTo>
                    <a:cubicBezTo>
                      <a:pt x="4412" y="3224"/>
                      <a:pt x="4507" y="3161"/>
                      <a:pt x="4507" y="3037"/>
                    </a:cubicBezTo>
                    <a:lnTo>
                      <a:pt x="4507" y="1466"/>
                    </a:lnTo>
                    <a:lnTo>
                      <a:pt x="6794" y="1466"/>
                    </a:lnTo>
                    <a:lnTo>
                      <a:pt x="6794" y="4641"/>
                    </a:lnTo>
                    <a:cubicBezTo>
                      <a:pt x="6794" y="4924"/>
                      <a:pt x="6967" y="5174"/>
                      <a:pt x="7231" y="5275"/>
                    </a:cubicBezTo>
                    <a:cubicBezTo>
                      <a:pt x="8336" y="5717"/>
                      <a:pt x="9210" y="6601"/>
                      <a:pt x="9638" y="7711"/>
                    </a:cubicBezTo>
                    <a:cubicBezTo>
                      <a:pt x="9297" y="7937"/>
                      <a:pt x="8922" y="8110"/>
                      <a:pt x="8533" y="8220"/>
                    </a:cubicBezTo>
                    <a:cubicBezTo>
                      <a:pt x="8175" y="8325"/>
                      <a:pt x="7823" y="8378"/>
                      <a:pt x="7478" y="8378"/>
                    </a:cubicBezTo>
                    <a:cubicBezTo>
                      <a:pt x="6878" y="8378"/>
                      <a:pt x="6299" y="8218"/>
                      <a:pt x="5747" y="7898"/>
                    </a:cubicBezTo>
                    <a:cubicBezTo>
                      <a:pt x="5049" y="7497"/>
                      <a:pt x="4292" y="7306"/>
                      <a:pt x="3533" y="7306"/>
                    </a:cubicBezTo>
                    <a:cubicBezTo>
                      <a:pt x="2902" y="7306"/>
                      <a:pt x="2271" y="7438"/>
                      <a:pt x="1673" y="7692"/>
                    </a:cubicBezTo>
                    <a:cubicBezTo>
                      <a:pt x="2100" y="6587"/>
                      <a:pt x="2970" y="5712"/>
                      <a:pt x="4075" y="5275"/>
                    </a:cubicBezTo>
                    <a:cubicBezTo>
                      <a:pt x="4334" y="5174"/>
                      <a:pt x="4507" y="4920"/>
                      <a:pt x="4512" y="4641"/>
                    </a:cubicBezTo>
                    <a:lnTo>
                      <a:pt x="4512" y="3993"/>
                    </a:lnTo>
                    <a:cubicBezTo>
                      <a:pt x="4510" y="3868"/>
                      <a:pt x="4415" y="3805"/>
                      <a:pt x="4320" y="3805"/>
                    </a:cubicBezTo>
                    <a:cubicBezTo>
                      <a:pt x="4226" y="3805"/>
                      <a:pt x="4132" y="3868"/>
                      <a:pt x="4132" y="3993"/>
                    </a:cubicBezTo>
                    <a:lnTo>
                      <a:pt x="4132" y="4641"/>
                    </a:lnTo>
                    <a:cubicBezTo>
                      <a:pt x="4132" y="4766"/>
                      <a:pt x="4056" y="4876"/>
                      <a:pt x="3935" y="4924"/>
                    </a:cubicBezTo>
                    <a:cubicBezTo>
                      <a:pt x="827" y="6154"/>
                      <a:pt x="1" y="10166"/>
                      <a:pt x="2321" y="12534"/>
                    </a:cubicBezTo>
                    <a:cubicBezTo>
                      <a:pt x="2619" y="12837"/>
                      <a:pt x="3032" y="13010"/>
                      <a:pt x="3460" y="13014"/>
                    </a:cubicBezTo>
                    <a:lnTo>
                      <a:pt x="7846" y="13014"/>
                    </a:lnTo>
                    <a:cubicBezTo>
                      <a:pt x="8278" y="13014"/>
                      <a:pt x="8687" y="12837"/>
                      <a:pt x="8989" y="12534"/>
                    </a:cubicBezTo>
                    <a:cubicBezTo>
                      <a:pt x="10570" y="10920"/>
                      <a:pt x="10767" y="8407"/>
                      <a:pt x="9460" y="6567"/>
                    </a:cubicBezTo>
                    <a:cubicBezTo>
                      <a:pt x="8936" y="5828"/>
                      <a:pt x="8211" y="5256"/>
                      <a:pt x="7370" y="4920"/>
                    </a:cubicBezTo>
                    <a:cubicBezTo>
                      <a:pt x="7255" y="4876"/>
                      <a:pt x="7173" y="4766"/>
                      <a:pt x="7173" y="4641"/>
                    </a:cubicBezTo>
                    <a:lnTo>
                      <a:pt x="7173" y="1466"/>
                    </a:lnTo>
                    <a:lnTo>
                      <a:pt x="7447" y="1466"/>
                    </a:lnTo>
                    <a:cubicBezTo>
                      <a:pt x="7726" y="1461"/>
                      <a:pt x="7952" y="1235"/>
                      <a:pt x="7952" y="956"/>
                    </a:cubicBezTo>
                    <a:lnTo>
                      <a:pt x="7952" y="510"/>
                    </a:lnTo>
                    <a:cubicBezTo>
                      <a:pt x="7952" y="231"/>
                      <a:pt x="7726" y="5"/>
                      <a:pt x="7447" y="0"/>
                    </a:cubicBezTo>
                    <a:lnTo>
                      <a:pt x="6438" y="0"/>
                    </a:lnTo>
                    <a:cubicBezTo>
                      <a:pt x="6189" y="0"/>
                      <a:pt x="6189" y="380"/>
                      <a:pt x="6438" y="380"/>
                    </a:cubicBezTo>
                    <a:lnTo>
                      <a:pt x="7447" y="380"/>
                    </a:lnTo>
                    <a:cubicBezTo>
                      <a:pt x="7514" y="380"/>
                      <a:pt x="7572" y="438"/>
                      <a:pt x="7572" y="505"/>
                    </a:cubicBezTo>
                    <a:lnTo>
                      <a:pt x="7572" y="952"/>
                    </a:lnTo>
                    <a:cubicBezTo>
                      <a:pt x="7572" y="1021"/>
                      <a:pt x="7519" y="1077"/>
                      <a:pt x="7455" y="1077"/>
                    </a:cubicBezTo>
                    <a:cubicBezTo>
                      <a:pt x="7452" y="1077"/>
                      <a:pt x="7450" y="1077"/>
                      <a:pt x="7447" y="1076"/>
                    </a:cubicBezTo>
                    <a:lnTo>
                      <a:pt x="3859" y="1076"/>
                    </a:lnTo>
                    <a:cubicBezTo>
                      <a:pt x="3856" y="1077"/>
                      <a:pt x="3853" y="1077"/>
                      <a:pt x="3851" y="1077"/>
                    </a:cubicBezTo>
                    <a:cubicBezTo>
                      <a:pt x="3787" y="1077"/>
                      <a:pt x="3734" y="1021"/>
                      <a:pt x="3734" y="952"/>
                    </a:cubicBezTo>
                    <a:lnTo>
                      <a:pt x="3734" y="505"/>
                    </a:lnTo>
                    <a:cubicBezTo>
                      <a:pt x="3734" y="438"/>
                      <a:pt x="3791" y="380"/>
                      <a:pt x="3859" y="380"/>
                    </a:cubicBezTo>
                    <a:lnTo>
                      <a:pt x="5506" y="380"/>
                    </a:lnTo>
                    <a:cubicBezTo>
                      <a:pt x="5761" y="380"/>
                      <a:pt x="5761" y="5"/>
                      <a:pt x="55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06E1283-DA5B-A0E2-23FF-B6039F7FE63D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1B15C-C445-21E0-FD74-14579112E900}"/>
              </a:ext>
            </a:extLst>
          </p:cNvPr>
          <p:cNvSpPr txBox="1"/>
          <p:nvPr/>
        </p:nvSpPr>
        <p:spPr>
          <a:xfrm>
            <a:off x="5933418" y="2608040"/>
            <a:ext cx="245347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A8436-D3EB-4A1C-FFB0-09AAF35F9B0B}"/>
              </a:ext>
            </a:extLst>
          </p:cNvPr>
          <p:cNvSpPr txBox="1"/>
          <p:nvPr/>
        </p:nvSpPr>
        <p:spPr>
          <a:xfrm>
            <a:off x="359923" y="1019640"/>
            <a:ext cx="804477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dirty="0">
              <a:solidFill>
                <a:srgbClr val="1B5A85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77A33A-031B-A59D-07C6-ADE37D957E22}"/>
              </a:ext>
            </a:extLst>
          </p:cNvPr>
          <p:cNvSpPr txBox="1"/>
          <p:nvPr/>
        </p:nvSpPr>
        <p:spPr>
          <a:xfrm>
            <a:off x="3344322" y="2608040"/>
            <a:ext cx="245347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7E34C5-B5DB-7C22-92D9-7986BE76F28E}"/>
              </a:ext>
            </a:extLst>
          </p:cNvPr>
          <p:cNvSpPr txBox="1"/>
          <p:nvPr/>
        </p:nvSpPr>
        <p:spPr>
          <a:xfrm>
            <a:off x="755226" y="2608040"/>
            <a:ext cx="245347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8" name="Google Shape;2128;p59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1674" y="1380234"/>
            <a:ext cx="1669980" cy="1620062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29" name="Google Shape;2129;p59"/>
          <p:cNvPicPr preferRelativeResize="0"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2346" y="1380234"/>
            <a:ext cx="1669980" cy="1620062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B73321-F32C-BA04-FDD8-7EADE815FA89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0A0D3-94C3-2F80-0797-CD0282F4BF49}"/>
              </a:ext>
            </a:extLst>
          </p:cNvPr>
          <p:cNvSpPr txBox="1"/>
          <p:nvPr/>
        </p:nvSpPr>
        <p:spPr>
          <a:xfrm>
            <a:off x="4777536" y="2825292"/>
            <a:ext cx="3159600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4072BA-D0A0-2052-A269-65EEB8F3A1A5}"/>
              </a:ext>
            </a:extLst>
          </p:cNvPr>
          <p:cNvSpPr txBox="1"/>
          <p:nvPr/>
        </p:nvSpPr>
        <p:spPr>
          <a:xfrm>
            <a:off x="1206864" y="2825292"/>
            <a:ext cx="3159600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8" name="Google Shape;2178;p63"/>
          <p:cNvGrpSpPr/>
          <p:nvPr/>
        </p:nvGrpSpPr>
        <p:grpSpPr>
          <a:xfrm>
            <a:off x="4897076" y="484274"/>
            <a:ext cx="3387525" cy="4738247"/>
            <a:chOff x="4973276" y="484274"/>
            <a:chExt cx="3387525" cy="4738247"/>
          </a:xfrm>
        </p:grpSpPr>
        <p:sp>
          <p:nvSpPr>
            <p:cNvPr id="2179" name="Google Shape;2179;p63"/>
            <p:cNvSpPr/>
            <p:nvPr/>
          </p:nvSpPr>
          <p:spPr>
            <a:xfrm>
              <a:off x="4982573" y="4721020"/>
              <a:ext cx="2626725" cy="477593"/>
            </a:xfrm>
            <a:custGeom>
              <a:avLst/>
              <a:gdLst/>
              <a:ahLst/>
              <a:cxnLst/>
              <a:rect l="l" t="t" r="r" b="b"/>
              <a:pathLst>
                <a:path w="33621" h="6113" extrusionOk="0">
                  <a:moveTo>
                    <a:pt x="346" y="4791"/>
                  </a:moveTo>
                  <a:cubicBezTo>
                    <a:pt x="143" y="5139"/>
                    <a:pt x="1" y="5472"/>
                    <a:pt x="223" y="5641"/>
                  </a:cubicBezTo>
                  <a:cubicBezTo>
                    <a:pt x="503" y="5812"/>
                    <a:pt x="856" y="5791"/>
                    <a:pt x="1173" y="5843"/>
                  </a:cubicBezTo>
                  <a:cubicBezTo>
                    <a:pt x="1998" y="5958"/>
                    <a:pt x="2833" y="5946"/>
                    <a:pt x="3667" y="5941"/>
                  </a:cubicBezTo>
                  <a:cubicBezTo>
                    <a:pt x="7818" y="5997"/>
                    <a:pt x="11968" y="6112"/>
                    <a:pt x="16119" y="5972"/>
                  </a:cubicBezTo>
                  <a:cubicBezTo>
                    <a:pt x="20207" y="6036"/>
                    <a:pt x="24297" y="6036"/>
                    <a:pt x="28386" y="6053"/>
                  </a:cubicBezTo>
                  <a:cubicBezTo>
                    <a:pt x="29273" y="6061"/>
                    <a:pt x="30158" y="6024"/>
                    <a:pt x="31042" y="6011"/>
                  </a:cubicBezTo>
                  <a:cubicBezTo>
                    <a:pt x="31672" y="6020"/>
                    <a:pt x="32334" y="5974"/>
                    <a:pt x="32898" y="5670"/>
                  </a:cubicBezTo>
                  <a:cubicBezTo>
                    <a:pt x="33060" y="5575"/>
                    <a:pt x="33058" y="5394"/>
                    <a:pt x="32972" y="5273"/>
                  </a:cubicBezTo>
                  <a:cubicBezTo>
                    <a:pt x="33040" y="5114"/>
                    <a:pt x="33102" y="4954"/>
                    <a:pt x="33157" y="4791"/>
                  </a:cubicBezTo>
                  <a:cubicBezTo>
                    <a:pt x="33272" y="4460"/>
                    <a:pt x="33353" y="4117"/>
                    <a:pt x="33400" y="3771"/>
                  </a:cubicBezTo>
                  <a:cubicBezTo>
                    <a:pt x="33429" y="3454"/>
                    <a:pt x="33620" y="2829"/>
                    <a:pt x="33540" y="2438"/>
                  </a:cubicBezTo>
                  <a:cubicBezTo>
                    <a:pt x="33558" y="2296"/>
                    <a:pt x="33472" y="2138"/>
                    <a:pt x="33283" y="2092"/>
                  </a:cubicBezTo>
                  <a:cubicBezTo>
                    <a:pt x="32419" y="1774"/>
                    <a:pt x="31524" y="1508"/>
                    <a:pt x="30608" y="1422"/>
                  </a:cubicBezTo>
                  <a:cubicBezTo>
                    <a:pt x="29635" y="1313"/>
                    <a:pt x="28693" y="1072"/>
                    <a:pt x="27771" y="745"/>
                  </a:cubicBezTo>
                  <a:cubicBezTo>
                    <a:pt x="26379" y="288"/>
                    <a:pt x="24901" y="290"/>
                    <a:pt x="23451" y="348"/>
                  </a:cubicBezTo>
                  <a:cubicBezTo>
                    <a:pt x="23408" y="319"/>
                    <a:pt x="23356" y="305"/>
                    <a:pt x="23305" y="305"/>
                  </a:cubicBezTo>
                  <a:lnTo>
                    <a:pt x="23291" y="305"/>
                  </a:lnTo>
                  <a:cubicBezTo>
                    <a:pt x="23266" y="296"/>
                    <a:pt x="23239" y="292"/>
                    <a:pt x="23212" y="292"/>
                  </a:cubicBezTo>
                  <a:cubicBezTo>
                    <a:pt x="23147" y="292"/>
                    <a:pt x="23079" y="317"/>
                    <a:pt x="23013" y="333"/>
                  </a:cubicBezTo>
                  <a:cubicBezTo>
                    <a:pt x="22805" y="368"/>
                    <a:pt x="22593" y="393"/>
                    <a:pt x="22383" y="405"/>
                  </a:cubicBezTo>
                  <a:cubicBezTo>
                    <a:pt x="22196" y="416"/>
                    <a:pt x="22011" y="428"/>
                    <a:pt x="21826" y="440"/>
                  </a:cubicBezTo>
                  <a:cubicBezTo>
                    <a:pt x="21657" y="451"/>
                    <a:pt x="21489" y="471"/>
                    <a:pt x="21322" y="498"/>
                  </a:cubicBezTo>
                  <a:cubicBezTo>
                    <a:pt x="21153" y="523"/>
                    <a:pt x="20995" y="554"/>
                    <a:pt x="20830" y="578"/>
                  </a:cubicBezTo>
                  <a:cubicBezTo>
                    <a:pt x="20666" y="603"/>
                    <a:pt x="20493" y="621"/>
                    <a:pt x="20324" y="634"/>
                  </a:cubicBezTo>
                  <a:cubicBezTo>
                    <a:pt x="20199" y="640"/>
                    <a:pt x="20071" y="640"/>
                    <a:pt x="19944" y="634"/>
                  </a:cubicBezTo>
                  <a:cubicBezTo>
                    <a:pt x="19765" y="619"/>
                    <a:pt x="19584" y="589"/>
                    <a:pt x="19405" y="566"/>
                  </a:cubicBezTo>
                  <a:cubicBezTo>
                    <a:pt x="19217" y="543"/>
                    <a:pt x="19032" y="515"/>
                    <a:pt x="18845" y="494"/>
                  </a:cubicBezTo>
                  <a:cubicBezTo>
                    <a:pt x="18423" y="447"/>
                    <a:pt x="17997" y="440"/>
                    <a:pt x="17572" y="440"/>
                  </a:cubicBezTo>
                  <a:cubicBezTo>
                    <a:pt x="17442" y="440"/>
                    <a:pt x="17314" y="445"/>
                    <a:pt x="17185" y="449"/>
                  </a:cubicBezTo>
                  <a:cubicBezTo>
                    <a:pt x="17057" y="455"/>
                    <a:pt x="16921" y="461"/>
                    <a:pt x="16790" y="473"/>
                  </a:cubicBezTo>
                  <a:cubicBezTo>
                    <a:pt x="16514" y="500"/>
                    <a:pt x="16247" y="587"/>
                    <a:pt x="15975" y="644"/>
                  </a:cubicBezTo>
                  <a:cubicBezTo>
                    <a:pt x="15685" y="696"/>
                    <a:pt x="15389" y="731"/>
                    <a:pt x="15093" y="749"/>
                  </a:cubicBezTo>
                  <a:cubicBezTo>
                    <a:pt x="14706" y="770"/>
                    <a:pt x="14315" y="768"/>
                    <a:pt x="13926" y="741"/>
                  </a:cubicBezTo>
                  <a:cubicBezTo>
                    <a:pt x="13508" y="710"/>
                    <a:pt x="13091" y="656"/>
                    <a:pt x="12677" y="580"/>
                  </a:cubicBezTo>
                  <a:cubicBezTo>
                    <a:pt x="12266" y="506"/>
                    <a:pt x="11850" y="449"/>
                    <a:pt x="11437" y="381"/>
                  </a:cubicBezTo>
                  <a:cubicBezTo>
                    <a:pt x="11231" y="348"/>
                    <a:pt x="11025" y="315"/>
                    <a:pt x="10820" y="278"/>
                  </a:cubicBezTo>
                  <a:cubicBezTo>
                    <a:pt x="10620" y="245"/>
                    <a:pt x="10423" y="204"/>
                    <a:pt x="10225" y="173"/>
                  </a:cubicBezTo>
                  <a:cubicBezTo>
                    <a:pt x="9787" y="107"/>
                    <a:pt x="9345" y="68"/>
                    <a:pt x="8900" y="54"/>
                  </a:cubicBezTo>
                  <a:cubicBezTo>
                    <a:pt x="8464" y="37"/>
                    <a:pt x="8028" y="41"/>
                    <a:pt x="7594" y="41"/>
                  </a:cubicBezTo>
                  <a:cubicBezTo>
                    <a:pt x="7176" y="41"/>
                    <a:pt x="6761" y="27"/>
                    <a:pt x="6345" y="15"/>
                  </a:cubicBezTo>
                  <a:cubicBezTo>
                    <a:pt x="6150" y="8"/>
                    <a:pt x="5952" y="4"/>
                    <a:pt x="5755" y="2"/>
                  </a:cubicBezTo>
                  <a:cubicBezTo>
                    <a:pt x="5652" y="2"/>
                    <a:pt x="5551" y="0"/>
                    <a:pt x="5450" y="6"/>
                  </a:cubicBezTo>
                  <a:cubicBezTo>
                    <a:pt x="5341" y="13"/>
                    <a:pt x="5234" y="25"/>
                    <a:pt x="5125" y="35"/>
                  </a:cubicBezTo>
                  <a:cubicBezTo>
                    <a:pt x="4922" y="56"/>
                    <a:pt x="4718" y="78"/>
                    <a:pt x="4514" y="97"/>
                  </a:cubicBezTo>
                  <a:cubicBezTo>
                    <a:pt x="4325" y="115"/>
                    <a:pt x="4136" y="134"/>
                    <a:pt x="3949" y="161"/>
                  </a:cubicBezTo>
                  <a:cubicBezTo>
                    <a:pt x="3753" y="192"/>
                    <a:pt x="3551" y="216"/>
                    <a:pt x="3360" y="276"/>
                  </a:cubicBezTo>
                  <a:cubicBezTo>
                    <a:pt x="3249" y="311"/>
                    <a:pt x="3144" y="362"/>
                    <a:pt x="3050" y="430"/>
                  </a:cubicBezTo>
                  <a:cubicBezTo>
                    <a:pt x="2977" y="484"/>
                    <a:pt x="2912" y="545"/>
                    <a:pt x="2852" y="613"/>
                  </a:cubicBezTo>
                  <a:cubicBezTo>
                    <a:pt x="2714" y="770"/>
                    <a:pt x="2591" y="938"/>
                    <a:pt x="2465" y="1105"/>
                  </a:cubicBezTo>
                  <a:cubicBezTo>
                    <a:pt x="2344" y="1265"/>
                    <a:pt x="2231" y="1430"/>
                    <a:pt x="2124" y="1601"/>
                  </a:cubicBezTo>
                  <a:cubicBezTo>
                    <a:pt x="2006" y="1790"/>
                    <a:pt x="1891" y="1981"/>
                    <a:pt x="1772" y="2169"/>
                  </a:cubicBezTo>
                  <a:cubicBezTo>
                    <a:pt x="1644" y="2366"/>
                    <a:pt x="1517" y="2564"/>
                    <a:pt x="1393" y="2763"/>
                  </a:cubicBezTo>
                  <a:cubicBezTo>
                    <a:pt x="1361" y="2812"/>
                    <a:pt x="1348" y="2872"/>
                    <a:pt x="1356" y="2932"/>
                  </a:cubicBezTo>
                  <a:lnTo>
                    <a:pt x="1356" y="2932"/>
                  </a:lnTo>
                  <a:cubicBezTo>
                    <a:pt x="1064" y="3113"/>
                    <a:pt x="1011" y="3582"/>
                    <a:pt x="846" y="3872"/>
                  </a:cubicBezTo>
                  <a:cubicBezTo>
                    <a:pt x="803" y="4100"/>
                    <a:pt x="546" y="4452"/>
                    <a:pt x="346" y="479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63"/>
            <p:cNvSpPr/>
            <p:nvPr/>
          </p:nvSpPr>
          <p:spPr>
            <a:xfrm>
              <a:off x="4982104" y="4668597"/>
              <a:ext cx="2618599" cy="553924"/>
            </a:xfrm>
            <a:custGeom>
              <a:avLst/>
              <a:gdLst/>
              <a:ahLst/>
              <a:cxnLst/>
              <a:rect l="l" t="t" r="r" b="b"/>
              <a:pathLst>
                <a:path w="33517" h="7090" extrusionOk="0">
                  <a:moveTo>
                    <a:pt x="33517" y="3004"/>
                  </a:moveTo>
                  <a:cubicBezTo>
                    <a:pt x="33498" y="3675"/>
                    <a:pt x="33517" y="4374"/>
                    <a:pt x="33250" y="5006"/>
                  </a:cubicBezTo>
                  <a:cubicBezTo>
                    <a:pt x="33180" y="5152"/>
                    <a:pt x="33114" y="5306"/>
                    <a:pt x="33044" y="5460"/>
                  </a:cubicBezTo>
                  <a:cubicBezTo>
                    <a:pt x="32846" y="5897"/>
                    <a:pt x="32622" y="6331"/>
                    <a:pt x="32217" y="6582"/>
                  </a:cubicBezTo>
                  <a:cubicBezTo>
                    <a:pt x="31184" y="6968"/>
                    <a:pt x="30034" y="6890"/>
                    <a:pt x="28946" y="6903"/>
                  </a:cubicBezTo>
                  <a:cubicBezTo>
                    <a:pt x="27954" y="6923"/>
                    <a:pt x="26965" y="6822"/>
                    <a:pt x="25973" y="6820"/>
                  </a:cubicBezTo>
                  <a:cubicBezTo>
                    <a:pt x="24971" y="6806"/>
                    <a:pt x="24613" y="7090"/>
                    <a:pt x="24704" y="6234"/>
                  </a:cubicBezTo>
                  <a:cubicBezTo>
                    <a:pt x="24681" y="6310"/>
                    <a:pt x="24644" y="6361"/>
                    <a:pt x="24580" y="6355"/>
                  </a:cubicBezTo>
                  <a:cubicBezTo>
                    <a:pt x="24420" y="6314"/>
                    <a:pt x="24537" y="6113"/>
                    <a:pt x="24535" y="6001"/>
                  </a:cubicBezTo>
                  <a:cubicBezTo>
                    <a:pt x="24576" y="5753"/>
                    <a:pt x="24601" y="5479"/>
                    <a:pt x="24615" y="5232"/>
                  </a:cubicBezTo>
                  <a:cubicBezTo>
                    <a:pt x="24661" y="4422"/>
                    <a:pt x="24451" y="3632"/>
                    <a:pt x="24128" y="2893"/>
                  </a:cubicBezTo>
                  <a:cubicBezTo>
                    <a:pt x="23568" y="2150"/>
                    <a:pt x="22622" y="2041"/>
                    <a:pt x="21723" y="2152"/>
                  </a:cubicBezTo>
                  <a:cubicBezTo>
                    <a:pt x="20927" y="2224"/>
                    <a:pt x="20131" y="2124"/>
                    <a:pt x="19349" y="1963"/>
                  </a:cubicBezTo>
                  <a:cubicBezTo>
                    <a:pt x="18989" y="1910"/>
                    <a:pt x="18625" y="1881"/>
                    <a:pt x="18261" y="1877"/>
                  </a:cubicBezTo>
                  <a:cubicBezTo>
                    <a:pt x="18114" y="2329"/>
                    <a:pt x="17804" y="2706"/>
                    <a:pt x="17578" y="3121"/>
                  </a:cubicBezTo>
                  <a:cubicBezTo>
                    <a:pt x="17680" y="3224"/>
                    <a:pt x="17442" y="3520"/>
                    <a:pt x="17411" y="3652"/>
                  </a:cubicBezTo>
                  <a:cubicBezTo>
                    <a:pt x="17220" y="4070"/>
                    <a:pt x="17088" y="4514"/>
                    <a:pt x="17018" y="4967"/>
                  </a:cubicBezTo>
                  <a:cubicBezTo>
                    <a:pt x="17082" y="5051"/>
                    <a:pt x="17012" y="5168"/>
                    <a:pt x="17010" y="5263"/>
                  </a:cubicBezTo>
                  <a:cubicBezTo>
                    <a:pt x="16979" y="5448"/>
                    <a:pt x="16954" y="5635"/>
                    <a:pt x="16936" y="5823"/>
                  </a:cubicBezTo>
                  <a:cubicBezTo>
                    <a:pt x="16925" y="6034"/>
                    <a:pt x="16921" y="6248"/>
                    <a:pt x="16913" y="6460"/>
                  </a:cubicBezTo>
                  <a:cubicBezTo>
                    <a:pt x="16917" y="6563"/>
                    <a:pt x="16765" y="6596"/>
                    <a:pt x="16726" y="6501"/>
                  </a:cubicBezTo>
                  <a:lnTo>
                    <a:pt x="16724" y="6501"/>
                  </a:lnTo>
                  <a:cubicBezTo>
                    <a:pt x="16699" y="6499"/>
                    <a:pt x="16676" y="6487"/>
                    <a:pt x="16662" y="6468"/>
                  </a:cubicBezTo>
                  <a:cubicBezTo>
                    <a:pt x="16430" y="6530"/>
                    <a:pt x="16477" y="5701"/>
                    <a:pt x="16481" y="5559"/>
                  </a:cubicBezTo>
                  <a:cubicBezTo>
                    <a:pt x="16539" y="4284"/>
                    <a:pt x="17300" y="3210"/>
                    <a:pt x="17933" y="2150"/>
                  </a:cubicBezTo>
                  <a:cubicBezTo>
                    <a:pt x="17977" y="2062"/>
                    <a:pt x="18016" y="1969"/>
                    <a:pt x="18051" y="1875"/>
                  </a:cubicBezTo>
                  <a:cubicBezTo>
                    <a:pt x="17230" y="1875"/>
                    <a:pt x="16405" y="1957"/>
                    <a:pt x="15592" y="1994"/>
                  </a:cubicBezTo>
                  <a:cubicBezTo>
                    <a:pt x="14381" y="2056"/>
                    <a:pt x="13161" y="2033"/>
                    <a:pt x="11957" y="1887"/>
                  </a:cubicBezTo>
                  <a:cubicBezTo>
                    <a:pt x="8892" y="1344"/>
                    <a:pt x="5458" y="1223"/>
                    <a:pt x="3284" y="3848"/>
                  </a:cubicBezTo>
                  <a:cubicBezTo>
                    <a:pt x="2881" y="4300"/>
                    <a:pt x="2603" y="4843"/>
                    <a:pt x="2286" y="5353"/>
                  </a:cubicBezTo>
                  <a:cubicBezTo>
                    <a:pt x="2266" y="5390"/>
                    <a:pt x="2247" y="5425"/>
                    <a:pt x="2226" y="5460"/>
                  </a:cubicBezTo>
                  <a:cubicBezTo>
                    <a:pt x="2015" y="5827"/>
                    <a:pt x="1739" y="6162"/>
                    <a:pt x="1605" y="6563"/>
                  </a:cubicBezTo>
                  <a:cubicBezTo>
                    <a:pt x="1807" y="6927"/>
                    <a:pt x="628" y="6697"/>
                    <a:pt x="482" y="6606"/>
                  </a:cubicBezTo>
                  <a:cubicBezTo>
                    <a:pt x="1" y="6390"/>
                    <a:pt x="3" y="6051"/>
                    <a:pt x="262" y="5623"/>
                  </a:cubicBezTo>
                  <a:cubicBezTo>
                    <a:pt x="291" y="5569"/>
                    <a:pt x="319" y="5516"/>
                    <a:pt x="346" y="5460"/>
                  </a:cubicBezTo>
                  <a:cubicBezTo>
                    <a:pt x="574" y="5014"/>
                    <a:pt x="790" y="4563"/>
                    <a:pt x="1004" y="4111"/>
                  </a:cubicBezTo>
                  <a:cubicBezTo>
                    <a:pt x="1439" y="3280"/>
                    <a:pt x="1906" y="2471"/>
                    <a:pt x="2525" y="1766"/>
                  </a:cubicBezTo>
                  <a:cubicBezTo>
                    <a:pt x="3103" y="780"/>
                    <a:pt x="4164" y="171"/>
                    <a:pt x="5310" y="200"/>
                  </a:cubicBezTo>
                  <a:cubicBezTo>
                    <a:pt x="8067" y="1"/>
                    <a:pt x="10756" y="760"/>
                    <a:pt x="13486" y="986"/>
                  </a:cubicBezTo>
                  <a:cubicBezTo>
                    <a:pt x="14667" y="1163"/>
                    <a:pt x="15845" y="1046"/>
                    <a:pt x="17024" y="957"/>
                  </a:cubicBezTo>
                  <a:cubicBezTo>
                    <a:pt x="18123" y="978"/>
                    <a:pt x="19207" y="1214"/>
                    <a:pt x="20303" y="1258"/>
                  </a:cubicBezTo>
                  <a:cubicBezTo>
                    <a:pt x="21139" y="1249"/>
                    <a:pt x="21968" y="1155"/>
                    <a:pt x="22795" y="1048"/>
                  </a:cubicBezTo>
                  <a:cubicBezTo>
                    <a:pt x="23630" y="906"/>
                    <a:pt x="24480" y="793"/>
                    <a:pt x="25321" y="969"/>
                  </a:cubicBezTo>
                  <a:cubicBezTo>
                    <a:pt x="25969" y="1103"/>
                    <a:pt x="26621" y="1214"/>
                    <a:pt x="27267" y="1358"/>
                  </a:cubicBezTo>
                  <a:cubicBezTo>
                    <a:pt x="27934" y="1511"/>
                    <a:pt x="28567" y="1770"/>
                    <a:pt x="29228" y="1936"/>
                  </a:cubicBezTo>
                  <a:cubicBezTo>
                    <a:pt x="29851" y="2031"/>
                    <a:pt x="30491" y="2017"/>
                    <a:pt x="31104" y="2185"/>
                  </a:cubicBezTo>
                  <a:cubicBezTo>
                    <a:pt x="31396" y="2257"/>
                    <a:pt x="31684" y="2346"/>
                    <a:pt x="31972" y="2436"/>
                  </a:cubicBezTo>
                  <a:cubicBezTo>
                    <a:pt x="32046" y="2449"/>
                    <a:pt x="32120" y="2455"/>
                    <a:pt x="32196" y="2455"/>
                  </a:cubicBezTo>
                  <a:cubicBezTo>
                    <a:pt x="32517" y="2467"/>
                    <a:pt x="32820" y="2591"/>
                    <a:pt x="33103" y="2741"/>
                  </a:cubicBezTo>
                  <a:cubicBezTo>
                    <a:pt x="33293" y="2794"/>
                    <a:pt x="33457" y="2868"/>
                    <a:pt x="33517" y="3004"/>
                  </a:cubicBezTo>
                  <a:close/>
                </a:path>
              </a:pathLst>
            </a:custGeom>
            <a:solidFill>
              <a:srgbClr val="71A9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63"/>
            <p:cNvSpPr/>
            <p:nvPr/>
          </p:nvSpPr>
          <p:spPr>
            <a:xfrm>
              <a:off x="5232034" y="1707898"/>
              <a:ext cx="3117678" cy="3193696"/>
            </a:xfrm>
            <a:custGeom>
              <a:avLst/>
              <a:gdLst/>
              <a:ahLst/>
              <a:cxnLst/>
              <a:rect l="l" t="t" r="r" b="b"/>
              <a:pathLst>
                <a:path w="39905" h="40878" extrusionOk="0">
                  <a:moveTo>
                    <a:pt x="18983" y="6012"/>
                  </a:moveTo>
                  <a:cubicBezTo>
                    <a:pt x="18954" y="6433"/>
                    <a:pt x="18958" y="6859"/>
                    <a:pt x="18966" y="7281"/>
                  </a:cubicBezTo>
                  <a:cubicBezTo>
                    <a:pt x="18991" y="7674"/>
                    <a:pt x="19032" y="8133"/>
                    <a:pt x="18999" y="8505"/>
                  </a:cubicBezTo>
                  <a:cubicBezTo>
                    <a:pt x="18999" y="8807"/>
                    <a:pt x="18909" y="9157"/>
                    <a:pt x="19079" y="9429"/>
                  </a:cubicBezTo>
                  <a:cubicBezTo>
                    <a:pt x="19318" y="9731"/>
                    <a:pt x="19645" y="9941"/>
                    <a:pt x="19941" y="10179"/>
                  </a:cubicBezTo>
                  <a:cubicBezTo>
                    <a:pt x="20347" y="10572"/>
                    <a:pt x="20661" y="10980"/>
                    <a:pt x="21052" y="11377"/>
                  </a:cubicBezTo>
                  <a:cubicBezTo>
                    <a:pt x="21420" y="11757"/>
                    <a:pt x="21620" y="12247"/>
                    <a:pt x="21791" y="12741"/>
                  </a:cubicBezTo>
                  <a:cubicBezTo>
                    <a:pt x="21900" y="12959"/>
                    <a:pt x="22060" y="13609"/>
                    <a:pt x="22291" y="13646"/>
                  </a:cubicBezTo>
                  <a:cubicBezTo>
                    <a:pt x="22533" y="14195"/>
                    <a:pt x="22749" y="14751"/>
                    <a:pt x="22875" y="15341"/>
                  </a:cubicBezTo>
                  <a:cubicBezTo>
                    <a:pt x="22970" y="15709"/>
                    <a:pt x="23083" y="16078"/>
                    <a:pt x="23124" y="16458"/>
                  </a:cubicBezTo>
                  <a:cubicBezTo>
                    <a:pt x="23142" y="16689"/>
                    <a:pt x="23048" y="16903"/>
                    <a:pt x="22980" y="17116"/>
                  </a:cubicBezTo>
                  <a:cubicBezTo>
                    <a:pt x="22811" y="17600"/>
                    <a:pt x="22871" y="18127"/>
                    <a:pt x="23056" y="18596"/>
                  </a:cubicBezTo>
                  <a:cubicBezTo>
                    <a:pt x="23274" y="19096"/>
                    <a:pt x="23478" y="19602"/>
                    <a:pt x="23616" y="20132"/>
                  </a:cubicBezTo>
                  <a:cubicBezTo>
                    <a:pt x="23677" y="20361"/>
                    <a:pt x="23749" y="20589"/>
                    <a:pt x="23807" y="20819"/>
                  </a:cubicBezTo>
                  <a:cubicBezTo>
                    <a:pt x="23807" y="20881"/>
                    <a:pt x="23829" y="20941"/>
                    <a:pt x="23871" y="20986"/>
                  </a:cubicBezTo>
                  <a:cubicBezTo>
                    <a:pt x="23873" y="21003"/>
                    <a:pt x="23875" y="21019"/>
                    <a:pt x="23881" y="21038"/>
                  </a:cubicBezTo>
                  <a:cubicBezTo>
                    <a:pt x="23949" y="21225"/>
                    <a:pt x="24167" y="21301"/>
                    <a:pt x="24317" y="21412"/>
                  </a:cubicBezTo>
                  <a:cubicBezTo>
                    <a:pt x="24846" y="21844"/>
                    <a:pt x="25267" y="22389"/>
                    <a:pt x="25813" y="22801"/>
                  </a:cubicBezTo>
                  <a:cubicBezTo>
                    <a:pt x="25990" y="22918"/>
                    <a:pt x="26121" y="23095"/>
                    <a:pt x="26300" y="23216"/>
                  </a:cubicBezTo>
                  <a:cubicBezTo>
                    <a:pt x="26549" y="23395"/>
                    <a:pt x="26817" y="23547"/>
                    <a:pt x="27082" y="23698"/>
                  </a:cubicBezTo>
                  <a:cubicBezTo>
                    <a:pt x="27790" y="24045"/>
                    <a:pt x="28551" y="24272"/>
                    <a:pt x="29287" y="24551"/>
                  </a:cubicBezTo>
                  <a:cubicBezTo>
                    <a:pt x="29841" y="24782"/>
                    <a:pt x="30425" y="24911"/>
                    <a:pt x="31011" y="25031"/>
                  </a:cubicBezTo>
                  <a:cubicBezTo>
                    <a:pt x="31303" y="25082"/>
                    <a:pt x="31618" y="25191"/>
                    <a:pt x="31912" y="25125"/>
                  </a:cubicBezTo>
                  <a:cubicBezTo>
                    <a:pt x="32252" y="25201"/>
                    <a:pt x="32599" y="25222"/>
                    <a:pt x="32947" y="25240"/>
                  </a:cubicBezTo>
                  <a:lnTo>
                    <a:pt x="32951" y="25240"/>
                  </a:lnTo>
                  <a:cubicBezTo>
                    <a:pt x="32990" y="25247"/>
                    <a:pt x="33029" y="25247"/>
                    <a:pt x="33069" y="25243"/>
                  </a:cubicBezTo>
                  <a:cubicBezTo>
                    <a:pt x="33108" y="25238"/>
                    <a:pt x="33145" y="25226"/>
                    <a:pt x="33175" y="25205"/>
                  </a:cubicBezTo>
                  <a:cubicBezTo>
                    <a:pt x="33303" y="25302"/>
                    <a:pt x="33464" y="25308"/>
                    <a:pt x="33583" y="25131"/>
                  </a:cubicBezTo>
                  <a:cubicBezTo>
                    <a:pt x="33696" y="24876"/>
                    <a:pt x="33429" y="24525"/>
                    <a:pt x="33402" y="24247"/>
                  </a:cubicBezTo>
                  <a:cubicBezTo>
                    <a:pt x="33258" y="23512"/>
                    <a:pt x="33147" y="22774"/>
                    <a:pt x="33071" y="22029"/>
                  </a:cubicBezTo>
                  <a:cubicBezTo>
                    <a:pt x="32976" y="21270"/>
                    <a:pt x="32787" y="20523"/>
                    <a:pt x="32704" y="19762"/>
                  </a:cubicBezTo>
                  <a:cubicBezTo>
                    <a:pt x="32678" y="19402"/>
                    <a:pt x="32680" y="19044"/>
                    <a:pt x="32708" y="18684"/>
                  </a:cubicBezTo>
                  <a:cubicBezTo>
                    <a:pt x="32966" y="18719"/>
                    <a:pt x="33264" y="18717"/>
                    <a:pt x="33375" y="18703"/>
                  </a:cubicBezTo>
                  <a:cubicBezTo>
                    <a:pt x="34630" y="18589"/>
                    <a:pt x="35578" y="17649"/>
                    <a:pt x="36693" y="17168"/>
                  </a:cubicBezTo>
                  <a:cubicBezTo>
                    <a:pt x="37023" y="16983"/>
                    <a:pt x="37391" y="16929"/>
                    <a:pt x="37761" y="16935"/>
                  </a:cubicBezTo>
                  <a:cubicBezTo>
                    <a:pt x="38166" y="16865"/>
                    <a:pt x="38572" y="16935"/>
                    <a:pt x="38979" y="16929"/>
                  </a:cubicBezTo>
                  <a:cubicBezTo>
                    <a:pt x="39055" y="16927"/>
                    <a:pt x="39131" y="16915"/>
                    <a:pt x="39205" y="16892"/>
                  </a:cubicBezTo>
                  <a:cubicBezTo>
                    <a:pt x="39263" y="16890"/>
                    <a:pt x="39325" y="16892"/>
                    <a:pt x="39384" y="16890"/>
                  </a:cubicBezTo>
                  <a:cubicBezTo>
                    <a:pt x="39539" y="16970"/>
                    <a:pt x="39759" y="16927"/>
                    <a:pt x="39827" y="16742"/>
                  </a:cubicBezTo>
                  <a:cubicBezTo>
                    <a:pt x="39905" y="16331"/>
                    <a:pt x="39798" y="15897"/>
                    <a:pt x="39781" y="15481"/>
                  </a:cubicBezTo>
                  <a:cubicBezTo>
                    <a:pt x="39781" y="14528"/>
                    <a:pt x="39660" y="13590"/>
                    <a:pt x="39534" y="12652"/>
                  </a:cubicBezTo>
                  <a:cubicBezTo>
                    <a:pt x="39499" y="12311"/>
                    <a:pt x="39401" y="11990"/>
                    <a:pt x="39292" y="11671"/>
                  </a:cubicBezTo>
                  <a:cubicBezTo>
                    <a:pt x="39211" y="11369"/>
                    <a:pt x="39141" y="11064"/>
                    <a:pt x="39020" y="10772"/>
                  </a:cubicBezTo>
                  <a:cubicBezTo>
                    <a:pt x="38919" y="10533"/>
                    <a:pt x="38829" y="10301"/>
                    <a:pt x="38775" y="10050"/>
                  </a:cubicBezTo>
                  <a:cubicBezTo>
                    <a:pt x="38580" y="9523"/>
                    <a:pt x="38343" y="9011"/>
                    <a:pt x="38103" y="8505"/>
                  </a:cubicBezTo>
                  <a:cubicBezTo>
                    <a:pt x="37405" y="7332"/>
                    <a:pt x="36615" y="6195"/>
                    <a:pt x="35648" y="5228"/>
                  </a:cubicBezTo>
                  <a:cubicBezTo>
                    <a:pt x="35202" y="4785"/>
                    <a:pt x="34840" y="4218"/>
                    <a:pt x="34260" y="3942"/>
                  </a:cubicBezTo>
                  <a:cubicBezTo>
                    <a:pt x="34122" y="3876"/>
                    <a:pt x="33972" y="3938"/>
                    <a:pt x="33889" y="4047"/>
                  </a:cubicBezTo>
                  <a:cubicBezTo>
                    <a:pt x="32028" y="3576"/>
                    <a:pt x="29413" y="4820"/>
                    <a:pt x="27794" y="5526"/>
                  </a:cubicBezTo>
                  <a:cubicBezTo>
                    <a:pt x="27360" y="5752"/>
                    <a:pt x="26915" y="5960"/>
                    <a:pt x="26489" y="6201"/>
                  </a:cubicBezTo>
                  <a:cubicBezTo>
                    <a:pt x="26062" y="6413"/>
                    <a:pt x="25667" y="6692"/>
                    <a:pt x="25210" y="6841"/>
                  </a:cubicBezTo>
                  <a:cubicBezTo>
                    <a:pt x="24893" y="6948"/>
                    <a:pt x="24562" y="6993"/>
                    <a:pt x="24233" y="7024"/>
                  </a:cubicBezTo>
                  <a:cubicBezTo>
                    <a:pt x="23309" y="7164"/>
                    <a:pt x="22365" y="7081"/>
                    <a:pt x="21478" y="6783"/>
                  </a:cubicBezTo>
                  <a:cubicBezTo>
                    <a:pt x="20943" y="6604"/>
                    <a:pt x="20441" y="6343"/>
                    <a:pt x="20019" y="5964"/>
                  </a:cubicBezTo>
                  <a:cubicBezTo>
                    <a:pt x="19828" y="5798"/>
                    <a:pt x="19694" y="5569"/>
                    <a:pt x="19485" y="5421"/>
                  </a:cubicBezTo>
                  <a:cubicBezTo>
                    <a:pt x="19361" y="5343"/>
                    <a:pt x="19176" y="5390"/>
                    <a:pt x="19106" y="5520"/>
                  </a:cubicBezTo>
                  <a:cubicBezTo>
                    <a:pt x="19051" y="5617"/>
                    <a:pt x="19075" y="5719"/>
                    <a:pt x="19098" y="5822"/>
                  </a:cubicBezTo>
                  <a:cubicBezTo>
                    <a:pt x="19032" y="5863"/>
                    <a:pt x="18989" y="5931"/>
                    <a:pt x="18983" y="6009"/>
                  </a:cubicBezTo>
                  <a:close/>
                  <a:moveTo>
                    <a:pt x="118" y="37035"/>
                  </a:moveTo>
                  <a:cubicBezTo>
                    <a:pt x="70" y="37374"/>
                    <a:pt x="155" y="37711"/>
                    <a:pt x="149" y="38051"/>
                  </a:cubicBezTo>
                  <a:cubicBezTo>
                    <a:pt x="147" y="38176"/>
                    <a:pt x="87" y="38308"/>
                    <a:pt x="161" y="38423"/>
                  </a:cubicBezTo>
                  <a:lnTo>
                    <a:pt x="161" y="38425"/>
                  </a:lnTo>
                  <a:cubicBezTo>
                    <a:pt x="151" y="38433"/>
                    <a:pt x="138" y="38442"/>
                    <a:pt x="128" y="38450"/>
                  </a:cubicBezTo>
                  <a:cubicBezTo>
                    <a:pt x="1" y="38649"/>
                    <a:pt x="212" y="38927"/>
                    <a:pt x="437" y="38853"/>
                  </a:cubicBezTo>
                  <a:cubicBezTo>
                    <a:pt x="1004" y="38672"/>
                    <a:pt x="1601" y="38682"/>
                    <a:pt x="2191" y="38689"/>
                  </a:cubicBezTo>
                  <a:cubicBezTo>
                    <a:pt x="2296" y="38695"/>
                    <a:pt x="2393" y="38633"/>
                    <a:pt x="2434" y="38534"/>
                  </a:cubicBezTo>
                  <a:cubicBezTo>
                    <a:pt x="3140" y="38549"/>
                    <a:pt x="3848" y="38559"/>
                    <a:pt x="4553" y="38559"/>
                  </a:cubicBezTo>
                  <a:cubicBezTo>
                    <a:pt x="6946" y="38522"/>
                    <a:pt x="9235" y="39472"/>
                    <a:pt x="11632" y="39324"/>
                  </a:cubicBezTo>
                  <a:cubicBezTo>
                    <a:pt x="12683" y="39332"/>
                    <a:pt x="13700" y="39022"/>
                    <a:pt x="14751" y="39071"/>
                  </a:cubicBezTo>
                  <a:cubicBezTo>
                    <a:pt x="15483" y="39010"/>
                    <a:pt x="16201" y="39186"/>
                    <a:pt x="16929" y="39195"/>
                  </a:cubicBezTo>
                  <a:cubicBezTo>
                    <a:pt x="17678" y="39154"/>
                    <a:pt x="18425" y="39063"/>
                    <a:pt x="19168" y="38962"/>
                  </a:cubicBezTo>
                  <a:cubicBezTo>
                    <a:pt x="20295" y="38820"/>
                    <a:pt x="21445" y="38839"/>
                    <a:pt x="22575" y="38970"/>
                  </a:cubicBezTo>
                  <a:cubicBezTo>
                    <a:pt x="23685" y="39137"/>
                    <a:pt x="24755" y="39485"/>
                    <a:pt x="25837" y="39785"/>
                  </a:cubicBezTo>
                  <a:cubicBezTo>
                    <a:pt x="26636" y="40022"/>
                    <a:pt x="27475" y="40013"/>
                    <a:pt x="28290" y="40143"/>
                  </a:cubicBezTo>
                  <a:cubicBezTo>
                    <a:pt x="28997" y="40277"/>
                    <a:pt x="29610" y="40742"/>
                    <a:pt x="30306" y="40877"/>
                  </a:cubicBezTo>
                  <a:cubicBezTo>
                    <a:pt x="30456" y="40861"/>
                    <a:pt x="30548" y="40723"/>
                    <a:pt x="30548" y="40589"/>
                  </a:cubicBezTo>
                  <a:cubicBezTo>
                    <a:pt x="30610" y="40563"/>
                    <a:pt x="30659" y="40511"/>
                    <a:pt x="30686" y="40450"/>
                  </a:cubicBezTo>
                  <a:cubicBezTo>
                    <a:pt x="30875" y="39830"/>
                    <a:pt x="31100" y="39221"/>
                    <a:pt x="31482" y="38691"/>
                  </a:cubicBezTo>
                  <a:cubicBezTo>
                    <a:pt x="32169" y="37685"/>
                    <a:pt x="31752" y="36456"/>
                    <a:pt x="31573" y="35362"/>
                  </a:cubicBezTo>
                  <a:cubicBezTo>
                    <a:pt x="31511" y="34663"/>
                    <a:pt x="32104" y="34348"/>
                    <a:pt x="31908" y="33566"/>
                  </a:cubicBezTo>
                  <a:cubicBezTo>
                    <a:pt x="31853" y="33161"/>
                    <a:pt x="31717" y="32774"/>
                    <a:pt x="31616" y="32379"/>
                  </a:cubicBezTo>
                  <a:cubicBezTo>
                    <a:pt x="31476" y="31663"/>
                    <a:pt x="31737" y="30947"/>
                    <a:pt x="31799" y="30233"/>
                  </a:cubicBezTo>
                  <a:cubicBezTo>
                    <a:pt x="31937" y="29910"/>
                    <a:pt x="31427" y="29690"/>
                    <a:pt x="31293" y="30021"/>
                  </a:cubicBezTo>
                  <a:cubicBezTo>
                    <a:pt x="31285" y="30048"/>
                    <a:pt x="31279" y="30075"/>
                    <a:pt x="31273" y="30104"/>
                  </a:cubicBezTo>
                  <a:cubicBezTo>
                    <a:pt x="31151" y="30048"/>
                    <a:pt x="31032" y="30001"/>
                    <a:pt x="30950" y="29958"/>
                  </a:cubicBezTo>
                  <a:cubicBezTo>
                    <a:pt x="30474" y="29731"/>
                    <a:pt x="30048" y="29415"/>
                    <a:pt x="29573" y="29190"/>
                  </a:cubicBezTo>
                  <a:cubicBezTo>
                    <a:pt x="28738" y="28871"/>
                    <a:pt x="27831" y="28793"/>
                    <a:pt x="26985" y="28495"/>
                  </a:cubicBezTo>
                  <a:cubicBezTo>
                    <a:pt x="25551" y="27857"/>
                    <a:pt x="23963" y="27921"/>
                    <a:pt x="22468" y="28291"/>
                  </a:cubicBezTo>
                  <a:cubicBezTo>
                    <a:pt x="20690" y="28598"/>
                    <a:pt x="18876" y="28596"/>
                    <a:pt x="17080" y="28723"/>
                  </a:cubicBezTo>
                  <a:cubicBezTo>
                    <a:pt x="15512" y="28791"/>
                    <a:pt x="13912" y="28818"/>
                    <a:pt x="12364" y="28514"/>
                  </a:cubicBezTo>
                  <a:cubicBezTo>
                    <a:pt x="10980" y="28269"/>
                    <a:pt x="9698" y="27674"/>
                    <a:pt x="8349" y="27302"/>
                  </a:cubicBezTo>
                  <a:cubicBezTo>
                    <a:pt x="7851" y="27158"/>
                    <a:pt x="7337" y="27086"/>
                    <a:pt x="6837" y="26952"/>
                  </a:cubicBezTo>
                  <a:cubicBezTo>
                    <a:pt x="6485" y="26876"/>
                    <a:pt x="6123" y="26656"/>
                    <a:pt x="5759" y="26742"/>
                  </a:cubicBezTo>
                  <a:cubicBezTo>
                    <a:pt x="5358" y="26940"/>
                    <a:pt x="5436" y="27479"/>
                    <a:pt x="5117" y="27859"/>
                  </a:cubicBezTo>
                  <a:cubicBezTo>
                    <a:pt x="4897" y="27905"/>
                    <a:pt x="4683" y="28106"/>
                    <a:pt x="4537" y="28250"/>
                  </a:cubicBezTo>
                  <a:cubicBezTo>
                    <a:pt x="4193" y="28625"/>
                    <a:pt x="4092" y="29108"/>
                    <a:pt x="4012" y="29596"/>
                  </a:cubicBezTo>
                  <a:cubicBezTo>
                    <a:pt x="3979" y="29655"/>
                    <a:pt x="3965" y="29723"/>
                    <a:pt x="3971" y="29791"/>
                  </a:cubicBezTo>
                  <a:cubicBezTo>
                    <a:pt x="3800" y="30493"/>
                    <a:pt x="3185" y="30904"/>
                    <a:pt x="2716" y="31390"/>
                  </a:cubicBezTo>
                  <a:cubicBezTo>
                    <a:pt x="2486" y="31581"/>
                    <a:pt x="2241" y="31766"/>
                    <a:pt x="2099" y="32038"/>
                  </a:cubicBezTo>
                  <a:cubicBezTo>
                    <a:pt x="1850" y="32482"/>
                    <a:pt x="1901" y="33000"/>
                    <a:pt x="1842" y="33488"/>
                  </a:cubicBezTo>
                  <a:cubicBezTo>
                    <a:pt x="1803" y="33722"/>
                    <a:pt x="1630" y="33897"/>
                    <a:pt x="1492" y="34080"/>
                  </a:cubicBezTo>
                  <a:cubicBezTo>
                    <a:pt x="1130" y="34576"/>
                    <a:pt x="653" y="35018"/>
                    <a:pt x="478" y="35623"/>
                  </a:cubicBezTo>
                  <a:cubicBezTo>
                    <a:pt x="420" y="35843"/>
                    <a:pt x="439" y="36078"/>
                    <a:pt x="381" y="36298"/>
                  </a:cubicBezTo>
                  <a:cubicBezTo>
                    <a:pt x="284" y="36541"/>
                    <a:pt x="147" y="36769"/>
                    <a:pt x="116" y="37033"/>
                  </a:cubicBezTo>
                  <a:close/>
                  <a:moveTo>
                    <a:pt x="3730" y="10786"/>
                  </a:moveTo>
                  <a:cubicBezTo>
                    <a:pt x="3677" y="10928"/>
                    <a:pt x="3568" y="11083"/>
                    <a:pt x="3636" y="11237"/>
                  </a:cubicBezTo>
                  <a:cubicBezTo>
                    <a:pt x="3697" y="11389"/>
                    <a:pt x="3885" y="11432"/>
                    <a:pt x="4018" y="11366"/>
                  </a:cubicBezTo>
                  <a:cubicBezTo>
                    <a:pt x="4152" y="11486"/>
                    <a:pt x="4417" y="11508"/>
                    <a:pt x="4578" y="11576"/>
                  </a:cubicBezTo>
                  <a:cubicBezTo>
                    <a:pt x="4932" y="11704"/>
                    <a:pt x="5323" y="11751"/>
                    <a:pt x="5641" y="11965"/>
                  </a:cubicBezTo>
                  <a:cubicBezTo>
                    <a:pt x="6102" y="12307"/>
                    <a:pt x="6446" y="12778"/>
                    <a:pt x="6781" y="13237"/>
                  </a:cubicBezTo>
                  <a:cubicBezTo>
                    <a:pt x="7020" y="13529"/>
                    <a:pt x="7571" y="14687"/>
                    <a:pt x="8005" y="14224"/>
                  </a:cubicBezTo>
                  <a:cubicBezTo>
                    <a:pt x="8104" y="14101"/>
                    <a:pt x="8065" y="13948"/>
                    <a:pt x="7978" y="13833"/>
                  </a:cubicBezTo>
                  <a:cubicBezTo>
                    <a:pt x="7991" y="13817"/>
                    <a:pt x="8001" y="13800"/>
                    <a:pt x="8007" y="13780"/>
                  </a:cubicBezTo>
                  <a:cubicBezTo>
                    <a:pt x="8338" y="13078"/>
                    <a:pt x="8232" y="12278"/>
                    <a:pt x="8452" y="11548"/>
                  </a:cubicBezTo>
                  <a:cubicBezTo>
                    <a:pt x="8524" y="11321"/>
                    <a:pt x="8686" y="11144"/>
                    <a:pt x="8797" y="10939"/>
                  </a:cubicBezTo>
                  <a:cubicBezTo>
                    <a:pt x="8890" y="10778"/>
                    <a:pt x="8929" y="10611"/>
                    <a:pt x="9001" y="10449"/>
                  </a:cubicBezTo>
                  <a:cubicBezTo>
                    <a:pt x="9114" y="10212"/>
                    <a:pt x="9221" y="9961"/>
                    <a:pt x="9229" y="9694"/>
                  </a:cubicBezTo>
                  <a:cubicBezTo>
                    <a:pt x="9242" y="9433"/>
                    <a:pt x="9221" y="9171"/>
                    <a:pt x="9229" y="8908"/>
                  </a:cubicBezTo>
                  <a:cubicBezTo>
                    <a:pt x="9272" y="8258"/>
                    <a:pt x="9933" y="8303"/>
                    <a:pt x="9649" y="7472"/>
                  </a:cubicBezTo>
                  <a:cubicBezTo>
                    <a:pt x="9213" y="6205"/>
                    <a:pt x="8873" y="4722"/>
                    <a:pt x="9739" y="3555"/>
                  </a:cubicBezTo>
                  <a:cubicBezTo>
                    <a:pt x="9918" y="3298"/>
                    <a:pt x="10083" y="3031"/>
                    <a:pt x="10278" y="2786"/>
                  </a:cubicBezTo>
                  <a:cubicBezTo>
                    <a:pt x="10634" y="2415"/>
                    <a:pt x="11077" y="2130"/>
                    <a:pt x="11546" y="1928"/>
                  </a:cubicBezTo>
                  <a:cubicBezTo>
                    <a:pt x="12214" y="1611"/>
                    <a:pt x="12975" y="1582"/>
                    <a:pt x="13700" y="1512"/>
                  </a:cubicBezTo>
                  <a:cubicBezTo>
                    <a:pt x="14144" y="1467"/>
                    <a:pt x="14592" y="1556"/>
                    <a:pt x="15018" y="1683"/>
                  </a:cubicBezTo>
                  <a:cubicBezTo>
                    <a:pt x="15169" y="1726"/>
                    <a:pt x="15387" y="1850"/>
                    <a:pt x="15576" y="1891"/>
                  </a:cubicBezTo>
                  <a:cubicBezTo>
                    <a:pt x="15619" y="2000"/>
                    <a:pt x="15708" y="2084"/>
                    <a:pt x="15837" y="2076"/>
                  </a:cubicBezTo>
                  <a:cubicBezTo>
                    <a:pt x="16224" y="2039"/>
                    <a:pt x="16119" y="1543"/>
                    <a:pt x="16125" y="1270"/>
                  </a:cubicBezTo>
                  <a:cubicBezTo>
                    <a:pt x="16109" y="1045"/>
                    <a:pt x="16107" y="813"/>
                    <a:pt x="16043" y="597"/>
                  </a:cubicBezTo>
                  <a:cubicBezTo>
                    <a:pt x="15924" y="397"/>
                    <a:pt x="15788" y="0"/>
                    <a:pt x="15506" y="91"/>
                  </a:cubicBezTo>
                  <a:lnTo>
                    <a:pt x="15491" y="89"/>
                  </a:lnTo>
                  <a:cubicBezTo>
                    <a:pt x="14975" y="76"/>
                    <a:pt x="14455" y="118"/>
                    <a:pt x="13938" y="54"/>
                  </a:cubicBezTo>
                  <a:cubicBezTo>
                    <a:pt x="13261" y="39"/>
                    <a:pt x="12581" y="68"/>
                    <a:pt x="11918" y="222"/>
                  </a:cubicBezTo>
                  <a:cubicBezTo>
                    <a:pt x="11712" y="266"/>
                    <a:pt x="11513" y="348"/>
                    <a:pt x="11311" y="401"/>
                  </a:cubicBezTo>
                  <a:cubicBezTo>
                    <a:pt x="11140" y="447"/>
                    <a:pt x="10966" y="469"/>
                    <a:pt x="10801" y="529"/>
                  </a:cubicBezTo>
                  <a:cubicBezTo>
                    <a:pt x="10398" y="671"/>
                    <a:pt x="10069" y="957"/>
                    <a:pt x="9684" y="1121"/>
                  </a:cubicBezTo>
                  <a:cubicBezTo>
                    <a:pt x="9015" y="1566"/>
                    <a:pt x="8371" y="2064"/>
                    <a:pt x="7793" y="2619"/>
                  </a:cubicBezTo>
                  <a:cubicBezTo>
                    <a:pt x="7495" y="2954"/>
                    <a:pt x="7240" y="3325"/>
                    <a:pt x="6933" y="3654"/>
                  </a:cubicBezTo>
                  <a:cubicBezTo>
                    <a:pt x="6748" y="3856"/>
                    <a:pt x="6580" y="4074"/>
                    <a:pt x="6454" y="4318"/>
                  </a:cubicBezTo>
                  <a:cubicBezTo>
                    <a:pt x="6427" y="4372"/>
                    <a:pt x="6419" y="4430"/>
                    <a:pt x="6429" y="4487"/>
                  </a:cubicBezTo>
                  <a:cubicBezTo>
                    <a:pt x="6351" y="4598"/>
                    <a:pt x="6281" y="4713"/>
                    <a:pt x="6217" y="4833"/>
                  </a:cubicBezTo>
                  <a:cubicBezTo>
                    <a:pt x="5559" y="5802"/>
                    <a:pt x="5117" y="6892"/>
                    <a:pt x="4720" y="7991"/>
                  </a:cubicBezTo>
                  <a:cubicBezTo>
                    <a:pt x="4512" y="8556"/>
                    <a:pt x="4284" y="9118"/>
                    <a:pt x="4121" y="9702"/>
                  </a:cubicBezTo>
                  <a:cubicBezTo>
                    <a:pt x="4012" y="10070"/>
                    <a:pt x="3880" y="10433"/>
                    <a:pt x="3730" y="107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63"/>
            <p:cNvSpPr/>
            <p:nvPr/>
          </p:nvSpPr>
          <p:spPr>
            <a:xfrm>
              <a:off x="5266722" y="1707273"/>
              <a:ext cx="3079474" cy="3190649"/>
            </a:xfrm>
            <a:custGeom>
              <a:avLst/>
              <a:gdLst/>
              <a:ahLst/>
              <a:cxnLst/>
              <a:rect l="l" t="t" r="r" b="b"/>
              <a:pathLst>
                <a:path w="39416" h="40839" extrusionOk="0">
                  <a:moveTo>
                    <a:pt x="9298" y="7340"/>
                  </a:moveTo>
                  <a:cubicBezTo>
                    <a:pt x="9592" y="7739"/>
                    <a:pt x="9310" y="8256"/>
                    <a:pt x="9254" y="8692"/>
                  </a:cubicBezTo>
                  <a:cubicBezTo>
                    <a:pt x="9172" y="9103"/>
                    <a:pt x="9112" y="9523"/>
                    <a:pt x="9034" y="9936"/>
                  </a:cubicBezTo>
                  <a:cubicBezTo>
                    <a:pt x="8847" y="10741"/>
                    <a:pt x="8127" y="14308"/>
                    <a:pt x="7269" y="14347"/>
                  </a:cubicBezTo>
                  <a:cubicBezTo>
                    <a:pt x="6909" y="14150"/>
                    <a:pt x="6718" y="13734"/>
                    <a:pt x="6434" y="13446"/>
                  </a:cubicBezTo>
                  <a:cubicBezTo>
                    <a:pt x="6103" y="13080"/>
                    <a:pt x="5907" y="12607"/>
                    <a:pt x="5549" y="12265"/>
                  </a:cubicBezTo>
                  <a:cubicBezTo>
                    <a:pt x="4959" y="11685"/>
                    <a:pt x="4132" y="11665"/>
                    <a:pt x="3389" y="11434"/>
                  </a:cubicBezTo>
                  <a:cubicBezTo>
                    <a:pt x="2879" y="11247"/>
                    <a:pt x="3745" y="9661"/>
                    <a:pt x="3846" y="9264"/>
                  </a:cubicBezTo>
                  <a:cubicBezTo>
                    <a:pt x="4054" y="8786"/>
                    <a:pt x="4179" y="8245"/>
                    <a:pt x="4428" y="7797"/>
                  </a:cubicBezTo>
                  <a:cubicBezTo>
                    <a:pt x="4432" y="7781"/>
                    <a:pt x="4440" y="7764"/>
                    <a:pt x="4451" y="7754"/>
                  </a:cubicBezTo>
                  <a:lnTo>
                    <a:pt x="4451" y="7754"/>
                  </a:lnTo>
                  <a:cubicBezTo>
                    <a:pt x="4432" y="7709"/>
                    <a:pt x="4449" y="7657"/>
                    <a:pt x="4490" y="7632"/>
                  </a:cubicBezTo>
                  <a:cubicBezTo>
                    <a:pt x="4531" y="7587"/>
                    <a:pt x="4611" y="7577"/>
                    <a:pt x="4650" y="7637"/>
                  </a:cubicBezTo>
                  <a:cubicBezTo>
                    <a:pt x="5872" y="8066"/>
                    <a:pt x="7362" y="7544"/>
                    <a:pt x="8296" y="6631"/>
                  </a:cubicBezTo>
                  <a:cubicBezTo>
                    <a:pt x="8316" y="6602"/>
                    <a:pt x="8339" y="6573"/>
                    <a:pt x="8359" y="6542"/>
                  </a:cubicBezTo>
                  <a:cubicBezTo>
                    <a:pt x="8407" y="6421"/>
                    <a:pt x="8450" y="6363"/>
                    <a:pt x="8493" y="6351"/>
                  </a:cubicBezTo>
                  <a:cubicBezTo>
                    <a:pt x="8577" y="6219"/>
                    <a:pt x="8658" y="6083"/>
                    <a:pt x="8732" y="5943"/>
                  </a:cubicBezTo>
                  <a:cubicBezTo>
                    <a:pt x="8903" y="5867"/>
                    <a:pt x="8938" y="5925"/>
                    <a:pt x="8888" y="6057"/>
                  </a:cubicBezTo>
                  <a:cubicBezTo>
                    <a:pt x="8896" y="6061"/>
                    <a:pt x="8903" y="6067"/>
                    <a:pt x="8909" y="6073"/>
                  </a:cubicBezTo>
                  <a:cubicBezTo>
                    <a:pt x="8927" y="6046"/>
                    <a:pt x="8946" y="6017"/>
                    <a:pt x="8964" y="5991"/>
                  </a:cubicBezTo>
                  <a:cubicBezTo>
                    <a:pt x="9038" y="5888"/>
                    <a:pt x="9201" y="6011"/>
                    <a:pt x="9121" y="6112"/>
                  </a:cubicBezTo>
                  <a:cubicBezTo>
                    <a:pt x="8993" y="6283"/>
                    <a:pt x="8863" y="6460"/>
                    <a:pt x="8728" y="6633"/>
                  </a:cubicBezTo>
                  <a:cubicBezTo>
                    <a:pt x="8763" y="6703"/>
                    <a:pt x="8800" y="6770"/>
                    <a:pt x="8839" y="6834"/>
                  </a:cubicBezTo>
                  <a:cubicBezTo>
                    <a:pt x="8960" y="7030"/>
                    <a:pt x="9151" y="7165"/>
                    <a:pt x="9298" y="7340"/>
                  </a:cubicBezTo>
                  <a:close/>
                  <a:moveTo>
                    <a:pt x="22838" y="39050"/>
                  </a:moveTo>
                  <a:cubicBezTo>
                    <a:pt x="22359" y="38917"/>
                    <a:pt x="21859" y="38873"/>
                    <a:pt x="21363" y="38919"/>
                  </a:cubicBezTo>
                  <a:cubicBezTo>
                    <a:pt x="21279" y="38919"/>
                    <a:pt x="21250" y="38832"/>
                    <a:pt x="21277" y="38775"/>
                  </a:cubicBezTo>
                  <a:cubicBezTo>
                    <a:pt x="20921" y="38779"/>
                    <a:pt x="20565" y="38793"/>
                    <a:pt x="20209" y="38818"/>
                  </a:cubicBezTo>
                  <a:cubicBezTo>
                    <a:pt x="20195" y="38822"/>
                    <a:pt x="20180" y="38822"/>
                    <a:pt x="20166" y="38820"/>
                  </a:cubicBezTo>
                  <a:cubicBezTo>
                    <a:pt x="19868" y="38841"/>
                    <a:pt x="19569" y="38869"/>
                    <a:pt x="19271" y="38906"/>
                  </a:cubicBezTo>
                  <a:cubicBezTo>
                    <a:pt x="18395" y="39059"/>
                    <a:pt x="17518" y="39316"/>
                    <a:pt x="16621" y="39215"/>
                  </a:cubicBezTo>
                  <a:cubicBezTo>
                    <a:pt x="16123" y="39184"/>
                    <a:pt x="15640" y="39069"/>
                    <a:pt x="15150" y="38985"/>
                  </a:cubicBezTo>
                  <a:cubicBezTo>
                    <a:pt x="15126" y="39046"/>
                    <a:pt x="15082" y="39100"/>
                    <a:pt x="15029" y="39137"/>
                  </a:cubicBezTo>
                  <a:cubicBezTo>
                    <a:pt x="14965" y="39112"/>
                    <a:pt x="14899" y="39094"/>
                    <a:pt x="14834" y="39083"/>
                  </a:cubicBezTo>
                  <a:lnTo>
                    <a:pt x="14813" y="39081"/>
                  </a:lnTo>
                  <a:cubicBezTo>
                    <a:pt x="14780" y="39083"/>
                    <a:pt x="14747" y="39083"/>
                    <a:pt x="14714" y="39081"/>
                  </a:cubicBezTo>
                  <a:cubicBezTo>
                    <a:pt x="14669" y="39085"/>
                    <a:pt x="14626" y="39104"/>
                    <a:pt x="14591" y="39135"/>
                  </a:cubicBezTo>
                  <a:cubicBezTo>
                    <a:pt x="14562" y="39118"/>
                    <a:pt x="14539" y="39092"/>
                    <a:pt x="14527" y="39061"/>
                  </a:cubicBezTo>
                  <a:cubicBezTo>
                    <a:pt x="14399" y="39034"/>
                    <a:pt x="14272" y="38999"/>
                    <a:pt x="14148" y="38958"/>
                  </a:cubicBezTo>
                  <a:cubicBezTo>
                    <a:pt x="14081" y="38948"/>
                    <a:pt x="14011" y="38937"/>
                    <a:pt x="13941" y="38931"/>
                  </a:cubicBezTo>
                  <a:cubicBezTo>
                    <a:pt x="13282" y="38980"/>
                    <a:pt x="12628" y="39108"/>
                    <a:pt x="11980" y="39227"/>
                  </a:cubicBezTo>
                  <a:lnTo>
                    <a:pt x="11974" y="39227"/>
                  </a:lnTo>
                  <a:cubicBezTo>
                    <a:pt x="11966" y="39231"/>
                    <a:pt x="11955" y="39234"/>
                    <a:pt x="11947" y="39234"/>
                  </a:cubicBezTo>
                  <a:lnTo>
                    <a:pt x="11877" y="39246"/>
                  </a:lnTo>
                  <a:cubicBezTo>
                    <a:pt x="11309" y="39378"/>
                    <a:pt x="10729" y="39355"/>
                    <a:pt x="10153" y="39291"/>
                  </a:cubicBezTo>
                  <a:cubicBezTo>
                    <a:pt x="9653" y="39268"/>
                    <a:pt x="9160" y="39205"/>
                    <a:pt x="8678" y="39067"/>
                  </a:cubicBezTo>
                  <a:cubicBezTo>
                    <a:pt x="8565" y="39022"/>
                    <a:pt x="8283" y="39038"/>
                    <a:pt x="8078" y="39022"/>
                  </a:cubicBezTo>
                  <a:lnTo>
                    <a:pt x="8030" y="39005"/>
                  </a:lnTo>
                  <a:cubicBezTo>
                    <a:pt x="8018" y="38976"/>
                    <a:pt x="7999" y="38954"/>
                    <a:pt x="7979" y="38935"/>
                  </a:cubicBezTo>
                  <a:cubicBezTo>
                    <a:pt x="7923" y="38886"/>
                    <a:pt x="7847" y="38873"/>
                    <a:pt x="7777" y="38867"/>
                  </a:cubicBezTo>
                  <a:cubicBezTo>
                    <a:pt x="7699" y="38861"/>
                    <a:pt x="7621" y="38861"/>
                    <a:pt x="7543" y="38861"/>
                  </a:cubicBezTo>
                  <a:lnTo>
                    <a:pt x="7489" y="38861"/>
                  </a:lnTo>
                  <a:lnTo>
                    <a:pt x="7465" y="38857"/>
                  </a:lnTo>
                  <a:cubicBezTo>
                    <a:pt x="7393" y="38843"/>
                    <a:pt x="7321" y="38836"/>
                    <a:pt x="7246" y="38839"/>
                  </a:cubicBezTo>
                  <a:cubicBezTo>
                    <a:pt x="7238" y="38839"/>
                    <a:pt x="7228" y="38841"/>
                    <a:pt x="7218" y="38843"/>
                  </a:cubicBezTo>
                  <a:cubicBezTo>
                    <a:pt x="7234" y="38818"/>
                    <a:pt x="7259" y="38801"/>
                    <a:pt x="7290" y="38797"/>
                  </a:cubicBezTo>
                  <a:cubicBezTo>
                    <a:pt x="8287" y="38575"/>
                    <a:pt x="9248" y="39018"/>
                    <a:pt x="10234" y="39087"/>
                  </a:cubicBezTo>
                  <a:cubicBezTo>
                    <a:pt x="10984" y="39116"/>
                    <a:pt x="11565" y="38972"/>
                    <a:pt x="12128" y="38830"/>
                  </a:cubicBezTo>
                  <a:cubicBezTo>
                    <a:pt x="12857" y="38643"/>
                    <a:pt x="13554" y="38458"/>
                    <a:pt x="14546" y="38647"/>
                  </a:cubicBezTo>
                  <a:cubicBezTo>
                    <a:pt x="14556" y="38450"/>
                    <a:pt x="14527" y="38252"/>
                    <a:pt x="14494" y="38059"/>
                  </a:cubicBezTo>
                  <a:cubicBezTo>
                    <a:pt x="14276" y="36857"/>
                    <a:pt x="13863" y="35666"/>
                    <a:pt x="13140" y="34677"/>
                  </a:cubicBezTo>
                  <a:cubicBezTo>
                    <a:pt x="11526" y="33895"/>
                    <a:pt x="9991" y="32938"/>
                    <a:pt x="8878" y="31527"/>
                  </a:cubicBezTo>
                  <a:cubicBezTo>
                    <a:pt x="8709" y="31430"/>
                    <a:pt x="8545" y="31330"/>
                    <a:pt x="8403" y="31194"/>
                  </a:cubicBezTo>
                  <a:cubicBezTo>
                    <a:pt x="7979" y="30848"/>
                    <a:pt x="7761" y="30270"/>
                    <a:pt x="7222" y="30081"/>
                  </a:cubicBezTo>
                  <a:cubicBezTo>
                    <a:pt x="6230" y="29733"/>
                    <a:pt x="5070" y="29682"/>
                    <a:pt x="4319" y="28859"/>
                  </a:cubicBezTo>
                  <a:cubicBezTo>
                    <a:pt x="4202" y="28731"/>
                    <a:pt x="3959" y="28522"/>
                    <a:pt x="4117" y="28353"/>
                  </a:cubicBezTo>
                  <a:cubicBezTo>
                    <a:pt x="4113" y="28199"/>
                    <a:pt x="4342" y="28205"/>
                    <a:pt x="4430" y="28112"/>
                  </a:cubicBezTo>
                  <a:cubicBezTo>
                    <a:pt x="4428" y="28069"/>
                    <a:pt x="4449" y="28030"/>
                    <a:pt x="4484" y="28007"/>
                  </a:cubicBezTo>
                  <a:cubicBezTo>
                    <a:pt x="4673" y="27849"/>
                    <a:pt x="4821" y="27651"/>
                    <a:pt x="5002" y="27487"/>
                  </a:cubicBezTo>
                  <a:cubicBezTo>
                    <a:pt x="5245" y="26043"/>
                    <a:pt x="5488" y="25944"/>
                    <a:pt x="6843" y="26481"/>
                  </a:cubicBezTo>
                  <a:cubicBezTo>
                    <a:pt x="7921" y="26837"/>
                    <a:pt x="9026" y="27108"/>
                    <a:pt x="10133" y="27357"/>
                  </a:cubicBezTo>
                  <a:cubicBezTo>
                    <a:pt x="11009" y="27553"/>
                    <a:pt x="11875" y="27806"/>
                    <a:pt x="12766" y="27929"/>
                  </a:cubicBezTo>
                  <a:cubicBezTo>
                    <a:pt x="14072" y="28059"/>
                    <a:pt x="15391" y="28044"/>
                    <a:pt x="16704" y="28067"/>
                  </a:cubicBezTo>
                  <a:cubicBezTo>
                    <a:pt x="18059" y="28063"/>
                    <a:pt x="19407" y="27871"/>
                    <a:pt x="20762" y="27843"/>
                  </a:cubicBezTo>
                  <a:cubicBezTo>
                    <a:pt x="22793" y="27834"/>
                    <a:pt x="24830" y="27748"/>
                    <a:pt x="26848" y="28024"/>
                  </a:cubicBezTo>
                  <a:cubicBezTo>
                    <a:pt x="28245" y="28164"/>
                    <a:pt x="29814" y="28201"/>
                    <a:pt x="30878" y="29248"/>
                  </a:cubicBezTo>
                  <a:cubicBezTo>
                    <a:pt x="31688" y="29949"/>
                    <a:pt x="31084" y="30922"/>
                    <a:pt x="31071" y="31786"/>
                  </a:cubicBezTo>
                  <a:cubicBezTo>
                    <a:pt x="31168" y="32506"/>
                    <a:pt x="31670" y="33154"/>
                    <a:pt x="31440" y="33907"/>
                  </a:cubicBezTo>
                  <a:cubicBezTo>
                    <a:pt x="31380" y="34179"/>
                    <a:pt x="31273" y="34446"/>
                    <a:pt x="31221" y="34722"/>
                  </a:cubicBezTo>
                  <a:cubicBezTo>
                    <a:pt x="31191" y="34728"/>
                    <a:pt x="31162" y="34741"/>
                    <a:pt x="31139" y="34761"/>
                  </a:cubicBezTo>
                  <a:cubicBezTo>
                    <a:pt x="31112" y="34784"/>
                    <a:pt x="31090" y="34813"/>
                    <a:pt x="31075" y="34847"/>
                  </a:cubicBezTo>
                  <a:cubicBezTo>
                    <a:pt x="31063" y="34882"/>
                    <a:pt x="31057" y="34919"/>
                    <a:pt x="31055" y="34957"/>
                  </a:cubicBezTo>
                  <a:cubicBezTo>
                    <a:pt x="31051" y="35000"/>
                    <a:pt x="31047" y="35041"/>
                    <a:pt x="31047" y="35084"/>
                  </a:cubicBezTo>
                  <a:cubicBezTo>
                    <a:pt x="31047" y="35160"/>
                    <a:pt x="31049" y="35238"/>
                    <a:pt x="31053" y="35317"/>
                  </a:cubicBezTo>
                  <a:cubicBezTo>
                    <a:pt x="31057" y="35395"/>
                    <a:pt x="31067" y="35475"/>
                    <a:pt x="31077" y="35555"/>
                  </a:cubicBezTo>
                  <a:cubicBezTo>
                    <a:pt x="31080" y="35568"/>
                    <a:pt x="31082" y="35582"/>
                    <a:pt x="31084" y="35596"/>
                  </a:cubicBezTo>
                  <a:cubicBezTo>
                    <a:pt x="31481" y="36874"/>
                    <a:pt x="31763" y="37672"/>
                    <a:pt x="30763" y="38960"/>
                  </a:cubicBezTo>
                  <a:cubicBezTo>
                    <a:pt x="30024" y="39754"/>
                    <a:pt x="30495" y="40838"/>
                    <a:pt x="29802" y="40838"/>
                  </a:cubicBezTo>
                  <a:lnTo>
                    <a:pt x="29765" y="40838"/>
                  </a:lnTo>
                  <a:cubicBezTo>
                    <a:pt x="29535" y="40785"/>
                    <a:pt x="29391" y="40573"/>
                    <a:pt x="29201" y="40449"/>
                  </a:cubicBezTo>
                  <a:cubicBezTo>
                    <a:pt x="29164" y="40441"/>
                    <a:pt x="29133" y="40416"/>
                    <a:pt x="29115" y="40384"/>
                  </a:cubicBezTo>
                  <a:cubicBezTo>
                    <a:pt x="28796" y="40295"/>
                    <a:pt x="28459" y="40264"/>
                    <a:pt x="28125" y="40260"/>
                  </a:cubicBezTo>
                  <a:cubicBezTo>
                    <a:pt x="27521" y="40225"/>
                    <a:pt x="26938" y="40034"/>
                    <a:pt x="26336" y="39976"/>
                  </a:cubicBezTo>
                  <a:cubicBezTo>
                    <a:pt x="26019" y="39912"/>
                    <a:pt x="25681" y="39830"/>
                    <a:pt x="25391" y="39688"/>
                  </a:cubicBezTo>
                  <a:cubicBezTo>
                    <a:pt x="25365" y="39698"/>
                    <a:pt x="25336" y="39701"/>
                    <a:pt x="25307" y="39692"/>
                  </a:cubicBezTo>
                  <a:cubicBezTo>
                    <a:pt x="25295" y="39686"/>
                    <a:pt x="25284" y="39678"/>
                    <a:pt x="25274" y="39668"/>
                  </a:cubicBezTo>
                  <a:cubicBezTo>
                    <a:pt x="25268" y="39666"/>
                    <a:pt x="25264" y="39663"/>
                    <a:pt x="25258" y="39659"/>
                  </a:cubicBezTo>
                  <a:cubicBezTo>
                    <a:pt x="25231" y="39641"/>
                    <a:pt x="25214" y="39612"/>
                    <a:pt x="25212" y="39579"/>
                  </a:cubicBezTo>
                  <a:cubicBezTo>
                    <a:pt x="24453" y="39441"/>
                    <a:pt x="23717" y="39182"/>
                    <a:pt x="22968" y="38991"/>
                  </a:cubicBezTo>
                  <a:cubicBezTo>
                    <a:pt x="22953" y="39046"/>
                    <a:pt x="22892" y="39075"/>
                    <a:pt x="22840" y="39052"/>
                  </a:cubicBezTo>
                  <a:close/>
                  <a:moveTo>
                    <a:pt x="14759" y="36240"/>
                  </a:moveTo>
                  <a:cubicBezTo>
                    <a:pt x="14965" y="36837"/>
                    <a:pt x="15091" y="37466"/>
                    <a:pt x="15175" y="38092"/>
                  </a:cubicBezTo>
                  <a:cubicBezTo>
                    <a:pt x="15191" y="38295"/>
                    <a:pt x="15229" y="38575"/>
                    <a:pt x="15198" y="38801"/>
                  </a:cubicBezTo>
                  <a:cubicBezTo>
                    <a:pt x="15907" y="38941"/>
                    <a:pt x="16627" y="38882"/>
                    <a:pt x="17339" y="38750"/>
                  </a:cubicBezTo>
                  <a:cubicBezTo>
                    <a:pt x="17790" y="38678"/>
                    <a:pt x="18238" y="38602"/>
                    <a:pt x="18685" y="38516"/>
                  </a:cubicBezTo>
                  <a:cubicBezTo>
                    <a:pt x="18497" y="38427"/>
                    <a:pt x="18292" y="38365"/>
                    <a:pt x="18090" y="38302"/>
                  </a:cubicBezTo>
                  <a:cubicBezTo>
                    <a:pt x="17522" y="38096"/>
                    <a:pt x="17024" y="37693"/>
                    <a:pt x="16761" y="37143"/>
                  </a:cubicBezTo>
                  <a:cubicBezTo>
                    <a:pt x="16331" y="36084"/>
                    <a:pt x="16294" y="35956"/>
                    <a:pt x="15179" y="35582"/>
                  </a:cubicBezTo>
                  <a:cubicBezTo>
                    <a:pt x="14899" y="35465"/>
                    <a:pt x="14620" y="35345"/>
                    <a:pt x="14338" y="35222"/>
                  </a:cubicBezTo>
                  <a:cubicBezTo>
                    <a:pt x="14498" y="35553"/>
                    <a:pt x="14638" y="35891"/>
                    <a:pt x="14759" y="36238"/>
                  </a:cubicBezTo>
                  <a:close/>
                  <a:moveTo>
                    <a:pt x="22320" y="38121"/>
                  </a:moveTo>
                  <a:cubicBezTo>
                    <a:pt x="23167" y="38244"/>
                    <a:pt x="24013" y="38439"/>
                    <a:pt x="24871" y="38456"/>
                  </a:cubicBezTo>
                  <a:cubicBezTo>
                    <a:pt x="24980" y="38476"/>
                    <a:pt x="25149" y="38454"/>
                    <a:pt x="25325" y="38429"/>
                  </a:cubicBezTo>
                  <a:cubicBezTo>
                    <a:pt x="25303" y="38285"/>
                    <a:pt x="25268" y="38145"/>
                    <a:pt x="25223" y="38007"/>
                  </a:cubicBezTo>
                  <a:cubicBezTo>
                    <a:pt x="24784" y="37080"/>
                    <a:pt x="24001" y="36351"/>
                    <a:pt x="23124" y="35837"/>
                  </a:cubicBezTo>
                  <a:cubicBezTo>
                    <a:pt x="22384" y="35370"/>
                    <a:pt x="21555" y="35113"/>
                    <a:pt x="20730" y="34843"/>
                  </a:cubicBezTo>
                  <a:cubicBezTo>
                    <a:pt x="20308" y="34771"/>
                    <a:pt x="19882" y="34720"/>
                    <a:pt x="19473" y="34603"/>
                  </a:cubicBezTo>
                  <a:cubicBezTo>
                    <a:pt x="18133" y="34146"/>
                    <a:pt x="17169" y="32969"/>
                    <a:pt x="15807" y="32543"/>
                  </a:cubicBezTo>
                  <a:cubicBezTo>
                    <a:pt x="14648" y="32153"/>
                    <a:pt x="13418" y="32239"/>
                    <a:pt x="12227" y="32480"/>
                  </a:cubicBezTo>
                  <a:cubicBezTo>
                    <a:pt x="12768" y="32930"/>
                    <a:pt x="13245" y="33453"/>
                    <a:pt x="13644" y="34033"/>
                  </a:cubicBezTo>
                  <a:cubicBezTo>
                    <a:pt x="13930" y="34181"/>
                    <a:pt x="14212" y="34341"/>
                    <a:pt x="14500" y="34490"/>
                  </a:cubicBezTo>
                  <a:cubicBezTo>
                    <a:pt x="15138" y="34775"/>
                    <a:pt x="15759" y="35094"/>
                    <a:pt x="16372" y="35428"/>
                  </a:cubicBezTo>
                  <a:cubicBezTo>
                    <a:pt x="17121" y="35672"/>
                    <a:pt x="17790" y="36074"/>
                    <a:pt x="18304" y="36674"/>
                  </a:cubicBezTo>
                  <a:cubicBezTo>
                    <a:pt x="18767" y="37209"/>
                    <a:pt x="19121" y="37843"/>
                    <a:pt x="19662" y="38308"/>
                  </a:cubicBezTo>
                  <a:cubicBezTo>
                    <a:pt x="19769" y="38283"/>
                    <a:pt x="19876" y="38256"/>
                    <a:pt x="19981" y="38230"/>
                  </a:cubicBezTo>
                  <a:cubicBezTo>
                    <a:pt x="20472" y="38121"/>
                    <a:pt x="20974" y="38065"/>
                    <a:pt x="21478" y="38065"/>
                  </a:cubicBezTo>
                  <a:cubicBezTo>
                    <a:pt x="21758" y="38065"/>
                    <a:pt x="22040" y="38084"/>
                    <a:pt x="22320" y="38118"/>
                  </a:cubicBezTo>
                  <a:close/>
                  <a:moveTo>
                    <a:pt x="11104" y="32747"/>
                  </a:moveTo>
                  <a:cubicBezTo>
                    <a:pt x="11320" y="32893"/>
                    <a:pt x="11550" y="33019"/>
                    <a:pt x="11789" y="33126"/>
                  </a:cubicBezTo>
                  <a:cubicBezTo>
                    <a:pt x="11709" y="33041"/>
                    <a:pt x="11632" y="32955"/>
                    <a:pt x="11556" y="32864"/>
                  </a:cubicBezTo>
                  <a:cubicBezTo>
                    <a:pt x="11503" y="32801"/>
                    <a:pt x="11451" y="32735"/>
                    <a:pt x="11400" y="32671"/>
                  </a:cubicBezTo>
                  <a:cubicBezTo>
                    <a:pt x="11299" y="32696"/>
                    <a:pt x="11200" y="32720"/>
                    <a:pt x="11102" y="32747"/>
                  </a:cubicBezTo>
                  <a:close/>
                  <a:moveTo>
                    <a:pt x="39358" y="16699"/>
                  </a:moveTo>
                  <a:cubicBezTo>
                    <a:pt x="39376" y="16750"/>
                    <a:pt x="39352" y="16806"/>
                    <a:pt x="39304" y="16828"/>
                  </a:cubicBezTo>
                  <a:cubicBezTo>
                    <a:pt x="39288" y="16863"/>
                    <a:pt x="39253" y="16884"/>
                    <a:pt x="39216" y="16884"/>
                  </a:cubicBezTo>
                  <a:cubicBezTo>
                    <a:pt x="38922" y="16867"/>
                    <a:pt x="38628" y="16810"/>
                    <a:pt x="38331" y="16836"/>
                  </a:cubicBezTo>
                  <a:cubicBezTo>
                    <a:pt x="38253" y="16836"/>
                    <a:pt x="38130" y="16871"/>
                    <a:pt x="38093" y="16793"/>
                  </a:cubicBezTo>
                  <a:cubicBezTo>
                    <a:pt x="38031" y="16791"/>
                    <a:pt x="37969" y="16791"/>
                    <a:pt x="37907" y="16793"/>
                  </a:cubicBezTo>
                  <a:cubicBezTo>
                    <a:pt x="37831" y="16799"/>
                    <a:pt x="37757" y="16808"/>
                    <a:pt x="37683" y="16822"/>
                  </a:cubicBezTo>
                  <a:cubicBezTo>
                    <a:pt x="37611" y="16838"/>
                    <a:pt x="37541" y="16857"/>
                    <a:pt x="37471" y="16880"/>
                  </a:cubicBezTo>
                  <a:cubicBezTo>
                    <a:pt x="37393" y="16906"/>
                    <a:pt x="37317" y="16933"/>
                    <a:pt x="37237" y="16954"/>
                  </a:cubicBezTo>
                  <a:cubicBezTo>
                    <a:pt x="37083" y="16993"/>
                    <a:pt x="36922" y="17020"/>
                    <a:pt x="36768" y="17071"/>
                  </a:cubicBezTo>
                  <a:cubicBezTo>
                    <a:pt x="36739" y="17081"/>
                    <a:pt x="36708" y="17092"/>
                    <a:pt x="36679" y="17106"/>
                  </a:cubicBezTo>
                  <a:cubicBezTo>
                    <a:pt x="36653" y="17118"/>
                    <a:pt x="36624" y="17127"/>
                    <a:pt x="36595" y="17129"/>
                  </a:cubicBezTo>
                  <a:cubicBezTo>
                    <a:pt x="36587" y="17129"/>
                    <a:pt x="36576" y="17127"/>
                    <a:pt x="36568" y="17127"/>
                  </a:cubicBezTo>
                  <a:cubicBezTo>
                    <a:pt x="36513" y="17110"/>
                    <a:pt x="36478" y="17055"/>
                    <a:pt x="36488" y="16997"/>
                  </a:cubicBezTo>
                  <a:cubicBezTo>
                    <a:pt x="36490" y="16972"/>
                    <a:pt x="36496" y="16950"/>
                    <a:pt x="36502" y="16927"/>
                  </a:cubicBezTo>
                  <a:lnTo>
                    <a:pt x="36502" y="16919"/>
                  </a:lnTo>
                  <a:lnTo>
                    <a:pt x="36502" y="16917"/>
                  </a:lnTo>
                  <a:cubicBezTo>
                    <a:pt x="36537" y="16738"/>
                    <a:pt x="36562" y="16557"/>
                    <a:pt x="36589" y="16378"/>
                  </a:cubicBezTo>
                  <a:cubicBezTo>
                    <a:pt x="36618" y="16176"/>
                    <a:pt x="36644" y="15977"/>
                    <a:pt x="36663" y="15775"/>
                  </a:cubicBezTo>
                  <a:cubicBezTo>
                    <a:pt x="36675" y="15662"/>
                    <a:pt x="36683" y="15547"/>
                    <a:pt x="36692" y="15431"/>
                  </a:cubicBezTo>
                  <a:cubicBezTo>
                    <a:pt x="36716" y="15020"/>
                    <a:pt x="36729" y="14604"/>
                    <a:pt x="36720" y="14191"/>
                  </a:cubicBezTo>
                  <a:cubicBezTo>
                    <a:pt x="36712" y="13798"/>
                    <a:pt x="36700" y="13405"/>
                    <a:pt x="36677" y="13010"/>
                  </a:cubicBezTo>
                  <a:cubicBezTo>
                    <a:pt x="36661" y="12800"/>
                    <a:pt x="36642" y="12590"/>
                    <a:pt x="36611" y="12383"/>
                  </a:cubicBezTo>
                  <a:cubicBezTo>
                    <a:pt x="36583" y="12173"/>
                    <a:pt x="36544" y="11961"/>
                    <a:pt x="36502" y="11751"/>
                  </a:cubicBezTo>
                  <a:lnTo>
                    <a:pt x="36476" y="11613"/>
                  </a:lnTo>
                  <a:cubicBezTo>
                    <a:pt x="36476" y="11611"/>
                    <a:pt x="36476" y="11611"/>
                    <a:pt x="36476" y="11609"/>
                  </a:cubicBezTo>
                  <a:lnTo>
                    <a:pt x="36476" y="11607"/>
                  </a:lnTo>
                  <a:cubicBezTo>
                    <a:pt x="36410" y="11298"/>
                    <a:pt x="36336" y="10990"/>
                    <a:pt x="36245" y="10700"/>
                  </a:cubicBezTo>
                  <a:cubicBezTo>
                    <a:pt x="36233" y="10665"/>
                    <a:pt x="36219" y="10630"/>
                    <a:pt x="36212" y="10603"/>
                  </a:cubicBezTo>
                  <a:cubicBezTo>
                    <a:pt x="36157" y="10445"/>
                    <a:pt x="36099" y="10288"/>
                    <a:pt x="36037" y="10134"/>
                  </a:cubicBezTo>
                  <a:cubicBezTo>
                    <a:pt x="35978" y="9984"/>
                    <a:pt x="35910" y="9836"/>
                    <a:pt x="35840" y="9690"/>
                  </a:cubicBezTo>
                  <a:cubicBezTo>
                    <a:pt x="35786" y="9583"/>
                    <a:pt x="35731" y="9480"/>
                    <a:pt x="35673" y="9375"/>
                  </a:cubicBezTo>
                  <a:cubicBezTo>
                    <a:pt x="35618" y="9272"/>
                    <a:pt x="35554" y="9169"/>
                    <a:pt x="35486" y="9068"/>
                  </a:cubicBezTo>
                  <a:cubicBezTo>
                    <a:pt x="35431" y="8986"/>
                    <a:pt x="35375" y="8906"/>
                    <a:pt x="35315" y="8826"/>
                  </a:cubicBezTo>
                  <a:cubicBezTo>
                    <a:pt x="35256" y="8747"/>
                    <a:pt x="35194" y="8671"/>
                    <a:pt x="35130" y="8595"/>
                  </a:cubicBezTo>
                  <a:cubicBezTo>
                    <a:pt x="35089" y="8550"/>
                    <a:pt x="35048" y="8505"/>
                    <a:pt x="35005" y="8461"/>
                  </a:cubicBezTo>
                  <a:cubicBezTo>
                    <a:pt x="34964" y="8418"/>
                    <a:pt x="34914" y="8373"/>
                    <a:pt x="34867" y="8330"/>
                  </a:cubicBezTo>
                  <a:cubicBezTo>
                    <a:pt x="34805" y="8278"/>
                    <a:pt x="34741" y="8227"/>
                    <a:pt x="34676" y="8182"/>
                  </a:cubicBezTo>
                  <a:cubicBezTo>
                    <a:pt x="34643" y="8159"/>
                    <a:pt x="34610" y="8138"/>
                    <a:pt x="34575" y="8118"/>
                  </a:cubicBezTo>
                  <a:cubicBezTo>
                    <a:pt x="34540" y="8097"/>
                    <a:pt x="34505" y="8079"/>
                    <a:pt x="34470" y="8060"/>
                  </a:cubicBezTo>
                  <a:cubicBezTo>
                    <a:pt x="34412" y="8034"/>
                    <a:pt x="34353" y="8009"/>
                    <a:pt x="34293" y="7988"/>
                  </a:cubicBezTo>
                  <a:cubicBezTo>
                    <a:pt x="34227" y="7968"/>
                    <a:pt x="34161" y="7951"/>
                    <a:pt x="34095" y="7937"/>
                  </a:cubicBezTo>
                  <a:cubicBezTo>
                    <a:pt x="34050" y="7929"/>
                    <a:pt x="34005" y="7922"/>
                    <a:pt x="33960" y="7918"/>
                  </a:cubicBezTo>
                  <a:cubicBezTo>
                    <a:pt x="33906" y="7914"/>
                    <a:pt x="33853" y="7914"/>
                    <a:pt x="33799" y="7918"/>
                  </a:cubicBezTo>
                  <a:cubicBezTo>
                    <a:pt x="33737" y="7922"/>
                    <a:pt x="33678" y="7931"/>
                    <a:pt x="33616" y="7943"/>
                  </a:cubicBezTo>
                  <a:cubicBezTo>
                    <a:pt x="33513" y="7966"/>
                    <a:pt x="33408" y="7994"/>
                    <a:pt x="33308" y="8029"/>
                  </a:cubicBezTo>
                  <a:cubicBezTo>
                    <a:pt x="33215" y="8066"/>
                    <a:pt x="33124" y="8108"/>
                    <a:pt x="33044" y="8143"/>
                  </a:cubicBezTo>
                  <a:cubicBezTo>
                    <a:pt x="32974" y="8180"/>
                    <a:pt x="32906" y="8215"/>
                    <a:pt x="32838" y="8254"/>
                  </a:cubicBezTo>
                  <a:cubicBezTo>
                    <a:pt x="32773" y="8293"/>
                    <a:pt x="32713" y="8332"/>
                    <a:pt x="32651" y="8375"/>
                  </a:cubicBezTo>
                  <a:cubicBezTo>
                    <a:pt x="32573" y="8429"/>
                    <a:pt x="32497" y="8486"/>
                    <a:pt x="32425" y="8548"/>
                  </a:cubicBezTo>
                  <a:cubicBezTo>
                    <a:pt x="32306" y="8659"/>
                    <a:pt x="32190" y="8776"/>
                    <a:pt x="32081" y="8900"/>
                  </a:cubicBezTo>
                  <a:cubicBezTo>
                    <a:pt x="31999" y="8994"/>
                    <a:pt x="31921" y="9095"/>
                    <a:pt x="31851" y="9200"/>
                  </a:cubicBezTo>
                  <a:cubicBezTo>
                    <a:pt x="31818" y="9247"/>
                    <a:pt x="31787" y="9295"/>
                    <a:pt x="31756" y="9344"/>
                  </a:cubicBezTo>
                  <a:cubicBezTo>
                    <a:pt x="31491" y="9887"/>
                    <a:pt x="31310" y="10484"/>
                    <a:pt x="30857" y="10905"/>
                  </a:cubicBezTo>
                  <a:cubicBezTo>
                    <a:pt x="30213" y="11424"/>
                    <a:pt x="29304" y="11465"/>
                    <a:pt x="28685" y="12043"/>
                  </a:cubicBezTo>
                  <a:cubicBezTo>
                    <a:pt x="28214" y="12430"/>
                    <a:pt x="27792" y="12854"/>
                    <a:pt x="27379" y="13298"/>
                  </a:cubicBezTo>
                  <a:cubicBezTo>
                    <a:pt x="27280" y="13389"/>
                    <a:pt x="27171" y="13584"/>
                    <a:pt x="27019" y="13500"/>
                  </a:cubicBezTo>
                  <a:cubicBezTo>
                    <a:pt x="26858" y="13294"/>
                    <a:pt x="27179" y="12683"/>
                    <a:pt x="27202" y="12409"/>
                  </a:cubicBezTo>
                  <a:cubicBezTo>
                    <a:pt x="27350" y="11895"/>
                    <a:pt x="27270" y="11364"/>
                    <a:pt x="27224" y="10842"/>
                  </a:cubicBezTo>
                  <a:cubicBezTo>
                    <a:pt x="26848" y="12461"/>
                    <a:pt x="26815" y="11823"/>
                    <a:pt x="26212" y="10813"/>
                  </a:cubicBezTo>
                  <a:cubicBezTo>
                    <a:pt x="25768" y="10107"/>
                    <a:pt x="25146" y="9414"/>
                    <a:pt x="25272" y="8521"/>
                  </a:cubicBezTo>
                  <a:cubicBezTo>
                    <a:pt x="25268" y="8447"/>
                    <a:pt x="25272" y="8371"/>
                    <a:pt x="25282" y="8299"/>
                  </a:cubicBezTo>
                  <a:cubicBezTo>
                    <a:pt x="24893" y="8819"/>
                    <a:pt x="24577" y="9387"/>
                    <a:pt x="24338" y="9992"/>
                  </a:cubicBezTo>
                  <a:cubicBezTo>
                    <a:pt x="23982" y="11372"/>
                    <a:pt x="23464" y="12790"/>
                    <a:pt x="23754" y="14218"/>
                  </a:cubicBezTo>
                  <a:lnTo>
                    <a:pt x="23762" y="14261"/>
                  </a:lnTo>
                  <a:cubicBezTo>
                    <a:pt x="23972" y="14833"/>
                    <a:pt x="24225" y="15398"/>
                    <a:pt x="24237" y="16009"/>
                  </a:cubicBezTo>
                  <a:cubicBezTo>
                    <a:pt x="24270" y="16631"/>
                    <a:pt x="24217" y="17258"/>
                    <a:pt x="24340" y="17871"/>
                  </a:cubicBezTo>
                  <a:cubicBezTo>
                    <a:pt x="24546" y="18639"/>
                    <a:pt x="24879" y="19426"/>
                    <a:pt x="25455" y="19990"/>
                  </a:cubicBezTo>
                  <a:cubicBezTo>
                    <a:pt x="26192" y="20618"/>
                    <a:pt x="27160" y="21076"/>
                    <a:pt x="28138" y="21033"/>
                  </a:cubicBezTo>
                  <a:cubicBezTo>
                    <a:pt x="29125" y="20918"/>
                    <a:pt x="30043" y="20461"/>
                    <a:pt x="30730" y="19743"/>
                  </a:cubicBezTo>
                  <a:cubicBezTo>
                    <a:pt x="30826" y="19655"/>
                    <a:pt x="30915" y="19562"/>
                    <a:pt x="30999" y="19464"/>
                  </a:cubicBezTo>
                  <a:cubicBezTo>
                    <a:pt x="31051" y="19404"/>
                    <a:pt x="31098" y="19344"/>
                    <a:pt x="31145" y="19282"/>
                  </a:cubicBezTo>
                  <a:cubicBezTo>
                    <a:pt x="31195" y="19215"/>
                    <a:pt x="31240" y="19145"/>
                    <a:pt x="31283" y="19073"/>
                  </a:cubicBezTo>
                  <a:cubicBezTo>
                    <a:pt x="31370" y="18939"/>
                    <a:pt x="31446" y="18797"/>
                    <a:pt x="31512" y="18653"/>
                  </a:cubicBezTo>
                  <a:cubicBezTo>
                    <a:pt x="31647" y="18355"/>
                    <a:pt x="31763" y="18046"/>
                    <a:pt x="31851" y="17729"/>
                  </a:cubicBezTo>
                  <a:cubicBezTo>
                    <a:pt x="31937" y="17425"/>
                    <a:pt x="31989" y="17112"/>
                    <a:pt x="32034" y="16799"/>
                  </a:cubicBezTo>
                  <a:cubicBezTo>
                    <a:pt x="32079" y="16499"/>
                    <a:pt x="32112" y="16197"/>
                    <a:pt x="32151" y="15896"/>
                  </a:cubicBezTo>
                  <a:cubicBezTo>
                    <a:pt x="32158" y="15841"/>
                    <a:pt x="32166" y="15785"/>
                    <a:pt x="32172" y="15728"/>
                  </a:cubicBezTo>
                  <a:cubicBezTo>
                    <a:pt x="32188" y="15701"/>
                    <a:pt x="32203" y="15670"/>
                    <a:pt x="32215" y="15639"/>
                  </a:cubicBezTo>
                  <a:cubicBezTo>
                    <a:pt x="32215" y="15705"/>
                    <a:pt x="32215" y="15773"/>
                    <a:pt x="32219" y="15839"/>
                  </a:cubicBezTo>
                  <a:cubicBezTo>
                    <a:pt x="32225" y="15713"/>
                    <a:pt x="32227" y="15565"/>
                    <a:pt x="32367" y="15582"/>
                  </a:cubicBezTo>
                  <a:cubicBezTo>
                    <a:pt x="32349" y="15152"/>
                    <a:pt x="32421" y="14724"/>
                    <a:pt x="32394" y="14296"/>
                  </a:cubicBezTo>
                  <a:cubicBezTo>
                    <a:pt x="32215" y="14203"/>
                    <a:pt x="32460" y="13991"/>
                    <a:pt x="32553" y="14156"/>
                  </a:cubicBezTo>
                  <a:cubicBezTo>
                    <a:pt x="32637" y="14333"/>
                    <a:pt x="32587" y="14547"/>
                    <a:pt x="32592" y="14736"/>
                  </a:cubicBezTo>
                  <a:cubicBezTo>
                    <a:pt x="32557" y="15269"/>
                    <a:pt x="32540" y="15806"/>
                    <a:pt x="32643" y="16332"/>
                  </a:cubicBezTo>
                  <a:cubicBezTo>
                    <a:pt x="32857" y="17075"/>
                    <a:pt x="32993" y="17956"/>
                    <a:pt x="33628" y="18464"/>
                  </a:cubicBezTo>
                  <a:cubicBezTo>
                    <a:pt x="33696" y="18503"/>
                    <a:pt x="33698" y="18597"/>
                    <a:pt x="33633" y="18639"/>
                  </a:cubicBezTo>
                  <a:cubicBezTo>
                    <a:pt x="33546" y="18671"/>
                    <a:pt x="33447" y="18649"/>
                    <a:pt x="33357" y="18655"/>
                  </a:cubicBezTo>
                  <a:cubicBezTo>
                    <a:pt x="33009" y="18639"/>
                    <a:pt x="32664" y="18680"/>
                    <a:pt x="32320" y="18704"/>
                  </a:cubicBezTo>
                  <a:cubicBezTo>
                    <a:pt x="32332" y="18892"/>
                    <a:pt x="32351" y="19077"/>
                    <a:pt x="32378" y="19264"/>
                  </a:cubicBezTo>
                  <a:cubicBezTo>
                    <a:pt x="32505" y="20428"/>
                    <a:pt x="32429" y="21613"/>
                    <a:pt x="32680" y="22763"/>
                  </a:cubicBezTo>
                  <a:cubicBezTo>
                    <a:pt x="32824" y="23494"/>
                    <a:pt x="32985" y="24214"/>
                    <a:pt x="33085" y="24950"/>
                  </a:cubicBezTo>
                  <a:cubicBezTo>
                    <a:pt x="33174" y="25263"/>
                    <a:pt x="33042" y="25302"/>
                    <a:pt x="32849" y="25302"/>
                  </a:cubicBezTo>
                  <a:cubicBezTo>
                    <a:pt x="32816" y="25302"/>
                    <a:pt x="32783" y="25302"/>
                    <a:pt x="32748" y="25300"/>
                  </a:cubicBezTo>
                  <a:cubicBezTo>
                    <a:pt x="32703" y="25298"/>
                    <a:pt x="32653" y="25296"/>
                    <a:pt x="32606" y="25298"/>
                  </a:cubicBezTo>
                  <a:cubicBezTo>
                    <a:pt x="32285" y="25296"/>
                    <a:pt x="31970" y="25230"/>
                    <a:pt x="31651" y="25203"/>
                  </a:cubicBezTo>
                  <a:cubicBezTo>
                    <a:pt x="31182" y="25176"/>
                    <a:pt x="30717" y="25176"/>
                    <a:pt x="30261" y="25076"/>
                  </a:cubicBezTo>
                  <a:cubicBezTo>
                    <a:pt x="29460" y="24921"/>
                    <a:pt x="28718" y="24580"/>
                    <a:pt x="27961" y="24292"/>
                  </a:cubicBezTo>
                  <a:cubicBezTo>
                    <a:pt x="27794" y="24240"/>
                    <a:pt x="27128" y="24092"/>
                    <a:pt x="27150" y="23930"/>
                  </a:cubicBezTo>
                  <a:cubicBezTo>
                    <a:pt x="26352" y="23751"/>
                    <a:pt x="25599" y="23415"/>
                    <a:pt x="25144" y="22739"/>
                  </a:cubicBezTo>
                  <a:cubicBezTo>
                    <a:pt x="25089" y="22829"/>
                    <a:pt x="25015" y="22893"/>
                    <a:pt x="24920" y="22916"/>
                  </a:cubicBezTo>
                  <a:cubicBezTo>
                    <a:pt x="24531" y="22761"/>
                    <a:pt x="24336" y="22315"/>
                    <a:pt x="24046" y="22031"/>
                  </a:cubicBezTo>
                  <a:cubicBezTo>
                    <a:pt x="23579" y="21480"/>
                    <a:pt x="22956" y="21070"/>
                    <a:pt x="22542" y="20476"/>
                  </a:cubicBezTo>
                  <a:cubicBezTo>
                    <a:pt x="22163" y="19838"/>
                    <a:pt x="21976" y="19106"/>
                    <a:pt x="21659" y="18437"/>
                  </a:cubicBezTo>
                  <a:cubicBezTo>
                    <a:pt x="21234" y="17402"/>
                    <a:pt x="20779" y="16380"/>
                    <a:pt x="20392" y="15333"/>
                  </a:cubicBezTo>
                  <a:cubicBezTo>
                    <a:pt x="19997" y="14327"/>
                    <a:pt x="19633" y="13312"/>
                    <a:pt x="19269" y="12298"/>
                  </a:cubicBezTo>
                  <a:cubicBezTo>
                    <a:pt x="18736" y="11191"/>
                    <a:pt x="18068" y="10118"/>
                    <a:pt x="18185" y="8838"/>
                  </a:cubicBezTo>
                  <a:cubicBezTo>
                    <a:pt x="18142" y="8141"/>
                    <a:pt x="18339" y="7466"/>
                    <a:pt x="18407" y="6777"/>
                  </a:cubicBezTo>
                  <a:cubicBezTo>
                    <a:pt x="18444" y="6382"/>
                    <a:pt x="18526" y="5991"/>
                    <a:pt x="18676" y="5622"/>
                  </a:cubicBezTo>
                  <a:cubicBezTo>
                    <a:pt x="18866" y="5104"/>
                    <a:pt x="19285" y="5736"/>
                    <a:pt x="19442" y="5964"/>
                  </a:cubicBezTo>
                  <a:cubicBezTo>
                    <a:pt x="19487" y="6028"/>
                    <a:pt x="19532" y="6089"/>
                    <a:pt x="19582" y="6147"/>
                  </a:cubicBezTo>
                  <a:cubicBezTo>
                    <a:pt x="19689" y="6061"/>
                    <a:pt x="19896" y="6326"/>
                    <a:pt x="20007" y="6375"/>
                  </a:cubicBezTo>
                  <a:cubicBezTo>
                    <a:pt x="20324" y="6589"/>
                    <a:pt x="20705" y="6670"/>
                    <a:pt x="21048" y="6826"/>
                  </a:cubicBezTo>
                  <a:cubicBezTo>
                    <a:pt x="21388" y="6984"/>
                    <a:pt x="21725" y="7145"/>
                    <a:pt x="22098" y="7194"/>
                  </a:cubicBezTo>
                  <a:cubicBezTo>
                    <a:pt x="23416" y="7085"/>
                    <a:pt x="24840" y="6960"/>
                    <a:pt x="26025" y="6271"/>
                  </a:cubicBezTo>
                  <a:cubicBezTo>
                    <a:pt x="26385" y="6199"/>
                    <a:pt x="25951" y="6818"/>
                    <a:pt x="25934" y="6968"/>
                  </a:cubicBezTo>
                  <a:cubicBezTo>
                    <a:pt x="25877" y="7054"/>
                    <a:pt x="25792" y="7338"/>
                    <a:pt x="25694" y="7616"/>
                  </a:cubicBezTo>
                  <a:cubicBezTo>
                    <a:pt x="25700" y="7612"/>
                    <a:pt x="25706" y="7606"/>
                    <a:pt x="25712" y="7602"/>
                  </a:cubicBezTo>
                  <a:cubicBezTo>
                    <a:pt x="25823" y="7507"/>
                    <a:pt x="26033" y="7219"/>
                    <a:pt x="26152" y="7420"/>
                  </a:cubicBezTo>
                  <a:cubicBezTo>
                    <a:pt x="26155" y="7427"/>
                    <a:pt x="26157" y="7433"/>
                    <a:pt x="26157" y="7441"/>
                  </a:cubicBezTo>
                  <a:cubicBezTo>
                    <a:pt x="26685" y="7098"/>
                    <a:pt x="27208" y="7017"/>
                    <a:pt x="27901" y="6721"/>
                  </a:cubicBezTo>
                  <a:cubicBezTo>
                    <a:pt x="28695" y="6305"/>
                    <a:pt x="29395" y="5750"/>
                    <a:pt x="30152" y="5281"/>
                  </a:cubicBezTo>
                  <a:cubicBezTo>
                    <a:pt x="31022" y="4781"/>
                    <a:pt x="32530" y="4040"/>
                    <a:pt x="33528" y="4071"/>
                  </a:cubicBezTo>
                  <a:cubicBezTo>
                    <a:pt x="34925" y="4308"/>
                    <a:pt x="35978" y="6219"/>
                    <a:pt x="36832" y="7254"/>
                  </a:cubicBezTo>
                  <a:cubicBezTo>
                    <a:pt x="36893" y="7408"/>
                    <a:pt x="37233" y="7610"/>
                    <a:pt x="37148" y="7768"/>
                  </a:cubicBezTo>
                  <a:cubicBezTo>
                    <a:pt x="37838" y="8869"/>
                    <a:pt x="38335" y="10099"/>
                    <a:pt x="38765" y="11319"/>
                  </a:cubicBezTo>
                  <a:cubicBezTo>
                    <a:pt x="39000" y="12107"/>
                    <a:pt x="39039" y="12930"/>
                    <a:pt x="39201" y="13732"/>
                  </a:cubicBezTo>
                  <a:cubicBezTo>
                    <a:pt x="39269" y="14109"/>
                    <a:pt x="39282" y="14493"/>
                    <a:pt x="39284" y="14876"/>
                  </a:cubicBezTo>
                  <a:cubicBezTo>
                    <a:pt x="39300" y="14979"/>
                    <a:pt x="39313" y="15080"/>
                    <a:pt x="39325" y="15180"/>
                  </a:cubicBezTo>
                  <a:cubicBezTo>
                    <a:pt x="39415" y="15691"/>
                    <a:pt x="39358" y="16188"/>
                    <a:pt x="39360" y="16699"/>
                  </a:cubicBezTo>
                  <a:close/>
                  <a:moveTo>
                    <a:pt x="5245" y="32323"/>
                  </a:moveTo>
                  <a:cubicBezTo>
                    <a:pt x="4975" y="32136"/>
                    <a:pt x="4689" y="31961"/>
                    <a:pt x="4486" y="31698"/>
                  </a:cubicBezTo>
                  <a:cubicBezTo>
                    <a:pt x="4103" y="31272"/>
                    <a:pt x="3922" y="30727"/>
                    <a:pt x="3844" y="30167"/>
                  </a:cubicBezTo>
                  <a:cubicBezTo>
                    <a:pt x="3827" y="30044"/>
                    <a:pt x="3796" y="29918"/>
                    <a:pt x="3815" y="29793"/>
                  </a:cubicBezTo>
                  <a:cubicBezTo>
                    <a:pt x="3838" y="29760"/>
                    <a:pt x="3836" y="29717"/>
                    <a:pt x="3813" y="29682"/>
                  </a:cubicBezTo>
                  <a:cubicBezTo>
                    <a:pt x="3714" y="29620"/>
                    <a:pt x="3659" y="29647"/>
                    <a:pt x="3634" y="29727"/>
                  </a:cubicBezTo>
                  <a:cubicBezTo>
                    <a:pt x="3599" y="29727"/>
                    <a:pt x="3568" y="29750"/>
                    <a:pt x="3554" y="29783"/>
                  </a:cubicBezTo>
                  <a:cubicBezTo>
                    <a:pt x="3208" y="30505"/>
                    <a:pt x="2959" y="30887"/>
                    <a:pt x="2249" y="31301"/>
                  </a:cubicBezTo>
                  <a:cubicBezTo>
                    <a:pt x="1523" y="31912"/>
                    <a:pt x="1531" y="32319"/>
                    <a:pt x="1484" y="33193"/>
                  </a:cubicBezTo>
                  <a:cubicBezTo>
                    <a:pt x="1470" y="33319"/>
                    <a:pt x="1447" y="33444"/>
                    <a:pt x="1414" y="33566"/>
                  </a:cubicBezTo>
                  <a:cubicBezTo>
                    <a:pt x="1369" y="33570"/>
                    <a:pt x="1332" y="33603"/>
                    <a:pt x="1326" y="33646"/>
                  </a:cubicBezTo>
                  <a:cubicBezTo>
                    <a:pt x="1190" y="34267"/>
                    <a:pt x="536" y="34576"/>
                    <a:pt x="244" y="35105"/>
                  </a:cubicBezTo>
                  <a:cubicBezTo>
                    <a:pt x="116" y="35382"/>
                    <a:pt x="1" y="35714"/>
                    <a:pt x="73" y="36018"/>
                  </a:cubicBezTo>
                  <a:cubicBezTo>
                    <a:pt x="145" y="36135"/>
                    <a:pt x="272" y="36035"/>
                    <a:pt x="295" y="35936"/>
                  </a:cubicBezTo>
                  <a:cubicBezTo>
                    <a:pt x="369" y="35779"/>
                    <a:pt x="460" y="35631"/>
                    <a:pt x="565" y="35493"/>
                  </a:cubicBezTo>
                  <a:cubicBezTo>
                    <a:pt x="807" y="35191"/>
                    <a:pt x="1062" y="34878"/>
                    <a:pt x="1379" y="34650"/>
                  </a:cubicBezTo>
                  <a:cubicBezTo>
                    <a:pt x="1603" y="34481"/>
                    <a:pt x="1894" y="34407"/>
                    <a:pt x="2105" y="34224"/>
                  </a:cubicBezTo>
                  <a:cubicBezTo>
                    <a:pt x="2272" y="34064"/>
                    <a:pt x="2126" y="33617"/>
                    <a:pt x="2297" y="33290"/>
                  </a:cubicBezTo>
                  <a:cubicBezTo>
                    <a:pt x="2741" y="32222"/>
                    <a:pt x="3959" y="31848"/>
                    <a:pt x="4949" y="32430"/>
                  </a:cubicBezTo>
                  <a:cubicBezTo>
                    <a:pt x="5037" y="32467"/>
                    <a:pt x="5138" y="32539"/>
                    <a:pt x="5234" y="32500"/>
                  </a:cubicBezTo>
                  <a:cubicBezTo>
                    <a:pt x="5300" y="32461"/>
                    <a:pt x="5304" y="32369"/>
                    <a:pt x="5243" y="32323"/>
                  </a:cubicBezTo>
                  <a:close/>
                  <a:moveTo>
                    <a:pt x="15813" y="1171"/>
                  </a:moveTo>
                  <a:cubicBezTo>
                    <a:pt x="15794" y="1401"/>
                    <a:pt x="15885" y="2753"/>
                    <a:pt x="15414" y="2296"/>
                  </a:cubicBezTo>
                  <a:cubicBezTo>
                    <a:pt x="14735" y="1113"/>
                    <a:pt x="12984" y="1712"/>
                    <a:pt x="12949" y="1208"/>
                  </a:cubicBezTo>
                  <a:cubicBezTo>
                    <a:pt x="13293" y="708"/>
                    <a:pt x="13011" y="31"/>
                    <a:pt x="13247" y="21"/>
                  </a:cubicBezTo>
                  <a:cubicBezTo>
                    <a:pt x="13858" y="89"/>
                    <a:pt x="14457" y="12"/>
                    <a:pt x="15062" y="0"/>
                  </a:cubicBezTo>
                  <a:cubicBezTo>
                    <a:pt x="15541" y="80"/>
                    <a:pt x="15798" y="730"/>
                    <a:pt x="15813" y="1171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63"/>
            <p:cNvSpPr/>
            <p:nvPr/>
          </p:nvSpPr>
          <p:spPr>
            <a:xfrm>
              <a:off x="5918461" y="1807510"/>
              <a:ext cx="865106" cy="678850"/>
            </a:xfrm>
            <a:custGeom>
              <a:avLst/>
              <a:gdLst/>
              <a:ahLst/>
              <a:cxnLst/>
              <a:rect l="l" t="t" r="r" b="b"/>
              <a:pathLst>
                <a:path w="11073" h="8689" extrusionOk="0">
                  <a:moveTo>
                    <a:pt x="126" y="4115"/>
                  </a:moveTo>
                  <a:cubicBezTo>
                    <a:pt x="1" y="4298"/>
                    <a:pt x="65" y="4714"/>
                    <a:pt x="112" y="4885"/>
                  </a:cubicBezTo>
                  <a:cubicBezTo>
                    <a:pt x="126" y="4938"/>
                    <a:pt x="161" y="4983"/>
                    <a:pt x="211" y="5008"/>
                  </a:cubicBezTo>
                  <a:cubicBezTo>
                    <a:pt x="277" y="5415"/>
                    <a:pt x="423" y="5804"/>
                    <a:pt x="641" y="6156"/>
                  </a:cubicBezTo>
                  <a:cubicBezTo>
                    <a:pt x="643" y="6162"/>
                    <a:pt x="647" y="6170"/>
                    <a:pt x="651" y="6177"/>
                  </a:cubicBezTo>
                  <a:cubicBezTo>
                    <a:pt x="700" y="6261"/>
                    <a:pt x="754" y="6343"/>
                    <a:pt x="814" y="6421"/>
                  </a:cubicBezTo>
                  <a:cubicBezTo>
                    <a:pt x="953" y="6648"/>
                    <a:pt x="1093" y="6874"/>
                    <a:pt x="1276" y="7067"/>
                  </a:cubicBezTo>
                  <a:cubicBezTo>
                    <a:pt x="1390" y="7183"/>
                    <a:pt x="1515" y="7283"/>
                    <a:pt x="1653" y="7372"/>
                  </a:cubicBezTo>
                  <a:cubicBezTo>
                    <a:pt x="1735" y="7438"/>
                    <a:pt x="1846" y="7485"/>
                    <a:pt x="1937" y="7450"/>
                  </a:cubicBezTo>
                  <a:lnTo>
                    <a:pt x="1941" y="7454"/>
                  </a:lnTo>
                  <a:cubicBezTo>
                    <a:pt x="2468" y="7771"/>
                    <a:pt x="3095" y="7703"/>
                    <a:pt x="3681" y="7715"/>
                  </a:cubicBezTo>
                  <a:cubicBezTo>
                    <a:pt x="4231" y="7703"/>
                    <a:pt x="4782" y="7757"/>
                    <a:pt x="5311" y="7913"/>
                  </a:cubicBezTo>
                  <a:cubicBezTo>
                    <a:pt x="6018" y="8129"/>
                    <a:pt x="6716" y="8392"/>
                    <a:pt x="7442" y="8538"/>
                  </a:cubicBezTo>
                  <a:cubicBezTo>
                    <a:pt x="7685" y="8571"/>
                    <a:pt x="7930" y="8575"/>
                    <a:pt x="8172" y="8608"/>
                  </a:cubicBezTo>
                  <a:cubicBezTo>
                    <a:pt x="8185" y="8608"/>
                    <a:pt x="8199" y="8608"/>
                    <a:pt x="8213" y="8610"/>
                  </a:cubicBezTo>
                  <a:cubicBezTo>
                    <a:pt x="8244" y="8625"/>
                    <a:pt x="8277" y="8633"/>
                    <a:pt x="8310" y="8633"/>
                  </a:cubicBezTo>
                  <a:lnTo>
                    <a:pt x="8362" y="8631"/>
                  </a:lnTo>
                  <a:cubicBezTo>
                    <a:pt x="8512" y="8658"/>
                    <a:pt x="8676" y="8688"/>
                    <a:pt x="8779" y="8623"/>
                  </a:cubicBezTo>
                  <a:cubicBezTo>
                    <a:pt x="8794" y="8612"/>
                    <a:pt x="8806" y="8600"/>
                    <a:pt x="8816" y="8588"/>
                  </a:cubicBezTo>
                  <a:cubicBezTo>
                    <a:pt x="9067" y="8549"/>
                    <a:pt x="9314" y="8497"/>
                    <a:pt x="9559" y="8433"/>
                  </a:cubicBezTo>
                  <a:cubicBezTo>
                    <a:pt x="9849" y="8347"/>
                    <a:pt x="10219" y="8213"/>
                    <a:pt x="10254" y="7890"/>
                  </a:cubicBezTo>
                  <a:cubicBezTo>
                    <a:pt x="10256" y="7886"/>
                    <a:pt x="10260" y="7880"/>
                    <a:pt x="10262" y="7874"/>
                  </a:cubicBezTo>
                  <a:cubicBezTo>
                    <a:pt x="10332" y="7598"/>
                    <a:pt x="10563" y="7364"/>
                    <a:pt x="10526" y="7067"/>
                  </a:cubicBezTo>
                  <a:cubicBezTo>
                    <a:pt x="10534" y="7049"/>
                    <a:pt x="10542" y="7030"/>
                    <a:pt x="10548" y="7012"/>
                  </a:cubicBezTo>
                  <a:cubicBezTo>
                    <a:pt x="10544" y="6993"/>
                    <a:pt x="10542" y="6975"/>
                    <a:pt x="10542" y="6956"/>
                  </a:cubicBezTo>
                  <a:cubicBezTo>
                    <a:pt x="10542" y="6940"/>
                    <a:pt x="10544" y="6923"/>
                    <a:pt x="10553" y="6911"/>
                  </a:cubicBezTo>
                  <a:cubicBezTo>
                    <a:pt x="10557" y="6901"/>
                    <a:pt x="10563" y="6890"/>
                    <a:pt x="10573" y="6884"/>
                  </a:cubicBezTo>
                  <a:cubicBezTo>
                    <a:pt x="10587" y="6578"/>
                    <a:pt x="10353" y="6244"/>
                    <a:pt x="10672" y="6022"/>
                  </a:cubicBezTo>
                  <a:cubicBezTo>
                    <a:pt x="11073" y="5599"/>
                    <a:pt x="10441" y="5463"/>
                    <a:pt x="10491" y="4732"/>
                  </a:cubicBezTo>
                  <a:cubicBezTo>
                    <a:pt x="10590" y="4555"/>
                    <a:pt x="10534" y="4325"/>
                    <a:pt x="10532" y="4128"/>
                  </a:cubicBezTo>
                  <a:cubicBezTo>
                    <a:pt x="10542" y="3761"/>
                    <a:pt x="10406" y="3405"/>
                    <a:pt x="10151" y="3140"/>
                  </a:cubicBezTo>
                  <a:cubicBezTo>
                    <a:pt x="10048" y="3006"/>
                    <a:pt x="9851" y="2747"/>
                    <a:pt x="9658" y="2762"/>
                  </a:cubicBezTo>
                  <a:cubicBezTo>
                    <a:pt x="9590" y="2706"/>
                    <a:pt x="9514" y="2655"/>
                    <a:pt x="9452" y="2597"/>
                  </a:cubicBezTo>
                  <a:cubicBezTo>
                    <a:pt x="9187" y="2362"/>
                    <a:pt x="8921" y="2120"/>
                    <a:pt x="8763" y="1795"/>
                  </a:cubicBezTo>
                  <a:cubicBezTo>
                    <a:pt x="8715" y="1692"/>
                    <a:pt x="8668" y="1564"/>
                    <a:pt x="8545" y="1535"/>
                  </a:cubicBezTo>
                  <a:cubicBezTo>
                    <a:pt x="8362" y="1484"/>
                    <a:pt x="8316" y="1698"/>
                    <a:pt x="8129" y="1690"/>
                  </a:cubicBezTo>
                  <a:cubicBezTo>
                    <a:pt x="7886" y="1696"/>
                    <a:pt x="7644" y="1599"/>
                    <a:pt x="7434" y="1482"/>
                  </a:cubicBezTo>
                  <a:cubicBezTo>
                    <a:pt x="7312" y="1385"/>
                    <a:pt x="7319" y="1204"/>
                    <a:pt x="7300" y="1062"/>
                  </a:cubicBezTo>
                  <a:cubicBezTo>
                    <a:pt x="7296" y="927"/>
                    <a:pt x="7255" y="733"/>
                    <a:pt x="7131" y="686"/>
                  </a:cubicBezTo>
                  <a:cubicBezTo>
                    <a:pt x="7117" y="659"/>
                    <a:pt x="7094" y="636"/>
                    <a:pt x="7068" y="622"/>
                  </a:cubicBezTo>
                  <a:cubicBezTo>
                    <a:pt x="6973" y="449"/>
                    <a:pt x="6644" y="381"/>
                    <a:pt x="6469" y="297"/>
                  </a:cubicBezTo>
                  <a:cubicBezTo>
                    <a:pt x="5985" y="71"/>
                    <a:pt x="5449" y="25"/>
                    <a:pt x="4922" y="1"/>
                  </a:cubicBezTo>
                  <a:cubicBezTo>
                    <a:pt x="4543" y="5"/>
                    <a:pt x="4169" y="75"/>
                    <a:pt x="3795" y="132"/>
                  </a:cubicBezTo>
                  <a:cubicBezTo>
                    <a:pt x="3517" y="178"/>
                    <a:pt x="3235" y="225"/>
                    <a:pt x="2965" y="309"/>
                  </a:cubicBezTo>
                  <a:cubicBezTo>
                    <a:pt x="2554" y="460"/>
                    <a:pt x="2180" y="692"/>
                    <a:pt x="1838" y="962"/>
                  </a:cubicBezTo>
                  <a:cubicBezTo>
                    <a:pt x="1488" y="1223"/>
                    <a:pt x="1145" y="1494"/>
                    <a:pt x="886" y="1852"/>
                  </a:cubicBezTo>
                  <a:cubicBezTo>
                    <a:pt x="698" y="2087"/>
                    <a:pt x="550" y="2348"/>
                    <a:pt x="443" y="2626"/>
                  </a:cubicBezTo>
                  <a:cubicBezTo>
                    <a:pt x="328" y="2887"/>
                    <a:pt x="217" y="3150"/>
                    <a:pt x="186" y="3436"/>
                  </a:cubicBezTo>
                  <a:cubicBezTo>
                    <a:pt x="157" y="3663"/>
                    <a:pt x="102" y="3889"/>
                    <a:pt x="126" y="41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63"/>
            <p:cNvSpPr/>
            <p:nvPr/>
          </p:nvSpPr>
          <p:spPr>
            <a:xfrm>
              <a:off x="5919633" y="1891418"/>
              <a:ext cx="844871" cy="596035"/>
            </a:xfrm>
            <a:custGeom>
              <a:avLst/>
              <a:gdLst/>
              <a:ahLst/>
              <a:cxnLst/>
              <a:rect l="l" t="t" r="r" b="b"/>
              <a:pathLst>
                <a:path w="10814" h="7629" extrusionOk="0">
                  <a:moveTo>
                    <a:pt x="8036" y="7619"/>
                  </a:moveTo>
                  <a:cubicBezTo>
                    <a:pt x="7534" y="7561"/>
                    <a:pt x="7075" y="7308"/>
                    <a:pt x="6577" y="7213"/>
                  </a:cubicBezTo>
                  <a:cubicBezTo>
                    <a:pt x="5878" y="7096"/>
                    <a:pt x="5215" y="6818"/>
                    <a:pt x="4512" y="6734"/>
                  </a:cubicBezTo>
                  <a:cubicBezTo>
                    <a:pt x="3983" y="6678"/>
                    <a:pt x="3459" y="6569"/>
                    <a:pt x="2926" y="6553"/>
                  </a:cubicBezTo>
                  <a:cubicBezTo>
                    <a:pt x="2525" y="6534"/>
                    <a:pt x="2109" y="6541"/>
                    <a:pt x="1743" y="6355"/>
                  </a:cubicBezTo>
                  <a:cubicBezTo>
                    <a:pt x="1253" y="6168"/>
                    <a:pt x="986" y="5699"/>
                    <a:pt x="708" y="5286"/>
                  </a:cubicBezTo>
                  <a:cubicBezTo>
                    <a:pt x="451" y="4845"/>
                    <a:pt x="210" y="4387"/>
                    <a:pt x="148" y="3872"/>
                  </a:cubicBezTo>
                  <a:cubicBezTo>
                    <a:pt x="0" y="3091"/>
                    <a:pt x="9" y="2237"/>
                    <a:pt x="344" y="1507"/>
                  </a:cubicBezTo>
                  <a:cubicBezTo>
                    <a:pt x="568" y="1093"/>
                    <a:pt x="809" y="675"/>
                    <a:pt x="1171" y="367"/>
                  </a:cubicBezTo>
                  <a:cubicBezTo>
                    <a:pt x="1212" y="338"/>
                    <a:pt x="1255" y="278"/>
                    <a:pt x="1303" y="239"/>
                  </a:cubicBezTo>
                  <a:cubicBezTo>
                    <a:pt x="1336" y="157"/>
                    <a:pt x="1383" y="97"/>
                    <a:pt x="1463" y="120"/>
                  </a:cubicBezTo>
                  <a:cubicBezTo>
                    <a:pt x="1593" y="184"/>
                    <a:pt x="1410" y="418"/>
                    <a:pt x="1408" y="531"/>
                  </a:cubicBezTo>
                  <a:cubicBezTo>
                    <a:pt x="1037" y="2259"/>
                    <a:pt x="2667" y="3852"/>
                    <a:pt x="4166" y="4413"/>
                  </a:cubicBezTo>
                  <a:lnTo>
                    <a:pt x="4238" y="4442"/>
                  </a:lnTo>
                  <a:cubicBezTo>
                    <a:pt x="4374" y="4224"/>
                    <a:pt x="4843" y="3932"/>
                    <a:pt x="4950" y="3879"/>
                  </a:cubicBezTo>
                  <a:cubicBezTo>
                    <a:pt x="5053" y="3844"/>
                    <a:pt x="5240" y="3652"/>
                    <a:pt x="5310" y="3811"/>
                  </a:cubicBezTo>
                  <a:cubicBezTo>
                    <a:pt x="5349" y="3749"/>
                    <a:pt x="5438" y="3753"/>
                    <a:pt x="5471" y="3817"/>
                  </a:cubicBezTo>
                  <a:lnTo>
                    <a:pt x="5471" y="3819"/>
                  </a:lnTo>
                  <a:cubicBezTo>
                    <a:pt x="5477" y="3796"/>
                    <a:pt x="5493" y="3780"/>
                    <a:pt x="5516" y="3772"/>
                  </a:cubicBezTo>
                  <a:cubicBezTo>
                    <a:pt x="5530" y="3611"/>
                    <a:pt x="5569" y="3455"/>
                    <a:pt x="5629" y="3307"/>
                  </a:cubicBezTo>
                  <a:cubicBezTo>
                    <a:pt x="5664" y="3128"/>
                    <a:pt x="5909" y="3185"/>
                    <a:pt x="5810" y="3346"/>
                  </a:cubicBezTo>
                  <a:cubicBezTo>
                    <a:pt x="5606" y="3827"/>
                    <a:pt x="5668" y="4380"/>
                    <a:pt x="5977" y="4804"/>
                  </a:cubicBezTo>
                  <a:cubicBezTo>
                    <a:pt x="6014" y="4845"/>
                    <a:pt x="6053" y="4882"/>
                    <a:pt x="6096" y="4917"/>
                  </a:cubicBezTo>
                  <a:cubicBezTo>
                    <a:pt x="6392" y="5117"/>
                    <a:pt x="6765" y="5282"/>
                    <a:pt x="7125" y="5218"/>
                  </a:cubicBezTo>
                  <a:cubicBezTo>
                    <a:pt x="7184" y="5220"/>
                    <a:pt x="7246" y="5173"/>
                    <a:pt x="7304" y="5148"/>
                  </a:cubicBezTo>
                  <a:lnTo>
                    <a:pt x="7324" y="5129"/>
                  </a:lnTo>
                  <a:cubicBezTo>
                    <a:pt x="7339" y="5125"/>
                    <a:pt x="7351" y="5125"/>
                    <a:pt x="7365" y="5129"/>
                  </a:cubicBezTo>
                  <a:cubicBezTo>
                    <a:pt x="7394" y="5127"/>
                    <a:pt x="7423" y="5140"/>
                    <a:pt x="7441" y="5162"/>
                  </a:cubicBezTo>
                  <a:cubicBezTo>
                    <a:pt x="7476" y="5238"/>
                    <a:pt x="7437" y="5294"/>
                    <a:pt x="7365" y="5333"/>
                  </a:cubicBezTo>
                  <a:cubicBezTo>
                    <a:pt x="7357" y="5341"/>
                    <a:pt x="7349" y="5347"/>
                    <a:pt x="7339" y="5356"/>
                  </a:cubicBezTo>
                  <a:cubicBezTo>
                    <a:pt x="7394" y="5349"/>
                    <a:pt x="7448" y="5366"/>
                    <a:pt x="7507" y="5430"/>
                  </a:cubicBezTo>
                  <a:cubicBezTo>
                    <a:pt x="8059" y="5975"/>
                    <a:pt x="8674" y="6561"/>
                    <a:pt x="9484" y="6623"/>
                  </a:cubicBezTo>
                  <a:cubicBezTo>
                    <a:pt x="9606" y="6637"/>
                    <a:pt x="9727" y="6639"/>
                    <a:pt x="9848" y="6635"/>
                  </a:cubicBezTo>
                  <a:cubicBezTo>
                    <a:pt x="9902" y="6604"/>
                    <a:pt x="9953" y="6569"/>
                    <a:pt x="9999" y="6528"/>
                  </a:cubicBezTo>
                  <a:cubicBezTo>
                    <a:pt x="10143" y="6397"/>
                    <a:pt x="10239" y="6226"/>
                    <a:pt x="10332" y="6055"/>
                  </a:cubicBezTo>
                  <a:cubicBezTo>
                    <a:pt x="10276" y="6059"/>
                    <a:pt x="10215" y="6055"/>
                    <a:pt x="10173" y="6055"/>
                  </a:cubicBezTo>
                  <a:cubicBezTo>
                    <a:pt x="10169" y="6055"/>
                    <a:pt x="10165" y="6055"/>
                    <a:pt x="10161" y="6055"/>
                  </a:cubicBezTo>
                  <a:lnTo>
                    <a:pt x="10161" y="6055"/>
                  </a:lnTo>
                  <a:cubicBezTo>
                    <a:pt x="10048" y="6043"/>
                    <a:pt x="10068" y="5866"/>
                    <a:pt x="10173" y="5874"/>
                  </a:cubicBezTo>
                  <a:cubicBezTo>
                    <a:pt x="10268" y="5897"/>
                    <a:pt x="10422" y="5808"/>
                    <a:pt x="10470" y="5923"/>
                  </a:cubicBezTo>
                  <a:cubicBezTo>
                    <a:pt x="10478" y="5923"/>
                    <a:pt x="10484" y="5925"/>
                    <a:pt x="10492" y="5930"/>
                  </a:cubicBezTo>
                  <a:cubicBezTo>
                    <a:pt x="10577" y="5960"/>
                    <a:pt x="10535" y="6092"/>
                    <a:pt x="10451" y="6236"/>
                  </a:cubicBezTo>
                  <a:cubicBezTo>
                    <a:pt x="10449" y="6240"/>
                    <a:pt x="10449" y="6246"/>
                    <a:pt x="10449" y="6251"/>
                  </a:cubicBezTo>
                  <a:cubicBezTo>
                    <a:pt x="10420" y="6407"/>
                    <a:pt x="10361" y="6555"/>
                    <a:pt x="10274" y="6689"/>
                  </a:cubicBezTo>
                  <a:cubicBezTo>
                    <a:pt x="10297" y="6822"/>
                    <a:pt x="10110" y="7012"/>
                    <a:pt x="10033" y="7096"/>
                  </a:cubicBezTo>
                  <a:cubicBezTo>
                    <a:pt x="9560" y="7483"/>
                    <a:pt x="8886" y="7629"/>
                    <a:pt x="8268" y="7629"/>
                  </a:cubicBezTo>
                  <a:cubicBezTo>
                    <a:pt x="8190" y="7629"/>
                    <a:pt x="8112" y="7625"/>
                    <a:pt x="8036" y="7621"/>
                  </a:cubicBezTo>
                  <a:close/>
                  <a:moveTo>
                    <a:pt x="5464" y="3928"/>
                  </a:moveTo>
                  <a:cubicBezTo>
                    <a:pt x="5458" y="3944"/>
                    <a:pt x="5448" y="3963"/>
                    <a:pt x="5436" y="3979"/>
                  </a:cubicBezTo>
                  <a:cubicBezTo>
                    <a:pt x="5146" y="4158"/>
                    <a:pt x="4825" y="4325"/>
                    <a:pt x="4576" y="4568"/>
                  </a:cubicBezTo>
                  <a:cubicBezTo>
                    <a:pt x="4818" y="4652"/>
                    <a:pt x="5065" y="4722"/>
                    <a:pt x="5316" y="4778"/>
                  </a:cubicBezTo>
                  <a:cubicBezTo>
                    <a:pt x="5466" y="4817"/>
                    <a:pt x="5625" y="4827"/>
                    <a:pt x="5783" y="4843"/>
                  </a:cubicBezTo>
                  <a:cubicBezTo>
                    <a:pt x="5643" y="4677"/>
                    <a:pt x="5555" y="4473"/>
                    <a:pt x="5524" y="4259"/>
                  </a:cubicBezTo>
                  <a:cubicBezTo>
                    <a:pt x="5522" y="4193"/>
                    <a:pt x="5475" y="4045"/>
                    <a:pt x="5464" y="3928"/>
                  </a:cubicBezTo>
                  <a:close/>
                  <a:moveTo>
                    <a:pt x="5806" y="4870"/>
                  </a:moveTo>
                  <a:lnTo>
                    <a:pt x="5802" y="4866"/>
                  </a:lnTo>
                  <a:cubicBezTo>
                    <a:pt x="5802" y="4885"/>
                    <a:pt x="5806" y="4903"/>
                    <a:pt x="5810" y="4922"/>
                  </a:cubicBezTo>
                  <a:cubicBezTo>
                    <a:pt x="5857" y="4940"/>
                    <a:pt x="5890" y="4996"/>
                    <a:pt x="5931" y="5033"/>
                  </a:cubicBezTo>
                  <a:cubicBezTo>
                    <a:pt x="5886" y="4981"/>
                    <a:pt x="5843" y="4926"/>
                    <a:pt x="5806" y="4870"/>
                  </a:cubicBezTo>
                  <a:close/>
                  <a:moveTo>
                    <a:pt x="6629" y="5524"/>
                  </a:moveTo>
                  <a:cubicBezTo>
                    <a:pt x="6614" y="5520"/>
                    <a:pt x="6600" y="5514"/>
                    <a:pt x="6586" y="5508"/>
                  </a:cubicBezTo>
                  <a:cubicBezTo>
                    <a:pt x="6524" y="5498"/>
                    <a:pt x="6462" y="5485"/>
                    <a:pt x="6402" y="5469"/>
                  </a:cubicBezTo>
                  <a:cubicBezTo>
                    <a:pt x="6477" y="5496"/>
                    <a:pt x="6551" y="5514"/>
                    <a:pt x="6629" y="5524"/>
                  </a:cubicBezTo>
                  <a:close/>
                  <a:moveTo>
                    <a:pt x="10332" y="4080"/>
                  </a:moveTo>
                  <a:cubicBezTo>
                    <a:pt x="10359" y="4092"/>
                    <a:pt x="10391" y="4090"/>
                    <a:pt x="10416" y="4072"/>
                  </a:cubicBezTo>
                  <a:cubicBezTo>
                    <a:pt x="10509" y="4076"/>
                    <a:pt x="10521" y="3948"/>
                    <a:pt x="10500" y="3866"/>
                  </a:cubicBezTo>
                  <a:cubicBezTo>
                    <a:pt x="10478" y="3683"/>
                    <a:pt x="10472" y="3500"/>
                    <a:pt x="10480" y="3315"/>
                  </a:cubicBezTo>
                  <a:cubicBezTo>
                    <a:pt x="10554" y="2422"/>
                    <a:pt x="10165" y="2056"/>
                    <a:pt x="9501" y="1556"/>
                  </a:cubicBezTo>
                  <a:cubicBezTo>
                    <a:pt x="9182" y="1301"/>
                    <a:pt x="8916" y="988"/>
                    <a:pt x="8715" y="632"/>
                  </a:cubicBezTo>
                  <a:cubicBezTo>
                    <a:pt x="8435" y="1"/>
                    <a:pt x="8349" y="1037"/>
                    <a:pt x="7573" y="581"/>
                  </a:cubicBezTo>
                  <a:cubicBezTo>
                    <a:pt x="7534" y="519"/>
                    <a:pt x="7501" y="453"/>
                    <a:pt x="7474" y="383"/>
                  </a:cubicBezTo>
                  <a:cubicBezTo>
                    <a:pt x="7433" y="272"/>
                    <a:pt x="7262" y="340"/>
                    <a:pt x="7306" y="449"/>
                  </a:cubicBezTo>
                  <a:cubicBezTo>
                    <a:pt x="7400" y="692"/>
                    <a:pt x="7567" y="920"/>
                    <a:pt x="7793" y="1058"/>
                  </a:cubicBezTo>
                  <a:cubicBezTo>
                    <a:pt x="8038" y="1184"/>
                    <a:pt x="8324" y="1219"/>
                    <a:pt x="8552" y="1381"/>
                  </a:cubicBezTo>
                  <a:cubicBezTo>
                    <a:pt x="8787" y="1568"/>
                    <a:pt x="8929" y="1848"/>
                    <a:pt x="9169" y="2033"/>
                  </a:cubicBezTo>
                  <a:cubicBezTo>
                    <a:pt x="9470" y="2282"/>
                    <a:pt x="9791" y="2521"/>
                    <a:pt x="9949" y="2893"/>
                  </a:cubicBezTo>
                  <a:cubicBezTo>
                    <a:pt x="10091" y="3173"/>
                    <a:pt x="10151" y="3484"/>
                    <a:pt x="10241" y="3784"/>
                  </a:cubicBezTo>
                  <a:cubicBezTo>
                    <a:pt x="10252" y="3809"/>
                    <a:pt x="10260" y="3835"/>
                    <a:pt x="10268" y="3860"/>
                  </a:cubicBezTo>
                  <a:cubicBezTo>
                    <a:pt x="10106" y="3817"/>
                    <a:pt x="9941" y="3792"/>
                    <a:pt x="9774" y="3788"/>
                  </a:cubicBezTo>
                  <a:cubicBezTo>
                    <a:pt x="9725" y="3788"/>
                    <a:pt x="9684" y="3829"/>
                    <a:pt x="9686" y="3879"/>
                  </a:cubicBezTo>
                  <a:cubicBezTo>
                    <a:pt x="9686" y="3936"/>
                    <a:pt x="9739" y="3979"/>
                    <a:pt x="9795" y="3969"/>
                  </a:cubicBezTo>
                  <a:cubicBezTo>
                    <a:pt x="9978" y="3988"/>
                    <a:pt x="10165" y="4002"/>
                    <a:pt x="10334" y="4080"/>
                  </a:cubicBezTo>
                  <a:close/>
                  <a:moveTo>
                    <a:pt x="10509" y="4893"/>
                  </a:moveTo>
                  <a:cubicBezTo>
                    <a:pt x="10642" y="4930"/>
                    <a:pt x="10813" y="4539"/>
                    <a:pt x="10630" y="4514"/>
                  </a:cubicBezTo>
                  <a:cubicBezTo>
                    <a:pt x="10515" y="4504"/>
                    <a:pt x="10521" y="4652"/>
                    <a:pt x="10474" y="4722"/>
                  </a:cubicBezTo>
                  <a:cubicBezTo>
                    <a:pt x="10426" y="4778"/>
                    <a:pt x="10431" y="4870"/>
                    <a:pt x="10509" y="4893"/>
                  </a:cubicBezTo>
                  <a:close/>
                  <a:moveTo>
                    <a:pt x="7509" y="4012"/>
                  </a:moveTo>
                  <a:lnTo>
                    <a:pt x="7509" y="4012"/>
                  </a:lnTo>
                  <a:cubicBezTo>
                    <a:pt x="7355" y="3807"/>
                    <a:pt x="7166" y="3566"/>
                    <a:pt x="7098" y="3611"/>
                  </a:cubicBezTo>
                  <a:cubicBezTo>
                    <a:pt x="7038" y="3636"/>
                    <a:pt x="7020" y="3712"/>
                    <a:pt x="7063" y="3759"/>
                  </a:cubicBezTo>
                  <a:lnTo>
                    <a:pt x="7063" y="3759"/>
                  </a:lnTo>
                  <a:lnTo>
                    <a:pt x="7063" y="3759"/>
                  </a:lnTo>
                  <a:cubicBezTo>
                    <a:pt x="7717" y="4574"/>
                    <a:pt x="8100" y="5117"/>
                    <a:pt x="9231" y="5242"/>
                  </a:cubicBezTo>
                  <a:cubicBezTo>
                    <a:pt x="9377" y="5280"/>
                    <a:pt x="10441" y="5280"/>
                    <a:pt x="10348" y="5037"/>
                  </a:cubicBezTo>
                  <a:cubicBezTo>
                    <a:pt x="10330" y="4991"/>
                    <a:pt x="10278" y="4967"/>
                    <a:pt x="10231" y="4983"/>
                  </a:cubicBezTo>
                  <a:cubicBezTo>
                    <a:pt x="10021" y="5045"/>
                    <a:pt x="9805" y="5076"/>
                    <a:pt x="9587" y="5080"/>
                  </a:cubicBezTo>
                  <a:cubicBezTo>
                    <a:pt x="9571" y="5057"/>
                    <a:pt x="9548" y="5045"/>
                    <a:pt x="9521" y="5043"/>
                  </a:cubicBezTo>
                  <a:cubicBezTo>
                    <a:pt x="9256" y="5029"/>
                    <a:pt x="9001" y="4938"/>
                    <a:pt x="8756" y="4837"/>
                  </a:cubicBezTo>
                  <a:cubicBezTo>
                    <a:pt x="8081" y="4578"/>
                    <a:pt x="7840" y="3893"/>
                    <a:pt x="7680" y="4060"/>
                  </a:cubicBezTo>
                  <a:cubicBezTo>
                    <a:pt x="7645" y="3936"/>
                    <a:pt x="7548" y="3948"/>
                    <a:pt x="7509" y="4012"/>
                  </a:cubicBezTo>
                  <a:close/>
                  <a:moveTo>
                    <a:pt x="6929" y="4979"/>
                  </a:moveTo>
                  <a:cubicBezTo>
                    <a:pt x="7143" y="4981"/>
                    <a:pt x="7100" y="4677"/>
                    <a:pt x="7053" y="4541"/>
                  </a:cubicBezTo>
                  <a:cubicBezTo>
                    <a:pt x="7016" y="4426"/>
                    <a:pt x="7057" y="4066"/>
                    <a:pt x="6880" y="4092"/>
                  </a:cubicBezTo>
                  <a:cubicBezTo>
                    <a:pt x="6865" y="4086"/>
                    <a:pt x="6847" y="4084"/>
                    <a:pt x="6830" y="4086"/>
                  </a:cubicBezTo>
                  <a:cubicBezTo>
                    <a:pt x="6750" y="3951"/>
                    <a:pt x="6662" y="3739"/>
                    <a:pt x="6474" y="3753"/>
                  </a:cubicBezTo>
                  <a:cubicBezTo>
                    <a:pt x="6452" y="3732"/>
                    <a:pt x="6423" y="3718"/>
                    <a:pt x="6394" y="3710"/>
                  </a:cubicBezTo>
                  <a:cubicBezTo>
                    <a:pt x="6359" y="3704"/>
                    <a:pt x="6322" y="3716"/>
                    <a:pt x="6300" y="3741"/>
                  </a:cubicBezTo>
                  <a:cubicBezTo>
                    <a:pt x="6275" y="3673"/>
                    <a:pt x="6184" y="3652"/>
                    <a:pt x="6133" y="3706"/>
                  </a:cubicBezTo>
                  <a:cubicBezTo>
                    <a:pt x="6067" y="3784"/>
                    <a:pt x="6063" y="3895"/>
                    <a:pt x="6063" y="3992"/>
                  </a:cubicBezTo>
                  <a:cubicBezTo>
                    <a:pt x="6094" y="4276"/>
                    <a:pt x="6246" y="4638"/>
                    <a:pt x="6586" y="4611"/>
                  </a:cubicBezTo>
                  <a:cubicBezTo>
                    <a:pt x="6672" y="4677"/>
                    <a:pt x="6744" y="4757"/>
                    <a:pt x="6800" y="4847"/>
                  </a:cubicBezTo>
                  <a:cubicBezTo>
                    <a:pt x="6832" y="4899"/>
                    <a:pt x="6865" y="4967"/>
                    <a:pt x="6929" y="4979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63"/>
            <p:cNvSpPr/>
            <p:nvPr/>
          </p:nvSpPr>
          <p:spPr>
            <a:xfrm>
              <a:off x="6071825" y="1814307"/>
              <a:ext cx="373606" cy="370012"/>
            </a:xfrm>
            <a:custGeom>
              <a:avLst/>
              <a:gdLst/>
              <a:ahLst/>
              <a:cxnLst/>
              <a:rect l="l" t="t" r="r" b="b"/>
              <a:pathLst>
                <a:path w="4782" h="4736" extrusionOk="0">
                  <a:moveTo>
                    <a:pt x="233" y="1060"/>
                  </a:moveTo>
                  <a:cubicBezTo>
                    <a:pt x="1" y="593"/>
                    <a:pt x="895" y="420"/>
                    <a:pt x="1186" y="237"/>
                  </a:cubicBezTo>
                  <a:cubicBezTo>
                    <a:pt x="1548" y="72"/>
                    <a:pt x="1945" y="6"/>
                    <a:pt x="2340" y="0"/>
                  </a:cubicBezTo>
                  <a:cubicBezTo>
                    <a:pt x="2835" y="70"/>
                    <a:pt x="2661" y="683"/>
                    <a:pt x="2185" y="599"/>
                  </a:cubicBezTo>
                  <a:cubicBezTo>
                    <a:pt x="1332" y="572"/>
                    <a:pt x="488" y="1533"/>
                    <a:pt x="231" y="1058"/>
                  </a:cubicBezTo>
                  <a:close/>
                  <a:moveTo>
                    <a:pt x="3858" y="4666"/>
                  </a:moveTo>
                  <a:cubicBezTo>
                    <a:pt x="3393" y="4281"/>
                    <a:pt x="4129" y="3888"/>
                    <a:pt x="4508" y="3997"/>
                  </a:cubicBezTo>
                  <a:cubicBezTo>
                    <a:pt x="4668" y="4020"/>
                    <a:pt x="4782" y="4168"/>
                    <a:pt x="4761" y="4331"/>
                  </a:cubicBezTo>
                  <a:cubicBezTo>
                    <a:pt x="4720" y="4623"/>
                    <a:pt x="4444" y="4565"/>
                    <a:pt x="4234" y="4604"/>
                  </a:cubicBezTo>
                  <a:cubicBezTo>
                    <a:pt x="4140" y="4711"/>
                    <a:pt x="3983" y="4736"/>
                    <a:pt x="3858" y="4666"/>
                  </a:cubicBezTo>
                  <a:close/>
                  <a:moveTo>
                    <a:pt x="3461" y="720"/>
                  </a:moveTo>
                  <a:cubicBezTo>
                    <a:pt x="3965" y="708"/>
                    <a:pt x="3936" y="25"/>
                    <a:pt x="3210" y="109"/>
                  </a:cubicBezTo>
                  <a:cubicBezTo>
                    <a:pt x="2776" y="163"/>
                    <a:pt x="2770" y="770"/>
                    <a:pt x="3463" y="720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63"/>
            <p:cNvSpPr/>
            <p:nvPr/>
          </p:nvSpPr>
          <p:spPr>
            <a:xfrm>
              <a:off x="5765019" y="2333617"/>
              <a:ext cx="1333636" cy="1411217"/>
            </a:xfrm>
            <a:custGeom>
              <a:avLst/>
              <a:gdLst/>
              <a:ahLst/>
              <a:cxnLst/>
              <a:rect l="l" t="t" r="r" b="b"/>
              <a:pathLst>
                <a:path w="17070" h="18063" extrusionOk="0">
                  <a:moveTo>
                    <a:pt x="9534" y="18034"/>
                  </a:moveTo>
                  <a:cubicBezTo>
                    <a:pt x="9933" y="17989"/>
                    <a:pt x="10227" y="17678"/>
                    <a:pt x="10614" y="17594"/>
                  </a:cubicBezTo>
                  <a:cubicBezTo>
                    <a:pt x="11210" y="17503"/>
                    <a:pt x="11819" y="17540"/>
                    <a:pt x="12420" y="17491"/>
                  </a:cubicBezTo>
                  <a:cubicBezTo>
                    <a:pt x="12936" y="17491"/>
                    <a:pt x="13492" y="17398"/>
                    <a:pt x="13864" y="17005"/>
                  </a:cubicBezTo>
                  <a:cubicBezTo>
                    <a:pt x="14127" y="16750"/>
                    <a:pt x="14179" y="16382"/>
                    <a:pt x="14171" y="16032"/>
                  </a:cubicBezTo>
                  <a:cubicBezTo>
                    <a:pt x="14162" y="15950"/>
                    <a:pt x="14185" y="15892"/>
                    <a:pt x="14222" y="15851"/>
                  </a:cubicBezTo>
                  <a:lnTo>
                    <a:pt x="14487" y="15777"/>
                  </a:lnTo>
                  <a:cubicBezTo>
                    <a:pt x="14703" y="15742"/>
                    <a:pt x="14913" y="15676"/>
                    <a:pt x="15111" y="15580"/>
                  </a:cubicBezTo>
                  <a:cubicBezTo>
                    <a:pt x="15481" y="15448"/>
                    <a:pt x="15833" y="15257"/>
                    <a:pt x="16080" y="14954"/>
                  </a:cubicBezTo>
                  <a:cubicBezTo>
                    <a:pt x="16141" y="14878"/>
                    <a:pt x="16158" y="14777"/>
                    <a:pt x="16125" y="14685"/>
                  </a:cubicBezTo>
                  <a:cubicBezTo>
                    <a:pt x="16578" y="14063"/>
                    <a:pt x="17051" y="13121"/>
                    <a:pt x="17069" y="12533"/>
                  </a:cubicBezTo>
                  <a:cubicBezTo>
                    <a:pt x="17032" y="11905"/>
                    <a:pt x="16697" y="11344"/>
                    <a:pt x="16440" y="10784"/>
                  </a:cubicBezTo>
                  <a:cubicBezTo>
                    <a:pt x="16327" y="10525"/>
                    <a:pt x="16246" y="10253"/>
                    <a:pt x="16162" y="9984"/>
                  </a:cubicBezTo>
                  <a:cubicBezTo>
                    <a:pt x="16123" y="9862"/>
                    <a:pt x="16106" y="9716"/>
                    <a:pt x="15985" y="9649"/>
                  </a:cubicBezTo>
                  <a:cubicBezTo>
                    <a:pt x="16010" y="9451"/>
                    <a:pt x="16170" y="9293"/>
                    <a:pt x="16222" y="9099"/>
                  </a:cubicBezTo>
                  <a:cubicBezTo>
                    <a:pt x="16506" y="8392"/>
                    <a:pt x="16347" y="7608"/>
                    <a:pt x="16036" y="6937"/>
                  </a:cubicBezTo>
                  <a:cubicBezTo>
                    <a:pt x="15802" y="6456"/>
                    <a:pt x="15549" y="5987"/>
                    <a:pt x="15316" y="5501"/>
                  </a:cubicBezTo>
                  <a:cubicBezTo>
                    <a:pt x="15212" y="5332"/>
                    <a:pt x="15199" y="5102"/>
                    <a:pt x="15049" y="4966"/>
                  </a:cubicBezTo>
                  <a:cubicBezTo>
                    <a:pt x="15041" y="4929"/>
                    <a:pt x="15030" y="4894"/>
                    <a:pt x="15020" y="4863"/>
                  </a:cubicBezTo>
                  <a:cubicBezTo>
                    <a:pt x="15086" y="4596"/>
                    <a:pt x="14969" y="4320"/>
                    <a:pt x="14825" y="4082"/>
                  </a:cubicBezTo>
                  <a:cubicBezTo>
                    <a:pt x="14705" y="3833"/>
                    <a:pt x="14506" y="3648"/>
                    <a:pt x="14317" y="3454"/>
                  </a:cubicBezTo>
                  <a:cubicBezTo>
                    <a:pt x="14142" y="3094"/>
                    <a:pt x="13776" y="2853"/>
                    <a:pt x="13498" y="2574"/>
                  </a:cubicBezTo>
                  <a:cubicBezTo>
                    <a:pt x="13372" y="2300"/>
                    <a:pt x="13086" y="2140"/>
                    <a:pt x="12881" y="1928"/>
                  </a:cubicBezTo>
                  <a:cubicBezTo>
                    <a:pt x="12749" y="1699"/>
                    <a:pt x="12673" y="1298"/>
                    <a:pt x="12323" y="1341"/>
                  </a:cubicBezTo>
                  <a:cubicBezTo>
                    <a:pt x="12185" y="1362"/>
                    <a:pt x="12109" y="1479"/>
                    <a:pt x="12015" y="1566"/>
                  </a:cubicBezTo>
                  <a:cubicBezTo>
                    <a:pt x="11881" y="1679"/>
                    <a:pt x="11720" y="1757"/>
                    <a:pt x="11568" y="1843"/>
                  </a:cubicBezTo>
                  <a:cubicBezTo>
                    <a:pt x="11101" y="1864"/>
                    <a:pt x="10634" y="1981"/>
                    <a:pt x="10161" y="1932"/>
                  </a:cubicBezTo>
                  <a:cubicBezTo>
                    <a:pt x="9116" y="1922"/>
                    <a:pt x="8172" y="1459"/>
                    <a:pt x="7176" y="1216"/>
                  </a:cubicBezTo>
                  <a:cubicBezTo>
                    <a:pt x="6736" y="1117"/>
                    <a:pt x="6291" y="1035"/>
                    <a:pt x="5845" y="977"/>
                  </a:cubicBezTo>
                  <a:cubicBezTo>
                    <a:pt x="5281" y="932"/>
                    <a:pt x="4699" y="986"/>
                    <a:pt x="4154" y="802"/>
                  </a:cubicBezTo>
                  <a:cubicBezTo>
                    <a:pt x="4065" y="778"/>
                    <a:pt x="3979" y="743"/>
                    <a:pt x="3899" y="700"/>
                  </a:cubicBezTo>
                  <a:cubicBezTo>
                    <a:pt x="3851" y="677"/>
                    <a:pt x="3804" y="656"/>
                    <a:pt x="3757" y="634"/>
                  </a:cubicBezTo>
                  <a:cubicBezTo>
                    <a:pt x="3685" y="605"/>
                    <a:pt x="3617" y="572"/>
                    <a:pt x="3549" y="535"/>
                  </a:cubicBezTo>
                  <a:cubicBezTo>
                    <a:pt x="3438" y="473"/>
                    <a:pt x="3329" y="405"/>
                    <a:pt x="3224" y="333"/>
                  </a:cubicBezTo>
                  <a:cubicBezTo>
                    <a:pt x="3175" y="303"/>
                    <a:pt x="3129" y="268"/>
                    <a:pt x="3086" y="228"/>
                  </a:cubicBezTo>
                  <a:cubicBezTo>
                    <a:pt x="3049" y="200"/>
                    <a:pt x="3016" y="167"/>
                    <a:pt x="2992" y="126"/>
                  </a:cubicBezTo>
                  <a:lnTo>
                    <a:pt x="2975" y="130"/>
                  </a:lnTo>
                  <a:cubicBezTo>
                    <a:pt x="2885" y="25"/>
                    <a:pt x="2712" y="0"/>
                    <a:pt x="2557" y="144"/>
                  </a:cubicBezTo>
                  <a:cubicBezTo>
                    <a:pt x="2455" y="298"/>
                    <a:pt x="2247" y="321"/>
                    <a:pt x="2121" y="457"/>
                  </a:cubicBezTo>
                  <a:cubicBezTo>
                    <a:pt x="2004" y="588"/>
                    <a:pt x="1893" y="745"/>
                    <a:pt x="1895" y="928"/>
                  </a:cubicBezTo>
                  <a:cubicBezTo>
                    <a:pt x="1889" y="1136"/>
                    <a:pt x="1951" y="1335"/>
                    <a:pt x="2027" y="1527"/>
                  </a:cubicBezTo>
                  <a:cubicBezTo>
                    <a:pt x="2041" y="1566"/>
                    <a:pt x="2055" y="1609"/>
                    <a:pt x="2072" y="1648"/>
                  </a:cubicBezTo>
                  <a:cubicBezTo>
                    <a:pt x="2060" y="1712"/>
                    <a:pt x="2070" y="1778"/>
                    <a:pt x="2103" y="1833"/>
                  </a:cubicBezTo>
                  <a:cubicBezTo>
                    <a:pt x="2150" y="2037"/>
                    <a:pt x="1940" y="2185"/>
                    <a:pt x="1938" y="2389"/>
                  </a:cubicBezTo>
                  <a:cubicBezTo>
                    <a:pt x="1936" y="2456"/>
                    <a:pt x="1926" y="2526"/>
                    <a:pt x="1916" y="2596"/>
                  </a:cubicBezTo>
                  <a:cubicBezTo>
                    <a:pt x="1899" y="2598"/>
                    <a:pt x="1885" y="2600"/>
                    <a:pt x="1870" y="2600"/>
                  </a:cubicBezTo>
                  <a:cubicBezTo>
                    <a:pt x="1424" y="2654"/>
                    <a:pt x="1047" y="2995"/>
                    <a:pt x="977" y="3442"/>
                  </a:cubicBezTo>
                  <a:cubicBezTo>
                    <a:pt x="875" y="3876"/>
                    <a:pt x="938" y="4337"/>
                    <a:pt x="1124" y="4738"/>
                  </a:cubicBezTo>
                  <a:cubicBezTo>
                    <a:pt x="1165" y="4806"/>
                    <a:pt x="1200" y="4878"/>
                    <a:pt x="1226" y="4954"/>
                  </a:cubicBezTo>
                  <a:cubicBezTo>
                    <a:pt x="1165" y="5341"/>
                    <a:pt x="1101" y="5732"/>
                    <a:pt x="965" y="6102"/>
                  </a:cubicBezTo>
                  <a:cubicBezTo>
                    <a:pt x="852" y="6406"/>
                    <a:pt x="755" y="6721"/>
                    <a:pt x="599" y="7007"/>
                  </a:cubicBezTo>
                  <a:cubicBezTo>
                    <a:pt x="426" y="7281"/>
                    <a:pt x="317" y="7585"/>
                    <a:pt x="204" y="7881"/>
                  </a:cubicBezTo>
                  <a:cubicBezTo>
                    <a:pt x="142" y="8237"/>
                    <a:pt x="83" y="8595"/>
                    <a:pt x="91" y="8959"/>
                  </a:cubicBezTo>
                  <a:cubicBezTo>
                    <a:pt x="62" y="9147"/>
                    <a:pt x="0" y="9445"/>
                    <a:pt x="87" y="9611"/>
                  </a:cubicBezTo>
                  <a:cubicBezTo>
                    <a:pt x="111" y="10692"/>
                    <a:pt x="434" y="11759"/>
                    <a:pt x="1000" y="12683"/>
                  </a:cubicBezTo>
                  <a:cubicBezTo>
                    <a:pt x="1502" y="13738"/>
                    <a:pt x="2356" y="14557"/>
                    <a:pt x="3222" y="15316"/>
                  </a:cubicBezTo>
                  <a:cubicBezTo>
                    <a:pt x="3891" y="15905"/>
                    <a:pt x="4613" y="16439"/>
                    <a:pt x="5388" y="16878"/>
                  </a:cubicBezTo>
                  <a:cubicBezTo>
                    <a:pt x="5577" y="16964"/>
                    <a:pt x="5777" y="17209"/>
                    <a:pt x="5981" y="17098"/>
                  </a:cubicBezTo>
                  <a:cubicBezTo>
                    <a:pt x="6022" y="17124"/>
                    <a:pt x="6065" y="17153"/>
                    <a:pt x="6106" y="17180"/>
                  </a:cubicBezTo>
                  <a:cubicBezTo>
                    <a:pt x="6343" y="17347"/>
                    <a:pt x="6563" y="17542"/>
                    <a:pt x="6830" y="17659"/>
                  </a:cubicBezTo>
                  <a:cubicBezTo>
                    <a:pt x="7102" y="17789"/>
                    <a:pt x="7392" y="17873"/>
                    <a:pt x="7690" y="17912"/>
                  </a:cubicBezTo>
                  <a:cubicBezTo>
                    <a:pt x="8153" y="17976"/>
                    <a:pt x="8624" y="18063"/>
                    <a:pt x="9091" y="18063"/>
                  </a:cubicBezTo>
                  <a:cubicBezTo>
                    <a:pt x="9239" y="18063"/>
                    <a:pt x="9387" y="18052"/>
                    <a:pt x="9534" y="180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63"/>
            <p:cNvSpPr/>
            <p:nvPr/>
          </p:nvSpPr>
          <p:spPr>
            <a:xfrm>
              <a:off x="5767128" y="2327445"/>
              <a:ext cx="1329574" cy="1389576"/>
            </a:xfrm>
            <a:custGeom>
              <a:avLst/>
              <a:gdLst/>
              <a:ahLst/>
              <a:cxnLst/>
              <a:rect l="l" t="t" r="r" b="b"/>
              <a:pathLst>
                <a:path w="17018" h="17786" extrusionOk="0">
                  <a:moveTo>
                    <a:pt x="12506" y="16907"/>
                  </a:moveTo>
                  <a:cubicBezTo>
                    <a:pt x="12599" y="16934"/>
                    <a:pt x="12584" y="17082"/>
                    <a:pt x="12487" y="17086"/>
                  </a:cubicBezTo>
                  <a:cubicBezTo>
                    <a:pt x="12448" y="17086"/>
                    <a:pt x="12411" y="17084"/>
                    <a:pt x="12372" y="17078"/>
                  </a:cubicBezTo>
                  <a:cubicBezTo>
                    <a:pt x="11685" y="16981"/>
                    <a:pt x="10994" y="16930"/>
                    <a:pt x="10315" y="16774"/>
                  </a:cubicBezTo>
                  <a:cubicBezTo>
                    <a:pt x="9669" y="16640"/>
                    <a:pt x="9048" y="16403"/>
                    <a:pt x="8404" y="16259"/>
                  </a:cubicBezTo>
                  <a:cubicBezTo>
                    <a:pt x="8114" y="16193"/>
                    <a:pt x="7820" y="16144"/>
                    <a:pt x="7523" y="16111"/>
                  </a:cubicBezTo>
                  <a:cubicBezTo>
                    <a:pt x="7435" y="16093"/>
                    <a:pt x="7324" y="16119"/>
                    <a:pt x="7252" y="16060"/>
                  </a:cubicBezTo>
                  <a:cubicBezTo>
                    <a:pt x="7141" y="15887"/>
                    <a:pt x="7480" y="15844"/>
                    <a:pt x="7585" y="15792"/>
                  </a:cubicBezTo>
                  <a:cubicBezTo>
                    <a:pt x="7834" y="15716"/>
                    <a:pt x="8091" y="15728"/>
                    <a:pt x="8344" y="15749"/>
                  </a:cubicBezTo>
                  <a:cubicBezTo>
                    <a:pt x="8282" y="15708"/>
                    <a:pt x="8221" y="15667"/>
                    <a:pt x="8163" y="15621"/>
                  </a:cubicBezTo>
                  <a:cubicBezTo>
                    <a:pt x="7900" y="15436"/>
                    <a:pt x="7678" y="15204"/>
                    <a:pt x="7565" y="14901"/>
                  </a:cubicBezTo>
                  <a:cubicBezTo>
                    <a:pt x="7476" y="14620"/>
                    <a:pt x="7624" y="14539"/>
                    <a:pt x="7706" y="14570"/>
                  </a:cubicBezTo>
                  <a:cubicBezTo>
                    <a:pt x="7750" y="14572"/>
                    <a:pt x="7785" y="14607"/>
                    <a:pt x="7787" y="14650"/>
                  </a:cubicBezTo>
                  <a:cubicBezTo>
                    <a:pt x="7797" y="14677"/>
                    <a:pt x="7797" y="14708"/>
                    <a:pt x="7787" y="14737"/>
                  </a:cubicBezTo>
                  <a:cubicBezTo>
                    <a:pt x="7867" y="14924"/>
                    <a:pt x="8118" y="14984"/>
                    <a:pt x="8285" y="15085"/>
                  </a:cubicBezTo>
                  <a:cubicBezTo>
                    <a:pt x="8612" y="15257"/>
                    <a:pt x="8955" y="15397"/>
                    <a:pt x="9288" y="15556"/>
                  </a:cubicBezTo>
                  <a:cubicBezTo>
                    <a:pt x="9951" y="15883"/>
                    <a:pt x="10541" y="16350"/>
                    <a:pt x="11243" y="16590"/>
                  </a:cubicBezTo>
                  <a:cubicBezTo>
                    <a:pt x="11648" y="16755"/>
                    <a:pt x="12076" y="16854"/>
                    <a:pt x="12508" y="16909"/>
                  </a:cubicBezTo>
                  <a:close/>
                  <a:moveTo>
                    <a:pt x="4197" y="14488"/>
                  </a:moveTo>
                  <a:cubicBezTo>
                    <a:pt x="2138" y="12869"/>
                    <a:pt x="325" y="10312"/>
                    <a:pt x="922" y="7991"/>
                  </a:cubicBezTo>
                  <a:cubicBezTo>
                    <a:pt x="1111" y="7452"/>
                    <a:pt x="1629" y="6911"/>
                    <a:pt x="2244" y="7012"/>
                  </a:cubicBezTo>
                  <a:cubicBezTo>
                    <a:pt x="2384" y="7014"/>
                    <a:pt x="2639" y="7119"/>
                    <a:pt x="2839" y="7170"/>
                  </a:cubicBezTo>
                  <a:cubicBezTo>
                    <a:pt x="2901" y="7197"/>
                    <a:pt x="2962" y="7220"/>
                    <a:pt x="3024" y="7242"/>
                  </a:cubicBezTo>
                  <a:cubicBezTo>
                    <a:pt x="3063" y="7255"/>
                    <a:pt x="3109" y="7273"/>
                    <a:pt x="3154" y="7255"/>
                  </a:cubicBezTo>
                  <a:cubicBezTo>
                    <a:pt x="3273" y="7193"/>
                    <a:pt x="3178" y="7070"/>
                    <a:pt x="3115" y="7002"/>
                  </a:cubicBezTo>
                  <a:cubicBezTo>
                    <a:pt x="2901" y="6716"/>
                    <a:pt x="2703" y="6419"/>
                    <a:pt x="2524" y="6111"/>
                  </a:cubicBezTo>
                  <a:cubicBezTo>
                    <a:pt x="2207" y="5502"/>
                    <a:pt x="833" y="3720"/>
                    <a:pt x="2045" y="3412"/>
                  </a:cubicBezTo>
                  <a:cubicBezTo>
                    <a:pt x="2436" y="3371"/>
                    <a:pt x="2677" y="3875"/>
                    <a:pt x="2788" y="3659"/>
                  </a:cubicBezTo>
                  <a:cubicBezTo>
                    <a:pt x="2825" y="3564"/>
                    <a:pt x="2714" y="3498"/>
                    <a:pt x="2650" y="3449"/>
                  </a:cubicBezTo>
                  <a:cubicBezTo>
                    <a:pt x="2500" y="3237"/>
                    <a:pt x="2170" y="2830"/>
                    <a:pt x="2440" y="2607"/>
                  </a:cubicBezTo>
                  <a:cubicBezTo>
                    <a:pt x="2907" y="2428"/>
                    <a:pt x="3384" y="2990"/>
                    <a:pt x="3857" y="3037"/>
                  </a:cubicBezTo>
                  <a:cubicBezTo>
                    <a:pt x="4287" y="2949"/>
                    <a:pt x="3285" y="2379"/>
                    <a:pt x="3193" y="2252"/>
                  </a:cubicBezTo>
                  <a:cubicBezTo>
                    <a:pt x="2932" y="2027"/>
                    <a:pt x="2617" y="1836"/>
                    <a:pt x="2395" y="1573"/>
                  </a:cubicBezTo>
                  <a:lnTo>
                    <a:pt x="2395" y="1573"/>
                  </a:lnTo>
                  <a:cubicBezTo>
                    <a:pt x="2382" y="1554"/>
                    <a:pt x="2370" y="1538"/>
                    <a:pt x="2358" y="1521"/>
                  </a:cubicBezTo>
                  <a:cubicBezTo>
                    <a:pt x="2146" y="1258"/>
                    <a:pt x="2135" y="904"/>
                    <a:pt x="2284" y="608"/>
                  </a:cubicBezTo>
                  <a:cubicBezTo>
                    <a:pt x="2415" y="544"/>
                    <a:pt x="2275" y="359"/>
                    <a:pt x="2172" y="454"/>
                  </a:cubicBezTo>
                  <a:cubicBezTo>
                    <a:pt x="2129" y="515"/>
                    <a:pt x="2094" y="581"/>
                    <a:pt x="2066" y="649"/>
                  </a:cubicBezTo>
                  <a:cubicBezTo>
                    <a:pt x="2024" y="674"/>
                    <a:pt x="1987" y="727"/>
                    <a:pt x="1961" y="764"/>
                  </a:cubicBezTo>
                  <a:cubicBezTo>
                    <a:pt x="1691" y="1155"/>
                    <a:pt x="1952" y="1614"/>
                    <a:pt x="2146" y="1957"/>
                  </a:cubicBezTo>
                  <a:cubicBezTo>
                    <a:pt x="1926" y="2186"/>
                    <a:pt x="1895" y="2614"/>
                    <a:pt x="1636" y="2764"/>
                  </a:cubicBezTo>
                  <a:cubicBezTo>
                    <a:pt x="1504" y="2803"/>
                    <a:pt x="1364" y="2821"/>
                    <a:pt x="1251" y="2906"/>
                  </a:cubicBezTo>
                  <a:cubicBezTo>
                    <a:pt x="955" y="3161"/>
                    <a:pt x="829" y="3597"/>
                    <a:pt x="878" y="3978"/>
                  </a:cubicBezTo>
                  <a:cubicBezTo>
                    <a:pt x="946" y="4346"/>
                    <a:pt x="1164" y="4675"/>
                    <a:pt x="1177" y="5058"/>
                  </a:cubicBezTo>
                  <a:cubicBezTo>
                    <a:pt x="1181" y="5878"/>
                    <a:pt x="570" y="6543"/>
                    <a:pt x="313" y="7296"/>
                  </a:cubicBezTo>
                  <a:cubicBezTo>
                    <a:pt x="6" y="7987"/>
                    <a:pt x="0" y="8787"/>
                    <a:pt x="2" y="9532"/>
                  </a:cubicBezTo>
                  <a:cubicBezTo>
                    <a:pt x="21" y="9972"/>
                    <a:pt x="130" y="10402"/>
                    <a:pt x="226" y="10828"/>
                  </a:cubicBezTo>
                  <a:cubicBezTo>
                    <a:pt x="298" y="11030"/>
                    <a:pt x="284" y="11287"/>
                    <a:pt x="407" y="11464"/>
                  </a:cubicBezTo>
                  <a:cubicBezTo>
                    <a:pt x="693" y="12513"/>
                    <a:pt x="1259" y="13315"/>
                    <a:pt x="2129" y="14220"/>
                  </a:cubicBezTo>
                  <a:cubicBezTo>
                    <a:pt x="2434" y="14492"/>
                    <a:pt x="3123" y="15418"/>
                    <a:pt x="3493" y="15428"/>
                  </a:cubicBezTo>
                  <a:cubicBezTo>
                    <a:pt x="4131" y="16010"/>
                    <a:pt x="4837" y="16508"/>
                    <a:pt x="5559" y="16979"/>
                  </a:cubicBezTo>
                  <a:cubicBezTo>
                    <a:pt x="5960" y="17238"/>
                    <a:pt x="6347" y="17541"/>
                    <a:pt x="6807" y="17691"/>
                  </a:cubicBezTo>
                  <a:cubicBezTo>
                    <a:pt x="6840" y="17712"/>
                    <a:pt x="6879" y="17720"/>
                    <a:pt x="6921" y="17720"/>
                  </a:cubicBezTo>
                  <a:cubicBezTo>
                    <a:pt x="6939" y="17755"/>
                    <a:pt x="6974" y="17780"/>
                    <a:pt x="7013" y="17786"/>
                  </a:cubicBezTo>
                  <a:cubicBezTo>
                    <a:pt x="7194" y="17763"/>
                    <a:pt x="7050" y="17522"/>
                    <a:pt x="7274" y="17430"/>
                  </a:cubicBezTo>
                  <a:cubicBezTo>
                    <a:pt x="7320" y="17426"/>
                    <a:pt x="7369" y="17430"/>
                    <a:pt x="7408" y="17403"/>
                  </a:cubicBezTo>
                  <a:cubicBezTo>
                    <a:pt x="7437" y="17417"/>
                    <a:pt x="7470" y="17422"/>
                    <a:pt x="7501" y="17413"/>
                  </a:cubicBezTo>
                  <a:cubicBezTo>
                    <a:pt x="7534" y="17401"/>
                    <a:pt x="7556" y="17372"/>
                    <a:pt x="7560" y="17337"/>
                  </a:cubicBezTo>
                  <a:cubicBezTo>
                    <a:pt x="7643" y="17362"/>
                    <a:pt x="7723" y="17407"/>
                    <a:pt x="7809" y="17405"/>
                  </a:cubicBezTo>
                  <a:cubicBezTo>
                    <a:pt x="7859" y="17399"/>
                    <a:pt x="7894" y="17358"/>
                    <a:pt x="7892" y="17308"/>
                  </a:cubicBezTo>
                  <a:cubicBezTo>
                    <a:pt x="7877" y="17203"/>
                    <a:pt x="7743" y="17214"/>
                    <a:pt x="7667" y="17181"/>
                  </a:cubicBezTo>
                  <a:cubicBezTo>
                    <a:pt x="7698" y="17072"/>
                    <a:pt x="7569" y="17059"/>
                    <a:pt x="7497" y="17031"/>
                  </a:cubicBezTo>
                  <a:cubicBezTo>
                    <a:pt x="7383" y="16983"/>
                    <a:pt x="7272" y="16932"/>
                    <a:pt x="7165" y="16874"/>
                  </a:cubicBezTo>
                  <a:cubicBezTo>
                    <a:pt x="7093" y="16846"/>
                    <a:pt x="7036" y="16771"/>
                    <a:pt x="6960" y="16765"/>
                  </a:cubicBezTo>
                  <a:cubicBezTo>
                    <a:pt x="6900" y="16708"/>
                    <a:pt x="6838" y="16652"/>
                    <a:pt x="6795" y="16580"/>
                  </a:cubicBezTo>
                  <a:cubicBezTo>
                    <a:pt x="6783" y="16553"/>
                    <a:pt x="6756" y="16535"/>
                    <a:pt x="6725" y="16533"/>
                  </a:cubicBezTo>
                  <a:cubicBezTo>
                    <a:pt x="6672" y="16409"/>
                    <a:pt x="6711" y="16304"/>
                    <a:pt x="6958" y="16228"/>
                  </a:cubicBezTo>
                  <a:cubicBezTo>
                    <a:pt x="7075" y="16228"/>
                    <a:pt x="7114" y="16060"/>
                    <a:pt x="6995" y="16027"/>
                  </a:cubicBezTo>
                  <a:cubicBezTo>
                    <a:pt x="6764" y="15957"/>
                    <a:pt x="6540" y="15875"/>
                    <a:pt x="6322" y="15780"/>
                  </a:cubicBezTo>
                  <a:cubicBezTo>
                    <a:pt x="5738" y="15533"/>
                    <a:pt x="5112" y="15169"/>
                    <a:pt x="4499" y="14718"/>
                  </a:cubicBezTo>
                  <a:cubicBezTo>
                    <a:pt x="4921" y="14624"/>
                    <a:pt x="5384" y="13924"/>
                    <a:pt x="5676" y="13612"/>
                  </a:cubicBezTo>
                  <a:cubicBezTo>
                    <a:pt x="5791" y="13455"/>
                    <a:pt x="6285" y="13091"/>
                    <a:pt x="6229" y="12916"/>
                  </a:cubicBezTo>
                  <a:cubicBezTo>
                    <a:pt x="6694" y="12332"/>
                    <a:pt x="7050" y="11670"/>
                    <a:pt x="7285" y="10962"/>
                  </a:cubicBezTo>
                  <a:cubicBezTo>
                    <a:pt x="7346" y="10968"/>
                    <a:pt x="7410" y="10972"/>
                    <a:pt x="7472" y="10974"/>
                  </a:cubicBezTo>
                  <a:cubicBezTo>
                    <a:pt x="8052" y="11017"/>
                    <a:pt x="8622" y="10908"/>
                    <a:pt x="9181" y="10766"/>
                  </a:cubicBezTo>
                  <a:cubicBezTo>
                    <a:pt x="9321" y="10748"/>
                    <a:pt x="9932" y="10587"/>
                    <a:pt x="10202" y="10390"/>
                  </a:cubicBezTo>
                  <a:cubicBezTo>
                    <a:pt x="10262" y="10398"/>
                    <a:pt x="10319" y="10408"/>
                    <a:pt x="10379" y="10423"/>
                  </a:cubicBezTo>
                  <a:cubicBezTo>
                    <a:pt x="11206" y="10569"/>
                    <a:pt x="11261" y="11556"/>
                    <a:pt x="10980" y="12192"/>
                  </a:cubicBezTo>
                  <a:cubicBezTo>
                    <a:pt x="10889" y="12618"/>
                    <a:pt x="10327" y="12964"/>
                    <a:pt x="9889" y="13287"/>
                  </a:cubicBezTo>
                  <a:cubicBezTo>
                    <a:pt x="9786" y="13295"/>
                    <a:pt x="9731" y="13414"/>
                    <a:pt x="9651" y="13472"/>
                  </a:cubicBezTo>
                  <a:cubicBezTo>
                    <a:pt x="9533" y="13593"/>
                    <a:pt x="9354" y="13745"/>
                    <a:pt x="9247" y="13914"/>
                  </a:cubicBezTo>
                  <a:cubicBezTo>
                    <a:pt x="9035" y="13951"/>
                    <a:pt x="8828" y="14013"/>
                    <a:pt x="8618" y="14064"/>
                  </a:cubicBezTo>
                  <a:cubicBezTo>
                    <a:pt x="8540" y="14089"/>
                    <a:pt x="8408" y="14093"/>
                    <a:pt x="8396" y="14188"/>
                  </a:cubicBezTo>
                  <a:cubicBezTo>
                    <a:pt x="8396" y="14188"/>
                    <a:pt x="8396" y="14186"/>
                    <a:pt x="8396" y="14186"/>
                  </a:cubicBezTo>
                  <a:cubicBezTo>
                    <a:pt x="8387" y="14223"/>
                    <a:pt x="8404" y="14260"/>
                    <a:pt x="8435" y="14280"/>
                  </a:cubicBezTo>
                  <a:cubicBezTo>
                    <a:pt x="8624" y="14262"/>
                    <a:pt x="8815" y="14208"/>
                    <a:pt x="9011" y="14157"/>
                  </a:cubicBezTo>
                  <a:cubicBezTo>
                    <a:pt x="9009" y="14167"/>
                    <a:pt x="9009" y="14175"/>
                    <a:pt x="9011" y="14186"/>
                  </a:cubicBezTo>
                  <a:cubicBezTo>
                    <a:pt x="9046" y="14272"/>
                    <a:pt x="9132" y="14264"/>
                    <a:pt x="9225" y="14241"/>
                  </a:cubicBezTo>
                  <a:cubicBezTo>
                    <a:pt x="9402" y="14332"/>
                    <a:pt x="9856" y="14338"/>
                    <a:pt x="10037" y="14426"/>
                  </a:cubicBezTo>
                  <a:cubicBezTo>
                    <a:pt x="11200" y="14778"/>
                    <a:pt x="12346" y="15257"/>
                    <a:pt x="13580" y="15259"/>
                  </a:cubicBezTo>
                  <a:cubicBezTo>
                    <a:pt x="14168" y="15286"/>
                    <a:pt x="14781" y="15243"/>
                    <a:pt x="15341" y="15050"/>
                  </a:cubicBezTo>
                  <a:cubicBezTo>
                    <a:pt x="15425" y="14988"/>
                    <a:pt x="15672" y="14976"/>
                    <a:pt x="15639" y="14840"/>
                  </a:cubicBezTo>
                  <a:cubicBezTo>
                    <a:pt x="15557" y="14696"/>
                    <a:pt x="15345" y="14679"/>
                    <a:pt x="15203" y="14609"/>
                  </a:cubicBezTo>
                  <a:cubicBezTo>
                    <a:pt x="15038" y="14546"/>
                    <a:pt x="14878" y="14471"/>
                    <a:pt x="14724" y="14387"/>
                  </a:cubicBezTo>
                  <a:cubicBezTo>
                    <a:pt x="14094" y="14105"/>
                    <a:pt x="13399" y="14085"/>
                    <a:pt x="12732" y="13951"/>
                  </a:cubicBezTo>
                  <a:cubicBezTo>
                    <a:pt x="12212" y="13854"/>
                    <a:pt x="11644" y="13344"/>
                    <a:pt x="11936" y="12787"/>
                  </a:cubicBezTo>
                  <a:cubicBezTo>
                    <a:pt x="12409" y="12754"/>
                    <a:pt x="12882" y="12750"/>
                    <a:pt x="13354" y="12700"/>
                  </a:cubicBezTo>
                  <a:cubicBezTo>
                    <a:pt x="13923" y="12620"/>
                    <a:pt x="14489" y="12532"/>
                    <a:pt x="15065" y="12521"/>
                  </a:cubicBezTo>
                  <a:cubicBezTo>
                    <a:pt x="15355" y="12480"/>
                    <a:pt x="15629" y="12593"/>
                    <a:pt x="15907" y="12659"/>
                  </a:cubicBezTo>
                  <a:cubicBezTo>
                    <a:pt x="16240" y="12737"/>
                    <a:pt x="16571" y="12830"/>
                    <a:pt x="16849" y="13040"/>
                  </a:cubicBezTo>
                  <a:cubicBezTo>
                    <a:pt x="16892" y="13060"/>
                    <a:pt x="16945" y="13042"/>
                    <a:pt x="16964" y="12999"/>
                  </a:cubicBezTo>
                  <a:cubicBezTo>
                    <a:pt x="16997" y="12984"/>
                    <a:pt x="17017" y="12953"/>
                    <a:pt x="17015" y="12918"/>
                  </a:cubicBezTo>
                  <a:cubicBezTo>
                    <a:pt x="16983" y="12274"/>
                    <a:pt x="16711" y="11659"/>
                    <a:pt x="16524" y="11046"/>
                  </a:cubicBezTo>
                  <a:cubicBezTo>
                    <a:pt x="16441" y="10676"/>
                    <a:pt x="15880" y="9933"/>
                    <a:pt x="15966" y="9682"/>
                  </a:cubicBezTo>
                  <a:cubicBezTo>
                    <a:pt x="16501" y="9084"/>
                    <a:pt x="16470" y="8154"/>
                    <a:pt x="16190" y="7444"/>
                  </a:cubicBezTo>
                  <a:cubicBezTo>
                    <a:pt x="15863" y="6779"/>
                    <a:pt x="15536" y="6111"/>
                    <a:pt x="15172" y="5465"/>
                  </a:cubicBezTo>
                  <a:cubicBezTo>
                    <a:pt x="15055" y="5255"/>
                    <a:pt x="15059" y="5006"/>
                    <a:pt x="14989" y="4782"/>
                  </a:cubicBezTo>
                  <a:cubicBezTo>
                    <a:pt x="14909" y="4477"/>
                    <a:pt x="14755" y="4198"/>
                    <a:pt x="14574" y="3941"/>
                  </a:cubicBezTo>
                  <a:cubicBezTo>
                    <a:pt x="14039" y="3229"/>
                    <a:pt x="13446" y="2560"/>
                    <a:pt x="12802" y="1943"/>
                  </a:cubicBezTo>
                  <a:cubicBezTo>
                    <a:pt x="12870" y="1807"/>
                    <a:pt x="12800" y="1643"/>
                    <a:pt x="12654" y="1599"/>
                  </a:cubicBezTo>
                  <a:cubicBezTo>
                    <a:pt x="12531" y="1554"/>
                    <a:pt x="12397" y="1486"/>
                    <a:pt x="12265" y="1492"/>
                  </a:cubicBezTo>
                  <a:cubicBezTo>
                    <a:pt x="12249" y="1406"/>
                    <a:pt x="12119" y="1387"/>
                    <a:pt x="12039" y="1474"/>
                  </a:cubicBezTo>
                  <a:cubicBezTo>
                    <a:pt x="11216" y="2120"/>
                    <a:pt x="10078" y="2180"/>
                    <a:pt x="9124" y="1801"/>
                  </a:cubicBezTo>
                  <a:cubicBezTo>
                    <a:pt x="8206" y="1626"/>
                    <a:pt x="7353" y="1223"/>
                    <a:pt x="6429" y="1081"/>
                  </a:cubicBezTo>
                  <a:cubicBezTo>
                    <a:pt x="5635" y="953"/>
                    <a:pt x="4808" y="1085"/>
                    <a:pt x="4026" y="886"/>
                  </a:cubicBezTo>
                  <a:cubicBezTo>
                    <a:pt x="3660" y="725"/>
                    <a:pt x="3320" y="513"/>
                    <a:pt x="3016" y="256"/>
                  </a:cubicBezTo>
                  <a:cubicBezTo>
                    <a:pt x="2930" y="172"/>
                    <a:pt x="2895" y="1"/>
                    <a:pt x="2749" y="7"/>
                  </a:cubicBezTo>
                  <a:cubicBezTo>
                    <a:pt x="2607" y="21"/>
                    <a:pt x="2541" y="190"/>
                    <a:pt x="2555" y="316"/>
                  </a:cubicBezTo>
                  <a:cubicBezTo>
                    <a:pt x="2265" y="433"/>
                    <a:pt x="3131" y="1268"/>
                    <a:pt x="3316" y="1326"/>
                  </a:cubicBezTo>
                  <a:cubicBezTo>
                    <a:pt x="3913" y="1678"/>
                    <a:pt x="4567" y="1865"/>
                    <a:pt x="5240" y="1961"/>
                  </a:cubicBezTo>
                  <a:cubicBezTo>
                    <a:pt x="5277" y="2264"/>
                    <a:pt x="5328" y="2568"/>
                    <a:pt x="5371" y="2867"/>
                  </a:cubicBezTo>
                  <a:cubicBezTo>
                    <a:pt x="5534" y="3702"/>
                    <a:pt x="5818" y="4512"/>
                    <a:pt x="6094" y="5317"/>
                  </a:cubicBezTo>
                  <a:cubicBezTo>
                    <a:pt x="6188" y="5477"/>
                    <a:pt x="6369" y="6271"/>
                    <a:pt x="6542" y="6249"/>
                  </a:cubicBezTo>
                  <a:cubicBezTo>
                    <a:pt x="6548" y="6265"/>
                    <a:pt x="6554" y="6280"/>
                    <a:pt x="6561" y="6296"/>
                  </a:cubicBezTo>
                  <a:cubicBezTo>
                    <a:pt x="6468" y="6368"/>
                    <a:pt x="7038" y="7639"/>
                    <a:pt x="7145" y="7596"/>
                  </a:cubicBezTo>
                  <a:cubicBezTo>
                    <a:pt x="7151" y="7621"/>
                    <a:pt x="7157" y="7648"/>
                    <a:pt x="7161" y="7672"/>
                  </a:cubicBezTo>
                  <a:cubicBezTo>
                    <a:pt x="6968" y="7697"/>
                    <a:pt x="7114" y="7962"/>
                    <a:pt x="7116" y="8086"/>
                  </a:cubicBezTo>
                  <a:cubicBezTo>
                    <a:pt x="7155" y="8261"/>
                    <a:pt x="7190" y="8434"/>
                    <a:pt x="7221" y="8610"/>
                  </a:cubicBezTo>
                  <a:cubicBezTo>
                    <a:pt x="7225" y="8656"/>
                    <a:pt x="7223" y="8701"/>
                    <a:pt x="7215" y="8746"/>
                  </a:cubicBezTo>
                  <a:cubicBezTo>
                    <a:pt x="7244" y="9252"/>
                    <a:pt x="7209" y="9758"/>
                    <a:pt x="7110" y="10254"/>
                  </a:cubicBezTo>
                  <a:lnTo>
                    <a:pt x="6896" y="10213"/>
                  </a:lnTo>
                  <a:cubicBezTo>
                    <a:pt x="5948" y="9987"/>
                    <a:pt x="5001" y="9688"/>
                    <a:pt x="4139" y="9221"/>
                  </a:cubicBezTo>
                  <a:cubicBezTo>
                    <a:pt x="3905" y="9079"/>
                    <a:pt x="3680" y="8921"/>
                    <a:pt x="3469" y="8748"/>
                  </a:cubicBezTo>
                  <a:cubicBezTo>
                    <a:pt x="3423" y="8701"/>
                    <a:pt x="3345" y="8703"/>
                    <a:pt x="3302" y="8752"/>
                  </a:cubicBezTo>
                  <a:cubicBezTo>
                    <a:pt x="3273" y="8794"/>
                    <a:pt x="3279" y="8851"/>
                    <a:pt x="3318" y="8882"/>
                  </a:cubicBezTo>
                  <a:cubicBezTo>
                    <a:pt x="3637" y="9147"/>
                    <a:pt x="3952" y="9419"/>
                    <a:pt x="4285" y="9666"/>
                  </a:cubicBezTo>
                  <a:cubicBezTo>
                    <a:pt x="5086" y="10219"/>
                    <a:pt x="5970" y="10733"/>
                    <a:pt x="6935" y="10912"/>
                  </a:cubicBezTo>
                  <a:cubicBezTo>
                    <a:pt x="6610" y="11881"/>
                    <a:pt x="6022" y="12743"/>
                    <a:pt x="5203" y="13488"/>
                  </a:cubicBezTo>
                  <a:cubicBezTo>
                    <a:pt x="5114" y="13610"/>
                    <a:pt x="4577" y="14083"/>
                    <a:pt x="4197" y="14488"/>
                  </a:cubicBezTo>
                  <a:close/>
                  <a:moveTo>
                    <a:pt x="7499" y="10069"/>
                  </a:moveTo>
                  <a:cubicBezTo>
                    <a:pt x="7713" y="9281"/>
                    <a:pt x="7737" y="8452"/>
                    <a:pt x="7536" y="7644"/>
                  </a:cubicBezTo>
                  <a:cubicBezTo>
                    <a:pt x="7227" y="5697"/>
                    <a:pt x="5847" y="4023"/>
                    <a:pt x="5847" y="2025"/>
                  </a:cubicBezTo>
                  <a:cubicBezTo>
                    <a:pt x="6328" y="2062"/>
                    <a:pt x="6814" y="2062"/>
                    <a:pt x="7289" y="2058"/>
                  </a:cubicBezTo>
                  <a:cubicBezTo>
                    <a:pt x="8289" y="2130"/>
                    <a:pt x="9249" y="2525"/>
                    <a:pt x="10255" y="2562"/>
                  </a:cubicBezTo>
                  <a:cubicBezTo>
                    <a:pt x="10630" y="2566"/>
                    <a:pt x="11014" y="2523"/>
                    <a:pt x="11366" y="2389"/>
                  </a:cubicBezTo>
                  <a:cubicBezTo>
                    <a:pt x="11479" y="2426"/>
                    <a:pt x="11568" y="2492"/>
                    <a:pt x="11593" y="2589"/>
                  </a:cubicBezTo>
                  <a:cubicBezTo>
                    <a:pt x="11568" y="2716"/>
                    <a:pt x="11492" y="2821"/>
                    <a:pt x="11335" y="2963"/>
                  </a:cubicBezTo>
                  <a:cubicBezTo>
                    <a:pt x="11237" y="3076"/>
                    <a:pt x="11041" y="3072"/>
                    <a:pt x="10967" y="3196"/>
                  </a:cubicBezTo>
                  <a:cubicBezTo>
                    <a:pt x="10951" y="3387"/>
                    <a:pt x="11179" y="3278"/>
                    <a:pt x="11280" y="3253"/>
                  </a:cubicBezTo>
                  <a:cubicBezTo>
                    <a:pt x="11440" y="3216"/>
                    <a:pt x="11603" y="3165"/>
                    <a:pt x="11765" y="3126"/>
                  </a:cubicBezTo>
                  <a:cubicBezTo>
                    <a:pt x="11821" y="3132"/>
                    <a:pt x="11879" y="3140"/>
                    <a:pt x="11934" y="3151"/>
                  </a:cubicBezTo>
                  <a:cubicBezTo>
                    <a:pt x="11940" y="3153"/>
                    <a:pt x="11946" y="3159"/>
                    <a:pt x="11951" y="3163"/>
                  </a:cubicBezTo>
                  <a:cubicBezTo>
                    <a:pt x="12685" y="4144"/>
                    <a:pt x="11564" y="5481"/>
                    <a:pt x="10593" y="6206"/>
                  </a:cubicBezTo>
                  <a:cubicBezTo>
                    <a:pt x="10027" y="6570"/>
                    <a:pt x="9397" y="6833"/>
                    <a:pt x="8723" y="6952"/>
                  </a:cubicBezTo>
                  <a:cubicBezTo>
                    <a:pt x="8453" y="7244"/>
                    <a:pt x="9233" y="7094"/>
                    <a:pt x="9367" y="7115"/>
                  </a:cubicBezTo>
                  <a:cubicBezTo>
                    <a:pt x="9856" y="7092"/>
                    <a:pt x="10346" y="7148"/>
                    <a:pt x="10819" y="7284"/>
                  </a:cubicBezTo>
                  <a:cubicBezTo>
                    <a:pt x="10905" y="7341"/>
                    <a:pt x="10984" y="7411"/>
                    <a:pt x="11052" y="7493"/>
                  </a:cubicBezTo>
                  <a:cubicBezTo>
                    <a:pt x="11811" y="8635"/>
                    <a:pt x="10078" y="10001"/>
                    <a:pt x="9077" y="10258"/>
                  </a:cubicBezTo>
                  <a:cubicBezTo>
                    <a:pt x="9046" y="10301"/>
                    <a:pt x="9035" y="10336"/>
                    <a:pt x="9040" y="10359"/>
                  </a:cubicBezTo>
                  <a:cubicBezTo>
                    <a:pt x="8889" y="10382"/>
                    <a:pt x="8737" y="10398"/>
                    <a:pt x="8583" y="10411"/>
                  </a:cubicBezTo>
                  <a:cubicBezTo>
                    <a:pt x="8204" y="10425"/>
                    <a:pt x="7828" y="10378"/>
                    <a:pt x="7453" y="10316"/>
                  </a:cubicBezTo>
                  <a:cubicBezTo>
                    <a:pt x="7472" y="10234"/>
                    <a:pt x="7486" y="10151"/>
                    <a:pt x="7499" y="10067"/>
                  </a:cubicBezTo>
                  <a:close/>
                  <a:moveTo>
                    <a:pt x="6978" y="6584"/>
                  </a:moveTo>
                  <a:cubicBezTo>
                    <a:pt x="6964" y="6555"/>
                    <a:pt x="6947" y="6529"/>
                    <a:pt x="6931" y="6502"/>
                  </a:cubicBezTo>
                  <a:lnTo>
                    <a:pt x="6879" y="6343"/>
                  </a:lnTo>
                  <a:lnTo>
                    <a:pt x="6937" y="6479"/>
                  </a:lnTo>
                  <a:cubicBezTo>
                    <a:pt x="6951" y="6514"/>
                    <a:pt x="6966" y="6549"/>
                    <a:pt x="6978" y="6584"/>
                  </a:cubicBezTo>
                  <a:close/>
                </a:path>
              </a:pathLst>
            </a:custGeom>
            <a:solidFill>
              <a:srgbClr val="E4D6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63"/>
            <p:cNvSpPr/>
            <p:nvPr/>
          </p:nvSpPr>
          <p:spPr>
            <a:xfrm>
              <a:off x="6317457" y="1040382"/>
              <a:ext cx="1152928" cy="1223711"/>
            </a:xfrm>
            <a:custGeom>
              <a:avLst/>
              <a:gdLst/>
              <a:ahLst/>
              <a:cxnLst/>
              <a:rect l="l" t="t" r="r" b="b"/>
              <a:pathLst>
                <a:path w="14757" h="15663" extrusionOk="0">
                  <a:moveTo>
                    <a:pt x="123" y="2854"/>
                  </a:moveTo>
                  <a:cubicBezTo>
                    <a:pt x="86" y="3568"/>
                    <a:pt x="0" y="4296"/>
                    <a:pt x="181" y="4998"/>
                  </a:cubicBezTo>
                  <a:cubicBezTo>
                    <a:pt x="354" y="5699"/>
                    <a:pt x="562" y="6401"/>
                    <a:pt x="901" y="7045"/>
                  </a:cubicBezTo>
                  <a:cubicBezTo>
                    <a:pt x="1171" y="7468"/>
                    <a:pt x="1444" y="7890"/>
                    <a:pt x="1629" y="8361"/>
                  </a:cubicBezTo>
                  <a:cubicBezTo>
                    <a:pt x="1854" y="8812"/>
                    <a:pt x="2115" y="9254"/>
                    <a:pt x="2195" y="9760"/>
                  </a:cubicBezTo>
                  <a:lnTo>
                    <a:pt x="2197" y="9775"/>
                  </a:lnTo>
                  <a:cubicBezTo>
                    <a:pt x="2156" y="10262"/>
                    <a:pt x="2103" y="10768"/>
                    <a:pt x="2331" y="11202"/>
                  </a:cubicBezTo>
                  <a:cubicBezTo>
                    <a:pt x="2629" y="11663"/>
                    <a:pt x="3028" y="11591"/>
                    <a:pt x="3450" y="11354"/>
                  </a:cubicBezTo>
                  <a:cubicBezTo>
                    <a:pt x="3726" y="12128"/>
                    <a:pt x="4596" y="12424"/>
                    <a:pt x="5024" y="13093"/>
                  </a:cubicBezTo>
                  <a:lnTo>
                    <a:pt x="5028" y="13105"/>
                  </a:lnTo>
                  <a:lnTo>
                    <a:pt x="5032" y="13107"/>
                  </a:lnTo>
                  <a:cubicBezTo>
                    <a:pt x="5044" y="13113"/>
                    <a:pt x="5057" y="13122"/>
                    <a:pt x="5067" y="13134"/>
                  </a:cubicBezTo>
                  <a:cubicBezTo>
                    <a:pt x="5083" y="13152"/>
                    <a:pt x="5098" y="13173"/>
                    <a:pt x="5110" y="13196"/>
                  </a:cubicBezTo>
                  <a:cubicBezTo>
                    <a:pt x="5125" y="13218"/>
                    <a:pt x="5139" y="13241"/>
                    <a:pt x="5149" y="13266"/>
                  </a:cubicBezTo>
                  <a:cubicBezTo>
                    <a:pt x="5160" y="13286"/>
                    <a:pt x="5170" y="13307"/>
                    <a:pt x="5178" y="13325"/>
                  </a:cubicBezTo>
                  <a:cubicBezTo>
                    <a:pt x="5190" y="13350"/>
                    <a:pt x="5203" y="13373"/>
                    <a:pt x="5215" y="13397"/>
                  </a:cubicBezTo>
                  <a:cubicBezTo>
                    <a:pt x="5242" y="13451"/>
                    <a:pt x="5264" y="13508"/>
                    <a:pt x="5281" y="13568"/>
                  </a:cubicBezTo>
                  <a:cubicBezTo>
                    <a:pt x="5283" y="13574"/>
                    <a:pt x="5285" y="13580"/>
                    <a:pt x="5287" y="13587"/>
                  </a:cubicBezTo>
                  <a:cubicBezTo>
                    <a:pt x="5797" y="14412"/>
                    <a:pt x="6558" y="15023"/>
                    <a:pt x="7517" y="15317"/>
                  </a:cubicBezTo>
                  <a:cubicBezTo>
                    <a:pt x="8299" y="15646"/>
                    <a:pt x="9169" y="15652"/>
                    <a:pt x="10006" y="15662"/>
                  </a:cubicBezTo>
                  <a:cubicBezTo>
                    <a:pt x="10418" y="15648"/>
                    <a:pt x="10831" y="15580"/>
                    <a:pt x="11208" y="15409"/>
                  </a:cubicBezTo>
                  <a:cubicBezTo>
                    <a:pt x="11305" y="15356"/>
                    <a:pt x="11471" y="15313"/>
                    <a:pt x="11576" y="15243"/>
                  </a:cubicBezTo>
                  <a:cubicBezTo>
                    <a:pt x="11597" y="15241"/>
                    <a:pt x="11617" y="15234"/>
                    <a:pt x="11638" y="15224"/>
                  </a:cubicBezTo>
                  <a:cubicBezTo>
                    <a:pt x="12397" y="14957"/>
                    <a:pt x="12580" y="14697"/>
                    <a:pt x="12887" y="13971"/>
                  </a:cubicBezTo>
                  <a:cubicBezTo>
                    <a:pt x="13298" y="13183"/>
                    <a:pt x="13498" y="12659"/>
                    <a:pt x="13158" y="11782"/>
                  </a:cubicBezTo>
                  <a:cubicBezTo>
                    <a:pt x="12938" y="11328"/>
                    <a:pt x="12730" y="10871"/>
                    <a:pt x="12605" y="10377"/>
                  </a:cubicBezTo>
                  <a:cubicBezTo>
                    <a:pt x="12512" y="10213"/>
                    <a:pt x="12561" y="9851"/>
                    <a:pt x="12457" y="9672"/>
                  </a:cubicBezTo>
                  <a:cubicBezTo>
                    <a:pt x="12512" y="9203"/>
                    <a:pt x="12570" y="8715"/>
                    <a:pt x="12819" y="8312"/>
                  </a:cubicBezTo>
                  <a:cubicBezTo>
                    <a:pt x="12971" y="8160"/>
                    <a:pt x="13187" y="8044"/>
                    <a:pt x="13224" y="7812"/>
                  </a:cubicBezTo>
                  <a:cubicBezTo>
                    <a:pt x="13637" y="7349"/>
                    <a:pt x="14000" y="6843"/>
                    <a:pt x="14236" y="6265"/>
                  </a:cubicBezTo>
                  <a:cubicBezTo>
                    <a:pt x="14318" y="6084"/>
                    <a:pt x="14524" y="5639"/>
                    <a:pt x="14602" y="5277"/>
                  </a:cubicBezTo>
                  <a:cubicBezTo>
                    <a:pt x="14691" y="5199"/>
                    <a:pt x="14757" y="5033"/>
                    <a:pt x="14736" y="4745"/>
                  </a:cubicBezTo>
                  <a:cubicBezTo>
                    <a:pt x="14734" y="3953"/>
                    <a:pt x="14109" y="3613"/>
                    <a:pt x="13434" y="4016"/>
                  </a:cubicBezTo>
                  <a:cubicBezTo>
                    <a:pt x="12994" y="4249"/>
                    <a:pt x="12780" y="4586"/>
                    <a:pt x="12500" y="4973"/>
                  </a:cubicBezTo>
                  <a:cubicBezTo>
                    <a:pt x="12078" y="5335"/>
                    <a:pt x="11609" y="5674"/>
                    <a:pt x="11101" y="5907"/>
                  </a:cubicBezTo>
                  <a:cubicBezTo>
                    <a:pt x="10527" y="6098"/>
                    <a:pt x="9864" y="5985"/>
                    <a:pt x="9295" y="5823"/>
                  </a:cubicBezTo>
                  <a:cubicBezTo>
                    <a:pt x="8186" y="5380"/>
                    <a:pt x="7233" y="4640"/>
                    <a:pt x="6330" y="3878"/>
                  </a:cubicBezTo>
                  <a:cubicBezTo>
                    <a:pt x="5818" y="3481"/>
                    <a:pt x="5207" y="3235"/>
                    <a:pt x="4565" y="3163"/>
                  </a:cubicBezTo>
                  <a:cubicBezTo>
                    <a:pt x="4308" y="3128"/>
                    <a:pt x="4051" y="3119"/>
                    <a:pt x="3794" y="3078"/>
                  </a:cubicBezTo>
                  <a:cubicBezTo>
                    <a:pt x="3281" y="2938"/>
                    <a:pt x="2806" y="2694"/>
                    <a:pt x="2397" y="2358"/>
                  </a:cubicBezTo>
                  <a:cubicBezTo>
                    <a:pt x="1917" y="1973"/>
                    <a:pt x="1693" y="1383"/>
                    <a:pt x="1496" y="819"/>
                  </a:cubicBezTo>
                  <a:cubicBezTo>
                    <a:pt x="1280" y="1"/>
                    <a:pt x="547" y="634"/>
                    <a:pt x="379" y="1130"/>
                  </a:cubicBezTo>
                  <a:cubicBezTo>
                    <a:pt x="148" y="1673"/>
                    <a:pt x="198" y="2282"/>
                    <a:pt x="123" y="28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63"/>
            <p:cNvSpPr/>
            <p:nvPr/>
          </p:nvSpPr>
          <p:spPr>
            <a:xfrm>
              <a:off x="5231878" y="2584170"/>
              <a:ext cx="3097287" cy="1935687"/>
            </a:xfrm>
            <a:custGeom>
              <a:avLst/>
              <a:gdLst/>
              <a:ahLst/>
              <a:cxnLst/>
              <a:rect l="l" t="t" r="r" b="b"/>
              <a:pathLst>
                <a:path w="39644" h="24776" extrusionOk="0">
                  <a:moveTo>
                    <a:pt x="25636" y="24632"/>
                  </a:moveTo>
                  <a:cubicBezTo>
                    <a:pt x="25494" y="24541"/>
                    <a:pt x="25181" y="24490"/>
                    <a:pt x="25111" y="24327"/>
                  </a:cubicBezTo>
                  <a:cubicBezTo>
                    <a:pt x="24953" y="24282"/>
                    <a:pt x="24802" y="24171"/>
                    <a:pt x="24652" y="24109"/>
                  </a:cubicBezTo>
                  <a:cubicBezTo>
                    <a:pt x="24496" y="24029"/>
                    <a:pt x="24292" y="23994"/>
                    <a:pt x="24183" y="23848"/>
                  </a:cubicBezTo>
                  <a:cubicBezTo>
                    <a:pt x="23846" y="23630"/>
                    <a:pt x="23496" y="23436"/>
                    <a:pt x="23167" y="23206"/>
                  </a:cubicBezTo>
                  <a:cubicBezTo>
                    <a:pt x="22601" y="22815"/>
                    <a:pt x="22167" y="22270"/>
                    <a:pt x="21616" y="21863"/>
                  </a:cubicBezTo>
                  <a:cubicBezTo>
                    <a:pt x="20606" y="21040"/>
                    <a:pt x="19466" y="20387"/>
                    <a:pt x="18273" y="19867"/>
                  </a:cubicBezTo>
                  <a:cubicBezTo>
                    <a:pt x="18258" y="19861"/>
                    <a:pt x="18244" y="19851"/>
                    <a:pt x="18232" y="19840"/>
                  </a:cubicBezTo>
                  <a:cubicBezTo>
                    <a:pt x="17892" y="19793"/>
                    <a:pt x="17575" y="19641"/>
                    <a:pt x="17254" y="19530"/>
                  </a:cubicBezTo>
                  <a:cubicBezTo>
                    <a:pt x="16771" y="19367"/>
                    <a:pt x="16281" y="19223"/>
                    <a:pt x="15788" y="19098"/>
                  </a:cubicBezTo>
                  <a:cubicBezTo>
                    <a:pt x="15504" y="19011"/>
                    <a:pt x="15208" y="19024"/>
                    <a:pt x="14920" y="18954"/>
                  </a:cubicBezTo>
                  <a:cubicBezTo>
                    <a:pt x="14543" y="18832"/>
                    <a:pt x="14148" y="18805"/>
                    <a:pt x="13755" y="18748"/>
                  </a:cubicBezTo>
                  <a:cubicBezTo>
                    <a:pt x="13319" y="18647"/>
                    <a:pt x="12879" y="18565"/>
                    <a:pt x="12449" y="18435"/>
                  </a:cubicBezTo>
                  <a:cubicBezTo>
                    <a:pt x="12089" y="18308"/>
                    <a:pt x="11714" y="18227"/>
                    <a:pt x="11344" y="18127"/>
                  </a:cubicBezTo>
                  <a:cubicBezTo>
                    <a:pt x="11202" y="18166"/>
                    <a:pt x="10968" y="18050"/>
                    <a:pt x="10817" y="18020"/>
                  </a:cubicBezTo>
                  <a:cubicBezTo>
                    <a:pt x="10307" y="17847"/>
                    <a:pt x="9838" y="17569"/>
                    <a:pt x="9332" y="17382"/>
                  </a:cubicBezTo>
                  <a:cubicBezTo>
                    <a:pt x="9065" y="17254"/>
                    <a:pt x="8762" y="17116"/>
                    <a:pt x="8493" y="16983"/>
                  </a:cubicBezTo>
                  <a:cubicBezTo>
                    <a:pt x="8400" y="16933"/>
                    <a:pt x="8293" y="16903"/>
                    <a:pt x="8205" y="16847"/>
                  </a:cubicBezTo>
                  <a:cubicBezTo>
                    <a:pt x="7933" y="16734"/>
                    <a:pt x="7672" y="16606"/>
                    <a:pt x="7406" y="16481"/>
                  </a:cubicBezTo>
                  <a:cubicBezTo>
                    <a:pt x="6812" y="16170"/>
                    <a:pt x="6170" y="15956"/>
                    <a:pt x="5582" y="15637"/>
                  </a:cubicBezTo>
                  <a:cubicBezTo>
                    <a:pt x="5547" y="15619"/>
                    <a:pt x="5518" y="15592"/>
                    <a:pt x="5497" y="15557"/>
                  </a:cubicBezTo>
                  <a:cubicBezTo>
                    <a:pt x="5429" y="15526"/>
                    <a:pt x="5364" y="15489"/>
                    <a:pt x="5304" y="15446"/>
                  </a:cubicBezTo>
                  <a:cubicBezTo>
                    <a:pt x="4738" y="15146"/>
                    <a:pt x="4162" y="14862"/>
                    <a:pt x="3590" y="14572"/>
                  </a:cubicBezTo>
                  <a:cubicBezTo>
                    <a:pt x="3467" y="14512"/>
                    <a:pt x="3341" y="14454"/>
                    <a:pt x="3216" y="14399"/>
                  </a:cubicBezTo>
                  <a:cubicBezTo>
                    <a:pt x="3095" y="14372"/>
                    <a:pt x="2961" y="14280"/>
                    <a:pt x="2858" y="14245"/>
                  </a:cubicBezTo>
                  <a:lnTo>
                    <a:pt x="2774" y="14203"/>
                  </a:lnTo>
                  <a:cubicBezTo>
                    <a:pt x="2644" y="14148"/>
                    <a:pt x="2516" y="14090"/>
                    <a:pt x="2387" y="14029"/>
                  </a:cubicBezTo>
                  <a:cubicBezTo>
                    <a:pt x="2362" y="14016"/>
                    <a:pt x="2340" y="14000"/>
                    <a:pt x="2321" y="13979"/>
                  </a:cubicBezTo>
                  <a:cubicBezTo>
                    <a:pt x="2107" y="13868"/>
                    <a:pt x="1895" y="13755"/>
                    <a:pt x="1681" y="13644"/>
                  </a:cubicBezTo>
                  <a:cubicBezTo>
                    <a:pt x="1157" y="13374"/>
                    <a:pt x="583" y="13121"/>
                    <a:pt x="268" y="12593"/>
                  </a:cubicBezTo>
                  <a:cubicBezTo>
                    <a:pt x="37" y="12200"/>
                    <a:pt x="0" y="11722"/>
                    <a:pt x="46" y="11278"/>
                  </a:cubicBezTo>
                  <a:cubicBezTo>
                    <a:pt x="120" y="10972"/>
                    <a:pt x="282" y="10690"/>
                    <a:pt x="424" y="10410"/>
                  </a:cubicBezTo>
                  <a:cubicBezTo>
                    <a:pt x="437" y="10385"/>
                    <a:pt x="453" y="10361"/>
                    <a:pt x="476" y="10342"/>
                  </a:cubicBezTo>
                  <a:lnTo>
                    <a:pt x="476" y="10342"/>
                  </a:lnTo>
                  <a:cubicBezTo>
                    <a:pt x="507" y="10229"/>
                    <a:pt x="533" y="10138"/>
                    <a:pt x="546" y="10083"/>
                  </a:cubicBezTo>
                  <a:cubicBezTo>
                    <a:pt x="706" y="9476"/>
                    <a:pt x="815" y="8846"/>
                    <a:pt x="984" y="8235"/>
                  </a:cubicBezTo>
                  <a:cubicBezTo>
                    <a:pt x="1208" y="7513"/>
                    <a:pt x="1395" y="6822"/>
                    <a:pt x="1597" y="6084"/>
                  </a:cubicBezTo>
                  <a:cubicBezTo>
                    <a:pt x="1852" y="5055"/>
                    <a:pt x="2163" y="4012"/>
                    <a:pt x="2574" y="3033"/>
                  </a:cubicBezTo>
                  <a:cubicBezTo>
                    <a:pt x="2584" y="2996"/>
                    <a:pt x="2607" y="2963"/>
                    <a:pt x="2638" y="2938"/>
                  </a:cubicBezTo>
                  <a:lnTo>
                    <a:pt x="2642" y="2924"/>
                  </a:lnTo>
                  <a:cubicBezTo>
                    <a:pt x="2874" y="2193"/>
                    <a:pt x="3080" y="1455"/>
                    <a:pt x="3360" y="743"/>
                  </a:cubicBezTo>
                  <a:cubicBezTo>
                    <a:pt x="3383" y="657"/>
                    <a:pt x="3405" y="570"/>
                    <a:pt x="3428" y="486"/>
                  </a:cubicBezTo>
                  <a:cubicBezTo>
                    <a:pt x="3444" y="348"/>
                    <a:pt x="3524" y="222"/>
                    <a:pt x="3623" y="192"/>
                  </a:cubicBezTo>
                  <a:cubicBezTo>
                    <a:pt x="3724" y="0"/>
                    <a:pt x="3942" y="134"/>
                    <a:pt x="4090" y="194"/>
                  </a:cubicBezTo>
                  <a:cubicBezTo>
                    <a:pt x="5218" y="535"/>
                    <a:pt x="5820" y="702"/>
                    <a:pt x="6586" y="1681"/>
                  </a:cubicBezTo>
                  <a:cubicBezTo>
                    <a:pt x="6736" y="1903"/>
                    <a:pt x="6865" y="2140"/>
                    <a:pt x="7044" y="2341"/>
                  </a:cubicBezTo>
                  <a:cubicBezTo>
                    <a:pt x="7232" y="2578"/>
                    <a:pt x="7830" y="3008"/>
                    <a:pt x="7662" y="3337"/>
                  </a:cubicBezTo>
                  <a:cubicBezTo>
                    <a:pt x="7645" y="3370"/>
                    <a:pt x="7618" y="3399"/>
                    <a:pt x="7583" y="3415"/>
                  </a:cubicBezTo>
                  <a:cubicBezTo>
                    <a:pt x="7567" y="3502"/>
                    <a:pt x="7532" y="3584"/>
                    <a:pt x="7481" y="3656"/>
                  </a:cubicBezTo>
                  <a:cubicBezTo>
                    <a:pt x="7129" y="4403"/>
                    <a:pt x="6804" y="5201"/>
                    <a:pt x="6878" y="6042"/>
                  </a:cubicBezTo>
                  <a:cubicBezTo>
                    <a:pt x="6997" y="7009"/>
                    <a:pt x="7234" y="7964"/>
                    <a:pt x="7520" y="8896"/>
                  </a:cubicBezTo>
                  <a:cubicBezTo>
                    <a:pt x="7565" y="9034"/>
                    <a:pt x="7625" y="9165"/>
                    <a:pt x="7695" y="9289"/>
                  </a:cubicBezTo>
                  <a:cubicBezTo>
                    <a:pt x="7781" y="9326"/>
                    <a:pt x="7849" y="9433"/>
                    <a:pt x="7886" y="9536"/>
                  </a:cubicBezTo>
                  <a:cubicBezTo>
                    <a:pt x="8450" y="10597"/>
                    <a:pt x="9369" y="11401"/>
                    <a:pt x="10311" y="12119"/>
                  </a:cubicBezTo>
                  <a:cubicBezTo>
                    <a:pt x="10797" y="12514"/>
                    <a:pt x="11272" y="12924"/>
                    <a:pt x="11780" y="13292"/>
                  </a:cubicBezTo>
                  <a:cubicBezTo>
                    <a:pt x="12146" y="13545"/>
                    <a:pt x="12537" y="13757"/>
                    <a:pt x="12920" y="13981"/>
                  </a:cubicBezTo>
                  <a:cubicBezTo>
                    <a:pt x="13220" y="14156"/>
                    <a:pt x="13523" y="14333"/>
                    <a:pt x="13854" y="14444"/>
                  </a:cubicBezTo>
                  <a:cubicBezTo>
                    <a:pt x="13903" y="14461"/>
                    <a:pt x="13953" y="14477"/>
                    <a:pt x="14002" y="14491"/>
                  </a:cubicBezTo>
                  <a:lnTo>
                    <a:pt x="13998" y="14485"/>
                  </a:lnTo>
                  <a:cubicBezTo>
                    <a:pt x="13897" y="14212"/>
                    <a:pt x="14251" y="14131"/>
                    <a:pt x="14446" y="14082"/>
                  </a:cubicBezTo>
                  <a:cubicBezTo>
                    <a:pt x="14537" y="14070"/>
                    <a:pt x="14691" y="14018"/>
                    <a:pt x="14845" y="13979"/>
                  </a:cubicBezTo>
                  <a:cubicBezTo>
                    <a:pt x="14543" y="13808"/>
                    <a:pt x="14228" y="13660"/>
                    <a:pt x="13920" y="13498"/>
                  </a:cubicBezTo>
                  <a:cubicBezTo>
                    <a:pt x="13228" y="13220"/>
                    <a:pt x="13570" y="12879"/>
                    <a:pt x="14119" y="12792"/>
                  </a:cubicBezTo>
                  <a:cubicBezTo>
                    <a:pt x="14673" y="12687"/>
                    <a:pt x="15210" y="12924"/>
                    <a:pt x="15718" y="13117"/>
                  </a:cubicBezTo>
                  <a:cubicBezTo>
                    <a:pt x="16253" y="13278"/>
                    <a:pt x="16849" y="13395"/>
                    <a:pt x="17411" y="13560"/>
                  </a:cubicBezTo>
                  <a:cubicBezTo>
                    <a:pt x="17635" y="13601"/>
                    <a:pt x="17859" y="13634"/>
                    <a:pt x="18086" y="13660"/>
                  </a:cubicBezTo>
                  <a:cubicBezTo>
                    <a:pt x="18195" y="13675"/>
                    <a:pt x="18318" y="13667"/>
                    <a:pt x="18411" y="13732"/>
                  </a:cubicBezTo>
                  <a:cubicBezTo>
                    <a:pt x="18738" y="13784"/>
                    <a:pt x="19083" y="13730"/>
                    <a:pt x="19404" y="13817"/>
                  </a:cubicBezTo>
                  <a:cubicBezTo>
                    <a:pt x="19542" y="13798"/>
                    <a:pt x="19678" y="13771"/>
                    <a:pt x="19816" y="13749"/>
                  </a:cubicBezTo>
                  <a:cubicBezTo>
                    <a:pt x="19534" y="13642"/>
                    <a:pt x="19234" y="13599"/>
                    <a:pt x="18935" y="13555"/>
                  </a:cubicBezTo>
                  <a:cubicBezTo>
                    <a:pt x="18392" y="13492"/>
                    <a:pt x="17913" y="13216"/>
                    <a:pt x="17433" y="12959"/>
                  </a:cubicBezTo>
                  <a:lnTo>
                    <a:pt x="17427" y="12957"/>
                  </a:lnTo>
                  <a:cubicBezTo>
                    <a:pt x="17045" y="12780"/>
                    <a:pt x="16674" y="12576"/>
                    <a:pt x="16302" y="12379"/>
                  </a:cubicBezTo>
                  <a:cubicBezTo>
                    <a:pt x="15952" y="12181"/>
                    <a:pt x="15582" y="12027"/>
                    <a:pt x="15222" y="11856"/>
                  </a:cubicBezTo>
                  <a:cubicBezTo>
                    <a:pt x="15045" y="11733"/>
                    <a:pt x="14549" y="11498"/>
                    <a:pt x="14617" y="11245"/>
                  </a:cubicBezTo>
                  <a:cubicBezTo>
                    <a:pt x="14701" y="11011"/>
                    <a:pt x="15210" y="10980"/>
                    <a:pt x="15436" y="10955"/>
                  </a:cubicBezTo>
                  <a:cubicBezTo>
                    <a:pt x="16024" y="10922"/>
                    <a:pt x="16588" y="11091"/>
                    <a:pt x="17123" y="11321"/>
                  </a:cubicBezTo>
                  <a:cubicBezTo>
                    <a:pt x="17639" y="11500"/>
                    <a:pt x="18191" y="11539"/>
                    <a:pt x="18707" y="11718"/>
                  </a:cubicBezTo>
                  <a:cubicBezTo>
                    <a:pt x="19182" y="11852"/>
                    <a:pt x="19657" y="12035"/>
                    <a:pt x="20155" y="12002"/>
                  </a:cubicBezTo>
                  <a:cubicBezTo>
                    <a:pt x="21141" y="12093"/>
                    <a:pt x="21649" y="12004"/>
                    <a:pt x="22486" y="11615"/>
                  </a:cubicBezTo>
                  <a:cubicBezTo>
                    <a:pt x="22093" y="11270"/>
                    <a:pt x="21657" y="10969"/>
                    <a:pt x="21132" y="10871"/>
                  </a:cubicBezTo>
                  <a:cubicBezTo>
                    <a:pt x="20635" y="10770"/>
                    <a:pt x="20118" y="10772"/>
                    <a:pt x="19624" y="10640"/>
                  </a:cubicBezTo>
                  <a:cubicBezTo>
                    <a:pt x="19215" y="10570"/>
                    <a:pt x="18131" y="9634"/>
                    <a:pt x="19046" y="9523"/>
                  </a:cubicBezTo>
                  <a:cubicBezTo>
                    <a:pt x="19503" y="9464"/>
                    <a:pt x="19956" y="9381"/>
                    <a:pt x="20416" y="9355"/>
                  </a:cubicBezTo>
                  <a:cubicBezTo>
                    <a:pt x="20657" y="9357"/>
                    <a:pt x="20892" y="9375"/>
                    <a:pt x="21134" y="9355"/>
                  </a:cubicBezTo>
                  <a:cubicBezTo>
                    <a:pt x="21688" y="9344"/>
                    <a:pt x="22243" y="9204"/>
                    <a:pt x="22784" y="9371"/>
                  </a:cubicBezTo>
                  <a:cubicBezTo>
                    <a:pt x="22967" y="9427"/>
                    <a:pt x="23200" y="9441"/>
                    <a:pt x="23334" y="9587"/>
                  </a:cubicBezTo>
                  <a:cubicBezTo>
                    <a:pt x="23379" y="9601"/>
                    <a:pt x="23422" y="9624"/>
                    <a:pt x="23459" y="9653"/>
                  </a:cubicBezTo>
                  <a:cubicBezTo>
                    <a:pt x="23877" y="9871"/>
                    <a:pt x="24319" y="10077"/>
                    <a:pt x="24656" y="10408"/>
                  </a:cubicBezTo>
                  <a:cubicBezTo>
                    <a:pt x="24971" y="10790"/>
                    <a:pt x="25325" y="11126"/>
                    <a:pt x="25683" y="11465"/>
                  </a:cubicBezTo>
                  <a:cubicBezTo>
                    <a:pt x="26319" y="12222"/>
                    <a:pt x="26915" y="12541"/>
                    <a:pt x="27831" y="12868"/>
                  </a:cubicBezTo>
                  <a:cubicBezTo>
                    <a:pt x="28662" y="13138"/>
                    <a:pt x="29491" y="13418"/>
                    <a:pt x="30339" y="13625"/>
                  </a:cubicBezTo>
                  <a:cubicBezTo>
                    <a:pt x="30898" y="13728"/>
                    <a:pt x="31462" y="13825"/>
                    <a:pt x="32005" y="13975"/>
                  </a:cubicBezTo>
                  <a:cubicBezTo>
                    <a:pt x="32353" y="14016"/>
                    <a:pt x="32698" y="14078"/>
                    <a:pt x="33050" y="14055"/>
                  </a:cubicBezTo>
                  <a:cubicBezTo>
                    <a:pt x="33145" y="14055"/>
                    <a:pt x="33241" y="14049"/>
                    <a:pt x="33336" y="14033"/>
                  </a:cubicBezTo>
                  <a:cubicBezTo>
                    <a:pt x="33426" y="14020"/>
                    <a:pt x="33519" y="14012"/>
                    <a:pt x="33612" y="14012"/>
                  </a:cubicBezTo>
                  <a:cubicBezTo>
                    <a:pt x="33607" y="13971"/>
                    <a:pt x="33599" y="13930"/>
                    <a:pt x="33587" y="13889"/>
                  </a:cubicBezTo>
                  <a:cubicBezTo>
                    <a:pt x="33529" y="13601"/>
                    <a:pt x="33472" y="13313"/>
                    <a:pt x="33422" y="13023"/>
                  </a:cubicBezTo>
                  <a:cubicBezTo>
                    <a:pt x="33291" y="12259"/>
                    <a:pt x="33155" y="11498"/>
                    <a:pt x="33023" y="10735"/>
                  </a:cubicBezTo>
                  <a:cubicBezTo>
                    <a:pt x="33001" y="10589"/>
                    <a:pt x="32982" y="10439"/>
                    <a:pt x="32947" y="10295"/>
                  </a:cubicBezTo>
                  <a:cubicBezTo>
                    <a:pt x="32912" y="10223"/>
                    <a:pt x="32922" y="10138"/>
                    <a:pt x="32974" y="10077"/>
                  </a:cubicBezTo>
                  <a:cubicBezTo>
                    <a:pt x="32988" y="10066"/>
                    <a:pt x="33003" y="10056"/>
                    <a:pt x="33019" y="10048"/>
                  </a:cubicBezTo>
                  <a:cubicBezTo>
                    <a:pt x="32968" y="9717"/>
                    <a:pt x="32929" y="9387"/>
                    <a:pt x="32906" y="9054"/>
                  </a:cubicBezTo>
                  <a:cubicBezTo>
                    <a:pt x="32894" y="8906"/>
                    <a:pt x="32883" y="8758"/>
                    <a:pt x="32869" y="8610"/>
                  </a:cubicBezTo>
                  <a:cubicBezTo>
                    <a:pt x="32817" y="8266"/>
                    <a:pt x="32762" y="7923"/>
                    <a:pt x="32684" y="7587"/>
                  </a:cubicBezTo>
                  <a:cubicBezTo>
                    <a:pt x="32667" y="7524"/>
                    <a:pt x="32688" y="7456"/>
                    <a:pt x="32735" y="7410"/>
                  </a:cubicBezTo>
                  <a:lnTo>
                    <a:pt x="32750" y="7410"/>
                  </a:lnTo>
                  <a:cubicBezTo>
                    <a:pt x="32799" y="7415"/>
                    <a:pt x="32848" y="7419"/>
                    <a:pt x="32896" y="7421"/>
                  </a:cubicBezTo>
                  <a:cubicBezTo>
                    <a:pt x="32924" y="7447"/>
                    <a:pt x="32961" y="7464"/>
                    <a:pt x="32999" y="7468"/>
                  </a:cubicBezTo>
                  <a:cubicBezTo>
                    <a:pt x="33033" y="7474"/>
                    <a:pt x="33066" y="7476"/>
                    <a:pt x="33101" y="7474"/>
                  </a:cubicBezTo>
                  <a:lnTo>
                    <a:pt x="33147" y="7474"/>
                  </a:lnTo>
                  <a:lnTo>
                    <a:pt x="33194" y="7474"/>
                  </a:lnTo>
                  <a:cubicBezTo>
                    <a:pt x="33352" y="7468"/>
                    <a:pt x="33513" y="7458"/>
                    <a:pt x="33671" y="7435"/>
                  </a:cubicBezTo>
                  <a:cubicBezTo>
                    <a:pt x="33830" y="7419"/>
                    <a:pt x="33986" y="7392"/>
                    <a:pt x="34140" y="7353"/>
                  </a:cubicBezTo>
                  <a:cubicBezTo>
                    <a:pt x="34290" y="7310"/>
                    <a:pt x="34437" y="7252"/>
                    <a:pt x="34576" y="7180"/>
                  </a:cubicBezTo>
                  <a:cubicBezTo>
                    <a:pt x="34648" y="7143"/>
                    <a:pt x="34718" y="7104"/>
                    <a:pt x="34788" y="7067"/>
                  </a:cubicBezTo>
                  <a:cubicBezTo>
                    <a:pt x="34821" y="7048"/>
                    <a:pt x="34854" y="7030"/>
                    <a:pt x="34887" y="7015"/>
                  </a:cubicBezTo>
                  <a:cubicBezTo>
                    <a:pt x="34918" y="6999"/>
                    <a:pt x="34947" y="6983"/>
                    <a:pt x="34976" y="6960"/>
                  </a:cubicBezTo>
                  <a:cubicBezTo>
                    <a:pt x="34996" y="6943"/>
                    <a:pt x="35013" y="6921"/>
                    <a:pt x="35025" y="6896"/>
                  </a:cubicBezTo>
                  <a:cubicBezTo>
                    <a:pt x="35126" y="6830"/>
                    <a:pt x="35226" y="6764"/>
                    <a:pt x="35325" y="6695"/>
                  </a:cubicBezTo>
                  <a:cubicBezTo>
                    <a:pt x="35447" y="6612"/>
                    <a:pt x="35568" y="6530"/>
                    <a:pt x="35691" y="6452"/>
                  </a:cubicBezTo>
                  <a:cubicBezTo>
                    <a:pt x="35751" y="6415"/>
                    <a:pt x="35811" y="6378"/>
                    <a:pt x="35870" y="6341"/>
                  </a:cubicBezTo>
                  <a:cubicBezTo>
                    <a:pt x="35909" y="6316"/>
                    <a:pt x="35951" y="6293"/>
                    <a:pt x="35988" y="6267"/>
                  </a:cubicBezTo>
                  <a:lnTo>
                    <a:pt x="35967" y="6281"/>
                  </a:lnTo>
                  <a:cubicBezTo>
                    <a:pt x="35979" y="6273"/>
                    <a:pt x="35992" y="6265"/>
                    <a:pt x="36004" y="6258"/>
                  </a:cubicBezTo>
                  <a:cubicBezTo>
                    <a:pt x="36138" y="6193"/>
                    <a:pt x="36278" y="6133"/>
                    <a:pt x="36420" y="6081"/>
                  </a:cubicBezTo>
                  <a:lnTo>
                    <a:pt x="36416" y="6081"/>
                  </a:lnTo>
                  <a:lnTo>
                    <a:pt x="36426" y="6079"/>
                  </a:lnTo>
                  <a:lnTo>
                    <a:pt x="36442" y="6073"/>
                  </a:lnTo>
                  <a:lnTo>
                    <a:pt x="36453" y="6073"/>
                  </a:lnTo>
                  <a:cubicBezTo>
                    <a:pt x="36483" y="6067"/>
                    <a:pt x="36512" y="6059"/>
                    <a:pt x="36541" y="6044"/>
                  </a:cubicBezTo>
                  <a:lnTo>
                    <a:pt x="36588" y="6026"/>
                  </a:lnTo>
                  <a:lnTo>
                    <a:pt x="36601" y="6022"/>
                  </a:lnTo>
                  <a:lnTo>
                    <a:pt x="36741" y="5970"/>
                  </a:lnTo>
                  <a:lnTo>
                    <a:pt x="36751" y="5968"/>
                  </a:lnTo>
                  <a:cubicBezTo>
                    <a:pt x="36802" y="5950"/>
                    <a:pt x="36854" y="5933"/>
                    <a:pt x="36905" y="5913"/>
                  </a:cubicBezTo>
                  <a:lnTo>
                    <a:pt x="36913" y="5909"/>
                  </a:lnTo>
                  <a:cubicBezTo>
                    <a:pt x="37066" y="5857"/>
                    <a:pt x="37218" y="5812"/>
                    <a:pt x="37374" y="5773"/>
                  </a:cubicBezTo>
                  <a:cubicBezTo>
                    <a:pt x="37457" y="5754"/>
                    <a:pt x="37541" y="5742"/>
                    <a:pt x="37627" y="5734"/>
                  </a:cubicBezTo>
                  <a:cubicBezTo>
                    <a:pt x="37751" y="5726"/>
                    <a:pt x="37876" y="5726"/>
                    <a:pt x="38002" y="5726"/>
                  </a:cubicBezTo>
                  <a:cubicBezTo>
                    <a:pt x="38144" y="5726"/>
                    <a:pt x="38288" y="5715"/>
                    <a:pt x="38430" y="5715"/>
                  </a:cubicBezTo>
                  <a:cubicBezTo>
                    <a:pt x="38563" y="5715"/>
                    <a:pt x="38697" y="5719"/>
                    <a:pt x="38829" y="5721"/>
                  </a:cubicBezTo>
                  <a:cubicBezTo>
                    <a:pt x="38967" y="5726"/>
                    <a:pt x="39104" y="5730"/>
                    <a:pt x="39240" y="5732"/>
                  </a:cubicBezTo>
                  <a:cubicBezTo>
                    <a:pt x="39362" y="5736"/>
                    <a:pt x="39485" y="5734"/>
                    <a:pt x="39606" y="5724"/>
                  </a:cubicBezTo>
                  <a:cubicBezTo>
                    <a:pt x="39631" y="5761"/>
                    <a:pt x="39643" y="5802"/>
                    <a:pt x="39641" y="5845"/>
                  </a:cubicBezTo>
                  <a:cubicBezTo>
                    <a:pt x="39604" y="6359"/>
                    <a:pt x="39543" y="6869"/>
                    <a:pt x="39557" y="7388"/>
                  </a:cubicBezTo>
                  <a:cubicBezTo>
                    <a:pt x="39512" y="8188"/>
                    <a:pt x="39448" y="8986"/>
                    <a:pt x="39423" y="9787"/>
                  </a:cubicBezTo>
                  <a:cubicBezTo>
                    <a:pt x="39349" y="10801"/>
                    <a:pt x="39349" y="11813"/>
                    <a:pt x="39331" y="12827"/>
                  </a:cubicBezTo>
                  <a:cubicBezTo>
                    <a:pt x="39312" y="13272"/>
                    <a:pt x="39259" y="13712"/>
                    <a:pt x="39296" y="14154"/>
                  </a:cubicBezTo>
                  <a:cubicBezTo>
                    <a:pt x="39273" y="14615"/>
                    <a:pt x="39100" y="15055"/>
                    <a:pt x="39051" y="15514"/>
                  </a:cubicBezTo>
                  <a:cubicBezTo>
                    <a:pt x="38786" y="16913"/>
                    <a:pt x="38683" y="18575"/>
                    <a:pt x="37526" y="19565"/>
                  </a:cubicBezTo>
                  <a:cubicBezTo>
                    <a:pt x="37516" y="19571"/>
                    <a:pt x="37504" y="19577"/>
                    <a:pt x="37494" y="19583"/>
                  </a:cubicBezTo>
                  <a:cubicBezTo>
                    <a:pt x="37479" y="19597"/>
                    <a:pt x="37461" y="19610"/>
                    <a:pt x="37444" y="19620"/>
                  </a:cubicBezTo>
                  <a:cubicBezTo>
                    <a:pt x="37043" y="19830"/>
                    <a:pt x="36599" y="19939"/>
                    <a:pt x="36146" y="19937"/>
                  </a:cubicBezTo>
                  <a:cubicBezTo>
                    <a:pt x="35531" y="19955"/>
                    <a:pt x="34916" y="19906"/>
                    <a:pt x="34313" y="19791"/>
                  </a:cubicBezTo>
                  <a:cubicBezTo>
                    <a:pt x="33696" y="19694"/>
                    <a:pt x="33073" y="19618"/>
                    <a:pt x="32476" y="19427"/>
                  </a:cubicBezTo>
                  <a:cubicBezTo>
                    <a:pt x="31933" y="19235"/>
                    <a:pt x="31400" y="19048"/>
                    <a:pt x="30847" y="18849"/>
                  </a:cubicBezTo>
                  <a:cubicBezTo>
                    <a:pt x="30803" y="18832"/>
                    <a:pt x="30766" y="18797"/>
                    <a:pt x="30746" y="18754"/>
                  </a:cubicBezTo>
                  <a:cubicBezTo>
                    <a:pt x="30236" y="18544"/>
                    <a:pt x="29713" y="18357"/>
                    <a:pt x="29193" y="18164"/>
                  </a:cubicBezTo>
                  <a:cubicBezTo>
                    <a:pt x="29182" y="18180"/>
                    <a:pt x="29170" y="18197"/>
                    <a:pt x="29158" y="18211"/>
                  </a:cubicBezTo>
                  <a:cubicBezTo>
                    <a:pt x="28584" y="18820"/>
                    <a:pt x="27467" y="18520"/>
                    <a:pt x="26814" y="18180"/>
                  </a:cubicBezTo>
                  <a:cubicBezTo>
                    <a:pt x="27609" y="19147"/>
                    <a:pt x="28940" y="19513"/>
                    <a:pt x="30110" y="19795"/>
                  </a:cubicBezTo>
                  <a:cubicBezTo>
                    <a:pt x="30882" y="19910"/>
                    <a:pt x="30655" y="20497"/>
                    <a:pt x="30106" y="20750"/>
                  </a:cubicBezTo>
                  <a:lnTo>
                    <a:pt x="30081" y="20760"/>
                  </a:lnTo>
                  <a:cubicBezTo>
                    <a:pt x="30139" y="20906"/>
                    <a:pt x="30137" y="21101"/>
                    <a:pt x="30125" y="21229"/>
                  </a:cubicBezTo>
                  <a:cubicBezTo>
                    <a:pt x="30053" y="21601"/>
                    <a:pt x="29828" y="21922"/>
                    <a:pt x="29536" y="22165"/>
                  </a:cubicBezTo>
                  <a:cubicBezTo>
                    <a:pt x="29549" y="22206"/>
                    <a:pt x="29549" y="22247"/>
                    <a:pt x="29536" y="22288"/>
                  </a:cubicBezTo>
                  <a:cubicBezTo>
                    <a:pt x="29520" y="22646"/>
                    <a:pt x="29316" y="22945"/>
                    <a:pt x="29045" y="23163"/>
                  </a:cubicBezTo>
                  <a:cubicBezTo>
                    <a:pt x="28748" y="23463"/>
                    <a:pt x="28374" y="23739"/>
                    <a:pt x="27946" y="23792"/>
                  </a:cubicBezTo>
                  <a:cubicBezTo>
                    <a:pt x="28012" y="23815"/>
                    <a:pt x="28061" y="23872"/>
                    <a:pt x="28069" y="23942"/>
                  </a:cubicBezTo>
                  <a:lnTo>
                    <a:pt x="28069" y="23971"/>
                  </a:lnTo>
                  <a:cubicBezTo>
                    <a:pt x="27954" y="24066"/>
                    <a:pt x="27839" y="24160"/>
                    <a:pt x="27724" y="24257"/>
                  </a:cubicBezTo>
                  <a:cubicBezTo>
                    <a:pt x="27652" y="24317"/>
                    <a:pt x="27582" y="24379"/>
                    <a:pt x="27512" y="24440"/>
                  </a:cubicBezTo>
                  <a:cubicBezTo>
                    <a:pt x="27477" y="24457"/>
                    <a:pt x="27444" y="24471"/>
                    <a:pt x="27415" y="24488"/>
                  </a:cubicBezTo>
                  <a:cubicBezTo>
                    <a:pt x="27088" y="24642"/>
                    <a:pt x="26740" y="24767"/>
                    <a:pt x="26376" y="24773"/>
                  </a:cubicBezTo>
                  <a:cubicBezTo>
                    <a:pt x="26354" y="24773"/>
                    <a:pt x="26331" y="24776"/>
                    <a:pt x="26310" y="24776"/>
                  </a:cubicBezTo>
                  <a:cubicBezTo>
                    <a:pt x="26078" y="24776"/>
                    <a:pt x="25850" y="24726"/>
                    <a:pt x="25638" y="24632"/>
                  </a:cubicBezTo>
                  <a:close/>
                  <a:moveTo>
                    <a:pt x="27705" y="23823"/>
                  </a:moveTo>
                  <a:cubicBezTo>
                    <a:pt x="27720" y="23813"/>
                    <a:pt x="27734" y="23805"/>
                    <a:pt x="27751" y="23798"/>
                  </a:cubicBezTo>
                  <a:cubicBezTo>
                    <a:pt x="27656" y="23796"/>
                    <a:pt x="27559" y="23790"/>
                    <a:pt x="27465" y="23786"/>
                  </a:cubicBezTo>
                  <a:cubicBezTo>
                    <a:pt x="27380" y="23782"/>
                    <a:pt x="27308" y="23720"/>
                    <a:pt x="27294" y="23638"/>
                  </a:cubicBezTo>
                  <a:cubicBezTo>
                    <a:pt x="26971" y="23623"/>
                    <a:pt x="26652" y="23576"/>
                    <a:pt x="26339" y="23496"/>
                  </a:cubicBezTo>
                  <a:cubicBezTo>
                    <a:pt x="26675" y="23916"/>
                    <a:pt x="27218" y="24123"/>
                    <a:pt x="27705" y="23823"/>
                  </a:cubicBezTo>
                  <a:close/>
                  <a:moveTo>
                    <a:pt x="29847" y="20961"/>
                  </a:moveTo>
                  <a:cubicBezTo>
                    <a:pt x="29806" y="20959"/>
                    <a:pt x="29767" y="20945"/>
                    <a:pt x="29734" y="20922"/>
                  </a:cubicBezTo>
                  <a:cubicBezTo>
                    <a:pt x="29767" y="20947"/>
                    <a:pt x="29806" y="20961"/>
                    <a:pt x="29847" y="209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63"/>
            <p:cNvSpPr/>
            <p:nvPr/>
          </p:nvSpPr>
          <p:spPr>
            <a:xfrm>
              <a:off x="5242972" y="1042803"/>
              <a:ext cx="3085021" cy="3474486"/>
            </a:xfrm>
            <a:custGeom>
              <a:avLst/>
              <a:gdLst/>
              <a:ahLst/>
              <a:cxnLst/>
              <a:rect l="l" t="t" r="r" b="b"/>
              <a:pathLst>
                <a:path w="39487" h="44472" extrusionOk="0">
                  <a:moveTo>
                    <a:pt x="26790" y="11395"/>
                  </a:moveTo>
                  <a:cubicBezTo>
                    <a:pt x="27047" y="11895"/>
                    <a:pt x="27244" y="12459"/>
                    <a:pt x="27067" y="13021"/>
                  </a:cubicBezTo>
                  <a:cubicBezTo>
                    <a:pt x="26979" y="13329"/>
                    <a:pt x="26798" y="13605"/>
                    <a:pt x="26662" y="13891"/>
                  </a:cubicBezTo>
                  <a:cubicBezTo>
                    <a:pt x="26512" y="14220"/>
                    <a:pt x="26356" y="14547"/>
                    <a:pt x="26074" y="14784"/>
                  </a:cubicBezTo>
                  <a:cubicBezTo>
                    <a:pt x="25741" y="15101"/>
                    <a:pt x="25282" y="15245"/>
                    <a:pt x="24860" y="15407"/>
                  </a:cubicBezTo>
                  <a:cubicBezTo>
                    <a:pt x="24189" y="15660"/>
                    <a:pt x="23455" y="15646"/>
                    <a:pt x="22747" y="15648"/>
                  </a:cubicBezTo>
                  <a:cubicBezTo>
                    <a:pt x="22472" y="15623"/>
                    <a:pt x="22196" y="15596"/>
                    <a:pt x="21924" y="15545"/>
                  </a:cubicBezTo>
                  <a:cubicBezTo>
                    <a:pt x="21585" y="15459"/>
                    <a:pt x="21266" y="15306"/>
                    <a:pt x="20953" y="15152"/>
                  </a:cubicBezTo>
                  <a:cubicBezTo>
                    <a:pt x="20272" y="14825"/>
                    <a:pt x="19635" y="14341"/>
                    <a:pt x="19190" y="13728"/>
                  </a:cubicBezTo>
                  <a:lnTo>
                    <a:pt x="19190" y="13728"/>
                  </a:lnTo>
                  <a:cubicBezTo>
                    <a:pt x="19102" y="13724"/>
                    <a:pt x="19069" y="13578"/>
                    <a:pt x="19172" y="13549"/>
                  </a:cubicBezTo>
                  <a:lnTo>
                    <a:pt x="19172" y="13549"/>
                  </a:lnTo>
                  <a:cubicBezTo>
                    <a:pt x="19196" y="13531"/>
                    <a:pt x="19225" y="13525"/>
                    <a:pt x="19254" y="13533"/>
                  </a:cubicBezTo>
                  <a:cubicBezTo>
                    <a:pt x="19345" y="13523"/>
                    <a:pt x="19433" y="13523"/>
                    <a:pt x="19524" y="13533"/>
                  </a:cubicBezTo>
                  <a:cubicBezTo>
                    <a:pt x="19487" y="13510"/>
                    <a:pt x="19450" y="13486"/>
                    <a:pt x="19415" y="13461"/>
                  </a:cubicBezTo>
                  <a:cubicBezTo>
                    <a:pt x="19361" y="13512"/>
                    <a:pt x="19244" y="13496"/>
                    <a:pt x="19184" y="13432"/>
                  </a:cubicBezTo>
                  <a:cubicBezTo>
                    <a:pt x="18972" y="13220"/>
                    <a:pt x="18814" y="12955"/>
                    <a:pt x="18592" y="12757"/>
                  </a:cubicBezTo>
                  <a:cubicBezTo>
                    <a:pt x="18217" y="12414"/>
                    <a:pt x="17660" y="12130"/>
                    <a:pt x="17520" y="11616"/>
                  </a:cubicBezTo>
                  <a:lnTo>
                    <a:pt x="17493" y="11620"/>
                  </a:lnTo>
                  <a:cubicBezTo>
                    <a:pt x="17444" y="11618"/>
                    <a:pt x="17403" y="11579"/>
                    <a:pt x="17403" y="11527"/>
                  </a:cubicBezTo>
                  <a:lnTo>
                    <a:pt x="17403" y="11517"/>
                  </a:lnTo>
                  <a:cubicBezTo>
                    <a:pt x="17378" y="11498"/>
                    <a:pt x="17357" y="11476"/>
                    <a:pt x="17341" y="11451"/>
                  </a:cubicBezTo>
                  <a:cubicBezTo>
                    <a:pt x="17331" y="11435"/>
                    <a:pt x="17318" y="11418"/>
                    <a:pt x="17306" y="11402"/>
                  </a:cubicBezTo>
                  <a:cubicBezTo>
                    <a:pt x="17302" y="11398"/>
                    <a:pt x="17300" y="11395"/>
                    <a:pt x="17296" y="11391"/>
                  </a:cubicBezTo>
                  <a:lnTo>
                    <a:pt x="17289" y="11387"/>
                  </a:lnTo>
                  <a:lnTo>
                    <a:pt x="17281" y="11381"/>
                  </a:lnTo>
                  <a:lnTo>
                    <a:pt x="17267" y="11377"/>
                  </a:lnTo>
                  <a:cubicBezTo>
                    <a:pt x="17261" y="11375"/>
                    <a:pt x="17254" y="11373"/>
                    <a:pt x="17248" y="11373"/>
                  </a:cubicBezTo>
                  <a:cubicBezTo>
                    <a:pt x="17242" y="11371"/>
                    <a:pt x="17230" y="11369"/>
                    <a:pt x="17222" y="11369"/>
                  </a:cubicBezTo>
                  <a:cubicBezTo>
                    <a:pt x="17211" y="11367"/>
                    <a:pt x="17199" y="11369"/>
                    <a:pt x="17187" y="11369"/>
                  </a:cubicBezTo>
                  <a:cubicBezTo>
                    <a:pt x="17168" y="11371"/>
                    <a:pt x="17150" y="11373"/>
                    <a:pt x="17131" y="11377"/>
                  </a:cubicBezTo>
                  <a:cubicBezTo>
                    <a:pt x="16962" y="11414"/>
                    <a:pt x="16800" y="11488"/>
                    <a:pt x="16627" y="11505"/>
                  </a:cubicBezTo>
                  <a:cubicBezTo>
                    <a:pt x="16534" y="11515"/>
                    <a:pt x="16442" y="11500"/>
                    <a:pt x="16355" y="11465"/>
                  </a:cubicBezTo>
                  <a:cubicBezTo>
                    <a:pt x="16312" y="11447"/>
                    <a:pt x="16271" y="11424"/>
                    <a:pt x="16232" y="11395"/>
                  </a:cubicBezTo>
                  <a:cubicBezTo>
                    <a:pt x="16195" y="11369"/>
                    <a:pt x="16162" y="11338"/>
                    <a:pt x="16133" y="11303"/>
                  </a:cubicBezTo>
                  <a:cubicBezTo>
                    <a:pt x="16096" y="11260"/>
                    <a:pt x="16063" y="11216"/>
                    <a:pt x="16034" y="11169"/>
                  </a:cubicBezTo>
                  <a:cubicBezTo>
                    <a:pt x="16022" y="11153"/>
                    <a:pt x="16018" y="11130"/>
                    <a:pt x="16022" y="11110"/>
                  </a:cubicBezTo>
                  <a:cubicBezTo>
                    <a:pt x="16004" y="11103"/>
                    <a:pt x="15985" y="11095"/>
                    <a:pt x="15967" y="11085"/>
                  </a:cubicBezTo>
                  <a:cubicBezTo>
                    <a:pt x="15934" y="11070"/>
                    <a:pt x="15913" y="11038"/>
                    <a:pt x="15913" y="11000"/>
                  </a:cubicBezTo>
                  <a:cubicBezTo>
                    <a:pt x="15913" y="10988"/>
                    <a:pt x="15915" y="10976"/>
                    <a:pt x="15921" y="10966"/>
                  </a:cubicBezTo>
                  <a:cubicBezTo>
                    <a:pt x="15962" y="10990"/>
                    <a:pt x="16010" y="11007"/>
                    <a:pt x="16059" y="11011"/>
                  </a:cubicBezTo>
                  <a:cubicBezTo>
                    <a:pt x="16123" y="11021"/>
                    <a:pt x="16187" y="11025"/>
                    <a:pt x="16253" y="11025"/>
                  </a:cubicBezTo>
                  <a:cubicBezTo>
                    <a:pt x="16333" y="11027"/>
                    <a:pt x="16413" y="11017"/>
                    <a:pt x="16493" y="10996"/>
                  </a:cubicBezTo>
                  <a:lnTo>
                    <a:pt x="16532" y="10984"/>
                  </a:lnTo>
                  <a:lnTo>
                    <a:pt x="16551" y="10982"/>
                  </a:lnTo>
                  <a:cubicBezTo>
                    <a:pt x="16600" y="10972"/>
                    <a:pt x="16648" y="10959"/>
                    <a:pt x="16695" y="10943"/>
                  </a:cubicBezTo>
                  <a:cubicBezTo>
                    <a:pt x="16742" y="10924"/>
                    <a:pt x="16789" y="10906"/>
                    <a:pt x="16835" y="10883"/>
                  </a:cubicBezTo>
                  <a:cubicBezTo>
                    <a:pt x="16880" y="10861"/>
                    <a:pt x="16925" y="10834"/>
                    <a:pt x="16968" y="10805"/>
                  </a:cubicBezTo>
                  <a:cubicBezTo>
                    <a:pt x="17008" y="10778"/>
                    <a:pt x="17049" y="10750"/>
                    <a:pt x="17088" y="10721"/>
                  </a:cubicBezTo>
                  <a:cubicBezTo>
                    <a:pt x="17131" y="10688"/>
                    <a:pt x="17178" y="10655"/>
                    <a:pt x="17226" y="10626"/>
                  </a:cubicBezTo>
                  <a:cubicBezTo>
                    <a:pt x="17324" y="10571"/>
                    <a:pt x="17431" y="10536"/>
                    <a:pt x="17538" y="10501"/>
                  </a:cubicBezTo>
                  <a:lnTo>
                    <a:pt x="17545" y="10499"/>
                  </a:lnTo>
                  <a:lnTo>
                    <a:pt x="17592" y="10480"/>
                  </a:lnTo>
                  <a:cubicBezTo>
                    <a:pt x="17649" y="10466"/>
                    <a:pt x="17707" y="10445"/>
                    <a:pt x="17763" y="10420"/>
                  </a:cubicBezTo>
                  <a:cubicBezTo>
                    <a:pt x="17896" y="10361"/>
                    <a:pt x="18005" y="10262"/>
                    <a:pt x="18081" y="10139"/>
                  </a:cubicBezTo>
                  <a:cubicBezTo>
                    <a:pt x="18088" y="10143"/>
                    <a:pt x="18092" y="10147"/>
                    <a:pt x="18098" y="10151"/>
                  </a:cubicBezTo>
                  <a:cubicBezTo>
                    <a:pt x="18112" y="10167"/>
                    <a:pt x="18127" y="10186"/>
                    <a:pt x="18137" y="10206"/>
                  </a:cubicBezTo>
                  <a:cubicBezTo>
                    <a:pt x="18141" y="10213"/>
                    <a:pt x="18145" y="10221"/>
                    <a:pt x="18147" y="10227"/>
                  </a:cubicBezTo>
                  <a:cubicBezTo>
                    <a:pt x="18178" y="10227"/>
                    <a:pt x="18209" y="10239"/>
                    <a:pt x="18230" y="10262"/>
                  </a:cubicBezTo>
                  <a:cubicBezTo>
                    <a:pt x="18553" y="10673"/>
                    <a:pt x="18361" y="11161"/>
                    <a:pt x="17993" y="11426"/>
                  </a:cubicBezTo>
                  <a:cubicBezTo>
                    <a:pt x="18014" y="11716"/>
                    <a:pt x="18121" y="12017"/>
                    <a:pt x="18398" y="12148"/>
                  </a:cubicBezTo>
                  <a:cubicBezTo>
                    <a:pt x="18699" y="12274"/>
                    <a:pt x="18925" y="12307"/>
                    <a:pt x="19057" y="12539"/>
                  </a:cubicBezTo>
                  <a:cubicBezTo>
                    <a:pt x="19131" y="12510"/>
                    <a:pt x="19205" y="12480"/>
                    <a:pt x="19275" y="12443"/>
                  </a:cubicBezTo>
                  <a:cubicBezTo>
                    <a:pt x="19384" y="12404"/>
                    <a:pt x="19458" y="12297"/>
                    <a:pt x="19567" y="12264"/>
                  </a:cubicBezTo>
                  <a:cubicBezTo>
                    <a:pt x="19849" y="12362"/>
                    <a:pt x="19427" y="12580"/>
                    <a:pt x="19124" y="12714"/>
                  </a:cubicBezTo>
                  <a:cubicBezTo>
                    <a:pt x="19133" y="12741"/>
                    <a:pt x="19139" y="12772"/>
                    <a:pt x="19145" y="12803"/>
                  </a:cubicBezTo>
                  <a:cubicBezTo>
                    <a:pt x="19151" y="12836"/>
                    <a:pt x="19157" y="12877"/>
                    <a:pt x="19166" y="12914"/>
                  </a:cubicBezTo>
                  <a:lnTo>
                    <a:pt x="19186" y="12951"/>
                  </a:lnTo>
                  <a:cubicBezTo>
                    <a:pt x="19608" y="13298"/>
                    <a:pt x="20244" y="13278"/>
                    <a:pt x="20770" y="13265"/>
                  </a:cubicBezTo>
                  <a:cubicBezTo>
                    <a:pt x="21605" y="13204"/>
                    <a:pt x="22385" y="12883"/>
                    <a:pt x="23115" y="12488"/>
                  </a:cubicBezTo>
                  <a:cubicBezTo>
                    <a:pt x="23185" y="12436"/>
                    <a:pt x="23253" y="12383"/>
                    <a:pt x="23323" y="12332"/>
                  </a:cubicBezTo>
                  <a:cubicBezTo>
                    <a:pt x="24062" y="11801"/>
                    <a:pt x="24823" y="11235"/>
                    <a:pt x="25220" y="10387"/>
                  </a:cubicBezTo>
                  <a:cubicBezTo>
                    <a:pt x="25475" y="9861"/>
                    <a:pt x="25576" y="9281"/>
                    <a:pt x="25860" y="8766"/>
                  </a:cubicBezTo>
                  <a:cubicBezTo>
                    <a:pt x="25930" y="8647"/>
                    <a:pt x="26255" y="8087"/>
                    <a:pt x="26415" y="8124"/>
                  </a:cubicBezTo>
                  <a:cubicBezTo>
                    <a:pt x="26434" y="8104"/>
                    <a:pt x="26456" y="8090"/>
                    <a:pt x="26483" y="8081"/>
                  </a:cubicBezTo>
                  <a:cubicBezTo>
                    <a:pt x="26551" y="7997"/>
                    <a:pt x="26685" y="7904"/>
                    <a:pt x="26716" y="7836"/>
                  </a:cubicBezTo>
                  <a:cubicBezTo>
                    <a:pt x="26913" y="7487"/>
                    <a:pt x="27022" y="7088"/>
                    <a:pt x="27253" y="6752"/>
                  </a:cubicBezTo>
                  <a:cubicBezTo>
                    <a:pt x="27532" y="6335"/>
                    <a:pt x="27831" y="5921"/>
                    <a:pt x="27921" y="5415"/>
                  </a:cubicBezTo>
                  <a:cubicBezTo>
                    <a:pt x="28014" y="4965"/>
                    <a:pt x="27942" y="4572"/>
                    <a:pt x="27779" y="4356"/>
                  </a:cubicBezTo>
                  <a:cubicBezTo>
                    <a:pt x="27493" y="4255"/>
                    <a:pt x="27216" y="4356"/>
                    <a:pt x="26981" y="4539"/>
                  </a:cubicBezTo>
                  <a:cubicBezTo>
                    <a:pt x="26821" y="4689"/>
                    <a:pt x="26584" y="5187"/>
                    <a:pt x="26382" y="5341"/>
                  </a:cubicBezTo>
                  <a:cubicBezTo>
                    <a:pt x="25901" y="6279"/>
                    <a:pt x="25090" y="6956"/>
                    <a:pt x="23928" y="6911"/>
                  </a:cubicBezTo>
                  <a:cubicBezTo>
                    <a:pt x="22698" y="6865"/>
                    <a:pt x="21577" y="6261"/>
                    <a:pt x="20595" y="5559"/>
                  </a:cubicBezTo>
                  <a:cubicBezTo>
                    <a:pt x="20229" y="5312"/>
                    <a:pt x="19910" y="4993"/>
                    <a:pt x="19540" y="4755"/>
                  </a:cubicBezTo>
                  <a:cubicBezTo>
                    <a:pt x="19038" y="4409"/>
                    <a:pt x="18444" y="4205"/>
                    <a:pt x="17865" y="4039"/>
                  </a:cubicBezTo>
                  <a:cubicBezTo>
                    <a:pt x="17127" y="3870"/>
                    <a:pt x="16376" y="3823"/>
                    <a:pt x="15841" y="3210"/>
                  </a:cubicBezTo>
                  <a:cubicBezTo>
                    <a:pt x="15761" y="3127"/>
                    <a:pt x="15689" y="3041"/>
                    <a:pt x="15621" y="2951"/>
                  </a:cubicBezTo>
                  <a:cubicBezTo>
                    <a:pt x="15284" y="2922"/>
                    <a:pt x="14903" y="3243"/>
                    <a:pt x="14728" y="3541"/>
                  </a:cubicBezTo>
                  <a:cubicBezTo>
                    <a:pt x="14483" y="3934"/>
                    <a:pt x="14368" y="4395"/>
                    <a:pt x="14335" y="4853"/>
                  </a:cubicBezTo>
                  <a:cubicBezTo>
                    <a:pt x="14298" y="5240"/>
                    <a:pt x="14323" y="5631"/>
                    <a:pt x="14407" y="6010"/>
                  </a:cubicBezTo>
                  <a:cubicBezTo>
                    <a:pt x="14444" y="6189"/>
                    <a:pt x="14498" y="6363"/>
                    <a:pt x="14570" y="6532"/>
                  </a:cubicBezTo>
                  <a:cubicBezTo>
                    <a:pt x="14592" y="6590"/>
                    <a:pt x="14627" y="6645"/>
                    <a:pt x="14638" y="6705"/>
                  </a:cubicBezTo>
                  <a:cubicBezTo>
                    <a:pt x="14652" y="6783"/>
                    <a:pt x="14553" y="6843"/>
                    <a:pt x="14492" y="6791"/>
                  </a:cubicBezTo>
                  <a:cubicBezTo>
                    <a:pt x="14033" y="5950"/>
                    <a:pt x="13951" y="4948"/>
                    <a:pt x="13932" y="4004"/>
                  </a:cubicBezTo>
                  <a:cubicBezTo>
                    <a:pt x="13944" y="3315"/>
                    <a:pt x="14055" y="2632"/>
                    <a:pt x="14076" y="1942"/>
                  </a:cubicBezTo>
                  <a:cubicBezTo>
                    <a:pt x="14080" y="1426"/>
                    <a:pt x="14274" y="760"/>
                    <a:pt x="14806" y="572"/>
                  </a:cubicBezTo>
                  <a:cubicBezTo>
                    <a:pt x="14850" y="568"/>
                    <a:pt x="14891" y="583"/>
                    <a:pt x="14922" y="614"/>
                  </a:cubicBezTo>
                  <a:cubicBezTo>
                    <a:pt x="15016" y="243"/>
                    <a:pt x="15308" y="0"/>
                    <a:pt x="15862" y="155"/>
                  </a:cubicBezTo>
                  <a:cubicBezTo>
                    <a:pt x="16532" y="317"/>
                    <a:pt x="17143" y="673"/>
                    <a:pt x="17734" y="1021"/>
                  </a:cubicBezTo>
                  <a:cubicBezTo>
                    <a:pt x="18588" y="1545"/>
                    <a:pt x="19423" y="2101"/>
                    <a:pt x="20270" y="2640"/>
                  </a:cubicBezTo>
                  <a:cubicBezTo>
                    <a:pt x="21130" y="3179"/>
                    <a:pt x="22075" y="3568"/>
                    <a:pt x="23027" y="3913"/>
                  </a:cubicBezTo>
                  <a:cubicBezTo>
                    <a:pt x="24239" y="4312"/>
                    <a:pt x="25212" y="4660"/>
                    <a:pt x="26481" y="4222"/>
                  </a:cubicBezTo>
                  <a:cubicBezTo>
                    <a:pt x="26781" y="4142"/>
                    <a:pt x="26779" y="4337"/>
                    <a:pt x="26712" y="4535"/>
                  </a:cubicBezTo>
                  <a:lnTo>
                    <a:pt x="26714" y="4533"/>
                  </a:lnTo>
                  <a:cubicBezTo>
                    <a:pt x="26851" y="4325"/>
                    <a:pt x="27004" y="4121"/>
                    <a:pt x="27246" y="4039"/>
                  </a:cubicBezTo>
                  <a:cubicBezTo>
                    <a:pt x="27168" y="3796"/>
                    <a:pt x="27748" y="3856"/>
                    <a:pt x="27868" y="3928"/>
                  </a:cubicBezTo>
                  <a:cubicBezTo>
                    <a:pt x="28421" y="4199"/>
                    <a:pt x="28503" y="4915"/>
                    <a:pt x="28339" y="5452"/>
                  </a:cubicBezTo>
                  <a:cubicBezTo>
                    <a:pt x="28152" y="6080"/>
                    <a:pt x="27796" y="6649"/>
                    <a:pt x="27388" y="7153"/>
                  </a:cubicBezTo>
                  <a:cubicBezTo>
                    <a:pt x="27137" y="7464"/>
                    <a:pt x="26967" y="8137"/>
                    <a:pt x="26561" y="8252"/>
                  </a:cubicBezTo>
                  <a:cubicBezTo>
                    <a:pt x="26269" y="8962"/>
                    <a:pt x="26160" y="9762"/>
                    <a:pt x="26446" y="10494"/>
                  </a:cubicBezTo>
                  <a:cubicBezTo>
                    <a:pt x="26547" y="10801"/>
                    <a:pt x="26652" y="11105"/>
                    <a:pt x="26790" y="11398"/>
                  </a:cubicBezTo>
                  <a:close/>
                  <a:moveTo>
                    <a:pt x="21536" y="30326"/>
                  </a:moveTo>
                  <a:cubicBezTo>
                    <a:pt x="21852" y="30410"/>
                    <a:pt x="23587" y="31318"/>
                    <a:pt x="22408" y="31320"/>
                  </a:cubicBezTo>
                  <a:cubicBezTo>
                    <a:pt x="22235" y="31283"/>
                    <a:pt x="22118" y="31124"/>
                    <a:pt x="21974" y="31028"/>
                  </a:cubicBezTo>
                  <a:cubicBezTo>
                    <a:pt x="21700" y="30836"/>
                    <a:pt x="21396" y="30709"/>
                    <a:pt x="21079" y="30610"/>
                  </a:cubicBezTo>
                  <a:cubicBezTo>
                    <a:pt x="20439" y="30427"/>
                    <a:pt x="19733" y="30536"/>
                    <a:pt x="19133" y="30207"/>
                  </a:cubicBezTo>
                  <a:cubicBezTo>
                    <a:pt x="18943" y="30122"/>
                    <a:pt x="18588" y="29804"/>
                    <a:pt x="18592" y="29594"/>
                  </a:cubicBezTo>
                  <a:cubicBezTo>
                    <a:pt x="18544" y="29520"/>
                    <a:pt x="18635" y="29419"/>
                    <a:pt x="18713" y="29466"/>
                  </a:cubicBezTo>
                  <a:cubicBezTo>
                    <a:pt x="18818" y="29561"/>
                    <a:pt x="18937" y="29639"/>
                    <a:pt x="19069" y="29697"/>
                  </a:cubicBezTo>
                  <a:cubicBezTo>
                    <a:pt x="19316" y="29802"/>
                    <a:pt x="19581" y="29849"/>
                    <a:pt x="19840" y="29915"/>
                  </a:cubicBezTo>
                  <a:cubicBezTo>
                    <a:pt x="20406" y="30046"/>
                    <a:pt x="20990" y="30110"/>
                    <a:pt x="21536" y="30324"/>
                  </a:cubicBezTo>
                  <a:close/>
                  <a:moveTo>
                    <a:pt x="20077" y="33653"/>
                  </a:moveTo>
                  <a:cubicBezTo>
                    <a:pt x="20095" y="33673"/>
                    <a:pt x="20122" y="33684"/>
                    <a:pt x="20149" y="33681"/>
                  </a:cubicBezTo>
                  <a:cubicBezTo>
                    <a:pt x="20170" y="33684"/>
                    <a:pt x="20190" y="33679"/>
                    <a:pt x="20209" y="33669"/>
                  </a:cubicBezTo>
                  <a:cubicBezTo>
                    <a:pt x="20344" y="33570"/>
                    <a:pt x="20093" y="33344"/>
                    <a:pt x="20015" y="33270"/>
                  </a:cubicBezTo>
                  <a:cubicBezTo>
                    <a:pt x="19844" y="33157"/>
                    <a:pt x="19663" y="33062"/>
                    <a:pt x="19472" y="32990"/>
                  </a:cubicBezTo>
                  <a:cubicBezTo>
                    <a:pt x="19363" y="32922"/>
                    <a:pt x="19246" y="32865"/>
                    <a:pt x="19127" y="32819"/>
                  </a:cubicBezTo>
                  <a:cubicBezTo>
                    <a:pt x="18958" y="32760"/>
                    <a:pt x="18785" y="32710"/>
                    <a:pt x="18612" y="32673"/>
                  </a:cubicBezTo>
                  <a:cubicBezTo>
                    <a:pt x="18376" y="32554"/>
                    <a:pt x="18137" y="32447"/>
                    <a:pt x="17878" y="32381"/>
                  </a:cubicBezTo>
                  <a:cubicBezTo>
                    <a:pt x="17300" y="32143"/>
                    <a:pt x="16685" y="31949"/>
                    <a:pt x="16129" y="31647"/>
                  </a:cubicBezTo>
                  <a:cubicBezTo>
                    <a:pt x="15818" y="31476"/>
                    <a:pt x="15520" y="31283"/>
                    <a:pt x="15222" y="31091"/>
                  </a:cubicBezTo>
                  <a:cubicBezTo>
                    <a:pt x="15092" y="31036"/>
                    <a:pt x="14815" y="30766"/>
                    <a:pt x="14689" y="30838"/>
                  </a:cubicBezTo>
                  <a:cubicBezTo>
                    <a:pt x="14409" y="30773"/>
                    <a:pt x="14459" y="31075"/>
                    <a:pt x="14586" y="31213"/>
                  </a:cubicBezTo>
                  <a:cubicBezTo>
                    <a:pt x="14817" y="31503"/>
                    <a:pt x="15152" y="31676"/>
                    <a:pt x="15475" y="31846"/>
                  </a:cubicBezTo>
                  <a:cubicBezTo>
                    <a:pt x="15923" y="32104"/>
                    <a:pt x="16417" y="32262"/>
                    <a:pt x="16888" y="32474"/>
                  </a:cubicBezTo>
                  <a:cubicBezTo>
                    <a:pt x="17217" y="32595"/>
                    <a:pt x="17481" y="32834"/>
                    <a:pt x="17789" y="32992"/>
                  </a:cubicBezTo>
                  <a:cubicBezTo>
                    <a:pt x="18174" y="33221"/>
                    <a:pt x="18627" y="33235"/>
                    <a:pt x="19055" y="33323"/>
                  </a:cubicBezTo>
                  <a:cubicBezTo>
                    <a:pt x="19396" y="33398"/>
                    <a:pt x="19717" y="33548"/>
                    <a:pt x="20054" y="33628"/>
                  </a:cubicBezTo>
                  <a:cubicBezTo>
                    <a:pt x="20061" y="33636"/>
                    <a:pt x="20067" y="33644"/>
                    <a:pt x="20073" y="33653"/>
                  </a:cubicBezTo>
                  <a:close/>
                  <a:moveTo>
                    <a:pt x="37508" y="38047"/>
                  </a:moveTo>
                  <a:cubicBezTo>
                    <a:pt x="37553" y="38016"/>
                    <a:pt x="37596" y="37985"/>
                    <a:pt x="37640" y="37954"/>
                  </a:cubicBezTo>
                  <a:cubicBezTo>
                    <a:pt x="38333" y="37339"/>
                    <a:pt x="38572" y="36362"/>
                    <a:pt x="38804" y="35496"/>
                  </a:cubicBezTo>
                  <a:cubicBezTo>
                    <a:pt x="38845" y="35395"/>
                    <a:pt x="38814" y="35196"/>
                    <a:pt x="38958" y="35185"/>
                  </a:cubicBezTo>
                  <a:cubicBezTo>
                    <a:pt x="39022" y="35191"/>
                    <a:pt x="39061" y="35259"/>
                    <a:pt x="39032" y="35317"/>
                  </a:cubicBezTo>
                  <a:cubicBezTo>
                    <a:pt x="38960" y="35603"/>
                    <a:pt x="38886" y="35903"/>
                    <a:pt x="38802" y="36204"/>
                  </a:cubicBezTo>
                  <a:cubicBezTo>
                    <a:pt x="38820" y="36226"/>
                    <a:pt x="38829" y="36255"/>
                    <a:pt x="38822" y="36284"/>
                  </a:cubicBezTo>
                  <a:cubicBezTo>
                    <a:pt x="38818" y="36300"/>
                    <a:pt x="38814" y="36317"/>
                    <a:pt x="38810" y="36335"/>
                  </a:cubicBezTo>
                  <a:cubicBezTo>
                    <a:pt x="38934" y="36420"/>
                    <a:pt x="38685" y="36845"/>
                    <a:pt x="38670" y="36977"/>
                  </a:cubicBezTo>
                  <a:cubicBezTo>
                    <a:pt x="38596" y="37140"/>
                    <a:pt x="38565" y="37417"/>
                    <a:pt x="38434" y="37543"/>
                  </a:cubicBezTo>
                  <a:cubicBezTo>
                    <a:pt x="38462" y="37598"/>
                    <a:pt x="38452" y="37666"/>
                    <a:pt x="38409" y="37712"/>
                  </a:cubicBezTo>
                  <a:cubicBezTo>
                    <a:pt x="38331" y="37864"/>
                    <a:pt x="38242" y="38010"/>
                    <a:pt x="38144" y="38146"/>
                  </a:cubicBezTo>
                  <a:cubicBezTo>
                    <a:pt x="38129" y="38294"/>
                    <a:pt x="38043" y="38491"/>
                    <a:pt x="38002" y="38559"/>
                  </a:cubicBezTo>
                  <a:cubicBezTo>
                    <a:pt x="37578" y="39368"/>
                    <a:pt x="36592" y="39689"/>
                    <a:pt x="35726" y="39649"/>
                  </a:cubicBezTo>
                  <a:cubicBezTo>
                    <a:pt x="35031" y="39625"/>
                    <a:pt x="34334" y="39580"/>
                    <a:pt x="33651" y="39433"/>
                  </a:cubicBezTo>
                  <a:cubicBezTo>
                    <a:pt x="33147" y="39335"/>
                    <a:pt x="32665" y="39143"/>
                    <a:pt x="32169" y="39012"/>
                  </a:cubicBezTo>
                  <a:cubicBezTo>
                    <a:pt x="30896" y="38703"/>
                    <a:pt x="29719" y="38129"/>
                    <a:pt x="28518" y="37623"/>
                  </a:cubicBezTo>
                  <a:cubicBezTo>
                    <a:pt x="28499" y="37644"/>
                    <a:pt x="28473" y="37656"/>
                    <a:pt x="28444" y="37658"/>
                  </a:cubicBezTo>
                  <a:cubicBezTo>
                    <a:pt x="28668" y="37769"/>
                    <a:pt x="28847" y="37880"/>
                    <a:pt x="28855" y="37969"/>
                  </a:cubicBezTo>
                  <a:cubicBezTo>
                    <a:pt x="28847" y="38205"/>
                    <a:pt x="28187" y="38246"/>
                    <a:pt x="28001" y="38255"/>
                  </a:cubicBezTo>
                  <a:cubicBezTo>
                    <a:pt x="27139" y="38209"/>
                    <a:pt x="26376" y="37720"/>
                    <a:pt x="25539" y="37549"/>
                  </a:cubicBezTo>
                  <a:cubicBezTo>
                    <a:pt x="24879" y="37419"/>
                    <a:pt x="24204" y="37477"/>
                    <a:pt x="23535" y="37467"/>
                  </a:cubicBezTo>
                  <a:cubicBezTo>
                    <a:pt x="22507" y="37419"/>
                    <a:pt x="21509" y="37712"/>
                    <a:pt x="20493" y="37802"/>
                  </a:cubicBezTo>
                  <a:cubicBezTo>
                    <a:pt x="19978" y="37808"/>
                    <a:pt x="19456" y="37728"/>
                    <a:pt x="18954" y="37621"/>
                  </a:cubicBezTo>
                  <a:cubicBezTo>
                    <a:pt x="18262" y="37424"/>
                    <a:pt x="17674" y="37000"/>
                    <a:pt x="17115" y="36564"/>
                  </a:cubicBezTo>
                  <a:cubicBezTo>
                    <a:pt x="16907" y="36418"/>
                    <a:pt x="16709" y="36259"/>
                    <a:pt x="16495" y="36125"/>
                  </a:cubicBezTo>
                  <a:cubicBezTo>
                    <a:pt x="16458" y="36093"/>
                    <a:pt x="16454" y="36035"/>
                    <a:pt x="16487" y="35998"/>
                  </a:cubicBezTo>
                  <a:cubicBezTo>
                    <a:pt x="16576" y="35899"/>
                    <a:pt x="16757" y="36095"/>
                    <a:pt x="16843" y="36138"/>
                  </a:cubicBezTo>
                  <a:cubicBezTo>
                    <a:pt x="16847" y="36121"/>
                    <a:pt x="16855" y="36105"/>
                    <a:pt x="16866" y="36090"/>
                  </a:cubicBezTo>
                  <a:lnTo>
                    <a:pt x="16866" y="36090"/>
                  </a:lnTo>
                  <a:cubicBezTo>
                    <a:pt x="16804" y="36060"/>
                    <a:pt x="16726" y="36027"/>
                    <a:pt x="16627" y="35988"/>
                  </a:cubicBezTo>
                  <a:cubicBezTo>
                    <a:pt x="15777" y="35654"/>
                    <a:pt x="15016" y="35113"/>
                    <a:pt x="14333" y="34517"/>
                  </a:cubicBezTo>
                  <a:cubicBezTo>
                    <a:pt x="13319" y="33889"/>
                    <a:pt x="13983" y="33716"/>
                    <a:pt x="14796" y="33786"/>
                  </a:cubicBezTo>
                  <a:cubicBezTo>
                    <a:pt x="14444" y="33377"/>
                    <a:pt x="13782" y="33439"/>
                    <a:pt x="13469" y="32990"/>
                  </a:cubicBezTo>
                  <a:cubicBezTo>
                    <a:pt x="13325" y="32836"/>
                    <a:pt x="13422" y="32717"/>
                    <a:pt x="13508" y="32704"/>
                  </a:cubicBezTo>
                  <a:cubicBezTo>
                    <a:pt x="13533" y="32667"/>
                    <a:pt x="13584" y="32655"/>
                    <a:pt x="13623" y="32678"/>
                  </a:cubicBezTo>
                  <a:cubicBezTo>
                    <a:pt x="14115" y="32908"/>
                    <a:pt x="14638" y="33056"/>
                    <a:pt x="15121" y="33307"/>
                  </a:cubicBezTo>
                  <a:cubicBezTo>
                    <a:pt x="15781" y="33616"/>
                    <a:pt x="16415" y="33980"/>
                    <a:pt x="17102" y="34227"/>
                  </a:cubicBezTo>
                  <a:cubicBezTo>
                    <a:pt x="17637" y="34422"/>
                    <a:pt x="18190" y="34535"/>
                    <a:pt x="18744" y="34648"/>
                  </a:cubicBezTo>
                  <a:cubicBezTo>
                    <a:pt x="19102" y="34729"/>
                    <a:pt x="19462" y="34875"/>
                    <a:pt x="19803" y="34980"/>
                  </a:cubicBezTo>
                  <a:cubicBezTo>
                    <a:pt x="20219" y="35089"/>
                    <a:pt x="20651" y="35136"/>
                    <a:pt x="21079" y="35156"/>
                  </a:cubicBezTo>
                  <a:cubicBezTo>
                    <a:pt x="22601" y="35169"/>
                    <a:pt x="24113" y="34792"/>
                    <a:pt x="25636" y="34953"/>
                  </a:cubicBezTo>
                  <a:cubicBezTo>
                    <a:pt x="29156" y="35323"/>
                    <a:pt x="31918" y="38065"/>
                    <a:pt x="35447" y="38399"/>
                  </a:cubicBezTo>
                  <a:cubicBezTo>
                    <a:pt x="36165" y="38473"/>
                    <a:pt x="36878" y="38358"/>
                    <a:pt x="37510" y="38047"/>
                  </a:cubicBezTo>
                  <a:close/>
                  <a:moveTo>
                    <a:pt x="18546" y="37121"/>
                  </a:moveTo>
                  <a:cubicBezTo>
                    <a:pt x="18585" y="37129"/>
                    <a:pt x="18627" y="37138"/>
                    <a:pt x="18666" y="37144"/>
                  </a:cubicBezTo>
                  <a:cubicBezTo>
                    <a:pt x="18598" y="37129"/>
                    <a:pt x="18528" y="37111"/>
                    <a:pt x="18460" y="37090"/>
                  </a:cubicBezTo>
                  <a:cubicBezTo>
                    <a:pt x="18489" y="37101"/>
                    <a:pt x="18518" y="37111"/>
                    <a:pt x="18546" y="37121"/>
                  </a:cubicBezTo>
                  <a:close/>
                  <a:moveTo>
                    <a:pt x="39108" y="26343"/>
                  </a:moveTo>
                  <a:cubicBezTo>
                    <a:pt x="39150" y="26356"/>
                    <a:pt x="39189" y="26368"/>
                    <a:pt x="39230" y="26384"/>
                  </a:cubicBezTo>
                  <a:cubicBezTo>
                    <a:pt x="39304" y="26477"/>
                    <a:pt x="39421" y="26393"/>
                    <a:pt x="39413" y="26290"/>
                  </a:cubicBezTo>
                  <a:cubicBezTo>
                    <a:pt x="39440" y="26022"/>
                    <a:pt x="39487" y="25751"/>
                    <a:pt x="39475" y="25483"/>
                  </a:cubicBezTo>
                  <a:cubicBezTo>
                    <a:pt x="39458" y="25450"/>
                    <a:pt x="39436" y="25426"/>
                    <a:pt x="39405" y="25409"/>
                  </a:cubicBezTo>
                  <a:cubicBezTo>
                    <a:pt x="39382" y="25424"/>
                    <a:pt x="39355" y="25432"/>
                    <a:pt x="39327" y="25434"/>
                  </a:cubicBezTo>
                  <a:cubicBezTo>
                    <a:pt x="39193" y="25438"/>
                    <a:pt x="39057" y="25436"/>
                    <a:pt x="38923" y="25424"/>
                  </a:cubicBezTo>
                  <a:cubicBezTo>
                    <a:pt x="38798" y="25416"/>
                    <a:pt x="38670" y="25418"/>
                    <a:pt x="38545" y="25420"/>
                  </a:cubicBezTo>
                  <a:cubicBezTo>
                    <a:pt x="38460" y="25422"/>
                    <a:pt x="38374" y="25424"/>
                    <a:pt x="38290" y="25422"/>
                  </a:cubicBezTo>
                  <a:cubicBezTo>
                    <a:pt x="38205" y="25422"/>
                    <a:pt x="38123" y="25420"/>
                    <a:pt x="38041" y="25422"/>
                  </a:cubicBezTo>
                  <a:cubicBezTo>
                    <a:pt x="37882" y="25428"/>
                    <a:pt x="37724" y="25440"/>
                    <a:pt x="37566" y="25455"/>
                  </a:cubicBezTo>
                  <a:cubicBezTo>
                    <a:pt x="37475" y="25465"/>
                    <a:pt x="37384" y="25475"/>
                    <a:pt x="37298" y="25488"/>
                  </a:cubicBezTo>
                  <a:cubicBezTo>
                    <a:pt x="37247" y="25494"/>
                    <a:pt x="37195" y="25502"/>
                    <a:pt x="37146" y="25510"/>
                  </a:cubicBezTo>
                  <a:cubicBezTo>
                    <a:pt x="37117" y="25514"/>
                    <a:pt x="37090" y="25518"/>
                    <a:pt x="37061" y="25522"/>
                  </a:cubicBezTo>
                  <a:cubicBezTo>
                    <a:pt x="37051" y="25529"/>
                    <a:pt x="37039" y="25533"/>
                    <a:pt x="37027" y="25539"/>
                  </a:cubicBezTo>
                  <a:cubicBezTo>
                    <a:pt x="36899" y="25590"/>
                    <a:pt x="36769" y="25634"/>
                    <a:pt x="36642" y="25683"/>
                  </a:cubicBezTo>
                  <a:cubicBezTo>
                    <a:pt x="36590" y="25701"/>
                    <a:pt x="36541" y="25724"/>
                    <a:pt x="36492" y="25745"/>
                  </a:cubicBezTo>
                  <a:cubicBezTo>
                    <a:pt x="36467" y="25761"/>
                    <a:pt x="36442" y="25776"/>
                    <a:pt x="36418" y="25788"/>
                  </a:cubicBezTo>
                  <a:cubicBezTo>
                    <a:pt x="36385" y="25806"/>
                    <a:pt x="36354" y="25825"/>
                    <a:pt x="36321" y="25843"/>
                  </a:cubicBezTo>
                  <a:cubicBezTo>
                    <a:pt x="36249" y="25882"/>
                    <a:pt x="36177" y="25922"/>
                    <a:pt x="36105" y="25963"/>
                  </a:cubicBezTo>
                  <a:cubicBezTo>
                    <a:pt x="36029" y="26004"/>
                    <a:pt x="35955" y="26047"/>
                    <a:pt x="35877" y="26088"/>
                  </a:cubicBezTo>
                  <a:cubicBezTo>
                    <a:pt x="35844" y="26105"/>
                    <a:pt x="35811" y="26121"/>
                    <a:pt x="35778" y="26140"/>
                  </a:cubicBezTo>
                  <a:cubicBezTo>
                    <a:pt x="35735" y="26162"/>
                    <a:pt x="35687" y="26175"/>
                    <a:pt x="35640" y="26177"/>
                  </a:cubicBezTo>
                  <a:cubicBezTo>
                    <a:pt x="35615" y="26177"/>
                    <a:pt x="35591" y="26173"/>
                    <a:pt x="35568" y="26164"/>
                  </a:cubicBezTo>
                  <a:cubicBezTo>
                    <a:pt x="35560" y="26162"/>
                    <a:pt x="35551" y="26158"/>
                    <a:pt x="35543" y="26154"/>
                  </a:cubicBezTo>
                  <a:cubicBezTo>
                    <a:pt x="35401" y="26263"/>
                    <a:pt x="35259" y="26376"/>
                    <a:pt x="35113" y="26479"/>
                  </a:cubicBezTo>
                  <a:cubicBezTo>
                    <a:pt x="34778" y="26693"/>
                    <a:pt x="34404" y="26843"/>
                    <a:pt x="34031" y="26983"/>
                  </a:cubicBezTo>
                  <a:cubicBezTo>
                    <a:pt x="33758" y="27078"/>
                    <a:pt x="33470" y="27111"/>
                    <a:pt x="33182" y="27129"/>
                  </a:cubicBezTo>
                  <a:cubicBezTo>
                    <a:pt x="32994" y="27166"/>
                    <a:pt x="32307" y="27092"/>
                    <a:pt x="32474" y="27436"/>
                  </a:cubicBezTo>
                  <a:cubicBezTo>
                    <a:pt x="32418" y="27528"/>
                    <a:pt x="32521" y="27594"/>
                    <a:pt x="32606" y="27574"/>
                  </a:cubicBezTo>
                  <a:lnTo>
                    <a:pt x="32632" y="27578"/>
                  </a:lnTo>
                  <a:cubicBezTo>
                    <a:pt x="32628" y="27763"/>
                    <a:pt x="32624" y="27946"/>
                    <a:pt x="32634" y="28131"/>
                  </a:cubicBezTo>
                  <a:cubicBezTo>
                    <a:pt x="32649" y="28695"/>
                    <a:pt x="32766" y="29246"/>
                    <a:pt x="32826" y="29806"/>
                  </a:cubicBezTo>
                  <a:cubicBezTo>
                    <a:pt x="32879" y="30197"/>
                    <a:pt x="32908" y="30591"/>
                    <a:pt x="32937" y="30989"/>
                  </a:cubicBezTo>
                  <a:lnTo>
                    <a:pt x="32943" y="31017"/>
                  </a:lnTo>
                  <a:cubicBezTo>
                    <a:pt x="32959" y="31096"/>
                    <a:pt x="32974" y="31174"/>
                    <a:pt x="32988" y="31252"/>
                  </a:cubicBezTo>
                  <a:cubicBezTo>
                    <a:pt x="33015" y="31262"/>
                    <a:pt x="33038" y="31277"/>
                    <a:pt x="33056" y="31297"/>
                  </a:cubicBezTo>
                  <a:cubicBezTo>
                    <a:pt x="33087" y="31334"/>
                    <a:pt x="33107" y="31379"/>
                    <a:pt x="33112" y="31427"/>
                  </a:cubicBezTo>
                  <a:cubicBezTo>
                    <a:pt x="33112" y="31423"/>
                    <a:pt x="33112" y="31419"/>
                    <a:pt x="33110" y="31414"/>
                  </a:cubicBezTo>
                  <a:cubicBezTo>
                    <a:pt x="33112" y="31421"/>
                    <a:pt x="33112" y="31427"/>
                    <a:pt x="33114" y="31433"/>
                  </a:cubicBezTo>
                  <a:lnTo>
                    <a:pt x="33114" y="31437"/>
                  </a:lnTo>
                  <a:lnTo>
                    <a:pt x="33114" y="31433"/>
                  </a:lnTo>
                  <a:cubicBezTo>
                    <a:pt x="33112" y="31431"/>
                    <a:pt x="33112" y="31429"/>
                    <a:pt x="33112" y="31427"/>
                  </a:cubicBezTo>
                  <a:cubicBezTo>
                    <a:pt x="33132" y="31548"/>
                    <a:pt x="33151" y="31667"/>
                    <a:pt x="33171" y="31789"/>
                  </a:cubicBezTo>
                  <a:cubicBezTo>
                    <a:pt x="33194" y="31923"/>
                    <a:pt x="33214" y="32056"/>
                    <a:pt x="33233" y="32188"/>
                  </a:cubicBezTo>
                  <a:cubicBezTo>
                    <a:pt x="33258" y="32363"/>
                    <a:pt x="33272" y="32536"/>
                    <a:pt x="33289" y="32710"/>
                  </a:cubicBezTo>
                  <a:cubicBezTo>
                    <a:pt x="33326" y="32896"/>
                    <a:pt x="33367" y="33083"/>
                    <a:pt x="33402" y="33268"/>
                  </a:cubicBezTo>
                  <a:cubicBezTo>
                    <a:pt x="33416" y="33336"/>
                    <a:pt x="33435" y="33410"/>
                    <a:pt x="33408" y="33474"/>
                  </a:cubicBezTo>
                  <a:cubicBezTo>
                    <a:pt x="33396" y="33502"/>
                    <a:pt x="33377" y="33527"/>
                    <a:pt x="33354" y="33548"/>
                  </a:cubicBezTo>
                  <a:cubicBezTo>
                    <a:pt x="33398" y="33665"/>
                    <a:pt x="33465" y="33747"/>
                    <a:pt x="33595" y="33733"/>
                  </a:cubicBezTo>
                  <a:cubicBezTo>
                    <a:pt x="33902" y="33649"/>
                    <a:pt x="34208" y="33731"/>
                    <a:pt x="34498" y="33834"/>
                  </a:cubicBezTo>
                  <a:cubicBezTo>
                    <a:pt x="34846" y="33957"/>
                    <a:pt x="35212" y="34015"/>
                    <a:pt x="35574" y="34083"/>
                  </a:cubicBezTo>
                  <a:cubicBezTo>
                    <a:pt x="36165" y="34163"/>
                    <a:pt x="36570" y="34663"/>
                    <a:pt x="37138" y="34801"/>
                  </a:cubicBezTo>
                  <a:cubicBezTo>
                    <a:pt x="37376" y="34778"/>
                    <a:pt x="37193" y="34566"/>
                    <a:pt x="37084" y="34498"/>
                  </a:cubicBezTo>
                  <a:cubicBezTo>
                    <a:pt x="36901" y="34334"/>
                    <a:pt x="36710" y="34153"/>
                    <a:pt x="36518" y="33982"/>
                  </a:cubicBezTo>
                  <a:cubicBezTo>
                    <a:pt x="36051" y="33544"/>
                    <a:pt x="35648" y="33015"/>
                    <a:pt x="35276" y="32494"/>
                  </a:cubicBezTo>
                  <a:cubicBezTo>
                    <a:pt x="34508" y="31307"/>
                    <a:pt x="34418" y="29834"/>
                    <a:pt x="34749" y="28466"/>
                  </a:cubicBezTo>
                  <a:cubicBezTo>
                    <a:pt x="34998" y="27921"/>
                    <a:pt x="35350" y="27421"/>
                    <a:pt x="35844" y="27072"/>
                  </a:cubicBezTo>
                  <a:cubicBezTo>
                    <a:pt x="35928" y="27016"/>
                    <a:pt x="36012" y="26965"/>
                    <a:pt x="36101" y="26915"/>
                  </a:cubicBezTo>
                  <a:cubicBezTo>
                    <a:pt x="36619" y="26687"/>
                    <a:pt x="37173" y="26448"/>
                    <a:pt x="37722" y="26327"/>
                  </a:cubicBezTo>
                  <a:cubicBezTo>
                    <a:pt x="38181" y="26247"/>
                    <a:pt x="38652" y="26253"/>
                    <a:pt x="39111" y="26343"/>
                  </a:cubicBezTo>
                  <a:close/>
                  <a:moveTo>
                    <a:pt x="33270" y="32612"/>
                  </a:moveTo>
                  <a:lnTo>
                    <a:pt x="33270" y="32612"/>
                  </a:lnTo>
                  <a:close/>
                  <a:moveTo>
                    <a:pt x="26767" y="40345"/>
                  </a:moveTo>
                  <a:cubicBezTo>
                    <a:pt x="26765" y="40345"/>
                    <a:pt x="26765" y="40343"/>
                    <a:pt x="26767" y="40343"/>
                  </a:cubicBezTo>
                  <a:lnTo>
                    <a:pt x="26763" y="40343"/>
                  </a:lnTo>
                  <a:lnTo>
                    <a:pt x="26767" y="40345"/>
                  </a:lnTo>
                  <a:close/>
                  <a:moveTo>
                    <a:pt x="29240" y="42081"/>
                  </a:moveTo>
                  <a:cubicBezTo>
                    <a:pt x="29242" y="42079"/>
                    <a:pt x="29244" y="42077"/>
                    <a:pt x="29248" y="42075"/>
                  </a:cubicBezTo>
                  <a:lnTo>
                    <a:pt x="29240" y="42079"/>
                  </a:lnTo>
                  <a:lnTo>
                    <a:pt x="29240" y="42081"/>
                  </a:lnTo>
                  <a:close/>
                  <a:moveTo>
                    <a:pt x="30336" y="39596"/>
                  </a:moveTo>
                  <a:cubicBezTo>
                    <a:pt x="30151" y="39600"/>
                    <a:pt x="29987" y="39709"/>
                    <a:pt x="29818" y="39775"/>
                  </a:cubicBezTo>
                  <a:cubicBezTo>
                    <a:pt x="29526" y="39894"/>
                    <a:pt x="29221" y="39985"/>
                    <a:pt x="28913" y="40044"/>
                  </a:cubicBezTo>
                  <a:cubicBezTo>
                    <a:pt x="28485" y="40127"/>
                    <a:pt x="28049" y="40156"/>
                    <a:pt x="27615" y="40133"/>
                  </a:cubicBezTo>
                  <a:cubicBezTo>
                    <a:pt x="27415" y="40143"/>
                    <a:pt x="27039" y="40053"/>
                    <a:pt x="26845" y="40164"/>
                  </a:cubicBezTo>
                  <a:cubicBezTo>
                    <a:pt x="26691" y="40145"/>
                    <a:pt x="26368" y="40145"/>
                    <a:pt x="26537" y="40380"/>
                  </a:cubicBezTo>
                  <a:cubicBezTo>
                    <a:pt x="26615" y="40468"/>
                    <a:pt x="26718" y="40534"/>
                    <a:pt x="26790" y="40627"/>
                  </a:cubicBezTo>
                  <a:cubicBezTo>
                    <a:pt x="26946" y="40841"/>
                    <a:pt x="26823" y="41162"/>
                    <a:pt x="26631" y="41314"/>
                  </a:cubicBezTo>
                  <a:cubicBezTo>
                    <a:pt x="26450" y="41431"/>
                    <a:pt x="26236" y="41513"/>
                    <a:pt x="26123" y="41711"/>
                  </a:cubicBezTo>
                  <a:cubicBezTo>
                    <a:pt x="25971" y="41931"/>
                    <a:pt x="25907" y="42207"/>
                    <a:pt x="25712" y="42398"/>
                  </a:cubicBezTo>
                  <a:cubicBezTo>
                    <a:pt x="25356" y="42750"/>
                    <a:pt x="24817" y="42795"/>
                    <a:pt x="24352" y="42655"/>
                  </a:cubicBezTo>
                  <a:cubicBezTo>
                    <a:pt x="24076" y="42550"/>
                    <a:pt x="23809" y="42427"/>
                    <a:pt x="23550" y="42285"/>
                  </a:cubicBezTo>
                  <a:cubicBezTo>
                    <a:pt x="23484" y="42248"/>
                    <a:pt x="23416" y="42209"/>
                    <a:pt x="23344" y="42174"/>
                  </a:cubicBezTo>
                  <a:cubicBezTo>
                    <a:pt x="22801" y="41797"/>
                    <a:pt x="22307" y="41347"/>
                    <a:pt x="21793" y="40933"/>
                  </a:cubicBezTo>
                  <a:cubicBezTo>
                    <a:pt x="20811" y="40133"/>
                    <a:pt x="19830" y="39320"/>
                    <a:pt x="18717" y="38709"/>
                  </a:cubicBezTo>
                  <a:cubicBezTo>
                    <a:pt x="18583" y="38639"/>
                    <a:pt x="18446" y="38576"/>
                    <a:pt x="18304" y="38522"/>
                  </a:cubicBezTo>
                  <a:cubicBezTo>
                    <a:pt x="17851" y="38259"/>
                    <a:pt x="17376" y="38041"/>
                    <a:pt x="16880" y="37872"/>
                  </a:cubicBezTo>
                  <a:cubicBezTo>
                    <a:pt x="14961" y="37027"/>
                    <a:pt x="12912" y="36512"/>
                    <a:pt x="10848" y="36165"/>
                  </a:cubicBezTo>
                  <a:cubicBezTo>
                    <a:pt x="9844" y="36018"/>
                    <a:pt x="8886" y="35706"/>
                    <a:pt x="7933" y="35372"/>
                  </a:cubicBezTo>
                  <a:cubicBezTo>
                    <a:pt x="5977" y="34755"/>
                    <a:pt x="4094" y="33838"/>
                    <a:pt x="2442" y="32616"/>
                  </a:cubicBezTo>
                  <a:cubicBezTo>
                    <a:pt x="1589" y="31986"/>
                    <a:pt x="681" y="31223"/>
                    <a:pt x="381" y="30164"/>
                  </a:cubicBezTo>
                  <a:cubicBezTo>
                    <a:pt x="358" y="30077"/>
                    <a:pt x="360" y="29906"/>
                    <a:pt x="227" y="29939"/>
                  </a:cubicBezTo>
                  <a:cubicBezTo>
                    <a:pt x="151" y="29995"/>
                    <a:pt x="169" y="30151"/>
                    <a:pt x="227" y="30328"/>
                  </a:cubicBezTo>
                  <a:cubicBezTo>
                    <a:pt x="208" y="30345"/>
                    <a:pt x="196" y="30365"/>
                    <a:pt x="192" y="30390"/>
                  </a:cubicBezTo>
                  <a:cubicBezTo>
                    <a:pt x="188" y="30413"/>
                    <a:pt x="192" y="30435"/>
                    <a:pt x="204" y="30456"/>
                  </a:cubicBezTo>
                  <a:cubicBezTo>
                    <a:pt x="202" y="30489"/>
                    <a:pt x="198" y="30522"/>
                    <a:pt x="194" y="30554"/>
                  </a:cubicBezTo>
                  <a:cubicBezTo>
                    <a:pt x="181" y="30637"/>
                    <a:pt x="163" y="30719"/>
                    <a:pt x="140" y="30801"/>
                  </a:cubicBezTo>
                  <a:cubicBezTo>
                    <a:pt x="122" y="30873"/>
                    <a:pt x="101" y="30943"/>
                    <a:pt x="81" y="31013"/>
                  </a:cubicBezTo>
                  <a:cubicBezTo>
                    <a:pt x="62" y="31085"/>
                    <a:pt x="42" y="31157"/>
                    <a:pt x="27" y="31231"/>
                  </a:cubicBezTo>
                  <a:cubicBezTo>
                    <a:pt x="15" y="31303"/>
                    <a:pt x="7" y="31375"/>
                    <a:pt x="2" y="31449"/>
                  </a:cubicBezTo>
                  <a:cubicBezTo>
                    <a:pt x="0" y="31523"/>
                    <a:pt x="2" y="31597"/>
                    <a:pt x="9" y="31669"/>
                  </a:cubicBezTo>
                  <a:cubicBezTo>
                    <a:pt x="17" y="31766"/>
                    <a:pt x="29" y="31861"/>
                    <a:pt x="46" y="31955"/>
                  </a:cubicBezTo>
                  <a:cubicBezTo>
                    <a:pt x="52" y="32003"/>
                    <a:pt x="62" y="32048"/>
                    <a:pt x="70" y="32095"/>
                  </a:cubicBezTo>
                  <a:cubicBezTo>
                    <a:pt x="81" y="32143"/>
                    <a:pt x="95" y="32188"/>
                    <a:pt x="109" y="32235"/>
                  </a:cubicBezTo>
                  <a:cubicBezTo>
                    <a:pt x="136" y="32326"/>
                    <a:pt x="173" y="32412"/>
                    <a:pt x="214" y="32496"/>
                  </a:cubicBezTo>
                  <a:cubicBezTo>
                    <a:pt x="258" y="32583"/>
                    <a:pt x="309" y="32665"/>
                    <a:pt x="369" y="32739"/>
                  </a:cubicBezTo>
                  <a:cubicBezTo>
                    <a:pt x="430" y="32813"/>
                    <a:pt x="502" y="32881"/>
                    <a:pt x="583" y="32939"/>
                  </a:cubicBezTo>
                  <a:cubicBezTo>
                    <a:pt x="655" y="32992"/>
                    <a:pt x="733" y="33042"/>
                    <a:pt x="811" y="33087"/>
                  </a:cubicBezTo>
                  <a:cubicBezTo>
                    <a:pt x="889" y="33132"/>
                    <a:pt x="969" y="33173"/>
                    <a:pt x="1054" y="33210"/>
                  </a:cubicBezTo>
                  <a:cubicBezTo>
                    <a:pt x="1136" y="33247"/>
                    <a:pt x="1222" y="33282"/>
                    <a:pt x="1309" y="33315"/>
                  </a:cubicBezTo>
                  <a:lnTo>
                    <a:pt x="1313" y="33319"/>
                  </a:lnTo>
                  <a:lnTo>
                    <a:pt x="1317" y="33319"/>
                  </a:lnTo>
                  <a:lnTo>
                    <a:pt x="1331" y="33326"/>
                  </a:lnTo>
                  <a:lnTo>
                    <a:pt x="1333" y="33326"/>
                  </a:lnTo>
                  <a:lnTo>
                    <a:pt x="1342" y="33328"/>
                  </a:lnTo>
                  <a:cubicBezTo>
                    <a:pt x="1500" y="33393"/>
                    <a:pt x="1663" y="33463"/>
                    <a:pt x="1823" y="33537"/>
                  </a:cubicBezTo>
                  <a:cubicBezTo>
                    <a:pt x="1907" y="33577"/>
                    <a:pt x="1992" y="33620"/>
                    <a:pt x="2078" y="33661"/>
                  </a:cubicBezTo>
                  <a:cubicBezTo>
                    <a:pt x="2163" y="33702"/>
                    <a:pt x="2249" y="33743"/>
                    <a:pt x="2335" y="33788"/>
                  </a:cubicBezTo>
                  <a:cubicBezTo>
                    <a:pt x="2420" y="33832"/>
                    <a:pt x="2506" y="33879"/>
                    <a:pt x="2593" y="33926"/>
                  </a:cubicBezTo>
                  <a:cubicBezTo>
                    <a:pt x="2679" y="33972"/>
                    <a:pt x="2765" y="34017"/>
                    <a:pt x="2854" y="34060"/>
                  </a:cubicBezTo>
                  <a:cubicBezTo>
                    <a:pt x="3029" y="34146"/>
                    <a:pt x="3206" y="34229"/>
                    <a:pt x="3382" y="34313"/>
                  </a:cubicBezTo>
                  <a:cubicBezTo>
                    <a:pt x="3465" y="34352"/>
                    <a:pt x="3549" y="34393"/>
                    <a:pt x="3631" y="34432"/>
                  </a:cubicBezTo>
                  <a:cubicBezTo>
                    <a:pt x="3720" y="34473"/>
                    <a:pt x="3808" y="34515"/>
                    <a:pt x="3897" y="34556"/>
                  </a:cubicBezTo>
                  <a:cubicBezTo>
                    <a:pt x="3985" y="34597"/>
                    <a:pt x="4072" y="34640"/>
                    <a:pt x="4158" y="34683"/>
                  </a:cubicBezTo>
                  <a:lnTo>
                    <a:pt x="4415" y="34809"/>
                  </a:lnTo>
                  <a:cubicBezTo>
                    <a:pt x="4586" y="34889"/>
                    <a:pt x="4755" y="34973"/>
                    <a:pt x="4919" y="35062"/>
                  </a:cubicBezTo>
                  <a:cubicBezTo>
                    <a:pt x="5086" y="35148"/>
                    <a:pt x="5250" y="35237"/>
                    <a:pt x="5417" y="35323"/>
                  </a:cubicBezTo>
                  <a:cubicBezTo>
                    <a:pt x="5584" y="35407"/>
                    <a:pt x="5757" y="35490"/>
                    <a:pt x="5925" y="35578"/>
                  </a:cubicBezTo>
                  <a:cubicBezTo>
                    <a:pt x="6094" y="35665"/>
                    <a:pt x="6265" y="35759"/>
                    <a:pt x="6435" y="35852"/>
                  </a:cubicBezTo>
                  <a:cubicBezTo>
                    <a:pt x="6598" y="35942"/>
                    <a:pt x="6758" y="36033"/>
                    <a:pt x="6925" y="36115"/>
                  </a:cubicBezTo>
                  <a:cubicBezTo>
                    <a:pt x="7092" y="36197"/>
                    <a:pt x="7269" y="36272"/>
                    <a:pt x="7439" y="36352"/>
                  </a:cubicBezTo>
                  <a:cubicBezTo>
                    <a:pt x="7526" y="36391"/>
                    <a:pt x="7612" y="36434"/>
                    <a:pt x="7699" y="36475"/>
                  </a:cubicBezTo>
                  <a:cubicBezTo>
                    <a:pt x="7785" y="36516"/>
                    <a:pt x="7875" y="36553"/>
                    <a:pt x="7964" y="36592"/>
                  </a:cubicBezTo>
                  <a:cubicBezTo>
                    <a:pt x="8139" y="36664"/>
                    <a:pt x="8312" y="36739"/>
                    <a:pt x="8486" y="36815"/>
                  </a:cubicBezTo>
                  <a:cubicBezTo>
                    <a:pt x="8663" y="36895"/>
                    <a:pt x="8840" y="36975"/>
                    <a:pt x="9017" y="37053"/>
                  </a:cubicBezTo>
                  <a:cubicBezTo>
                    <a:pt x="9030" y="37059"/>
                    <a:pt x="9044" y="37061"/>
                    <a:pt x="9056" y="37061"/>
                  </a:cubicBezTo>
                  <a:cubicBezTo>
                    <a:pt x="9073" y="37061"/>
                    <a:pt x="9089" y="37057"/>
                    <a:pt x="9104" y="37049"/>
                  </a:cubicBezTo>
                  <a:cubicBezTo>
                    <a:pt x="9188" y="37096"/>
                    <a:pt x="9276" y="37146"/>
                    <a:pt x="9369" y="37189"/>
                  </a:cubicBezTo>
                  <a:cubicBezTo>
                    <a:pt x="9492" y="37245"/>
                    <a:pt x="9616" y="37296"/>
                    <a:pt x="9739" y="37349"/>
                  </a:cubicBezTo>
                  <a:cubicBezTo>
                    <a:pt x="9855" y="37397"/>
                    <a:pt x="9968" y="37448"/>
                    <a:pt x="10081" y="37500"/>
                  </a:cubicBezTo>
                  <a:cubicBezTo>
                    <a:pt x="10194" y="37549"/>
                    <a:pt x="10315" y="37603"/>
                    <a:pt x="10437" y="37646"/>
                  </a:cubicBezTo>
                  <a:cubicBezTo>
                    <a:pt x="10560" y="37693"/>
                    <a:pt x="10686" y="37736"/>
                    <a:pt x="10813" y="37779"/>
                  </a:cubicBezTo>
                  <a:cubicBezTo>
                    <a:pt x="10939" y="37823"/>
                    <a:pt x="11064" y="37866"/>
                    <a:pt x="11190" y="37909"/>
                  </a:cubicBezTo>
                  <a:cubicBezTo>
                    <a:pt x="11315" y="37954"/>
                    <a:pt x="11447" y="38000"/>
                    <a:pt x="11576" y="38039"/>
                  </a:cubicBezTo>
                  <a:cubicBezTo>
                    <a:pt x="11704" y="38076"/>
                    <a:pt x="11830" y="38111"/>
                    <a:pt x="11957" y="38146"/>
                  </a:cubicBezTo>
                  <a:cubicBezTo>
                    <a:pt x="12087" y="38183"/>
                    <a:pt x="12216" y="38220"/>
                    <a:pt x="12348" y="38255"/>
                  </a:cubicBezTo>
                  <a:cubicBezTo>
                    <a:pt x="12480" y="38290"/>
                    <a:pt x="12605" y="38323"/>
                    <a:pt x="12737" y="38353"/>
                  </a:cubicBezTo>
                  <a:cubicBezTo>
                    <a:pt x="12875" y="38386"/>
                    <a:pt x="13012" y="38419"/>
                    <a:pt x="13150" y="38450"/>
                  </a:cubicBezTo>
                  <a:cubicBezTo>
                    <a:pt x="13284" y="38479"/>
                    <a:pt x="13416" y="38508"/>
                    <a:pt x="13547" y="38539"/>
                  </a:cubicBezTo>
                  <a:cubicBezTo>
                    <a:pt x="13685" y="38569"/>
                    <a:pt x="13821" y="38602"/>
                    <a:pt x="13957" y="38629"/>
                  </a:cubicBezTo>
                  <a:cubicBezTo>
                    <a:pt x="14086" y="38654"/>
                    <a:pt x="14218" y="38676"/>
                    <a:pt x="14348" y="38701"/>
                  </a:cubicBezTo>
                  <a:cubicBezTo>
                    <a:pt x="14477" y="38726"/>
                    <a:pt x="14609" y="38753"/>
                    <a:pt x="14740" y="38781"/>
                  </a:cubicBezTo>
                  <a:cubicBezTo>
                    <a:pt x="14872" y="38810"/>
                    <a:pt x="15008" y="38839"/>
                    <a:pt x="15142" y="38866"/>
                  </a:cubicBezTo>
                  <a:cubicBezTo>
                    <a:pt x="15275" y="38894"/>
                    <a:pt x="15403" y="38917"/>
                    <a:pt x="15535" y="38940"/>
                  </a:cubicBezTo>
                  <a:cubicBezTo>
                    <a:pt x="15804" y="38985"/>
                    <a:pt x="16074" y="39041"/>
                    <a:pt x="16343" y="39094"/>
                  </a:cubicBezTo>
                  <a:cubicBezTo>
                    <a:pt x="16471" y="39119"/>
                    <a:pt x="16600" y="39141"/>
                    <a:pt x="16728" y="39170"/>
                  </a:cubicBezTo>
                  <a:cubicBezTo>
                    <a:pt x="16864" y="39199"/>
                    <a:pt x="16999" y="39232"/>
                    <a:pt x="17133" y="39267"/>
                  </a:cubicBezTo>
                  <a:cubicBezTo>
                    <a:pt x="17310" y="39314"/>
                    <a:pt x="17485" y="39370"/>
                    <a:pt x="17658" y="39431"/>
                  </a:cubicBezTo>
                  <a:cubicBezTo>
                    <a:pt x="17742" y="39462"/>
                    <a:pt x="17826" y="39493"/>
                    <a:pt x="17913" y="39522"/>
                  </a:cubicBezTo>
                  <a:cubicBezTo>
                    <a:pt x="17997" y="39553"/>
                    <a:pt x="18084" y="39584"/>
                    <a:pt x="18166" y="39617"/>
                  </a:cubicBezTo>
                  <a:cubicBezTo>
                    <a:pt x="18304" y="39674"/>
                    <a:pt x="18441" y="39736"/>
                    <a:pt x="18577" y="39798"/>
                  </a:cubicBezTo>
                  <a:cubicBezTo>
                    <a:pt x="18816" y="39907"/>
                    <a:pt x="19055" y="40016"/>
                    <a:pt x="19287" y="40139"/>
                  </a:cubicBezTo>
                  <a:cubicBezTo>
                    <a:pt x="19513" y="40258"/>
                    <a:pt x="19738" y="40382"/>
                    <a:pt x="19962" y="40507"/>
                  </a:cubicBezTo>
                  <a:cubicBezTo>
                    <a:pt x="20054" y="40559"/>
                    <a:pt x="20157" y="40618"/>
                    <a:pt x="20258" y="40680"/>
                  </a:cubicBezTo>
                  <a:cubicBezTo>
                    <a:pt x="20361" y="40742"/>
                    <a:pt x="20460" y="40806"/>
                    <a:pt x="20558" y="40874"/>
                  </a:cubicBezTo>
                  <a:cubicBezTo>
                    <a:pt x="20756" y="41009"/>
                    <a:pt x="20949" y="41149"/>
                    <a:pt x="21141" y="41293"/>
                  </a:cubicBezTo>
                  <a:lnTo>
                    <a:pt x="21169" y="41314"/>
                  </a:lnTo>
                  <a:cubicBezTo>
                    <a:pt x="21235" y="41363"/>
                    <a:pt x="21299" y="41413"/>
                    <a:pt x="21365" y="41466"/>
                  </a:cubicBezTo>
                  <a:cubicBezTo>
                    <a:pt x="21466" y="41565"/>
                    <a:pt x="21595" y="41674"/>
                    <a:pt x="21729" y="41783"/>
                  </a:cubicBezTo>
                  <a:lnTo>
                    <a:pt x="21729" y="41783"/>
                  </a:lnTo>
                  <a:lnTo>
                    <a:pt x="21745" y="41799"/>
                  </a:lnTo>
                  <a:cubicBezTo>
                    <a:pt x="21776" y="41828"/>
                    <a:pt x="21805" y="41861"/>
                    <a:pt x="21834" y="41894"/>
                  </a:cubicBezTo>
                  <a:cubicBezTo>
                    <a:pt x="21850" y="41912"/>
                    <a:pt x="21875" y="41925"/>
                    <a:pt x="21902" y="41923"/>
                  </a:cubicBezTo>
                  <a:lnTo>
                    <a:pt x="21906" y="41923"/>
                  </a:lnTo>
                  <a:cubicBezTo>
                    <a:pt x="22116" y="42087"/>
                    <a:pt x="22307" y="42229"/>
                    <a:pt x="22369" y="42289"/>
                  </a:cubicBezTo>
                  <a:cubicBezTo>
                    <a:pt x="23043" y="42861"/>
                    <a:pt x="23722" y="43439"/>
                    <a:pt x="24512" y="43852"/>
                  </a:cubicBezTo>
                  <a:cubicBezTo>
                    <a:pt x="24842" y="44243"/>
                    <a:pt x="25648" y="44387"/>
                    <a:pt x="26144" y="44441"/>
                  </a:cubicBezTo>
                  <a:cubicBezTo>
                    <a:pt x="26816" y="44472"/>
                    <a:pt x="27316" y="44194"/>
                    <a:pt x="27812" y="43764"/>
                  </a:cubicBezTo>
                  <a:cubicBezTo>
                    <a:pt x="27901" y="43690"/>
                    <a:pt x="27777" y="43550"/>
                    <a:pt x="27693" y="43626"/>
                  </a:cubicBezTo>
                  <a:lnTo>
                    <a:pt x="27693" y="43626"/>
                  </a:lnTo>
                  <a:cubicBezTo>
                    <a:pt x="26759" y="43799"/>
                    <a:pt x="26656" y="43636"/>
                    <a:pt x="25994" y="43204"/>
                  </a:cubicBezTo>
                  <a:cubicBezTo>
                    <a:pt x="26000" y="43174"/>
                    <a:pt x="25992" y="43141"/>
                    <a:pt x="25971" y="43116"/>
                  </a:cubicBezTo>
                  <a:cubicBezTo>
                    <a:pt x="25961" y="43102"/>
                    <a:pt x="25948" y="43089"/>
                    <a:pt x="25938" y="43075"/>
                  </a:cubicBezTo>
                  <a:cubicBezTo>
                    <a:pt x="26035" y="43124"/>
                    <a:pt x="26158" y="43159"/>
                    <a:pt x="26214" y="43192"/>
                  </a:cubicBezTo>
                  <a:cubicBezTo>
                    <a:pt x="26524" y="43320"/>
                    <a:pt x="26851" y="43412"/>
                    <a:pt x="27187" y="43441"/>
                  </a:cubicBezTo>
                  <a:cubicBezTo>
                    <a:pt x="27574" y="43472"/>
                    <a:pt x="27958" y="43379"/>
                    <a:pt x="28324" y="43262"/>
                  </a:cubicBezTo>
                  <a:cubicBezTo>
                    <a:pt x="28396" y="43223"/>
                    <a:pt x="28510" y="43233"/>
                    <a:pt x="28549" y="43151"/>
                  </a:cubicBezTo>
                  <a:cubicBezTo>
                    <a:pt x="28621" y="43087"/>
                    <a:pt x="28806" y="43021"/>
                    <a:pt x="28820" y="42918"/>
                  </a:cubicBezTo>
                  <a:cubicBezTo>
                    <a:pt x="28865" y="42883"/>
                    <a:pt x="28903" y="42853"/>
                    <a:pt x="28923" y="42836"/>
                  </a:cubicBezTo>
                  <a:cubicBezTo>
                    <a:pt x="29049" y="42737"/>
                    <a:pt x="29145" y="42606"/>
                    <a:pt x="29201" y="42456"/>
                  </a:cubicBezTo>
                  <a:cubicBezTo>
                    <a:pt x="29240" y="42400"/>
                    <a:pt x="29271" y="42338"/>
                    <a:pt x="29291" y="42272"/>
                  </a:cubicBezTo>
                  <a:cubicBezTo>
                    <a:pt x="29398" y="42211"/>
                    <a:pt x="29476" y="42135"/>
                    <a:pt x="29419" y="42046"/>
                  </a:cubicBezTo>
                  <a:cubicBezTo>
                    <a:pt x="29402" y="42026"/>
                    <a:pt x="29378" y="42015"/>
                    <a:pt x="29351" y="42015"/>
                  </a:cubicBezTo>
                  <a:cubicBezTo>
                    <a:pt x="29614" y="41859"/>
                    <a:pt x="29775" y="41688"/>
                    <a:pt x="29861" y="41357"/>
                  </a:cubicBezTo>
                  <a:cubicBezTo>
                    <a:pt x="29962" y="41094"/>
                    <a:pt x="30028" y="40791"/>
                    <a:pt x="29851" y="40542"/>
                  </a:cubicBezTo>
                  <a:cubicBezTo>
                    <a:pt x="30108" y="40367"/>
                    <a:pt x="30485" y="40193"/>
                    <a:pt x="30501" y="39839"/>
                  </a:cubicBezTo>
                  <a:cubicBezTo>
                    <a:pt x="30503" y="39732"/>
                    <a:pt x="30456" y="39606"/>
                    <a:pt x="30338" y="39594"/>
                  </a:cubicBezTo>
                  <a:close/>
                  <a:moveTo>
                    <a:pt x="7219" y="28281"/>
                  </a:moveTo>
                  <a:lnTo>
                    <a:pt x="7219" y="28281"/>
                  </a:lnTo>
                  <a:cubicBezTo>
                    <a:pt x="7164" y="28158"/>
                    <a:pt x="7112" y="28030"/>
                    <a:pt x="7067" y="27903"/>
                  </a:cubicBezTo>
                  <a:cubicBezTo>
                    <a:pt x="7022" y="27771"/>
                    <a:pt x="6987" y="27637"/>
                    <a:pt x="6960" y="27499"/>
                  </a:cubicBezTo>
                  <a:cubicBezTo>
                    <a:pt x="6933" y="27362"/>
                    <a:pt x="6915" y="27222"/>
                    <a:pt x="6907" y="27082"/>
                  </a:cubicBezTo>
                  <a:cubicBezTo>
                    <a:pt x="6902" y="27018"/>
                    <a:pt x="6898" y="26952"/>
                    <a:pt x="6896" y="26886"/>
                  </a:cubicBezTo>
                  <a:cubicBezTo>
                    <a:pt x="6884" y="26878"/>
                    <a:pt x="6874" y="26866"/>
                    <a:pt x="6863" y="26854"/>
                  </a:cubicBezTo>
                  <a:cubicBezTo>
                    <a:pt x="6828" y="26796"/>
                    <a:pt x="6804" y="26732"/>
                    <a:pt x="6793" y="26666"/>
                  </a:cubicBezTo>
                  <a:cubicBezTo>
                    <a:pt x="6785" y="26627"/>
                    <a:pt x="6779" y="26590"/>
                    <a:pt x="6773" y="26551"/>
                  </a:cubicBezTo>
                  <a:cubicBezTo>
                    <a:pt x="6763" y="26485"/>
                    <a:pt x="6756" y="26419"/>
                    <a:pt x="6750" y="26354"/>
                  </a:cubicBezTo>
                  <a:cubicBezTo>
                    <a:pt x="6740" y="26222"/>
                    <a:pt x="6736" y="26088"/>
                    <a:pt x="6740" y="25957"/>
                  </a:cubicBezTo>
                  <a:cubicBezTo>
                    <a:pt x="6742" y="25821"/>
                    <a:pt x="6748" y="25687"/>
                    <a:pt x="6760" y="25553"/>
                  </a:cubicBezTo>
                  <a:cubicBezTo>
                    <a:pt x="6763" y="25522"/>
                    <a:pt x="6765" y="25492"/>
                    <a:pt x="6769" y="25463"/>
                  </a:cubicBezTo>
                  <a:cubicBezTo>
                    <a:pt x="6771" y="25432"/>
                    <a:pt x="6771" y="25407"/>
                    <a:pt x="6775" y="25381"/>
                  </a:cubicBezTo>
                  <a:cubicBezTo>
                    <a:pt x="6787" y="25222"/>
                    <a:pt x="6808" y="25064"/>
                    <a:pt x="6837" y="24907"/>
                  </a:cubicBezTo>
                  <a:cubicBezTo>
                    <a:pt x="6828" y="24895"/>
                    <a:pt x="6820" y="24883"/>
                    <a:pt x="6816" y="24868"/>
                  </a:cubicBezTo>
                  <a:cubicBezTo>
                    <a:pt x="6804" y="24829"/>
                    <a:pt x="6798" y="24790"/>
                    <a:pt x="6800" y="24749"/>
                  </a:cubicBezTo>
                  <a:cubicBezTo>
                    <a:pt x="6800" y="24691"/>
                    <a:pt x="6806" y="24636"/>
                    <a:pt x="6816" y="24578"/>
                  </a:cubicBezTo>
                  <a:cubicBezTo>
                    <a:pt x="6824" y="24539"/>
                    <a:pt x="6835" y="24500"/>
                    <a:pt x="6845" y="24459"/>
                  </a:cubicBezTo>
                  <a:lnTo>
                    <a:pt x="6845" y="24459"/>
                  </a:lnTo>
                  <a:lnTo>
                    <a:pt x="6845" y="24457"/>
                  </a:lnTo>
                  <a:cubicBezTo>
                    <a:pt x="6857" y="24412"/>
                    <a:pt x="6872" y="24366"/>
                    <a:pt x="6888" y="24323"/>
                  </a:cubicBezTo>
                  <a:cubicBezTo>
                    <a:pt x="6913" y="24247"/>
                    <a:pt x="6944" y="24173"/>
                    <a:pt x="6976" y="24101"/>
                  </a:cubicBezTo>
                  <a:cubicBezTo>
                    <a:pt x="7007" y="24027"/>
                    <a:pt x="7040" y="23953"/>
                    <a:pt x="7073" y="23879"/>
                  </a:cubicBezTo>
                  <a:cubicBezTo>
                    <a:pt x="7141" y="23735"/>
                    <a:pt x="7213" y="23593"/>
                    <a:pt x="7287" y="23451"/>
                  </a:cubicBezTo>
                  <a:cubicBezTo>
                    <a:pt x="7361" y="23309"/>
                    <a:pt x="7439" y="23171"/>
                    <a:pt x="7511" y="23031"/>
                  </a:cubicBezTo>
                  <a:cubicBezTo>
                    <a:pt x="7513" y="23027"/>
                    <a:pt x="7515" y="23023"/>
                    <a:pt x="7518" y="23019"/>
                  </a:cubicBezTo>
                  <a:cubicBezTo>
                    <a:pt x="7522" y="22957"/>
                    <a:pt x="7509" y="22893"/>
                    <a:pt x="7483" y="22838"/>
                  </a:cubicBezTo>
                  <a:cubicBezTo>
                    <a:pt x="7326" y="22535"/>
                    <a:pt x="7112" y="22270"/>
                    <a:pt x="6909" y="22000"/>
                  </a:cubicBezTo>
                  <a:cubicBezTo>
                    <a:pt x="6635" y="21655"/>
                    <a:pt x="6437" y="21252"/>
                    <a:pt x="6127" y="20937"/>
                  </a:cubicBezTo>
                  <a:cubicBezTo>
                    <a:pt x="5643" y="20550"/>
                    <a:pt x="5094" y="20225"/>
                    <a:pt x="4512" y="20015"/>
                  </a:cubicBezTo>
                  <a:cubicBezTo>
                    <a:pt x="4314" y="19954"/>
                    <a:pt x="4111" y="19921"/>
                    <a:pt x="3915" y="19861"/>
                  </a:cubicBezTo>
                  <a:cubicBezTo>
                    <a:pt x="3806" y="19832"/>
                    <a:pt x="3718" y="19740"/>
                    <a:pt x="3601" y="19750"/>
                  </a:cubicBezTo>
                  <a:cubicBezTo>
                    <a:pt x="3337" y="19801"/>
                    <a:pt x="3224" y="20528"/>
                    <a:pt x="3090" y="20770"/>
                  </a:cubicBezTo>
                  <a:cubicBezTo>
                    <a:pt x="3057" y="20859"/>
                    <a:pt x="3022" y="20945"/>
                    <a:pt x="2985" y="21032"/>
                  </a:cubicBezTo>
                  <a:cubicBezTo>
                    <a:pt x="3014" y="21046"/>
                    <a:pt x="3041" y="21058"/>
                    <a:pt x="3068" y="21075"/>
                  </a:cubicBezTo>
                  <a:cubicBezTo>
                    <a:pt x="3140" y="21112"/>
                    <a:pt x="3208" y="21153"/>
                    <a:pt x="3276" y="21198"/>
                  </a:cubicBezTo>
                  <a:cubicBezTo>
                    <a:pt x="3409" y="21291"/>
                    <a:pt x="3535" y="21396"/>
                    <a:pt x="3652" y="21511"/>
                  </a:cubicBezTo>
                  <a:cubicBezTo>
                    <a:pt x="3765" y="21618"/>
                    <a:pt x="3870" y="21733"/>
                    <a:pt x="3967" y="21856"/>
                  </a:cubicBezTo>
                  <a:cubicBezTo>
                    <a:pt x="4065" y="21980"/>
                    <a:pt x="4162" y="22105"/>
                    <a:pt x="4255" y="22235"/>
                  </a:cubicBezTo>
                  <a:lnTo>
                    <a:pt x="4251" y="22229"/>
                  </a:lnTo>
                  <a:lnTo>
                    <a:pt x="4255" y="22235"/>
                  </a:lnTo>
                  <a:lnTo>
                    <a:pt x="4259" y="22241"/>
                  </a:lnTo>
                  <a:lnTo>
                    <a:pt x="4259" y="22241"/>
                  </a:lnTo>
                  <a:cubicBezTo>
                    <a:pt x="4349" y="22365"/>
                    <a:pt x="4436" y="22492"/>
                    <a:pt x="4514" y="22624"/>
                  </a:cubicBezTo>
                  <a:cubicBezTo>
                    <a:pt x="4594" y="22764"/>
                    <a:pt x="4668" y="22908"/>
                    <a:pt x="4736" y="23054"/>
                  </a:cubicBezTo>
                  <a:cubicBezTo>
                    <a:pt x="4868" y="23334"/>
                    <a:pt x="4979" y="23624"/>
                    <a:pt x="5063" y="23920"/>
                  </a:cubicBezTo>
                  <a:cubicBezTo>
                    <a:pt x="5141" y="24210"/>
                    <a:pt x="5211" y="24500"/>
                    <a:pt x="5267" y="24794"/>
                  </a:cubicBezTo>
                  <a:cubicBezTo>
                    <a:pt x="5296" y="24953"/>
                    <a:pt x="5322" y="25111"/>
                    <a:pt x="5339" y="25271"/>
                  </a:cubicBezTo>
                  <a:cubicBezTo>
                    <a:pt x="5355" y="25426"/>
                    <a:pt x="5366" y="25580"/>
                    <a:pt x="5370" y="25736"/>
                  </a:cubicBezTo>
                  <a:cubicBezTo>
                    <a:pt x="5374" y="25893"/>
                    <a:pt x="5374" y="26051"/>
                    <a:pt x="5376" y="26208"/>
                  </a:cubicBezTo>
                  <a:cubicBezTo>
                    <a:pt x="5376" y="26364"/>
                    <a:pt x="5382" y="26516"/>
                    <a:pt x="5384" y="26670"/>
                  </a:cubicBezTo>
                  <a:cubicBezTo>
                    <a:pt x="5386" y="26825"/>
                    <a:pt x="5390" y="26973"/>
                    <a:pt x="5380" y="27123"/>
                  </a:cubicBezTo>
                  <a:cubicBezTo>
                    <a:pt x="5372" y="27203"/>
                    <a:pt x="5359" y="27283"/>
                    <a:pt x="5341" y="27362"/>
                  </a:cubicBezTo>
                  <a:cubicBezTo>
                    <a:pt x="5327" y="27438"/>
                    <a:pt x="5310" y="27512"/>
                    <a:pt x="5294" y="27586"/>
                  </a:cubicBezTo>
                  <a:cubicBezTo>
                    <a:pt x="5267" y="27701"/>
                    <a:pt x="5242" y="27816"/>
                    <a:pt x="5222" y="27934"/>
                  </a:cubicBezTo>
                  <a:cubicBezTo>
                    <a:pt x="5207" y="28024"/>
                    <a:pt x="5197" y="28115"/>
                    <a:pt x="5193" y="28205"/>
                  </a:cubicBezTo>
                  <a:cubicBezTo>
                    <a:pt x="5193" y="28265"/>
                    <a:pt x="5195" y="28324"/>
                    <a:pt x="5199" y="28384"/>
                  </a:cubicBezTo>
                  <a:cubicBezTo>
                    <a:pt x="5205" y="28427"/>
                    <a:pt x="5213" y="28470"/>
                    <a:pt x="5226" y="28516"/>
                  </a:cubicBezTo>
                  <a:cubicBezTo>
                    <a:pt x="5236" y="28559"/>
                    <a:pt x="5248" y="28600"/>
                    <a:pt x="5263" y="28641"/>
                  </a:cubicBezTo>
                  <a:cubicBezTo>
                    <a:pt x="5277" y="28676"/>
                    <a:pt x="5294" y="28711"/>
                    <a:pt x="5310" y="28744"/>
                  </a:cubicBezTo>
                  <a:cubicBezTo>
                    <a:pt x="5364" y="28839"/>
                    <a:pt x="5421" y="28929"/>
                    <a:pt x="5483" y="29018"/>
                  </a:cubicBezTo>
                  <a:cubicBezTo>
                    <a:pt x="5545" y="29102"/>
                    <a:pt x="5606" y="29184"/>
                    <a:pt x="5672" y="29265"/>
                  </a:cubicBezTo>
                  <a:cubicBezTo>
                    <a:pt x="5730" y="29332"/>
                    <a:pt x="5792" y="29400"/>
                    <a:pt x="5853" y="29466"/>
                  </a:cubicBezTo>
                  <a:lnTo>
                    <a:pt x="5995" y="29586"/>
                  </a:lnTo>
                  <a:cubicBezTo>
                    <a:pt x="6119" y="29692"/>
                    <a:pt x="6244" y="29797"/>
                    <a:pt x="6365" y="29908"/>
                  </a:cubicBezTo>
                  <a:cubicBezTo>
                    <a:pt x="6485" y="30018"/>
                    <a:pt x="6600" y="30131"/>
                    <a:pt x="6719" y="30238"/>
                  </a:cubicBezTo>
                  <a:cubicBezTo>
                    <a:pt x="6828" y="30336"/>
                    <a:pt x="6939" y="30431"/>
                    <a:pt x="7051" y="30526"/>
                  </a:cubicBezTo>
                  <a:lnTo>
                    <a:pt x="7030" y="30509"/>
                  </a:lnTo>
                  <a:lnTo>
                    <a:pt x="7223" y="30674"/>
                  </a:lnTo>
                  <a:lnTo>
                    <a:pt x="7205" y="30657"/>
                  </a:lnTo>
                  <a:cubicBezTo>
                    <a:pt x="7448" y="30863"/>
                    <a:pt x="7699" y="31058"/>
                    <a:pt x="7956" y="31244"/>
                  </a:cubicBezTo>
                  <a:cubicBezTo>
                    <a:pt x="8211" y="31431"/>
                    <a:pt x="8472" y="31608"/>
                    <a:pt x="8733" y="31789"/>
                  </a:cubicBezTo>
                  <a:cubicBezTo>
                    <a:pt x="8929" y="31923"/>
                    <a:pt x="9124" y="32060"/>
                    <a:pt x="9318" y="32200"/>
                  </a:cubicBezTo>
                  <a:cubicBezTo>
                    <a:pt x="9509" y="32338"/>
                    <a:pt x="9700" y="32478"/>
                    <a:pt x="9900" y="32608"/>
                  </a:cubicBezTo>
                  <a:cubicBezTo>
                    <a:pt x="10165" y="32778"/>
                    <a:pt x="10439" y="32935"/>
                    <a:pt x="10717" y="33089"/>
                  </a:cubicBezTo>
                  <a:cubicBezTo>
                    <a:pt x="10858" y="33171"/>
                    <a:pt x="11002" y="33249"/>
                    <a:pt x="11149" y="33326"/>
                  </a:cubicBezTo>
                  <a:lnTo>
                    <a:pt x="11391" y="33437"/>
                  </a:lnTo>
                  <a:cubicBezTo>
                    <a:pt x="11685" y="33570"/>
                    <a:pt x="11984" y="33698"/>
                    <a:pt x="12284" y="33815"/>
                  </a:cubicBezTo>
                  <a:cubicBezTo>
                    <a:pt x="12492" y="33895"/>
                    <a:pt x="12702" y="33972"/>
                    <a:pt x="12912" y="34046"/>
                  </a:cubicBezTo>
                  <a:cubicBezTo>
                    <a:pt x="13019" y="34072"/>
                    <a:pt x="13124" y="34103"/>
                    <a:pt x="13226" y="34134"/>
                  </a:cubicBezTo>
                  <a:lnTo>
                    <a:pt x="13416" y="34196"/>
                  </a:lnTo>
                  <a:lnTo>
                    <a:pt x="13535" y="34231"/>
                  </a:lnTo>
                  <a:cubicBezTo>
                    <a:pt x="13582" y="34243"/>
                    <a:pt x="13621" y="34272"/>
                    <a:pt x="13648" y="34311"/>
                  </a:cubicBezTo>
                  <a:cubicBezTo>
                    <a:pt x="13654" y="34321"/>
                    <a:pt x="13660" y="34332"/>
                    <a:pt x="13665" y="34344"/>
                  </a:cubicBezTo>
                  <a:cubicBezTo>
                    <a:pt x="13704" y="34350"/>
                    <a:pt x="13741" y="34354"/>
                    <a:pt x="13782" y="34360"/>
                  </a:cubicBezTo>
                  <a:cubicBezTo>
                    <a:pt x="13796" y="34369"/>
                    <a:pt x="13813" y="34373"/>
                    <a:pt x="13831" y="34373"/>
                  </a:cubicBezTo>
                  <a:cubicBezTo>
                    <a:pt x="13907" y="34373"/>
                    <a:pt x="13959" y="34280"/>
                    <a:pt x="13916" y="34223"/>
                  </a:cubicBezTo>
                  <a:cubicBezTo>
                    <a:pt x="13907" y="34225"/>
                    <a:pt x="13897" y="34225"/>
                    <a:pt x="13889" y="34225"/>
                  </a:cubicBezTo>
                  <a:cubicBezTo>
                    <a:pt x="13870" y="34225"/>
                    <a:pt x="13850" y="34220"/>
                    <a:pt x="13831" y="34214"/>
                  </a:cubicBezTo>
                  <a:cubicBezTo>
                    <a:pt x="13786" y="34196"/>
                    <a:pt x="13743" y="34173"/>
                    <a:pt x="13697" y="34151"/>
                  </a:cubicBezTo>
                  <a:lnTo>
                    <a:pt x="13623" y="34120"/>
                  </a:lnTo>
                  <a:cubicBezTo>
                    <a:pt x="13617" y="34118"/>
                    <a:pt x="13613" y="34116"/>
                    <a:pt x="13607" y="34111"/>
                  </a:cubicBezTo>
                  <a:lnTo>
                    <a:pt x="13607" y="34111"/>
                  </a:lnTo>
                  <a:lnTo>
                    <a:pt x="13605" y="34111"/>
                  </a:lnTo>
                  <a:lnTo>
                    <a:pt x="13605" y="34111"/>
                  </a:lnTo>
                  <a:lnTo>
                    <a:pt x="13603" y="34111"/>
                  </a:lnTo>
                  <a:cubicBezTo>
                    <a:pt x="13444" y="34046"/>
                    <a:pt x="13284" y="33980"/>
                    <a:pt x="13121" y="33918"/>
                  </a:cubicBezTo>
                  <a:cubicBezTo>
                    <a:pt x="13035" y="33887"/>
                    <a:pt x="12949" y="33854"/>
                    <a:pt x="12864" y="33819"/>
                  </a:cubicBezTo>
                  <a:cubicBezTo>
                    <a:pt x="12772" y="33782"/>
                    <a:pt x="12681" y="33741"/>
                    <a:pt x="12591" y="33696"/>
                  </a:cubicBezTo>
                  <a:cubicBezTo>
                    <a:pt x="12449" y="33628"/>
                    <a:pt x="12311" y="33552"/>
                    <a:pt x="12175" y="33474"/>
                  </a:cubicBezTo>
                  <a:cubicBezTo>
                    <a:pt x="12039" y="33396"/>
                    <a:pt x="11902" y="33311"/>
                    <a:pt x="11768" y="33223"/>
                  </a:cubicBezTo>
                  <a:cubicBezTo>
                    <a:pt x="11636" y="33134"/>
                    <a:pt x="11511" y="33040"/>
                    <a:pt x="11385" y="32945"/>
                  </a:cubicBezTo>
                  <a:cubicBezTo>
                    <a:pt x="11260" y="32850"/>
                    <a:pt x="11134" y="32756"/>
                    <a:pt x="11009" y="32661"/>
                  </a:cubicBezTo>
                  <a:cubicBezTo>
                    <a:pt x="10883" y="32566"/>
                    <a:pt x="10768" y="32474"/>
                    <a:pt x="10649" y="32379"/>
                  </a:cubicBezTo>
                  <a:cubicBezTo>
                    <a:pt x="10529" y="32285"/>
                    <a:pt x="10408" y="32190"/>
                    <a:pt x="10297" y="32087"/>
                  </a:cubicBezTo>
                  <a:cubicBezTo>
                    <a:pt x="10215" y="32009"/>
                    <a:pt x="10132" y="31929"/>
                    <a:pt x="10052" y="31848"/>
                  </a:cubicBezTo>
                  <a:lnTo>
                    <a:pt x="9994" y="31799"/>
                  </a:lnTo>
                  <a:cubicBezTo>
                    <a:pt x="9795" y="31632"/>
                    <a:pt x="9604" y="31458"/>
                    <a:pt x="9416" y="31281"/>
                  </a:cubicBezTo>
                  <a:lnTo>
                    <a:pt x="9383" y="31250"/>
                  </a:lnTo>
                  <a:cubicBezTo>
                    <a:pt x="9355" y="31244"/>
                    <a:pt x="9328" y="31229"/>
                    <a:pt x="9305" y="31211"/>
                  </a:cubicBezTo>
                  <a:cubicBezTo>
                    <a:pt x="9065" y="30989"/>
                    <a:pt x="8822" y="30768"/>
                    <a:pt x="8598" y="30530"/>
                  </a:cubicBezTo>
                  <a:cubicBezTo>
                    <a:pt x="8489" y="30413"/>
                    <a:pt x="8386" y="30291"/>
                    <a:pt x="8287" y="30166"/>
                  </a:cubicBezTo>
                  <a:cubicBezTo>
                    <a:pt x="8184" y="30034"/>
                    <a:pt x="8083" y="29898"/>
                    <a:pt x="7991" y="29756"/>
                  </a:cubicBezTo>
                  <a:cubicBezTo>
                    <a:pt x="7902" y="29625"/>
                    <a:pt x="7822" y="29487"/>
                    <a:pt x="7742" y="29349"/>
                  </a:cubicBezTo>
                  <a:cubicBezTo>
                    <a:pt x="7703" y="29281"/>
                    <a:pt x="7664" y="29213"/>
                    <a:pt x="7627" y="29143"/>
                  </a:cubicBezTo>
                  <a:cubicBezTo>
                    <a:pt x="7590" y="29073"/>
                    <a:pt x="7553" y="29007"/>
                    <a:pt x="7520" y="28935"/>
                  </a:cubicBezTo>
                  <a:cubicBezTo>
                    <a:pt x="7474" y="28837"/>
                    <a:pt x="7433" y="28736"/>
                    <a:pt x="7394" y="28633"/>
                  </a:cubicBezTo>
                  <a:cubicBezTo>
                    <a:pt x="7332" y="28520"/>
                    <a:pt x="7277" y="28403"/>
                    <a:pt x="7221" y="28285"/>
                  </a:cubicBezTo>
                  <a:lnTo>
                    <a:pt x="7223" y="28289"/>
                  </a:lnTo>
                  <a:cubicBezTo>
                    <a:pt x="7223" y="28287"/>
                    <a:pt x="7221" y="28285"/>
                    <a:pt x="7221" y="28281"/>
                  </a:cubicBezTo>
                  <a:close/>
                  <a:moveTo>
                    <a:pt x="2625" y="22515"/>
                  </a:moveTo>
                  <a:cubicBezTo>
                    <a:pt x="2597" y="22515"/>
                    <a:pt x="2568" y="22500"/>
                    <a:pt x="2551" y="22476"/>
                  </a:cubicBezTo>
                  <a:cubicBezTo>
                    <a:pt x="2584" y="22488"/>
                    <a:pt x="2615" y="22500"/>
                    <a:pt x="2646" y="22515"/>
                  </a:cubicBezTo>
                  <a:close/>
                  <a:moveTo>
                    <a:pt x="2946" y="21194"/>
                  </a:moveTo>
                  <a:lnTo>
                    <a:pt x="2946" y="21194"/>
                  </a:lnTo>
                  <a:lnTo>
                    <a:pt x="2946" y="21196"/>
                  </a:lnTo>
                  <a:cubicBezTo>
                    <a:pt x="2946" y="21194"/>
                    <a:pt x="2946" y="21194"/>
                    <a:pt x="2946" y="21192"/>
                  </a:cubicBezTo>
                  <a:close/>
                  <a:moveTo>
                    <a:pt x="2926" y="21231"/>
                  </a:moveTo>
                  <a:cubicBezTo>
                    <a:pt x="2926" y="21231"/>
                    <a:pt x="2928" y="21229"/>
                    <a:pt x="2928" y="21229"/>
                  </a:cubicBezTo>
                  <a:lnTo>
                    <a:pt x="2930" y="21225"/>
                  </a:lnTo>
                  <a:lnTo>
                    <a:pt x="2926" y="21231"/>
                  </a:lnTo>
                  <a:close/>
                  <a:moveTo>
                    <a:pt x="2839" y="21392"/>
                  </a:moveTo>
                  <a:lnTo>
                    <a:pt x="2872" y="21410"/>
                  </a:lnTo>
                  <a:cubicBezTo>
                    <a:pt x="2850" y="21418"/>
                    <a:pt x="2831" y="21433"/>
                    <a:pt x="2817" y="21449"/>
                  </a:cubicBezTo>
                  <a:cubicBezTo>
                    <a:pt x="2823" y="21429"/>
                    <a:pt x="2831" y="21410"/>
                    <a:pt x="2839" y="21392"/>
                  </a:cubicBezTo>
                  <a:close/>
                  <a:moveTo>
                    <a:pt x="4257" y="22233"/>
                  </a:moveTo>
                  <a:lnTo>
                    <a:pt x="4257" y="22235"/>
                  </a:lnTo>
                  <a:close/>
                  <a:moveTo>
                    <a:pt x="13416" y="34192"/>
                  </a:moveTo>
                  <a:lnTo>
                    <a:pt x="13432" y="34196"/>
                  </a:lnTo>
                  <a:close/>
                  <a:moveTo>
                    <a:pt x="27504" y="6697"/>
                  </a:moveTo>
                  <a:cubicBezTo>
                    <a:pt x="27539" y="6649"/>
                    <a:pt x="27574" y="6604"/>
                    <a:pt x="27606" y="6557"/>
                  </a:cubicBezTo>
                  <a:cubicBezTo>
                    <a:pt x="27658" y="6481"/>
                    <a:pt x="27707" y="6403"/>
                    <a:pt x="27753" y="6324"/>
                  </a:cubicBezTo>
                  <a:cubicBezTo>
                    <a:pt x="27674" y="6452"/>
                    <a:pt x="27586" y="6571"/>
                    <a:pt x="27504" y="6695"/>
                  </a:cubicBezTo>
                  <a:close/>
                  <a:moveTo>
                    <a:pt x="27931" y="5981"/>
                  </a:moveTo>
                  <a:cubicBezTo>
                    <a:pt x="27921" y="6003"/>
                    <a:pt x="27911" y="6026"/>
                    <a:pt x="27901" y="6047"/>
                  </a:cubicBezTo>
                  <a:cubicBezTo>
                    <a:pt x="27921" y="6006"/>
                    <a:pt x="27940" y="5964"/>
                    <a:pt x="27958" y="5923"/>
                  </a:cubicBezTo>
                  <a:cubicBezTo>
                    <a:pt x="27958" y="5923"/>
                    <a:pt x="27956" y="5921"/>
                    <a:pt x="27956" y="5921"/>
                  </a:cubicBezTo>
                  <a:cubicBezTo>
                    <a:pt x="27948" y="5942"/>
                    <a:pt x="27940" y="5960"/>
                    <a:pt x="27931" y="5981"/>
                  </a:cubicBezTo>
                  <a:close/>
                  <a:moveTo>
                    <a:pt x="27446" y="5174"/>
                  </a:moveTo>
                  <a:cubicBezTo>
                    <a:pt x="27164" y="5037"/>
                    <a:pt x="26821" y="5088"/>
                    <a:pt x="26637" y="5353"/>
                  </a:cubicBezTo>
                  <a:cubicBezTo>
                    <a:pt x="26325" y="5691"/>
                    <a:pt x="26393" y="5896"/>
                    <a:pt x="26438" y="6306"/>
                  </a:cubicBezTo>
                  <a:cubicBezTo>
                    <a:pt x="26428" y="6604"/>
                    <a:pt x="26103" y="6964"/>
                    <a:pt x="26362" y="7223"/>
                  </a:cubicBezTo>
                  <a:cubicBezTo>
                    <a:pt x="26740" y="7392"/>
                    <a:pt x="26907" y="6771"/>
                    <a:pt x="26985" y="6507"/>
                  </a:cubicBezTo>
                  <a:cubicBezTo>
                    <a:pt x="27045" y="6316"/>
                    <a:pt x="27187" y="6176"/>
                    <a:pt x="27337" y="6051"/>
                  </a:cubicBezTo>
                  <a:cubicBezTo>
                    <a:pt x="27600" y="5862"/>
                    <a:pt x="27831" y="5355"/>
                    <a:pt x="27444" y="5172"/>
                  </a:cubicBezTo>
                  <a:close/>
                  <a:moveTo>
                    <a:pt x="25915" y="9396"/>
                  </a:moveTo>
                  <a:cubicBezTo>
                    <a:pt x="25911" y="9400"/>
                    <a:pt x="25907" y="9404"/>
                    <a:pt x="25905" y="9406"/>
                  </a:cubicBezTo>
                  <a:cubicBezTo>
                    <a:pt x="25889" y="9488"/>
                    <a:pt x="25870" y="9569"/>
                    <a:pt x="25860" y="9647"/>
                  </a:cubicBezTo>
                  <a:cubicBezTo>
                    <a:pt x="25815" y="9883"/>
                    <a:pt x="25759" y="10118"/>
                    <a:pt x="25693" y="10350"/>
                  </a:cubicBezTo>
                  <a:lnTo>
                    <a:pt x="25697" y="10352"/>
                  </a:lnTo>
                  <a:cubicBezTo>
                    <a:pt x="25706" y="10357"/>
                    <a:pt x="25712" y="10361"/>
                    <a:pt x="25716" y="10367"/>
                  </a:cubicBezTo>
                  <a:cubicBezTo>
                    <a:pt x="25829" y="10054"/>
                    <a:pt x="25897" y="9727"/>
                    <a:pt x="25915" y="9396"/>
                  </a:cubicBezTo>
                  <a:close/>
                  <a:moveTo>
                    <a:pt x="23159" y="12677"/>
                  </a:moveTo>
                  <a:cubicBezTo>
                    <a:pt x="23126" y="12702"/>
                    <a:pt x="23087" y="12731"/>
                    <a:pt x="23046" y="12764"/>
                  </a:cubicBezTo>
                  <a:cubicBezTo>
                    <a:pt x="23445" y="12582"/>
                    <a:pt x="23833" y="12379"/>
                    <a:pt x="24210" y="12153"/>
                  </a:cubicBezTo>
                  <a:cubicBezTo>
                    <a:pt x="24383" y="12025"/>
                    <a:pt x="24564" y="11902"/>
                    <a:pt x="24735" y="11766"/>
                  </a:cubicBezTo>
                  <a:lnTo>
                    <a:pt x="24732" y="11766"/>
                  </a:lnTo>
                  <a:cubicBezTo>
                    <a:pt x="24706" y="11751"/>
                    <a:pt x="24689" y="11725"/>
                    <a:pt x="24687" y="11696"/>
                  </a:cubicBezTo>
                  <a:cubicBezTo>
                    <a:pt x="24543" y="11799"/>
                    <a:pt x="24395" y="11904"/>
                    <a:pt x="24245" y="12006"/>
                  </a:cubicBezTo>
                  <a:cubicBezTo>
                    <a:pt x="24019" y="12200"/>
                    <a:pt x="23768" y="12360"/>
                    <a:pt x="23500" y="12486"/>
                  </a:cubicBezTo>
                  <a:cubicBezTo>
                    <a:pt x="23463" y="12508"/>
                    <a:pt x="23428" y="12529"/>
                    <a:pt x="23391" y="12550"/>
                  </a:cubicBezTo>
                  <a:cubicBezTo>
                    <a:pt x="23360" y="12576"/>
                    <a:pt x="23329" y="12601"/>
                    <a:pt x="23297" y="12605"/>
                  </a:cubicBezTo>
                  <a:cubicBezTo>
                    <a:pt x="23251" y="12630"/>
                    <a:pt x="23204" y="12657"/>
                    <a:pt x="23159" y="12679"/>
                  </a:cubicBezTo>
                  <a:close/>
                  <a:moveTo>
                    <a:pt x="22638" y="12938"/>
                  </a:moveTo>
                  <a:lnTo>
                    <a:pt x="22638" y="12938"/>
                  </a:lnTo>
                  <a:lnTo>
                    <a:pt x="22630" y="12940"/>
                  </a:lnTo>
                  <a:lnTo>
                    <a:pt x="22638" y="12938"/>
                  </a:lnTo>
                  <a:close/>
                  <a:moveTo>
                    <a:pt x="19596" y="13362"/>
                  </a:moveTo>
                  <a:cubicBezTo>
                    <a:pt x="19690" y="13424"/>
                    <a:pt x="19791" y="13477"/>
                    <a:pt x="19890" y="13533"/>
                  </a:cubicBezTo>
                  <a:cubicBezTo>
                    <a:pt x="19896" y="13535"/>
                    <a:pt x="19902" y="13539"/>
                    <a:pt x="19908" y="13545"/>
                  </a:cubicBezTo>
                  <a:cubicBezTo>
                    <a:pt x="20334" y="13535"/>
                    <a:pt x="20760" y="13492"/>
                    <a:pt x="21180" y="13416"/>
                  </a:cubicBezTo>
                  <a:cubicBezTo>
                    <a:pt x="21266" y="13393"/>
                    <a:pt x="21352" y="13370"/>
                    <a:pt x="21439" y="13346"/>
                  </a:cubicBezTo>
                  <a:cubicBezTo>
                    <a:pt x="20997" y="13447"/>
                    <a:pt x="20542" y="13477"/>
                    <a:pt x="20091" y="13440"/>
                  </a:cubicBezTo>
                  <a:cubicBezTo>
                    <a:pt x="19923" y="13430"/>
                    <a:pt x="19758" y="13405"/>
                    <a:pt x="19596" y="13362"/>
                  </a:cubicBezTo>
                  <a:close/>
                  <a:moveTo>
                    <a:pt x="18131" y="11011"/>
                  </a:moveTo>
                  <a:cubicBezTo>
                    <a:pt x="18160" y="10957"/>
                    <a:pt x="18182" y="10900"/>
                    <a:pt x="18197" y="10840"/>
                  </a:cubicBezTo>
                  <a:cubicBezTo>
                    <a:pt x="18178" y="10898"/>
                    <a:pt x="18156" y="10955"/>
                    <a:pt x="18131" y="11011"/>
                  </a:cubicBezTo>
                  <a:close/>
                  <a:moveTo>
                    <a:pt x="20497" y="7935"/>
                  </a:moveTo>
                  <a:cubicBezTo>
                    <a:pt x="20612" y="7980"/>
                    <a:pt x="20735" y="7859"/>
                    <a:pt x="20620" y="7771"/>
                  </a:cubicBezTo>
                  <a:cubicBezTo>
                    <a:pt x="20252" y="7672"/>
                    <a:pt x="19882" y="7585"/>
                    <a:pt x="19499" y="7548"/>
                  </a:cubicBezTo>
                  <a:cubicBezTo>
                    <a:pt x="19203" y="7532"/>
                    <a:pt x="18908" y="7592"/>
                    <a:pt x="18614" y="7633"/>
                  </a:cubicBezTo>
                  <a:cubicBezTo>
                    <a:pt x="18425" y="7657"/>
                    <a:pt x="18234" y="7672"/>
                    <a:pt x="18042" y="7684"/>
                  </a:cubicBezTo>
                  <a:cubicBezTo>
                    <a:pt x="18018" y="7686"/>
                    <a:pt x="17997" y="7699"/>
                    <a:pt x="17983" y="7719"/>
                  </a:cubicBezTo>
                  <a:cubicBezTo>
                    <a:pt x="17654" y="7686"/>
                    <a:pt x="17598" y="7359"/>
                    <a:pt x="17464" y="7437"/>
                  </a:cubicBezTo>
                  <a:cubicBezTo>
                    <a:pt x="17324" y="7540"/>
                    <a:pt x="17538" y="7680"/>
                    <a:pt x="17612" y="7756"/>
                  </a:cubicBezTo>
                  <a:cubicBezTo>
                    <a:pt x="17728" y="7849"/>
                    <a:pt x="17876" y="7890"/>
                    <a:pt x="18022" y="7908"/>
                  </a:cubicBezTo>
                  <a:cubicBezTo>
                    <a:pt x="18845" y="7945"/>
                    <a:pt x="19676" y="7816"/>
                    <a:pt x="20497" y="7935"/>
                  </a:cubicBezTo>
                  <a:close/>
                  <a:moveTo>
                    <a:pt x="15755" y="9015"/>
                  </a:moveTo>
                  <a:cubicBezTo>
                    <a:pt x="15771" y="9054"/>
                    <a:pt x="15810" y="9077"/>
                    <a:pt x="15853" y="9071"/>
                  </a:cubicBezTo>
                  <a:cubicBezTo>
                    <a:pt x="15989" y="9030"/>
                    <a:pt x="15930" y="8832"/>
                    <a:pt x="15950" y="8723"/>
                  </a:cubicBezTo>
                  <a:cubicBezTo>
                    <a:pt x="15967" y="8466"/>
                    <a:pt x="15915" y="8211"/>
                    <a:pt x="15864" y="7962"/>
                  </a:cubicBezTo>
                  <a:cubicBezTo>
                    <a:pt x="15979" y="7908"/>
                    <a:pt x="15890" y="7777"/>
                    <a:pt x="15847" y="7703"/>
                  </a:cubicBezTo>
                  <a:cubicBezTo>
                    <a:pt x="15788" y="7608"/>
                    <a:pt x="15761" y="7450"/>
                    <a:pt x="15642" y="7415"/>
                  </a:cubicBezTo>
                  <a:cubicBezTo>
                    <a:pt x="15547" y="7295"/>
                    <a:pt x="15432" y="7188"/>
                    <a:pt x="15286" y="7137"/>
                  </a:cubicBezTo>
                  <a:cubicBezTo>
                    <a:pt x="15228" y="7094"/>
                    <a:pt x="15140" y="7028"/>
                    <a:pt x="15074" y="7096"/>
                  </a:cubicBezTo>
                  <a:lnTo>
                    <a:pt x="15045" y="7084"/>
                  </a:lnTo>
                  <a:cubicBezTo>
                    <a:pt x="15026" y="7075"/>
                    <a:pt x="15004" y="7075"/>
                    <a:pt x="14983" y="7081"/>
                  </a:cubicBezTo>
                  <a:cubicBezTo>
                    <a:pt x="14924" y="7040"/>
                    <a:pt x="14841" y="7081"/>
                    <a:pt x="14841" y="7156"/>
                  </a:cubicBezTo>
                  <a:cubicBezTo>
                    <a:pt x="14847" y="7238"/>
                    <a:pt x="14909" y="7308"/>
                    <a:pt x="14934" y="7386"/>
                  </a:cubicBezTo>
                  <a:cubicBezTo>
                    <a:pt x="15035" y="7548"/>
                    <a:pt x="15170" y="7964"/>
                    <a:pt x="15331" y="8036"/>
                  </a:cubicBezTo>
                  <a:cubicBezTo>
                    <a:pt x="15456" y="8369"/>
                    <a:pt x="15642" y="8680"/>
                    <a:pt x="15755" y="9015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63"/>
            <p:cNvSpPr/>
            <p:nvPr/>
          </p:nvSpPr>
          <p:spPr>
            <a:xfrm>
              <a:off x="6288785" y="3318329"/>
              <a:ext cx="493375" cy="426342"/>
            </a:xfrm>
            <a:custGeom>
              <a:avLst/>
              <a:gdLst/>
              <a:ahLst/>
              <a:cxnLst/>
              <a:rect l="l" t="t" r="r" b="b"/>
              <a:pathLst>
                <a:path w="6315" h="5457" extrusionOk="0">
                  <a:moveTo>
                    <a:pt x="5621" y="552"/>
                  </a:moveTo>
                  <a:cubicBezTo>
                    <a:pt x="5467" y="550"/>
                    <a:pt x="5000" y="513"/>
                    <a:pt x="5269" y="283"/>
                  </a:cubicBezTo>
                  <a:cubicBezTo>
                    <a:pt x="5259" y="75"/>
                    <a:pt x="5582" y="169"/>
                    <a:pt x="5712" y="163"/>
                  </a:cubicBezTo>
                  <a:cubicBezTo>
                    <a:pt x="5847" y="159"/>
                    <a:pt x="6177" y="1"/>
                    <a:pt x="6249" y="151"/>
                  </a:cubicBezTo>
                  <a:cubicBezTo>
                    <a:pt x="6263" y="200"/>
                    <a:pt x="6240" y="252"/>
                    <a:pt x="6197" y="274"/>
                  </a:cubicBezTo>
                  <a:cubicBezTo>
                    <a:pt x="6214" y="295"/>
                    <a:pt x="6222" y="322"/>
                    <a:pt x="6222" y="346"/>
                  </a:cubicBezTo>
                  <a:cubicBezTo>
                    <a:pt x="6220" y="355"/>
                    <a:pt x="6220" y="365"/>
                    <a:pt x="6218" y="373"/>
                  </a:cubicBezTo>
                  <a:cubicBezTo>
                    <a:pt x="6314" y="624"/>
                    <a:pt x="5759" y="538"/>
                    <a:pt x="5621" y="552"/>
                  </a:cubicBezTo>
                  <a:close/>
                  <a:moveTo>
                    <a:pt x="1163" y="5457"/>
                  </a:moveTo>
                  <a:cubicBezTo>
                    <a:pt x="988" y="5376"/>
                    <a:pt x="826" y="5261"/>
                    <a:pt x="661" y="5164"/>
                  </a:cubicBezTo>
                  <a:cubicBezTo>
                    <a:pt x="523" y="5097"/>
                    <a:pt x="379" y="4860"/>
                    <a:pt x="604" y="4808"/>
                  </a:cubicBezTo>
                  <a:cubicBezTo>
                    <a:pt x="700" y="4576"/>
                    <a:pt x="1106" y="4957"/>
                    <a:pt x="1190" y="5068"/>
                  </a:cubicBezTo>
                  <a:cubicBezTo>
                    <a:pt x="1282" y="5169"/>
                    <a:pt x="1381" y="5457"/>
                    <a:pt x="1163" y="5457"/>
                  </a:cubicBezTo>
                  <a:close/>
                  <a:moveTo>
                    <a:pt x="949" y="4323"/>
                  </a:moveTo>
                  <a:cubicBezTo>
                    <a:pt x="684" y="4204"/>
                    <a:pt x="425" y="4066"/>
                    <a:pt x="155" y="3957"/>
                  </a:cubicBezTo>
                  <a:cubicBezTo>
                    <a:pt x="112" y="3942"/>
                    <a:pt x="85" y="3899"/>
                    <a:pt x="93" y="3854"/>
                  </a:cubicBezTo>
                  <a:cubicBezTo>
                    <a:pt x="1" y="3788"/>
                    <a:pt x="87" y="3698"/>
                    <a:pt x="141" y="3640"/>
                  </a:cubicBezTo>
                  <a:cubicBezTo>
                    <a:pt x="225" y="3531"/>
                    <a:pt x="359" y="3451"/>
                    <a:pt x="499" y="3480"/>
                  </a:cubicBezTo>
                  <a:cubicBezTo>
                    <a:pt x="684" y="3502"/>
                    <a:pt x="1243" y="3840"/>
                    <a:pt x="1050" y="4056"/>
                  </a:cubicBezTo>
                  <a:cubicBezTo>
                    <a:pt x="1110" y="4148"/>
                    <a:pt x="1093" y="4344"/>
                    <a:pt x="949" y="4323"/>
                  </a:cubicBezTo>
                  <a:close/>
                  <a:moveTo>
                    <a:pt x="1797" y="2443"/>
                  </a:moveTo>
                  <a:cubicBezTo>
                    <a:pt x="1659" y="2371"/>
                    <a:pt x="1529" y="2280"/>
                    <a:pt x="1398" y="2200"/>
                  </a:cubicBezTo>
                  <a:cubicBezTo>
                    <a:pt x="1305" y="2122"/>
                    <a:pt x="1038" y="2029"/>
                    <a:pt x="1126" y="1877"/>
                  </a:cubicBezTo>
                  <a:cubicBezTo>
                    <a:pt x="1066" y="1815"/>
                    <a:pt x="1126" y="1719"/>
                    <a:pt x="1206" y="1721"/>
                  </a:cubicBezTo>
                  <a:cubicBezTo>
                    <a:pt x="1272" y="1488"/>
                    <a:pt x="1612" y="1821"/>
                    <a:pt x="1721" y="1883"/>
                  </a:cubicBezTo>
                  <a:cubicBezTo>
                    <a:pt x="1840" y="1978"/>
                    <a:pt x="2157" y="2183"/>
                    <a:pt x="1994" y="2350"/>
                  </a:cubicBezTo>
                  <a:cubicBezTo>
                    <a:pt x="2007" y="2457"/>
                    <a:pt x="1875" y="2490"/>
                    <a:pt x="1797" y="2443"/>
                  </a:cubicBezTo>
                  <a:close/>
                </a:path>
              </a:pathLst>
            </a:custGeom>
            <a:solidFill>
              <a:srgbClr val="F5D9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63"/>
            <p:cNvSpPr/>
            <p:nvPr/>
          </p:nvSpPr>
          <p:spPr>
            <a:xfrm>
              <a:off x="5297583" y="1349452"/>
              <a:ext cx="2114755" cy="2276948"/>
            </a:xfrm>
            <a:custGeom>
              <a:avLst/>
              <a:gdLst/>
              <a:ahLst/>
              <a:cxnLst/>
              <a:rect l="l" t="t" r="r" b="b"/>
              <a:pathLst>
                <a:path w="27068" h="29144" extrusionOk="0">
                  <a:moveTo>
                    <a:pt x="746" y="23821"/>
                  </a:moveTo>
                  <a:cubicBezTo>
                    <a:pt x="58" y="23821"/>
                    <a:pt x="1091" y="20738"/>
                    <a:pt x="1315" y="20363"/>
                  </a:cubicBezTo>
                  <a:cubicBezTo>
                    <a:pt x="1431" y="20145"/>
                    <a:pt x="1787" y="20190"/>
                    <a:pt x="1842" y="20431"/>
                  </a:cubicBezTo>
                  <a:cubicBezTo>
                    <a:pt x="1867" y="20719"/>
                    <a:pt x="1626" y="20986"/>
                    <a:pt x="1568" y="21272"/>
                  </a:cubicBezTo>
                  <a:cubicBezTo>
                    <a:pt x="1433" y="21649"/>
                    <a:pt x="1324" y="22034"/>
                    <a:pt x="1243" y="22427"/>
                  </a:cubicBezTo>
                  <a:cubicBezTo>
                    <a:pt x="1167" y="22805"/>
                    <a:pt x="1116" y="23190"/>
                    <a:pt x="1071" y="23574"/>
                  </a:cubicBezTo>
                  <a:cubicBezTo>
                    <a:pt x="1048" y="23733"/>
                    <a:pt x="904" y="23842"/>
                    <a:pt x="746" y="23821"/>
                  </a:cubicBezTo>
                  <a:close/>
                  <a:moveTo>
                    <a:pt x="15163" y="4420"/>
                  </a:moveTo>
                  <a:cubicBezTo>
                    <a:pt x="15142" y="4193"/>
                    <a:pt x="15085" y="3844"/>
                    <a:pt x="15393" y="3800"/>
                  </a:cubicBezTo>
                  <a:cubicBezTo>
                    <a:pt x="15710" y="3763"/>
                    <a:pt x="15741" y="4105"/>
                    <a:pt x="15735" y="4341"/>
                  </a:cubicBezTo>
                  <a:cubicBezTo>
                    <a:pt x="15788" y="4710"/>
                    <a:pt x="15212" y="4792"/>
                    <a:pt x="15163" y="4418"/>
                  </a:cubicBezTo>
                  <a:close/>
                  <a:moveTo>
                    <a:pt x="25969" y="799"/>
                  </a:moveTo>
                  <a:cubicBezTo>
                    <a:pt x="25980" y="361"/>
                    <a:pt x="27010" y="1"/>
                    <a:pt x="27066" y="571"/>
                  </a:cubicBezTo>
                  <a:cubicBezTo>
                    <a:pt x="27068" y="865"/>
                    <a:pt x="26761" y="842"/>
                    <a:pt x="26560" y="904"/>
                  </a:cubicBezTo>
                  <a:cubicBezTo>
                    <a:pt x="26381" y="1157"/>
                    <a:pt x="26002" y="1157"/>
                    <a:pt x="25969" y="799"/>
                  </a:cubicBezTo>
                  <a:close/>
                  <a:moveTo>
                    <a:pt x="15486" y="6510"/>
                  </a:moveTo>
                  <a:cubicBezTo>
                    <a:pt x="15161" y="6458"/>
                    <a:pt x="15247" y="6115"/>
                    <a:pt x="15282" y="5882"/>
                  </a:cubicBezTo>
                  <a:cubicBezTo>
                    <a:pt x="15331" y="5563"/>
                    <a:pt x="15064" y="4907"/>
                    <a:pt x="15586" y="4917"/>
                  </a:cubicBezTo>
                  <a:cubicBezTo>
                    <a:pt x="15955" y="4992"/>
                    <a:pt x="15815" y="5469"/>
                    <a:pt x="15862" y="5744"/>
                  </a:cubicBezTo>
                  <a:cubicBezTo>
                    <a:pt x="15846" y="6018"/>
                    <a:pt x="15887" y="6543"/>
                    <a:pt x="15486" y="6510"/>
                  </a:cubicBezTo>
                  <a:close/>
                  <a:moveTo>
                    <a:pt x="26381" y="29036"/>
                  </a:moveTo>
                  <a:cubicBezTo>
                    <a:pt x="26130" y="28934"/>
                    <a:pt x="25237" y="28656"/>
                    <a:pt x="25270" y="28355"/>
                  </a:cubicBezTo>
                  <a:cubicBezTo>
                    <a:pt x="25402" y="27683"/>
                    <a:pt x="26124" y="28409"/>
                    <a:pt x="26492" y="28467"/>
                  </a:cubicBezTo>
                  <a:cubicBezTo>
                    <a:pt x="26889" y="28526"/>
                    <a:pt x="26770" y="29143"/>
                    <a:pt x="26381" y="29036"/>
                  </a:cubicBezTo>
                  <a:close/>
                  <a:moveTo>
                    <a:pt x="24365" y="27847"/>
                  </a:moveTo>
                  <a:cubicBezTo>
                    <a:pt x="23836" y="27405"/>
                    <a:pt x="23540" y="26741"/>
                    <a:pt x="22953" y="26350"/>
                  </a:cubicBezTo>
                  <a:cubicBezTo>
                    <a:pt x="22622" y="26290"/>
                    <a:pt x="22672" y="25772"/>
                    <a:pt x="23011" y="25778"/>
                  </a:cubicBezTo>
                  <a:cubicBezTo>
                    <a:pt x="23256" y="25780"/>
                    <a:pt x="23422" y="25998"/>
                    <a:pt x="23601" y="26138"/>
                  </a:cubicBezTo>
                  <a:cubicBezTo>
                    <a:pt x="24048" y="26490"/>
                    <a:pt x="24293" y="27024"/>
                    <a:pt x="24719" y="27391"/>
                  </a:cubicBezTo>
                  <a:cubicBezTo>
                    <a:pt x="25015" y="27617"/>
                    <a:pt x="24659" y="28080"/>
                    <a:pt x="24367" y="27847"/>
                  </a:cubicBezTo>
                  <a:close/>
                  <a:moveTo>
                    <a:pt x="309" y="25249"/>
                  </a:moveTo>
                  <a:cubicBezTo>
                    <a:pt x="1" y="25204"/>
                    <a:pt x="54" y="24856"/>
                    <a:pt x="98" y="24630"/>
                  </a:cubicBezTo>
                  <a:cubicBezTo>
                    <a:pt x="114" y="24375"/>
                    <a:pt x="299" y="24044"/>
                    <a:pt x="591" y="24204"/>
                  </a:cubicBezTo>
                  <a:cubicBezTo>
                    <a:pt x="770" y="24301"/>
                    <a:pt x="746" y="24506"/>
                    <a:pt x="678" y="24667"/>
                  </a:cubicBezTo>
                  <a:cubicBezTo>
                    <a:pt x="641" y="24906"/>
                    <a:pt x="653" y="25288"/>
                    <a:pt x="309" y="25249"/>
                  </a:cubicBezTo>
                  <a:close/>
                </a:path>
              </a:pathLst>
            </a:custGeom>
            <a:solidFill>
              <a:srgbClr val="FFFFFF">
                <a:alpha val="3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63"/>
            <p:cNvSpPr/>
            <p:nvPr/>
          </p:nvSpPr>
          <p:spPr>
            <a:xfrm>
              <a:off x="6690750" y="1699851"/>
              <a:ext cx="402904" cy="293681"/>
            </a:xfrm>
            <a:custGeom>
              <a:avLst/>
              <a:gdLst/>
              <a:ahLst/>
              <a:cxnLst/>
              <a:rect l="l" t="t" r="r" b="b"/>
              <a:pathLst>
                <a:path w="5157" h="3759" extrusionOk="0">
                  <a:moveTo>
                    <a:pt x="2003" y="3189"/>
                  </a:moveTo>
                  <a:cubicBezTo>
                    <a:pt x="1" y="2551"/>
                    <a:pt x="1717" y="0"/>
                    <a:pt x="3311" y="482"/>
                  </a:cubicBezTo>
                  <a:cubicBezTo>
                    <a:pt x="5156" y="1150"/>
                    <a:pt x="3556" y="3759"/>
                    <a:pt x="2003" y="3189"/>
                  </a:cubicBezTo>
                  <a:close/>
                </a:path>
              </a:pathLst>
            </a:custGeom>
            <a:solidFill>
              <a:srgbClr val="F3A9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63"/>
            <p:cNvSpPr/>
            <p:nvPr/>
          </p:nvSpPr>
          <p:spPr>
            <a:xfrm>
              <a:off x="6250893" y="496305"/>
              <a:ext cx="1680913" cy="2234525"/>
            </a:xfrm>
            <a:custGeom>
              <a:avLst/>
              <a:gdLst/>
              <a:ahLst/>
              <a:cxnLst/>
              <a:rect l="l" t="t" r="r" b="b"/>
              <a:pathLst>
                <a:path w="21515" h="28601" extrusionOk="0">
                  <a:moveTo>
                    <a:pt x="1183" y="5745"/>
                  </a:moveTo>
                  <a:cubicBezTo>
                    <a:pt x="523" y="6946"/>
                    <a:pt x="0" y="7929"/>
                    <a:pt x="253" y="9400"/>
                  </a:cubicBezTo>
                  <a:cubicBezTo>
                    <a:pt x="299" y="9690"/>
                    <a:pt x="416" y="9962"/>
                    <a:pt x="496" y="10244"/>
                  </a:cubicBezTo>
                  <a:cubicBezTo>
                    <a:pt x="511" y="10279"/>
                    <a:pt x="525" y="10312"/>
                    <a:pt x="539" y="10347"/>
                  </a:cubicBezTo>
                  <a:lnTo>
                    <a:pt x="539" y="10347"/>
                  </a:lnTo>
                  <a:cubicBezTo>
                    <a:pt x="548" y="10373"/>
                    <a:pt x="558" y="10396"/>
                    <a:pt x="568" y="10423"/>
                  </a:cubicBezTo>
                  <a:cubicBezTo>
                    <a:pt x="578" y="10448"/>
                    <a:pt x="589" y="10472"/>
                    <a:pt x="597" y="10497"/>
                  </a:cubicBezTo>
                  <a:cubicBezTo>
                    <a:pt x="642" y="10612"/>
                    <a:pt x="687" y="10729"/>
                    <a:pt x="724" y="10849"/>
                  </a:cubicBezTo>
                  <a:lnTo>
                    <a:pt x="724" y="10849"/>
                  </a:lnTo>
                  <a:cubicBezTo>
                    <a:pt x="731" y="10861"/>
                    <a:pt x="735" y="10871"/>
                    <a:pt x="741" y="10882"/>
                  </a:cubicBezTo>
                  <a:lnTo>
                    <a:pt x="741" y="10882"/>
                  </a:lnTo>
                  <a:cubicBezTo>
                    <a:pt x="745" y="10892"/>
                    <a:pt x="749" y="10900"/>
                    <a:pt x="753" y="10908"/>
                  </a:cubicBezTo>
                  <a:lnTo>
                    <a:pt x="755" y="10912"/>
                  </a:lnTo>
                  <a:cubicBezTo>
                    <a:pt x="766" y="10931"/>
                    <a:pt x="776" y="10949"/>
                    <a:pt x="786" y="10968"/>
                  </a:cubicBezTo>
                  <a:cubicBezTo>
                    <a:pt x="796" y="10987"/>
                    <a:pt x="801" y="10997"/>
                    <a:pt x="809" y="11013"/>
                  </a:cubicBezTo>
                  <a:lnTo>
                    <a:pt x="825" y="11038"/>
                  </a:lnTo>
                  <a:cubicBezTo>
                    <a:pt x="834" y="11054"/>
                    <a:pt x="842" y="11069"/>
                    <a:pt x="850" y="11083"/>
                  </a:cubicBezTo>
                  <a:cubicBezTo>
                    <a:pt x="854" y="11089"/>
                    <a:pt x="856" y="11096"/>
                    <a:pt x="860" y="11100"/>
                  </a:cubicBezTo>
                  <a:cubicBezTo>
                    <a:pt x="879" y="11104"/>
                    <a:pt x="897" y="11106"/>
                    <a:pt x="916" y="11106"/>
                  </a:cubicBezTo>
                  <a:lnTo>
                    <a:pt x="940" y="11106"/>
                  </a:lnTo>
                  <a:cubicBezTo>
                    <a:pt x="953" y="11104"/>
                    <a:pt x="965" y="11102"/>
                    <a:pt x="980" y="11098"/>
                  </a:cubicBezTo>
                  <a:cubicBezTo>
                    <a:pt x="982" y="11065"/>
                    <a:pt x="984" y="11032"/>
                    <a:pt x="986" y="11001"/>
                  </a:cubicBezTo>
                  <a:lnTo>
                    <a:pt x="988" y="10987"/>
                  </a:lnTo>
                  <a:cubicBezTo>
                    <a:pt x="990" y="10966"/>
                    <a:pt x="992" y="10947"/>
                    <a:pt x="994" y="10927"/>
                  </a:cubicBezTo>
                  <a:cubicBezTo>
                    <a:pt x="996" y="10908"/>
                    <a:pt x="998" y="10890"/>
                    <a:pt x="1000" y="10869"/>
                  </a:cubicBezTo>
                  <a:cubicBezTo>
                    <a:pt x="1002" y="10851"/>
                    <a:pt x="1004" y="10830"/>
                    <a:pt x="1006" y="10812"/>
                  </a:cubicBezTo>
                  <a:cubicBezTo>
                    <a:pt x="1008" y="10791"/>
                    <a:pt x="1012" y="10773"/>
                    <a:pt x="1015" y="10752"/>
                  </a:cubicBezTo>
                  <a:cubicBezTo>
                    <a:pt x="1017" y="10725"/>
                    <a:pt x="1021" y="10696"/>
                    <a:pt x="1025" y="10670"/>
                  </a:cubicBezTo>
                  <a:lnTo>
                    <a:pt x="1025" y="10670"/>
                  </a:lnTo>
                  <a:cubicBezTo>
                    <a:pt x="1041" y="10544"/>
                    <a:pt x="1060" y="10421"/>
                    <a:pt x="1084" y="10297"/>
                  </a:cubicBezTo>
                  <a:cubicBezTo>
                    <a:pt x="1087" y="10289"/>
                    <a:pt x="1087" y="10283"/>
                    <a:pt x="1089" y="10275"/>
                  </a:cubicBezTo>
                  <a:lnTo>
                    <a:pt x="1089" y="10106"/>
                  </a:lnTo>
                  <a:cubicBezTo>
                    <a:pt x="1089" y="9888"/>
                    <a:pt x="1087" y="9672"/>
                    <a:pt x="1089" y="9454"/>
                  </a:cubicBezTo>
                  <a:cubicBezTo>
                    <a:pt x="1089" y="9421"/>
                    <a:pt x="1080" y="9388"/>
                    <a:pt x="1064" y="9359"/>
                  </a:cubicBezTo>
                  <a:cubicBezTo>
                    <a:pt x="1087" y="9283"/>
                    <a:pt x="1095" y="9203"/>
                    <a:pt x="1060" y="9133"/>
                  </a:cubicBezTo>
                  <a:cubicBezTo>
                    <a:pt x="1072" y="9010"/>
                    <a:pt x="1091" y="8886"/>
                    <a:pt x="1113" y="8765"/>
                  </a:cubicBezTo>
                  <a:cubicBezTo>
                    <a:pt x="1126" y="8656"/>
                    <a:pt x="1181" y="8545"/>
                    <a:pt x="1152" y="8438"/>
                  </a:cubicBezTo>
                  <a:cubicBezTo>
                    <a:pt x="1253" y="7936"/>
                    <a:pt x="1654" y="7596"/>
                    <a:pt x="2140" y="7508"/>
                  </a:cubicBezTo>
                  <a:cubicBezTo>
                    <a:pt x="2136" y="7697"/>
                    <a:pt x="2169" y="7888"/>
                    <a:pt x="2195" y="8073"/>
                  </a:cubicBezTo>
                  <a:cubicBezTo>
                    <a:pt x="2311" y="9047"/>
                    <a:pt x="2977" y="9697"/>
                    <a:pt x="3854" y="10055"/>
                  </a:cubicBezTo>
                  <a:cubicBezTo>
                    <a:pt x="4355" y="10231"/>
                    <a:pt x="4903" y="10201"/>
                    <a:pt x="5423" y="10275"/>
                  </a:cubicBezTo>
                  <a:cubicBezTo>
                    <a:pt x="6112" y="10433"/>
                    <a:pt x="6754" y="10785"/>
                    <a:pt x="7299" y="11231"/>
                  </a:cubicBezTo>
                  <a:cubicBezTo>
                    <a:pt x="7629" y="11513"/>
                    <a:pt x="7904" y="11853"/>
                    <a:pt x="8246" y="12116"/>
                  </a:cubicBezTo>
                  <a:cubicBezTo>
                    <a:pt x="8482" y="12285"/>
                    <a:pt x="8739" y="12418"/>
                    <a:pt x="8999" y="12548"/>
                  </a:cubicBezTo>
                  <a:cubicBezTo>
                    <a:pt x="9264" y="12667"/>
                    <a:pt x="9517" y="12819"/>
                    <a:pt x="9793" y="12912"/>
                  </a:cubicBezTo>
                  <a:cubicBezTo>
                    <a:pt x="9994" y="12980"/>
                    <a:pt x="10202" y="13021"/>
                    <a:pt x="10410" y="13064"/>
                  </a:cubicBezTo>
                  <a:cubicBezTo>
                    <a:pt x="10433" y="13085"/>
                    <a:pt x="10463" y="13099"/>
                    <a:pt x="10494" y="13105"/>
                  </a:cubicBezTo>
                  <a:cubicBezTo>
                    <a:pt x="10632" y="13128"/>
                    <a:pt x="10770" y="13147"/>
                    <a:pt x="10910" y="13161"/>
                  </a:cubicBezTo>
                  <a:cubicBezTo>
                    <a:pt x="11044" y="13184"/>
                    <a:pt x="11177" y="13206"/>
                    <a:pt x="11311" y="13229"/>
                  </a:cubicBezTo>
                  <a:cubicBezTo>
                    <a:pt x="11443" y="13243"/>
                    <a:pt x="11583" y="13276"/>
                    <a:pt x="11714" y="13233"/>
                  </a:cubicBezTo>
                  <a:cubicBezTo>
                    <a:pt x="11764" y="13210"/>
                    <a:pt x="11801" y="13167"/>
                    <a:pt x="11821" y="13118"/>
                  </a:cubicBezTo>
                  <a:cubicBezTo>
                    <a:pt x="12161" y="13083"/>
                    <a:pt x="12494" y="12968"/>
                    <a:pt x="12763" y="12752"/>
                  </a:cubicBezTo>
                  <a:cubicBezTo>
                    <a:pt x="13031" y="12556"/>
                    <a:pt x="13296" y="12334"/>
                    <a:pt x="13471" y="12048"/>
                  </a:cubicBezTo>
                  <a:cubicBezTo>
                    <a:pt x="13601" y="11787"/>
                    <a:pt x="13716" y="11505"/>
                    <a:pt x="13938" y="11305"/>
                  </a:cubicBezTo>
                  <a:cubicBezTo>
                    <a:pt x="14175" y="11122"/>
                    <a:pt x="14407" y="10900"/>
                    <a:pt x="14710" y="10836"/>
                  </a:cubicBezTo>
                  <a:cubicBezTo>
                    <a:pt x="14751" y="10832"/>
                    <a:pt x="14788" y="10822"/>
                    <a:pt x="14825" y="10801"/>
                  </a:cubicBezTo>
                  <a:cubicBezTo>
                    <a:pt x="14956" y="10834"/>
                    <a:pt x="15084" y="10888"/>
                    <a:pt x="15201" y="10958"/>
                  </a:cubicBezTo>
                  <a:cubicBezTo>
                    <a:pt x="15483" y="11149"/>
                    <a:pt x="15526" y="11528"/>
                    <a:pt x="15555" y="11840"/>
                  </a:cubicBezTo>
                  <a:cubicBezTo>
                    <a:pt x="15588" y="12441"/>
                    <a:pt x="15327" y="13001"/>
                    <a:pt x="15018" y="13498"/>
                  </a:cubicBezTo>
                  <a:cubicBezTo>
                    <a:pt x="14878" y="13696"/>
                    <a:pt x="14701" y="13860"/>
                    <a:pt x="14563" y="14060"/>
                  </a:cubicBezTo>
                  <a:cubicBezTo>
                    <a:pt x="14399" y="14297"/>
                    <a:pt x="14358" y="14593"/>
                    <a:pt x="14201" y="14831"/>
                  </a:cubicBezTo>
                  <a:cubicBezTo>
                    <a:pt x="14092" y="15000"/>
                    <a:pt x="13876" y="15037"/>
                    <a:pt x="13730" y="15159"/>
                  </a:cubicBezTo>
                  <a:cubicBezTo>
                    <a:pt x="13494" y="15455"/>
                    <a:pt x="13344" y="16197"/>
                    <a:pt x="13385" y="16576"/>
                  </a:cubicBezTo>
                  <a:cubicBezTo>
                    <a:pt x="13469" y="17440"/>
                    <a:pt x="13860" y="18234"/>
                    <a:pt x="14076" y="19067"/>
                  </a:cubicBezTo>
                  <a:cubicBezTo>
                    <a:pt x="14129" y="19269"/>
                    <a:pt x="14193" y="19471"/>
                    <a:pt x="14199" y="19680"/>
                  </a:cubicBezTo>
                  <a:cubicBezTo>
                    <a:pt x="14197" y="19701"/>
                    <a:pt x="14195" y="19722"/>
                    <a:pt x="14195" y="19742"/>
                  </a:cubicBezTo>
                  <a:cubicBezTo>
                    <a:pt x="14064" y="20283"/>
                    <a:pt x="13780" y="20769"/>
                    <a:pt x="13549" y="21275"/>
                  </a:cubicBezTo>
                  <a:cubicBezTo>
                    <a:pt x="13331" y="21826"/>
                    <a:pt x="13115" y="22388"/>
                    <a:pt x="12990" y="22968"/>
                  </a:cubicBezTo>
                  <a:cubicBezTo>
                    <a:pt x="12928" y="23318"/>
                    <a:pt x="12979" y="23678"/>
                    <a:pt x="13041" y="24023"/>
                  </a:cubicBezTo>
                  <a:cubicBezTo>
                    <a:pt x="13086" y="24167"/>
                    <a:pt x="13093" y="24404"/>
                    <a:pt x="13193" y="24535"/>
                  </a:cubicBezTo>
                  <a:cubicBezTo>
                    <a:pt x="13272" y="24803"/>
                    <a:pt x="13407" y="25050"/>
                    <a:pt x="13523" y="25305"/>
                  </a:cubicBezTo>
                  <a:cubicBezTo>
                    <a:pt x="13525" y="25385"/>
                    <a:pt x="13580" y="25455"/>
                    <a:pt x="13658" y="25476"/>
                  </a:cubicBezTo>
                  <a:cubicBezTo>
                    <a:pt x="13720" y="25661"/>
                    <a:pt x="13782" y="25844"/>
                    <a:pt x="13827" y="26033"/>
                  </a:cubicBezTo>
                  <a:cubicBezTo>
                    <a:pt x="13848" y="26171"/>
                    <a:pt x="13930" y="26319"/>
                    <a:pt x="14055" y="26319"/>
                  </a:cubicBezTo>
                  <a:cubicBezTo>
                    <a:pt x="14068" y="26319"/>
                    <a:pt x="14078" y="26319"/>
                    <a:pt x="14088" y="26317"/>
                  </a:cubicBezTo>
                  <a:cubicBezTo>
                    <a:pt x="14082" y="26226"/>
                    <a:pt x="14086" y="26138"/>
                    <a:pt x="14101" y="26050"/>
                  </a:cubicBezTo>
                  <a:cubicBezTo>
                    <a:pt x="14101" y="26045"/>
                    <a:pt x="14103" y="26041"/>
                    <a:pt x="14105" y="26037"/>
                  </a:cubicBezTo>
                  <a:cubicBezTo>
                    <a:pt x="14105" y="26033"/>
                    <a:pt x="14105" y="26027"/>
                    <a:pt x="14107" y="26023"/>
                  </a:cubicBezTo>
                  <a:cubicBezTo>
                    <a:pt x="14113" y="25994"/>
                    <a:pt x="14125" y="25965"/>
                    <a:pt x="14142" y="25941"/>
                  </a:cubicBezTo>
                  <a:cubicBezTo>
                    <a:pt x="14148" y="25934"/>
                    <a:pt x="14152" y="25928"/>
                    <a:pt x="14156" y="25924"/>
                  </a:cubicBezTo>
                  <a:cubicBezTo>
                    <a:pt x="14162" y="25918"/>
                    <a:pt x="14171" y="25912"/>
                    <a:pt x="14177" y="25906"/>
                  </a:cubicBezTo>
                  <a:lnTo>
                    <a:pt x="14177" y="25906"/>
                  </a:lnTo>
                  <a:cubicBezTo>
                    <a:pt x="14181" y="25903"/>
                    <a:pt x="14185" y="25899"/>
                    <a:pt x="14187" y="25897"/>
                  </a:cubicBezTo>
                  <a:lnTo>
                    <a:pt x="14189" y="25897"/>
                  </a:lnTo>
                  <a:cubicBezTo>
                    <a:pt x="14193" y="25895"/>
                    <a:pt x="14195" y="25893"/>
                    <a:pt x="14199" y="25891"/>
                  </a:cubicBezTo>
                  <a:cubicBezTo>
                    <a:pt x="14197" y="25881"/>
                    <a:pt x="14193" y="25871"/>
                    <a:pt x="14191" y="25860"/>
                  </a:cubicBezTo>
                  <a:cubicBezTo>
                    <a:pt x="14191" y="25776"/>
                    <a:pt x="14175" y="25681"/>
                    <a:pt x="14179" y="25607"/>
                  </a:cubicBezTo>
                  <a:cubicBezTo>
                    <a:pt x="14191" y="25441"/>
                    <a:pt x="14265" y="25292"/>
                    <a:pt x="14329" y="25142"/>
                  </a:cubicBezTo>
                  <a:cubicBezTo>
                    <a:pt x="14382" y="25015"/>
                    <a:pt x="14424" y="24893"/>
                    <a:pt x="14469" y="24776"/>
                  </a:cubicBezTo>
                  <a:cubicBezTo>
                    <a:pt x="14467" y="24788"/>
                    <a:pt x="14465" y="24799"/>
                    <a:pt x="14463" y="24807"/>
                  </a:cubicBezTo>
                  <a:cubicBezTo>
                    <a:pt x="14325" y="25620"/>
                    <a:pt x="14553" y="26420"/>
                    <a:pt x="14703" y="27212"/>
                  </a:cubicBezTo>
                  <a:cubicBezTo>
                    <a:pt x="14736" y="27426"/>
                    <a:pt x="14724" y="27642"/>
                    <a:pt x="14670" y="27852"/>
                  </a:cubicBezTo>
                  <a:cubicBezTo>
                    <a:pt x="14673" y="27860"/>
                    <a:pt x="14673" y="27870"/>
                    <a:pt x="14673" y="27880"/>
                  </a:cubicBezTo>
                  <a:cubicBezTo>
                    <a:pt x="14670" y="27915"/>
                    <a:pt x="14666" y="27952"/>
                    <a:pt x="14660" y="27987"/>
                  </a:cubicBezTo>
                  <a:lnTo>
                    <a:pt x="14660" y="27987"/>
                  </a:lnTo>
                  <a:cubicBezTo>
                    <a:pt x="14658" y="27998"/>
                    <a:pt x="14656" y="28006"/>
                    <a:pt x="14654" y="28016"/>
                  </a:cubicBezTo>
                  <a:lnTo>
                    <a:pt x="14654" y="28020"/>
                  </a:lnTo>
                  <a:cubicBezTo>
                    <a:pt x="14650" y="28039"/>
                    <a:pt x="14646" y="28057"/>
                    <a:pt x="14642" y="28076"/>
                  </a:cubicBezTo>
                  <a:cubicBezTo>
                    <a:pt x="14642" y="28076"/>
                    <a:pt x="14642" y="28076"/>
                    <a:pt x="14642" y="28076"/>
                  </a:cubicBezTo>
                  <a:lnTo>
                    <a:pt x="14635" y="28105"/>
                  </a:lnTo>
                  <a:lnTo>
                    <a:pt x="14633" y="28111"/>
                  </a:lnTo>
                  <a:lnTo>
                    <a:pt x="14633" y="28119"/>
                  </a:lnTo>
                  <a:cubicBezTo>
                    <a:pt x="14631" y="28134"/>
                    <a:pt x="14629" y="28146"/>
                    <a:pt x="14627" y="28158"/>
                  </a:cubicBezTo>
                  <a:lnTo>
                    <a:pt x="14625" y="28179"/>
                  </a:lnTo>
                  <a:lnTo>
                    <a:pt x="14625" y="28181"/>
                  </a:lnTo>
                  <a:cubicBezTo>
                    <a:pt x="14625" y="28185"/>
                    <a:pt x="14625" y="28191"/>
                    <a:pt x="14623" y="28197"/>
                  </a:cubicBezTo>
                  <a:cubicBezTo>
                    <a:pt x="14617" y="28249"/>
                    <a:pt x="14611" y="28300"/>
                    <a:pt x="14603" y="28352"/>
                  </a:cubicBezTo>
                  <a:cubicBezTo>
                    <a:pt x="14594" y="28403"/>
                    <a:pt x="14586" y="28461"/>
                    <a:pt x="14578" y="28514"/>
                  </a:cubicBezTo>
                  <a:cubicBezTo>
                    <a:pt x="14574" y="28529"/>
                    <a:pt x="14572" y="28543"/>
                    <a:pt x="14568" y="28555"/>
                  </a:cubicBezTo>
                  <a:cubicBezTo>
                    <a:pt x="14598" y="28582"/>
                    <a:pt x="14635" y="28598"/>
                    <a:pt x="14677" y="28601"/>
                  </a:cubicBezTo>
                  <a:cubicBezTo>
                    <a:pt x="14718" y="28555"/>
                    <a:pt x="14761" y="28512"/>
                    <a:pt x="14804" y="28467"/>
                  </a:cubicBezTo>
                  <a:cubicBezTo>
                    <a:pt x="14847" y="28422"/>
                    <a:pt x="14893" y="28374"/>
                    <a:pt x="14938" y="28331"/>
                  </a:cubicBezTo>
                  <a:cubicBezTo>
                    <a:pt x="14948" y="28300"/>
                    <a:pt x="14958" y="28271"/>
                    <a:pt x="14967" y="28243"/>
                  </a:cubicBezTo>
                  <a:cubicBezTo>
                    <a:pt x="14973" y="28234"/>
                    <a:pt x="14979" y="28224"/>
                    <a:pt x="14983" y="28216"/>
                  </a:cubicBezTo>
                  <a:cubicBezTo>
                    <a:pt x="15205" y="27825"/>
                    <a:pt x="15485" y="27479"/>
                    <a:pt x="15765" y="27128"/>
                  </a:cubicBezTo>
                  <a:cubicBezTo>
                    <a:pt x="15964" y="26862"/>
                    <a:pt x="16117" y="26562"/>
                    <a:pt x="16327" y="26305"/>
                  </a:cubicBezTo>
                  <a:cubicBezTo>
                    <a:pt x="16582" y="26037"/>
                    <a:pt x="16915" y="25871"/>
                    <a:pt x="17193" y="25634"/>
                  </a:cubicBezTo>
                  <a:cubicBezTo>
                    <a:pt x="17265" y="25570"/>
                    <a:pt x="17337" y="25504"/>
                    <a:pt x="17409" y="25436"/>
                  </a:cubicBezTo>
                  <a:cubicBezTo>
                    <a:pt x="17448" y="25428"/>
                    <a:pt x="17487" y="25410"/>
                    <a:pt x="17520" y="25387"/>
                  </a:cubicBezTo>
                  <a:cubicBezTo>
                    <a:pt x="17742" y="25151"/>
                    <a:pt x="17956" y="24906"/>
                    <a:pt x="18160" y="24653"/>
                  </a:cubicBezTo>
                  <a:lnTo>
                    <a:pt x="18162" y="24649"/>
                  </a:lnTo>
                  <a:cubicBezTo>
                    <a:pt x="18182" y="24624"/>
                    <a:pt x="18201" y="24601"/>
                    <a:pt x="18219" y="24577"/>
                  </a:cubicBezTo>
                  <a:cubicBezTo>
                    <a:pt x="18291" y="24478"/>
                    <a:pt x="18421" y="24338"/>
                    <a:pt x="18433" y="24210"/>
                  </a:cubicBezTo>
                  <a:cubicBezTo>
                    <a:pt x="18871" y="23661"/>
                    <a:pt x="19180" y="23017"/>
                    <a:pt x="19620" y="22468"/>
                  </a:cubicBezTo>
                  <a:cubicBezTo>
                    <a:pt x="19923" y="22038"/>
                    <a:pt x="20383" y="21768"/>
                    <a:pt x="20713" y="21365"/>
                  </a:cubicBezTo>
                  <a:cubicBezTo>
                    <a:pt x="21313" y="20697"/>
                    <a:pt x="21387" y="19730"/>
                    <a:pt x="21472" y="18872"/>
                  </a:cubicBezTo>
                  <a:cubicBezTo>
                    <a:pt x="21515" y="17967"/>
                    <a:pt x="21414" y="17039"/>
                    <a:pt x="21079" y="16191"/>
                  </a:cubicBezTo>
                  <a:cubicBezTo>
                    <a:pt x="20651" y="15284"/>
                    <a:pt x="20145" y="14416"/>
                    <a:pt x="19653" y="13542"/>
                  </a:cubicBezTo>
                  <a:cubicBezTo>
                    <a:pt x="19497" y="13198"/>
                    <a:pt x="19396" y="12832"/>
                    <a:pt x="19322" y="12464"/>
                  </a:cubicBezTo>
                  <a:cubicBezTo>
                    <a:pt x="19258" y="12221"/>
                    <a:pt x="19258" y="11949"/>
                    <a:pt x="19126" y="11733"/>
                  </a:cubicBezTo>
                  <a:cubicBezTo>
                    <a:pt x="19124" y="11690"/>
                    <a:pt x="19110" y="11647"/>
                    <a:pt x="19087" y="11608"/>
                  </a:cubicBezTo>
                  <a:cubicBezTo>
                    <a:pt x="19087" y="11604"/>
                    <a:pt x="19087" y="11597"/>
                    <a:pt x="19089" y="11591"/>
                  </a:cubicBezTo>
                  <a:cubicBezTo>
                    <a:pt x="19155" y="10964"/>
                    <a:pt x="19126" y="10334"/>
                    <a:pt x="19118" y="9703"/>
                  </a:cubicBezTo>
                  <a:cubicBezTo>
                    <a:pt x="19118" y="8917"/>
                    <a:pt x="19091" y="8125"/>
                    <a:pt x="18838" y="7372"/>
                  </a:cubicBezTo>
                  <a:cubicBezTo>
                    <a:pt x="18822" y="7337"/>
                    <a:pt x="18808" y="7300"/>
                    <a:pt x="18797" y="7263"/>
                  </a:cubicBezTo>
                  <a:cubicBezTo>
                    <a:pt x="18814" y="7100"/>
                    <a:pt x="18651" y="6876"/>
                    <a:pt x="18618" y="6728"/>
                  </a:cubicBezTo>
                  <a:cubicBezTo>
                    <a:pt x="18343" y="6029"/>
                    <a:pt x="17929" y="5364"/>
                    <a:pt x="17472" y="4770"/>
                  </a:cubicBezTo>
                  <a:cubicBezTo>
                    <a:pt x="16999" y="4235"/>
                    <a:pt x="16617" y="3622"/>
                    <a:pt x="16115" y="3109"/>
                  </a:cubicBezTo>
                  <a:cubicBezTo>
                    <a:pt x="15572" y="2609"/>
                    <a:pt x="15012" y="2118"/>
                    <a:pt x="14395" y="1708"/>
                  </a:cubicBezTo>
                  <a:cubicBezTo>
                    <a:pt x="13780" y="1303"/>
                    <a:pt x="13095" y="1023"/>
                    <a:pt x="12412" y="762"/>
                  </a:cubicBezTo>
                  <a:cubicBezTo>
                    <a:pt x="12134" y="655"/>
                    <a:pt x="11856" y="554"/>
                    <a:pt x="11570" y="476"/>
                  </a:cubicBezTo>
                  <a:cubicBezTo>
                    <a:pt x="11434" y="425"/>
                    <a:pt x="11299" y="377"/>
                    <a:pt x="11161" y="336"/>
                  </a:cubicBezTo>
                  <a:cubicBezTo>
                    <a:pt x="11042" y="291"/>
                    <a:pt x="10947" y="289"/>
                    <a:pt x="10877" y="314"/>
                  </a:cubicBezTo>
                  <a:cubicBezTo>
                    <a:pt x="10612" y="215"/>
                    <a:pt x="10342" y="130"/>
                    <a:pt x="10060" y="87"/>
                  </a:cubicBezTo>
                  <a:cubicBezTo>
                    <a:pt x="9616" y="1"/>
                    <a:pt x="9161" y="38"/>
                    <a:pt x="8713" y="87"/>
                  </a:cubicBezTo>
                  <a:cubicBezTo>
                    <a:pt x="8083" y="141"/>
                    <a:pt x="7472" y="281"/>
                    <a:pt x="6871" y="466"/>
                  </a:cubicBezTo>
                  <a:cubicBezTo>
                    <a:pt x="6678" y="503"/>
                    <a:pt x="6481" y="499"/>
                    <a:pt x="6289" y="544"/>
                  </a:cubicBezTo>
                  <a:cubicBezTo>
                    <a:pt x="5952" y="637"/>
                    <a:pt x="5639" y="803"/>
                    <a:pt x="5318" y="941"/>
                  </a:cubicBezTo>
                  <a:cubicBezTo>
                    <a:pt x="4952" y="1130"/>
                    <a:pt x="4584" y="1318"/>
                    <a:pt x="4222" y="1515"/>
                  </a:cubicBezTo>
                  <a:cubicBezTo>
                    <a:pt x="3446" y="2091"/>
                    <a:pt x="2741" y="2790"/>
                    <a:pt x="2214" y="3603"/>
                  </a:cubicBezTo>
                  <a:cubicBezTo>
                    <a:pt x="2101" y="3801"/>
                    <a:pt x="1988" y="4000"/>
                    <a:pt x="1881" y="4202"/>
                  </a:cubicBezTo>
                  <a:cubicBezTo>
                    <a:pt x="1856" y="4222"/>
                    <a:pt x="1837" y="4249"/>
                    <a:pt x="1825" y="4278"/>
                  </a:cubicBezTo>
                  <a:cubicBezTo>
                    <a:pt x="1800" y="4333"/>
                    <a:pt x="1778" y="4387"/>
                    <a:pt x="1753" y="4442"/>
                  </a:cubicBezTo>
                  <a:cubicBezTo>
                    <a:pt x="1611" y="4716"/>
                    <a:pt x="1486" y="4996"/>
                    <a:pt x="1377" y="5286"/>
                  </a:cubicBezTo>
                  <a:cubicBezTo>
                    <a:pt x="1311" y="5436"/>
                    <a:pt x="1245" y="5590"/>
                    <a:pt x="1183" y="574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63"/>
            <p:cNvSpPr/>
            <p:nvPr/>
          </p:nvSpPr>
          <p:spPr>
            <a:xfrm>
              <a:off x="6612857" y="1605318"/>
              <a:ext cx="198053" cy="39611"/>
            </a:xfrm>
            <a:custGeom>
              <a:avLst/>
              <a:gdLst/>
              <a:ahLst/>
              <a:cxnLst/>
              <a:rect l="l" t="t" r="r" b="b"/>
              <a:pathLst>
                <a:path w="2535" h="507" extrusionOk="0">
                  <a:moveTo>
                    <a:pt x="2477" y="429"/>
                  </a:moveTo>
                  <a:cubicBezTo>
                    <a:pt x="2535" y="320"/>
                    <a:pt x="2372" y="281"/>
                    <a:pt x="2298" y="248"/>
                  </a:cubicBezTo>
                  <a:cubicBezTo>
                    <a:pt x="2269" y="223"/>
                    <a:pt x="2228" y="223"/>
                    <a:pt x="2191" y="217"/>
                  </a:cubicBezTo>
                  <a:cubicBezTo>
                    <a:pt x="2094" y="194"/>
                    <a:pt x="1998" y="178"/>
                    <a:pt x="1901" y="165"/>
                  </a:cubicBezTo>
                  <a:cubicBezTo>
                    <a:pt x="1798" y="1"/>
                    <a:pt x="1325" y="17"/>
                    <a:pt x="1142" y="21"/>
                  </a:cubicBezTo>
                  <a:cubicBezTo>
                    <a:pt x="916" y="28"/>
                    <a:pt x="689" y="60"/>
                    <a:pt x="471" y="124"/>
                  </a:cubicBezTo>
                  <a:cubicBezTo>
                    <a:pt x="381" y="149"/>
                    <a:pt x="309" y="176"/>
                    <a:pt x="218" y="184"/>
                  </a:cubicBezTo>
                  <a:cubicBezTo>
                    <a:pt x="171" y="182"/>
                    <a:pt x="122" y="174"/>
                    <a:pt x="74" y="186"/>
                  </a:cubicBezTo>
                  <a:cubicBezTo>
                    <a:pt x="0" y="213"/>
                    <a:pt x="4" y="316"/>
                    <a:pt x="78" y="336"/>
                  </a:cubicBezTo>
                  <a:cubicBezTo>
                    <a:pt x="157" y="361"/>
                    <a:pt x="235" y="388"/>
                    <a:pt x="315" y="406"/>
                  </a:cubicBezTo>
                  <a:cubicBezTo>
                    <a:pt x="576" y="457"/>
                    <a:pt x="846" y="435"/>
                    <a:pt x="1109" y="398"/>
                  </a:cubicBezTo>
                  <a:cubicBezTo>
                    <a:pt x="1288" y="371"/>
                    <a:pt x="1465" y="324"/>
                    <a:pt x="1648" y="326"/>
                  </a:cubicBezTo>
                  <a:cubicBezTo>
                    <a:pt x="1778" y="328"/>
                    <a:pt x="1905" y="338"/>
                    <a:pt x="2033" y="355"/>
                  </a:cubicBezTo>
                  <a:cubicBezTo>
                    <a:pt x="2123" y="369"/>
                    <a:pt x="2197" y="367"/>
                    <a:pt x="2278" y="402"/>
                  </a:cubicBezTo>
                  <a:cubicBezTo>
                    <a:pt x="2341" y="423"/>
                    <a:pt x="2420" y="507"/>
                    <a:pt x="2477" y="429"/>
                  </a:cubicBezTo>
                  <a:close/>
                </a:path>
              </a:pathLst>
            </a:custGeom>
            <a:solidFill>
              <a:srgbClr val="9269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63"/>
            <p:cNvSpPr/>
            <p:nvPr/>
          </p:nvSpPr>
          <p:spPr>
            <a:xfrm>
              <a:off x="6374959" y="1563207"/>
              <a:ext cx="64690" cy="36876"/>
            </a:xfrm>
            <a:custGeom>
              <a:avLst/>
              <a:gdLst/>
              <a:ahLst/>
              <a:cxnLst/>
              <a:rect l="l" t="t" r="r" b="b"/>
              <a:pathLst>
                <a:path w="828" h="472" extrusionOk="0">
                  <a:moveTo>
                    <a:pt x="751" y="464"/>
                  </a:moveTo>
                  <a:cubicBezTo>
                    <a:pt x="801" y="453"/>
                    <a:pt x="828" y="402"/>
                    <a:pt x="811" y="357"/>
                  </a:cubicBezTo>
                  <a:cubicBezTo>
                    <a:pt x="807" y="336"/>
                    <a:pt x="793" y="318"/>
                    <a:pt x="774" y="307"/>
                  </a:cubicBezTo>
                  <a:cubicBezTo>
                    <a:pt x="706" y="256"/>
                    <a:pt x="626" y="231"/>
                    <a:pt x="548" y="202"/>
                  </a:cubicBezTo>
                  <a:cubicBezTo>
                    <a:pt x="426" y="161"/>
                    <a:pt x="313" y="93"/>
                    <a:pt x="188" y="67"/>
                  </a:cubicBezTo>
                  <a:cubicBezTo>
                    <a:pt x="124" y="1"/>
                    <a:pt x="21" y="15"/>
                    <a:pt x="21" y="118"/>
                  </a:cubicBezTo>
                  <a:cubicBezTo>
                    <a:pt x="9" y="157"/>
                    <a:pt x="1" y="200"/>
                    <a:pt x="31" y="231"/>
                  </a:cubicBezTo>
                  <a:cubicBezTo>
                    <a:pt x="91" y="287"/>
                    <a:pt x="182" y="289"/>
                    <a:pt x="256" y="316"/>
                  </a:cubicBezTo>
                  <a:cubicBezTo>
                    <a:pt x="282" y="334"/>
                    <a:pt x="315" y="357"/>
                    <a:pt x="350" y="340"/>
                  </a:cubicBezTo>
                  <a:cubicBezTo>
                    <a:pt x="455" y="371"/>
                    <a:pt x="560" y="402"/>
                    <a:pt x="665" y="433"/>
                  </a:cubicBezTo>
                  <a:cubicBezTo>
                    <a:pt x="686" y="460"/>
                    <a:pt x="718" y="472"/>
                    <a:pt x="751" y="464"/>
                  </a:cubicBezTo>
                  <a:close/>
                </a:path>
              </a:pathLst>
            </a:custGeom>
            <a:solidFill>
              <a:srgbClr val="9269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63"/>
            <p:cNvSpPr/>
            <p:nvPr/>
          </p:nvSpPr>
          <p:spPr>
            <a:xfrm>
              <a:off x="6263393" y="537478"/>
              <a:ext cx="1669741" cy="2191555"/>
            </a:xfrm>
            <a:custGeom>
              <a:avLst/>
              <a:gdLst/>
              <a:ahLst/>
              <a:cxnLst/>
              <a:rect l="l" t="t" r="r" b="b"/>
              <a:pathLst>
                <a:path w="21372" h="28051" extrusionOk="0">
                  <a:moveTo>
                    <a:pt x="18888" y="7509"/>
                  </a:moveTo>
                  <a:close/>
                  <a:moveTo>
                    <a:pt x="14786" y="19805"/>
                  </a:moveTo>
                  <a:cubicBezTo>
                    <a:pt x="14854" y="19649"/>
                    <a:pt x="14912" y="19491"/>
                    <a:pt x="14955" y="19326"/>
                  </a:cubicBezTo>
                  <a:cubicBezTo>
                    <a:pt x="15191" y="18512"/>
                    <a:pt x="14936" y="18102"/>
                    <a:pt x="14605" y="17526"/>
                  </a:cubicBezTo>
                  <a:cubicBezTo>
                    <a:pt x="14607" y="17514"/>
                    <a:pt x="14609" y="17499"/>
                    <a:pt x="14613" y="17483"/>
                  </a:cubicBezTo>
                  <a:cubicBezTo>
                    <a:pt x="14605" y="17423"/>
                    <a:pt x="14605" y="17362"/>
                    <a:pt x="14611" y="17300"/>
                  </a:cubicBezTo>
                  <a:cubicBezTo>
                    <a:pt x="14620" y="17234"/>
                    <a:pt x="14636" y="17168"/>
                    <a:pt x="14663" y="17106"/>
                  </a:cubicBezTo>
                  <a:cubicBezTo>
                    <a:pt x="14673" y="17080"/>
                    <a:pt x="14687" y="17053"/>
                    <a:pt x="14704" y="17028"/>
                  </a:cubicBezTo>
                  <a:cubicBezTo>
                    <a:pt x="14737" y="16975"/>
                    <a:pt x="14782" y="16932"/>
                    <a:pt x="14838" y="16903"/>
                  </a:cubicBezTo>
                  <a:lnTo>
                    <a:pt x="14854" y="16895"/>
                  </a:lnTo>
                  <a:cubicBezTo>
                    <a:pt x="14870" y="16913"/>
                    <a:pt x="14887" y="16936"/>
                    <a:pt x="14901" y="16958"/>
                  </a:cubicBezTo>
                  <a:cubicBezTo>
                    <a:pt x="15183" y="17261"/>
                    <a:pt x="15543" y="17540"/>
                    <a:pt x="15615" y="17973"/>
                  </a:cubicBezTo>
                  <a:cubicBezTo>
                    <a:pt x="15640" y="18055"/>
                    <a:pt x="15753" y="18061"/>
                    <a:pt x="15788" y="17985"/>
                  </a:cubicBezTo>
                  <a:cubicBezTo>
                    <a:pt x="15811" y="17884"/>
                    <a:pt x="15749" y="17783"/>
                    <a:pt x="15737" y="17684"/>
                  </a:cubicBezTo>
                  <a:cubicBezTo>
                    <a:pt x="15636" y="17279"/>
                    <a:pt x="15504" y="16878"/>
                    <a:pt x="15481" y="16458"/>
                  </a:cubicBezTo>
                  <a:cubicBezTo>
                    <a:pt x="15459" y="16168"/>
                    <a:pt x="15508" y="15882"/>
                    <a:pt x="15572" y="15598"/>
                  </a:cubicBezTo>
                  <a:cubicBezTo>
                    <a:pt x="15580" y="15578"/>
                    <a:pt x="15588" y="15557"/>
                    <a:pt x="15597" y="15535"/>
                  </a:cubicBezTo>
                  <a:cubicBezTo>
                    <a:pt x="15607" y="15508"/>
                    <a:pt x="15619" y="15479"/>
                    <a:pt x="15632" y="15452"/>
                  </a:cubicBezTo>
                  <a:cubicBezTo>
                    <a:pt x="16391" y="14424"/>
                    <a:pt x="17790" y="13940"/>
                    <a:pt x="19034" y="14224"/>
                  </a:cubicBezTo>
                  <a:cubicBezTo>
                    <a:pt x="19176" y="14261"/>
                    <a:pt x="19322" y="14294"/>
                    <a:pt x="19464" y="14335"/>
                  </a:cubicBezTo>
                  <a:cubicBezTo>
                    <a:pt x="19740" y="14461"/>
                    <a:pt x="19995" y="14625"/>
                    <a:pt x="20221" y="14825"/>
                  </a:cubicBezTo>
                  <a:cubicBezTo>
                    <a:pt x="20335" y="14905"/>
                    <a:pt x="20435" y="15002"/>
                    <a:pt x="20520" y="15111"/>
                  </a:cubicBezTo>
                  <a:cubicBezTo>
                    <a:pt x="20553" y="15148"/>
                    <a:pt x="20610" y="15150"/>
                    <a:pt x="20647" y="15117"/>
                  </a:cubicBezTo>
                  <a:cubicBezTo>
                    <a:pt x="20719" y="15004"/>
                    <a:pt x="20588" y="14887"/>
                    <a:pt x="20468" y="14792"/>
                  </a:cubicBezTo>
                  <a:cubicBezTo>
                    <a:pt x="20479" y="14767"/>
                    <a:pt x="20476" y="14741"/>
                    <a:pt x="20464" y="14718"/>
                  </a:cubicBezTo>
                  <a:cubicBezTo>
                    <a:pt x="20330" y="14477"/>
                    <a:pt x="20211" y="14228"/>
                    <a:pt x="20084" y="13984"/>
                  </a:cubicBezTo>
                  <a:cubicBezTo>
                    <a:pt x="19512" y="12879"/>
                    <a:pt x="18837" y="11867"/>
                    <a:pt x="19024" y="10562"/>
                  </a:cubicBezTo>
                  <a:cubicBezTo>
                    <a:pt x="18999" y="9832"/>
                    <a:pt x="19032" y="9073"/>
                    <a:pt x="18991" y="8326"/>
                  </a:cubicBezTo>
                  <a:lnTo>
                    <a:pt x="18991" y="8312"/>
                  </a:lnTo>
                  <a:cubicBezTo>
                    <a:pt x="18968" y="8046"/>
                    <a:pt x="18940" y="7781"/>
                    <a:pt x="18892" y="7518"/>
                  </a:cubicBezTo>
                  <a:cubicBezTo>
                    <a:pt x="18892" y="7516"/>
                    <a:pt x="18892" y="7511"/>
                    <a:pt x="18890" y="7509"/>
                  </a:cubicBezTo>
                  <a:cubicBezTo>
                    <a:pt x="18888" y="7505"/>
                    <a:pt x="18890" y="7509"/>
                    <a:pt x="18890" y="7507"/>
                  </a:cubicBezTo>
                  <a:lnTo>
                    <a:pt x="18890" y="7507"/>
                  </a:lnTo>
                  <a:lnTo>
                    <a:pt x="18890" y="7505"/>
                  </a:lnTo>
                  <a:lnTo>
                    <a:pt x="18884" y="7472"/>
                  </a:lnTo>
                  <a:lnTo>
                    <a:pt x="18880" y="7450"/>
                  </a:lnTo>
                  <a:cubicBezTo>
                    <a:pt x="18859" y="7425"/>
                    <a:pt x="18847" y="7398"/>
                    <a:pt x="18839" y="7367"/>
                  </a:cubicBezTo>
                  <a:cubicBezTo>
                    <a:pt x="18833" y="7345"/>
                    <a:pt x="18829" y="7320"/>
                    <a:pt x="18822" y="7298"/>
                  </a:cubicBezTo>
                  <a:cubicBezTo>
                    <a:pt x="18816" y="7273"/>
                    <a:pt x="18810" y="7252"/>
                    <a:pt x="18804" y="7232"/>
                  </a:cubicBezTo>
                  <a:cubicBezTo>
                    <a:pt x="18746" y="7022"/>
                    <a:pt x="18689" y="6814"/>
                    <a:pt x="18631" y="6604"/>
                  </a:cubicBezTo>
                  <a:cubicBezTo>
                    <a:pt x="18619" y="6575"/>
                    <a:pt x="18608" y="6547"/>
                    <a:pt x="18596" y="6516"/>
                  </a:cubicBezTo>
                  <a:lnTo>
                    <a:pt x="18576" y="6458"/>
                  </a:lnTo>
                  <a:cubicBezTo>
                    <a:pt x="18491" y="6279"/>
                    <a:pt x="18403" y="6104"/>
                    <a:pt x="18310" y="5929"/>
                  </a:cubicBezTo>
                  <a:cubicBezTo>
                    <a:pt x="18275" y="5862"/>
                    <a:pt x="18240" y="5796"/>
                    <a:pt x="18207" y="5728"/>
                  </a:cubicBezTo>
                  <a:cubicBezTo>
                    <a:pt x="18174" y="5662"/>
                    <a:pt x="18144" y="5590"/>
                    <a:pt x="18113" y="5522"/>
                  </a:cubicBezTo>
                  <a:cubicBezTo>
                    <a:pt x="18072" y="5425"/>
                    <a:pt x="18028" y="5331"/>
                    <a:pt x="17981" y="5238"/>
                  </a:cubicBezTo>
                  <a:cubicBezTo>
                    <a:pt x="17870" y="5063"/>
                    <a:pt x="17753" y="4886"/>
                    <a:pt x="17631" y="4712"/>
                  </a:cubicBezTo>
                  <a:cubicBezTo>
                    <a:pt x="17578" y="4638"/>
                    <a:pt x="17522" y="4561"/>
                    <a:pt x="17469" y="4487"/>
                  </a:cubicBezTo>
                  <a:cubicBezTo>
                    <a:pt x="17438" y="4442"/>
                    <a:pt x="17407" y="4399"/>
                    <a:pt x="17376" y="4354"/>
                  </a:cubicBezTo>
                  <a:cubicBezTo>
                    <a:pt x="16448" y="3091"/>
                    <a:pt x="15268" y="1885"/>
                    <a:pt x="14074" y="1171"/>
                  </a:cubicBezTo>
                  <a:lnTo>
                    <a:pt x="14062" y="1159"/>
                  </a:lnTo>
                  <a:cubicBezTo>
                    <a:pt x="14054" y="1140"/>
                    <a:pt x="14039" y="1126"/>
                    <a:pt x="14023" y="1116"/>
                  </a:cubicBezTo>
                  <a:cubicBezTo>
                    <a:pt x="14015" y="1085"/>
                    <a:pt x="13994" y="1062"/>
                    <a:pt x="13965" y="1054"/>
                  </a:cubicBezTo>
                  <a:cubicBezTo>
                    <a:pt x="13955" y="1050"/>
                    <a:pt x="13943" y="1048"/>
                    <a:pt x="13932" y="1050"/>
                  </a:cubicBezTo>
                  <a:cubicBezTo>
                    <a:pt x="13813" y="957"/>
                    <a:pt x="13688" y="889"/>
                    <a:pt x="13554" y="883"/>
                  </a:cubicBezTo>
                  <a:cubicBezTo>
                    <a:pt x="13319" y="733"/>
                    <a:pt x="13075" y="595"/>
                    <a:pt x="12832" y="459"/>
                  </a:cubicBezTo>
                  <a:cubicBezTo>
                    <a:pt x="12824" y="455"/>
                    <a:pt x="12815" y="449"/>
                    <a:pt x="12807" y="447"/>
                  </a:cubicBezTo>
                  <a:lnTo>
                    <a:pt x="12653" y="361"/>
                  </a:lnTo>
                  <a:cubicBezTo>
                    <a:pt x="12595" y="346"/>
                    <a:pt x="12538" y="389"/>
                    <a:pt x="12536" y="449"/>
                  </a:cubicBezTo>
                  <a:cubicBezTo>
                    <a:pt x="12556" y="560"/>
                    <a:pt x="12694" y="609"/>
                    <a:pt x="12754" y="702"/>
                  </a:cubicBezTo>
                  <a:cubicBezTo>
                    <a:pt x="12867" y="815"/>
                    <a:pt x="12963" y="941"/>
                    <a:pt x="13044" y="1079"/>
                  </a:cubicBezTo>
                  <a:cubicBezTo>
                    <a:pt x="13128" y="1251"/>
                    <a:pt x="13188" y="1439"/>
                    <a:pt x="13260" y="1615"/>
                  </a:cubicBezTo>
                  <a:cubicBezTo>
                    <a:pt x="13266" y="1630"/>
                    <a:pt x="13272" y="1646"/>
                    <a:pt x="13280" y="1663"/>
                  </a:cubicBezTo>
                  <a:cubicBezTo>
                    <a:pt x="13642" y="3068"/>
                    <a:pt x="13253" y="4714"/>
                    <a:pt x="12647" y="6006"/>
                  </a:cubicBezTo>
                  <a:cubicBezTo>
                    <a:pt x="11585" y="8038"/>
                    <a:pt x="9217" y="9493"/>
                    <a:pt x="6893" y="9170"/>
                  </a:cubicBezTo>
                  <a:cubicBezTo>
                    <a:pt x="6393" y="9110"/>
                    <a:pt x="5903" y="8997"/>
                    <a:pt x="5411" y="8898"/>
                  </a:cubicBezTo>
                  <a:cubicBezTo>
                    <a:pt x="5284" y="8890"/>
                    <a:pt x="5156" y="8875"/>
                    <a:pt x="5029" y="8853"/>
                  </a:cubicBezTo>
                  <a:lnTo>
                    <a:pt x="4747" y="8801"/>
                  </a:lnTo>
                  <a:cubicBezTo>
                    <a:pt x="4679" y="8799"/>
                    <a:pt x="4613" y="8797"/>
                    <a:pt x="4545" y="8797"/>
                  </a:cubicBezTo>
                  <a:cubicBezTo>
                    <a:pt x="4467" y="8797"/>
                    <a:pt x="4393" y="8795"/>
                    <a:pt x="4315" y="8791"/>
                  </a:cubicBezTo>
                  <a:cubicBezTo>
                    <a:pt x="4237" y="8785"/>
                    <a:pt x="4158" y="8773"/>
                    <a:pt x="4080" y="8756"/>
                  </a:cubicBezTo>
                  <a:cubicBezTo>
                    <a:pt x="3926" y="8721"/>
                    <a:pt x="3784" y="8649"/>
                    <a:pt x="3650" y="8571"/>
                  </a:cubicBezTo>
                  <a:cubicBezTo>
                    <a:pt x="3578" y="8530"/>
                    <a:pt x="3508" y="8483"/>
                    <a:pt x="3440" y="8431"/>
                  </a:cubicBezTo>
                  <a:lnTo>
                    <a:pt x="3434" y="8427"/>
                  </a:lnTo>
                  <a:cubicBezTo>
                    <a:pt x="3401" y="8408"/>
                    <a:pt x="3368" y="8392"/>
                    <a:pt x="3338" y="8376"/>
                  </a:cubicBezTo>
                  <a:cubicBezTo>
                    <a:pt x="3198" y="8299"/>
                    <a:pt x="3068" y="8211"/>
                    <a:pt x="2945" y="8112"/>
                  </a:cubicBezTo>
                  <a:cubicBezTo>
                    <a:pt x="2883" y="8061"/>
                    <a:pt x="2825" y="8009"/>
                    <a:pt x="2768" y="7952"/>
                  </a:cubicBezTo>
                  <a:cubicBezTo>
                    <a:pt x="2718" y="7902"/>
                    <a:pt x="2671" y="7849"/>
                    <a:pt x="2624" y="7797"/>
                  </a:cubicBezTo>
                  <a:cubicBezTo>
                    <a:pt x="2519" y="7688"/>
                    <a:pt x="2420" y="7571"/>
                    <a:pt x="2330" y="7448"/>
                  </a:cubicBezTo>
                  <a:cubicBezTo>
                    <a:pt x="2266" y="7363"/>
                    <a:pt x="2210" y="7271"/>
                    <a:pt x="2167" y="7174"/>
                  </a:cubicBezTo>
                  <a:cubicBezTo>
                    <a:pt x="2132" y="7096"/>
                    <a:pt x="2105" y="7016"/>
                    <a:pt x="2083" y="6933"/>
                  </a:cubicBezTo>
                  <a:cubicBezTo>
                    <a:pt x="2023" y="6935"/>
                    <a:pt x="1976" y="6985"/>
                    <a:pt x="2017" y="7071"/>
                  </a:cubicBezTo>
                  <a:cubicBezTo>
                    <a:pt x="2007" y="7090"/>
                    <a:pt x="2002" y="7108"/>
                    <a:pt x="2000" y="7129"/>
                  </a:cubicBezTo>
                  <a:cubicBezTo>
                    <a:pt x="1998" y="7913"/>
                    <a:pt x="2360" y="8672"/>
                    <a:pt x="2926" y="9209"/>
                  </a:cubicBezTo>
                  <a:cubicBezTo>
                    <a:pt x="3564" y="9727"/>
                    <a:pt x="4846" y="9665"/>
                    <a:pt x="5644" y="9822"/>
                  </a:cubicBezTo>
                  <a:cubicBezTo>
                    <a:pt x="6185" y="9993"/>
                    <a:pt x="6751" y="10215"/>
                    <a:pt x="7150" y="10634"/>
                  </a:cubicBezTo>
                  <a:cubicBezTo>
                    <a:pt x="7802" y="11457"/>
                    <a:pt x="8738" y="11986"/>
                    <a:pt x="9682" y="12414"/>
                  </a:cubicBezTo>
                  <a:cubicBezTo>
                    <a:pt x="10807" y="12784"/>
                    <a:pt x="12194" y="12655"/>
                    <a:pt x="13126" y="11887"/>
                  </a:cubicBezTo>
                  <a:cubicBezTo>
                    <a:pt x="13278" y="11778"/>
                    <a:pt x="13379" y="11632"/>
                    <a:pt x="13465" y="11478"/>
                  </a:cubicBezTo>
                  <a:cubicBezTo>
                    <a:pt x="13472" y="11383"/>
                    <a:pt x="13513" y="11289"/>
                    <a:pt x="13550" y="11204"/>
                  </a:cubicBezTo>
                  <a:cubicBezTo>
                    <a:pt x="13589" y="11118"/>
                    <a:pt x="13636" y="11033"/>
                    <a:pt x="13690" y="10955"/>
                  </a:cubicBezTo>
                  <a:cubicBezTo>
                    <a:pt x="13743" y="10869"/>
                    <a:pt x="13811" y="10793"/>
                    <a:pt x="13887" y="10725"/>
                  </a:cubicBezTo>
                  <a:cubicBezTo>
                    <a:pt x="13899" y="10715"/>
                    <a:pt x="13912" y="10706"/>
                    <a:pt x="13926" y="10698"/>
                  </a:cubicBezTo>
                  <a:cubicBezTo>
                    <a:pt x="13978" y="10649"/>
                    <a:pt x="14031" y="10604"/>
                    <a:pt x="14089" y="10562"/>
                  </a:cubicBezTo>
                  <a:cubicBezTo>
                    <a:pt x="14136" y="10519"/>
                    <a:pt x="14185" y="10478"/>
                    <a:pt x="14241" y="10443"/>
                  </a:cubicBezTo>
                  <a:cubicBezTo>
                    <a:pt x="14325" y="10392"/>
                    <a:pt x="14420" y="10361"/>
                    <a:pt x="14519" y="10357"/>
                  </a:cubicBezTo>
                  <a:cubicBezTo>
                    <a:pt x="14603" y="10350"/>
                    <a:pt x="14685" y="10359"/>
                    <a:pt x="14768" y="10377"/>
                  </a:cubicBezTo>
                  <a:cubicBezTo>
                    <a:pt x="14813" y="10385"/>
                    <a:pt x="14856" y="10402"/>
                    <a:pt x="14895" y="10425"/>
                  </a:cubicBezTo>
                  <a:cubicBezTo>
                    <a:pt x="14926" y="10441"/>
                    <a:pt x="14957" y="10462"/>
                    <a:pt x="14984" y="10486"/>
                  </a:cubicBezTo>
                  <a:cubicBezTo>
                    <a:pt x="15064" y="10542"/>
                    <a:pt x="15126" y="10632"/>
                    <a:pt x="15156" y="10770"/>
                  </a:cubicBezTo>
                  <a:cubicBezTo>
                    <a:pt x="15165" y="10791"/>
                    <a:pt x="15171" y="10809"/>
                    <a:pt x="15179" y="10830"/>
                  </a:cubicBezTo>
                  <a:cubicBezTo>
                    <a:pt x="15208" y="10914"/>
                    <a:pt x="15231" y="10998"/>
                    <a:pt x="15245" y="11085"/>
                  </a:cubicBezTo>
                  <a:cubicBezTo>
                    <a:pt x="15253" y="11134"/>
                    <a:pt x="15257" y="11184"/>
                    <a:pt x="15259" y="11233"/>
                  </a:cubicBezTo>
                  <a:cubicBezTo>
                    <a:pt x="15317" y="11595"/>
                    <a:pt x="15315" y="11974"/>
                    <a:pt x="15167" y="12313"/>
                  </a:cubicBezTo>
                  <a:cubicBezTo>
                    <a:pt x="14307" y="14298"/>
                    <a:pt x="12276" y="15171"/>
                    <a:pt x="13677" y="17565"/>
                  </a:cubicBezTo>
                  <a:cubicBezTo>
                    <a:pt x="13690" y="17575"/>
                    <a:pt x="13700" y="17586"/>
                    <a:pt x="13712" y="17592"/>
                  </a:cubicBezTo>
                  <a:cubicBezTo>
                    <a:pt x="13671" y="17643"/>
                    <a:pt x="13638" y="17701"/>
                    <a:pt x="13616" y="17761"/>
                  </a:cubicBezTo>
                  <a:cubicBezTo>
                    <a:pt x="13640" y="17820"/>
                    <a:pt x="13667" y="17880"/>
                    <a:pt x="13692" y="17940"/>
                  </a:cubicBezTo>
                  <a:cubicBezTo>
                    <a:pt x="13766" y="17938"/>
                    <a:pt x="13778" y="17849"/>
                    <a:pt x="13807" y="17794"/>
                  </a:cubicBezTo>
                  <a:cubicBezTo>
                    <a:pt x="13887" y="17623"/>
                    <a:pt x="14043" y="17499"/>
                    <a:pt x="14206" y="17506"/>
                  </a:cubicBezTo>
                  <a:cubicBezTo>
                    <a:pt x="14231" y="17530"/>
                    <a:pt x="14249" y="17557"/>
                    <a:pt x="14266" y="17588"/>
                  </a:cubicBezTo>
                  <a:cubicBezTo>
                    <a:pt x="14877" y="18221"/>
                    <a:pt x="14850" y="19219"/>
                    <a:pt x="14480" y="19976"/>
                  </a:cubicBezTo>
                  <a:cubicBezTo>
                    <a:pt x="14467" y="20007"/>
                    <a:pt x="14453" y="20040"/>
                    <a:pt x="14438" y="20071"/>
                  </a:cubicBezTo>
                  <a:cubicBezTo>
                    <a:pt x="14418" y="20098"/>
                    <a:pt x="14401" y="20126"/>
                    <a:pt x="14391" y="20157"/>
                  </a:cubicBezTo>
                  <a:cubicBezTo>
                    <a:pt x="14270" y="20373"/>
                    <a:pt x="14081" y="20630"/>
                    <a:pt x="13951" y="20871"/>
                  </a:cubicBezTo>
                  <a:cubicBezTo>
                    <a:pt x="13805" y="20976"/>
                    <a:pt x="13624" y="21052"/>
                    <a:pt x="13459" y="20953"/>
                  </a:cubicBezTo>
                  <a:cubicBezTo>
                    <a:pt x="13383" y="20791"/>
                    <a:pt x="13249" y="20892"/>
                    <a:pt x="13274" y="21001"/>
                  </a:cubicBezTo>
                  <a:cubicBezTo>
                    <a:pt x="13256" y="21044"/>
                    <a:pt x="13249" y="21091"/>
                    <a:pt x="13258" y="21137"/>
                  </a:cubicBezTo>
                  <a:cubicBezTo>
                    <a:pt x="12661" y="21725"/>
                    <a:pt x="12832" y="23142"/>
                    <a:pt x="13035" y="23897"/>
                  </a:cubicBezTo>
                  <a:cubicBezTo>
                    <a:pt x="13134" y="24329"/>
                    <a:pt x="13373" y="24702"/>
                    <a:pt x="13579" y="25086"/>
                  </a:cubicBezTo>
                  <a:cubicBezTo>
                    <a:pt x="13708" y="25319"/>
                    <a:pt x="13735" y="25588"/>
                    <a:pt x="13836" y="25827"/>
                  </a:cubicBezTo>
                  <a:cubicBezTo>
                    <a:pt x="14237" y="26066"/>
                    <a:pt x="13648" y="25035"/>
                    <a:pt x="14371" y="24241"/>
                  </a:cubicBezTo>
                  <a:cubicBezTo>
                    <a:pt x="14290" y="24712"/>
                    <a:pt x="14299" y="25193"/>
                    <a:pt x="14395" y="25660"/>
                  </a:cubicBezTo>
                  <a:cubicBezTo>
                    <a:pt x="14486" y="26074"/>
                    <a:pt x="14615" y="26485"/>
                    <a:pt x="14556" y="26915"/>
                  </a:cubicBezTo>
                  <a:cubicBezTo>
                    <a:pt x="14539" y="27144"/>
                    <a:pt x="14498" y="27370"/>
                    <a:pt x="14434" y="27590"/>
                  </a:cubicBezTo>
                  <a:cubicBezTo>
                    <a:pt x="14420" y="27701"/>
                    <a:pt x="14331" y="27831"/>
                    <a:pt x="14393" y="27938"/>
                  </a:cubicBezTo>
                  <a:cubicBezTo>
                    <a:pt x="14510" y="28051"/>
                    <a:pt x="14599" y="27862"/>
                    <a:pt x="14673" y="27785"/>
                  </a:cubicBezTo>
                  <a:cubicBezTo>
                    <a:pt x="15284" y="27158"/>
                    <a:pt x="15671" y="26368"/>
                    <a:pt x="16177" y="25664"/>
                  </a:cubicBezTo>
                  <a:cubicBezTo>
                    <a:pt x="16393" y="25411"/>
                    <a:pt x="16689" y="25278"/>
                    <a:pt x="16965" y="25086"/>
                  </a:cubicBezTo>
                  <a:cubicBezTo>
                    <a:pt x="17236" y="24901"/>
                    <a:pt x="17469" y="24667"/>
                    <a:pt x="17691" y="24426"/>
                  </a:cubicBezTo>
                  <a:cubicBezTo>
                    <a:pt x="17987" y="24105"/>
                    <a:pt x="18236" y="23745"/>
                    <a:pt x="18460" y="23373"/>
                  </a:cubicBezTo>
                  <a:cubicBezTo>
                    <a:pt x="18672" y="23087"/>
                    <a:pt x="18905" y="22817"/>
                    <a:pt x="19026" y="22478"/>
                  </a:cubicBezTo>
                  <a:cubicBezTo>
                    <a:pt x="19289" y="21988"/>
                    <a:pt x="19695" y="21593"/>
                    <a:pt x="20108" y="21229"/>
                  </a:cubicBezTo>
                  <a:cubicBezTo>
                    <a:pt x="21273" y="20246"/>
                    <a:pt x="21295" y="19417"/>
                    <a:pt x="21334" y="17979"/>
                  </a:cubicBezTo>
                  <a:cubicBezTo>
                    <a:pt x="21334" y="17759"/>
                    <a:pt x="21349" y="17536"/>
                    <a:pt x="21336" y="17316"/>
                  </a:cubicBezTo>
                  <a:cubicBezTo>
                    <a:pt x="21326" y="17277"/>
                    <a:pt x="21289" y="17250"/>
                    <a:pt x="21248" y="17250"/>
                  </a:cubicBezTo>
                  <a:cubicBezTo>
                    <a:pt x="21242" y="17218"/>
                    <a:pt x="21236" y="17187"/>
                    <a:pt x="21227" y="17154"/>
                  </a:cubicBezTo>
                  <a:cubicBezTo>
                    <a:pt x="21244" y="17057"/>
                    <a:pt x="21371" y="16895"/>
                    <a:pt x="21231" y="16841"/>
                  </a:cubicBezTo>
                  <a:cubicBezTo>
                    <a:pt x="21059" y="16831"/>
                    <a:pt x="21079" y="17146"/>
                    <a:pt x="20775" y="16952"/>
                  </a:cubicBezTo>
                  <a:cubicBezTo>
                    <a:pt x="20608" y="16820"/>
                    <a:pt x="20485" y="16639"/>
                    <a:pt x="20386" y="16446"/>
                  </a:cubicBezTo>
                  <a:cubicBezTo>
                    <a:pt x="20345" y="16353"/>
                    <a:pt x="20308" y="16259"/>
                    <a:pt x="20275" y="16162"/>
                  </a:cubicBezTo>
                  <a:cubicBezTo>
                    <a:pt x="20263" y="16115"/>
                    <a:pt x="20250" y="16065"/>
                    <a:pt x="20240" y="16018"/>
                  </a:cubicBezTo>
                  <a:cubicBezTo>
                    <a:pt x="20238" y="16000"/>
                    <a:pt x="20230" y="15983"/>
                    <a:pt x="20217" y="15969"/>
                  </a:cubicBezTo>
                  <a:cubicBezTo>
                    <a:pt x="20180" y="15895"/>
                    <a:pt x="20046" y="15909"/>
                    <a:pt x="20044" y="16012"/>
                  </a:cubicBezTo>
                  <a:cubicBezTo>
                    <a:pt x="20055" y="16043"/>
                    <a:pt x="20063" y="16074"/>
                    <a:pt x="20071" y="16105"/>
                  </a:cubicBezTo>
                  <a:cubicBezTo>
                    <a:pt x="20063" y="16168"/>
                    <a:pt x="20094" y="16263"/>
                    <a:pt x="20139" y="16364"/>
                  </a:cubicBezTo>
                  <a:cubicBezTo>
                    <a:pt x="20215" y="16648"/>
                    <a:pt x="20318" y="16923"/>
                    <a:pt x="20452" y="17185"/>
                  </a:cubicBezTo>
                  <a:cubicBezTo>
                    <a:pt x="20324" y="17220"/>
                    <a:pt x="20444" y="17573"/>
                    <a:pt x="20507" y="17791"/>
                  </a:cubicBezTo>
                  <a:cubicBezTo>
                    <a:pt x="20468" y="18612"/>
                    <a:pt x="20293" y="19540"/>
                    <a:pt x="19610" y="20050"/>
                  </a:cubicBezTo>
                  <a:cubicBezTo>
                    <a:pt x="19499" y="20118"/>
                    <a:pt x="19326" y="20213"/>
                    <a:pt x="19182" y="20198"/>
                  </a:cubicBezTo>
                  <a:cubicBezTo>
                    <a:pt x="19147" y="20184"/>
                    <a:pt x="19117" y="20163"/>
                    <a:pt x="19088" y="20137"/>
                  </a:cubicBezTo>
                  <a:cubicBezTo>
                    <a:pt x="19036" y="20073"/>
                    <a:pt x="19003" y="19993"/>
                    <a:pt x="18956" y="19958"/>
                  </a:cubicBezTo>
                  <a:cubicBezTo>
                    <a:pt x="18964" y="19867"/>
                    <a:pt x="18958" y="19781"/>
                    <a:pt x="18864" y="19768"/>
                  </a:cubicBezTo>
                  <a:cubicBezTo>
                    <a:pt x="18814" y="19768"/>
                    <a:pt x="18773" y="19810"/>
                    <a:pt x="18773" y="19861"/>
                  </a:cubicBezTo>
                  <a:cubicBezTo>
                    <a:pt x="18773" y="19921"/>
                    <a:pt x="18771" y="19980"/>
                    <a:pt x="18767" y="20038"/>
                  </a:cubicBezTo>
                  <a:cubicBezTo>
                    <a:pt x="18652" y="20159"/>
                    <a:pt x="18536" y="20382"/>
                    <a:pt x="18427" y="20472"/>
                  </a:cubicBezTo>
                  <a:cubicBezTo>
                    <a:pt x="18107" y="20844"/>
                    <a:pt x="17716" y="21147"/>
                    <a:pt x="17275" y="21365"/>
                  </a:cubicBezTo>
                  <a:cubicBezTo>
                    <a:pt x="16631" y="21702"/>
                    <a:pt x="15876" y="21760"/>
                    <a:pt x="15189" y="21523"/>
                  </a:cubicBezTo>
                  <a:cubicBezTo>
                    <a:pt x="15031" y="21435"/>
                    <a:pt x="14889" y="21322"/>
                    <a:pt x="14766" y="21190"/>
                  </a:cubicBezTo>
                  <a:cubicBezTo>
                    <a:pt x="14543" y="20820"/>
                    <a:pt x="14603" y="20312"/>
                    <a:pt x="14739" y="19912"/>
                  </a:cubicBezTo>
                  <a:cubicBezTo>
                    <a:pt x="14745" y="19900"/>
                    <a:pt x="14751" y="19886"/>
                    <a:pt x="14757" y="19871"/>
                  </a:cubicBezTo>
                  <a:cubicBezTo>
                    <a:pt x="14774" y="19853"/>
                    <a:pt x="14784" y="19832"/>
                    <a:pt x="14786" y="19808"/>
                  </a:cubicBezTo>
                  <a:close/>
                  <a:moveTo>
                    <a:pt x="15296" y="17104"/>
                  </a:moveTo>
                  <a:cubicBezTo>
                    <a:pt x="15214" y="17022"/>
                    <a:pt x="15132" y="16938"/>
                    <a:pt x="15052" y="16851"/>
                  </a:cubicBezTo>
                  <a:cubicBezTo>
                    <a:pt x="15113" y="16853"/>
                    <a:pt x="15175" y="16866"/>
                    <a:pt x="15233" y="16892"/>
                  </a:cubicBezTo>
                  <a:cubicBezTo>
                    <a:pt x="15249" y="16964"/>
                    <a:pt x="15270" y="17034"/>
                    <a:pt x="15296" y="17104"/>
                  </a:cubicBezTo>
                  <a:close/>
                  <a:moveTo>
                    <a:pt x="6251" y="27"/>
                  </a:moveTo>
                  <a:cubicBezTo>
                    <a:pt x="6339" y="1"/>
                    <a:pt x="6479" y="25"/>
                    <a:pt x="6469" y="140"/>
                  </a:cubicBezTo>
                  <a:cubicBezTo>
                    <a:pt x="6463" y="204"/>
                    <a:pt x="6403" y="249"/>
                    <a:pt x="6358" y="286"/>
                  </a:cubicBezTo>
                  <a:cubicBezTo>
                    <a:pt x="6195" y="412"/>
                    <a:pt x="6041" y="550"/>
                    <a:pt x="5901" y="700"/>
                  </a:cubicBezTo>
                  <a:cubicBezTo>
                    <a:pt x="5518" y="1099"/>
                    <a:pt x="5185" y="1541"/>
                    <a:pt x="4872" y="1996"/>
                  </a:cubicBezTo>
                  <a:cubicBezTo>
                    <a:pt x="4473" y="2615"/>
                    <a:pt x="3930" y="3119"/>
                    <a:pt x="3486" y="3704"/>
                  </a:cubicBezTo>
                  <a:cubicBezTo>
                    <a:pt x="3560" y="3796"/>
                    <a:pt x="3420" y="4004"/>
                    <a:pt x="3424" y="4115"/>
                  </a:cubicBezTo>
                  <a:cubicBezTo>
                    <a:pt x="3157" y="5014"/>
                    <a:pt x="3519" y="5971"/>
                    <a:pt x="4204" y="6582"/>
                  </a:cubicBezTo>
                  <a:cubicBezTo>
                    <a:pt x="4405" y="6765"/>
                    <a:pt x="4648" y="6898"/>
                    <a:pt x="4870" y="7049"/>
                  </a:cubicBezTo>
                  <a:cubicBezTo>
                    <a:pt x="4924" y="7090"/>
                    <a:pt x="4992" y="7121"/>
                    <a:pt x="5037" y="7172"/>
                  </a:cubicBezTo>
                  <a:cubicBezTo>
                    <a:pt x="5086" y="7234"/>
                    <a:pt x="5031" y="7335"/>
                    <a:pt x="4950" y="7320"/>
                  </a:cubicBezTo>
                  <a:cubicBezTo>
                    <a:pt x="4634" y="7186"/>
                    <a:pt x="4377" y="6940"/>
                    <a:pt x="4056" y="6804"/>
                  </a:cubicBezTo>
                  <a:cubicBezTo>
                    <a:pt x="3558" y="6466"/>
                    <a:pt x="3140" y="5999"/>
                    <a:pt x="2827" y="5487"/>
                  </a:cubicBezTo>
                  <a:cubicBezTo>
                    <a:pt x="2778" y="5415"/>
                    <a:pt x="2700" y="5197"/>
                    <a:pt x="2651" y="4971"/>
                  </a:cubicBezTo>
                  <a:cubicBezTo>
                    <a:pt x="2583" y="5096"/>
                    <a:pt x="2515" y="5224"/>
                    <a:pt x="2451" y="5351"/>
                  </a:cubicBezTo>
                  <a:cubicBezTo>
                    <a:pt x="2268" y="5716"/>
                    <a:pt x="2101" y="6090"/>
                    <a:pt x="1988" y="6483"/>
                  </a:cubicBezTo>
                  <a:cubicBezTo>
                    <a:pt x="1943" y="6645"/>
                    <a:pt x="1906" y="6798"/>
                    <a:pt x="1906" y="6962"/>
                  </a:cubicBezTo>
                  <a:cubicBezTo>
                    <a:pt x="1898" y="7106"/>
                    <a:pt x="1688" y="7059"/>
                    <a:pt x="1723" y="6923"/>
                  </a:cubicBezTo>
                  <a:cubicBezTo>
                    <a:pt x="1414" y="6995"/>
                    <a:pt x="1295" y="7363"/>
                    <a:pt x="1151" y="7604"/>
                  </a:cubicBezTo>
                  <a:cubicBezTo>
                    <a:pt x="873" y="8271"/>
                    <a:pt x="935" y="9024"/>
                    <a:pt x="885" y="9729"/>
                  </a:cubicBezTo>
                  <a:cubicBezTo>
                    <a:pt x="855" y="9916"/>
                    <a:pt x="966" y="10616"/>
                    <a:pt x="727" y="10624"/>
                  </a:cubicBezTo>
                  <a:cubicBezTo>
                    <a:pt x="548" y="10536"/>
                    <a:pt x="505" y="10141"/>
                    <a:pt x="406" y="9962"/>
                  </a:cubicBezTo>
                  <a:cubicBezTo>
                    <a:pt x="157" y="9351"/>
                    <a:pt x="1" y="8709"/>
                    <a:pt x="11" y="8046"/>
                  </a:cubicBezTo>
                  <a:cubicBezTo>
                    <a:pt x="28" y="7495"/>
                    <a:pt x="155" y="6952"/>
                    <a:pt x="412" y="6464"/>
                  </a:cubicBezTo>
                  <a:cubicBezTo>
                    <a:pt x="655" y="5981"/>
                    <a:pt x="834" y="5467"/>
                    <a:pt x="1095" y="4991"/>
                  </a:cubicBezTo>
                  <a:cubicBezTo>
                    <a:pt x="1525" y="4008"/>
                    <a:pt x="1970" y="3014"/>
                    <a:pt x="2702" y="2210"/>
                  </a:cubicBezTo>
                  <a:cubicBezTo>
                    <a:pt x="3144" y="1745"/>
                    <a:pt x="3698" y="1399"/>
                    <a:pt x="4198" y="1000"/>
                  </a:cubicBezTo>
                  <a:cubicBezTo>
                    <a:pt x="4819" y="566"/>
                    <a:pt x="5531" y="254"/>
                    <a:pt x="6251" y="27"/>
                  </a:cubicBezTo>
                  <a:close/>
                </a:path>
              </a:pathLst>
            </a:custGeom>
            <a:solidFill>
              <a:srgbClr val="4B2010">
                <a:alpha val="172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63"/>
            <p:cNvSpPr/>
            <p:nvPr/>
          </p:nvSpPr>
          <p:spPr>
            <a:xfrm>
              <a:off x="6573481" y="725217"/>
              <a:ext cx="377278" cy="360402"/>
            </a:xfrm>
            <a:custGeom>
              <a:avLst/>
              <a:gdLst/>
              <a:ahLst/>
              <a:cxnLst/>
              <a:rect l="l" t="t" r="r" b="b"/>
              <a:pathLst>
                <a:path w="4829" h="4613" extrusionOk="0">
                  <a:moveTo>
                    <a:pt x="3880" y="381"/>
                  </a:moveTo>
                  <a:cubicBezTo>
                    <a:pt x="4108" y="455"/>
                    <a:pt x="4829" y="570"/>
                    <a:pt x="4516" y="920"/>
                  </a:cubicBezTo>
                  <a:cubicBezTo>
                    <a:pt x="4598" y="1122"/>
                    <a:pt x="4534" y="1395"/>
                    <a:pt x="4273" y="1379"/>
                  </a:cubicBezTo>
                  <a:cubicBezTo>
                    <a:pt x="4491" y="1659"/>
                    <a:pt x="4436" y="1825"/>
                    <a:pt x="4086" y="1893"/>
                  </a:cubicBezTo>
                  <a:cubicBezTo>
                    <a:pt x="4090" y="2270"/>
                    <a:pt x="3845" y="2403"/>
                    <a:pt x="3500" y="2337"/>
                  </a:cubicBezTo>
                  <a:cubicBezTo>
                    <a:pt x="3892" y="2944"/>
                    <a:pt x="3674" y="3014"/>
                    <a:pt x="3065" y="2850"/>
                  </a:cubicBezTo>
                  <a:cubicBezTo>
                    <a:pt x="3162" y="3097"/>
                    <a:pt x="3319" y="3317"/>
                    <a:pt x="3405" y="3568"/>
                  </a:cubicBezTo>
                  <a:cubicBezTo>
                    <a:pt x="3454" y="4170"/>
                    <a:pt x="2596" y="3621"/>
                    <a:pt x="2350" y="3496"/>
                  </a:cubicBezTo>
                  <a:cubicBezTo>
                    <a:pt x="2516" y="3819"/>
                    <a:pt x="2882" y="4613"/>
                    <a:pt x="2175" y="4407"/>
                  </a:cubicBezTo>
                  <a:cubicBezTo>
                    <a:pt x="1434" y="4177"/>
                    <a:pt x="741" y="3695"/>
                    <a:pt x="296" y="3059"/>
                  </a:cubicBezTo>
                  <a:cubicBezTo>
                    <a:pt x="171" y="2798"/>
                    <a:pt x="0" y="2325"/>
                    <a:pt x="313" y="2138"/>
                  </a:cubicBezTo>
                  <a:cubicBezTo>
                    <a:pt x="615" y="2091"/>
                    <a:pt x="885" y="2337"/>
                    <a:pt x="1179" y="2391"/>
                  </a:cubicBezTo>
                  <a:cubicBezTo>
                    <a:pt x="1025" y="2243"/>
                    <a:pt x="852" y="1770"/>
                    <a:pt x="1220" y="1825"/>
                  </a:cubicBezTo>
                  <a:cubicBezTo>
                    <a:pt x="1494" y="1907"/>
                    <a:pt x="1798" y="1963"/>
                    <a:pt x="2068" y="1837"/>
                  </a:cubicBezTo>
                  <a:cubicBezTo>
                    <a:pt x="1969" y="1650"/>
                    <a:pt x="1448" y="1208"/>
                    <a:pt x="1831" y="1076"/>
                  </a:cubicBezTo>
                  <a:cubicBezTo>
                    <a:pt x="2117" y="1105"/>
                    <a:pt x="2399" y="1231"/>
                    <a:pt x="2693" y="1165"/>
                  </a:cubicBezTo>
                  <a:cubicBezTo>
                    <a:pt x="2576" y="1006"/>
                    <a:pt x="2064" y="632"/>
                    <a:pt x="2432" y="502"/>
                  </a:cubicBezTo>
                  <a:cubicBezTo>
                    <a:pt x="2710" y="515"/>
                    <a:pt x="3002" y="700"/>
                    <a:pt x="3275" y="601"/>
                  </a:cubicBezTo>
                  <a:cubicBezTo>
                    <a:pt x="2963" y="0"/>
                    <a:pt x="3584" y="288"/>
                    <a:pt x="3880" y="381"/>
                  </a:cubicBezTo>
                  <a:close/>
                </a:path>
              </a:pathLst>
            </a:custGeom>
            <a:solidFill>
              <a:srgbClr val="AB7E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63"/>
            <p:cNvSpPr/>
            <p:nvPr/>
          </p:nvSpPr>
          <p:spPr>
            <a:xfrm>
              <a:off x="7655779" y="1789072"/>
              <a:ext cx="173052" cy="227976"/>
            </a:xfrm>
            <a:custGeom>
              <a:avLst/>
              <a:gdLst/>
              <a:ahLst/>
              <a:cxnLst/>
              <a:rect l="l" t="t" r="r" b="b"/>
              <a:pathLst>
                <a:path w="2215" h="2918" extrusionOk="0">
                  <a:moveTo>
                    <a:pt x="2192" y="1041"/>
                  </a:moveTo>
                  <a:cubicBezTo>
                    <a:pt x="2214" y="1282"/>
                    <a:pt x="1955" y="2193"/>
                    <a:pt x="1723" y="1607"/>
                  </a:cubicBezTo>
                  <a:cubicBezTo>
                    <a:pt x="1591" y="1990"/>
                    <a:pt x="1256" y="2917"/>
                    <a:pt x="965" y="2078"/>
                  </a:cubicBezTo>
                  <a:cubicBezTo>
                    <a:pt x="848" y="2308"/>
                    <a:pt x="677" y="2917"/>
                    <a:pt x="352" y="2849"/>
                  </a:cubicBezTo>
                  <a:cubicBezTo>
                    <a:pt x="155" y="2757"/>
                    <a:pt x="260" y="2500"/>
                    <a:pt x="264" y="2335"/>
                  </a:cubicBezTo>
                  <a:cubicBezTo>
                    <a:pt x="208" y="2154"/>
                    <a:pt x="278" y="1934"/>
                    <a:pt x="231" y="1741"/>
                  </a:cubicBezTo>
                  <a:cubicBezTo>
                    <a:pt x="229" y="1465"/>
                    <a:pt x="1" y="731"/>
                    <a:pt x="494" y="831"/>
                  </a:cubicBezTo>
                  <a:cubicBezTo>
                    <a:pt x="612" y="848"/>
                    <a:pt x="819" y="1216"/>
                    <a:pt x="898" y="1051"/>
                  </a:cubicBezTo>
                  <a:cubicBezTo>
                    <a:pt x="1027" y="558"/>
                    <a:pt x="1099" y="504"/>
                    <a:pt x="1461" y="883"/>
                  </a:cubicBezTo>
                  <a:cubicBezTo>
                    <a:pt x="1751" y="0"/>
                    <a:pt x="2142" y="251"/>
                    <a:pt x="2192" y="1041"/>
                  </a:cubicBezTo>
                  <a:close/>
                </a:path>
              </a:pathLst>
            </a:custGeom>
            <a:solidFill>
              <a:srgbClr val="AB7E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63"/>
            <p:cNvSpPr/>
            <p:nvPr/>
          </p:nvSpPr>
          <p:spPr>
            <a:xfrm>
              <a:off x="5902132" y="2139237"/>
              <a:ext cx="1048784" cy="3000096"/>
            </a:xfrm>
            <a:custGeom>
              <a:avLst/>
              <a:gdLst/>
              <a:ahLst/>
              <a:cxnLst/>
              <a:rect l="l" t="t" r="r" b="b"/>
              <a:pathLst>
                <a:path w="13424" h="38400" extrusionOk="0">
                  <a:moveTo>
                    <a:pt x="10895" y="1671"/>
                  </a:moveTo>
                  <a:cubicBezTo>
                    <a:pt x="10928" y="1842"/>
                    <a:pt x="10698" y="1774"/>
                    <a:pt x="10599" y="1803"/>
                  </a:cubicBezTo>
                  <a:cubicBezTo>
                    <a:pt x="10385" y="1840"/>
                    <a:pt x="10188" y="1968"/>
                    <a:pt x="9963" y="1924"/>
                  </a:cubicBezTo>
                  <a:cubicBezTo>
                    <a:pt x="9595" y="1887"/>
                    <a:pt x="9233" y="1760"/>
                    <a:pt x="8941" y="1534"/>
                  </a:cubicBezTo>
                  <a:cubicBezTo>
                    <a:pt x="8795" y="1517"/>
                    <a:pt x="8678" y="1392"/>
                    <a:pt x="8556" y="1315"/>
                  </a:cubicBezTo>
                  <a:cubicBezTo>
                    <a:pt x="8326" y="1169"/>
                    <a:pt x="8102" y="1013"/>
                    <a:pt x="7886" y="846"/>
                  </a:cubicBezTo>
                  <a:cubicBezTo>
                    <a:pt x="7787" y="752"/>
                    <a:pt x="7371" y="484"/>
                    <a:pt x="7379" y="369"/>
                  </a:cubicBezTo>
                  <a:cubicBezTo>
                    <a:pt x="7307" y="285"/>
                    <a:pt x="7042" y="141"/>
                    <a:pt x="7225" y="40"/>
                  </a:cubicBezTo>
                  <a:cubicBezTo>
                    <a:pt x="7332" y="1"/>
                    <a:pt x="7867" y="476"/>
                    <a:pt x="7999" y="565"/>
                  </a:cubicBezTo>
                  <a:cubicBezTo>
                    <a:pt x="8089" y="550"/>
                    <a:pt x="8149" y="653"/>
                    <a:pt x="8219" y="698"/>
                  </a:cubicBezTo>
                  <a:cubicBezTo>
                    <a:pt x="8390" y="842"/>
                    <a:pt x="8560" y="988"/>
                    <a:pt x="8743" y="1118"/>
                  </a:cubicBezTo>
                  <a:cubicBezTo>
                    <a:pt x="8910" y="1223"/>
                    <a:pt x="9056" y="1359"/>
                    <a:pt x="9233" y="1445"/>
                  </a:cubicBezTo>
                  <a:cubicBezTo>
                    <a:pt x="9328" y="1494"/>
                    <a:pt x="9422" y="1538"/>
                    <a:pt x="9521" y="1575"/>
                  </a:cubicBezTo>
                  <a:cubicBezTo>
                    <a:pt x="9566" y="1591"/>
                    <a:pt x="9618" y="1603"/>
                    <a:pt x="9642" y="1647"/>
                  </a:cubicBezTo>
                  <a:cubicBezTo>
                    <a:pt x="9838" y="1713"/>
                    <a:pt x="10048" y="1721"/>
                    <a:pt x="10247" y="1667"/>
                  </a:cubicBezTo>
                  <a:cubicBezTo>
                    <a:pt x="10402" y="1612"/>
                    <a:pt x="10566" y="1589"/>
                    <a:pt x="10731" y="1603"/>
                  </a:cubicBezTo>
                  <a:cubicBezTo>
                    <a:pt x="10792" y="1608"/>
                    <a:pt x="10871" y="1599"/>
                    <a:pt x="10893" y="1671"/>
                  </a:cubicBezTo>
                  <a:close/>
                  <a:moveTo>
                    <a:pt x="13358" y="35568"/>
                  </a:moveTo>
                  <a:cubicBezTo>
                    <a:pt x="13341" y="35451"/>
                    <a:pt x="13327" y="35336"/>
                    <a:pt x="13308" y="35221"/>
                  </a:cubicBezTo>
                  <a:cubicBezTo>
                    <a:pt x="13253" y="34840"/>
                    <a:pt x="13187" y="34455"/>
                    <a:pt x="13039" y="34100"/>
                  </a:cubicBezTo>
                  <a:cubicBezTo>
                    <a:pt x="12990" y="33970"/>
                    <a:pt x="12920" y="33458"/>
                    <a:pt x="12786" y="33447"/>
                  </a:cubicBezTo>
                  <a:cubicBezTo>
                    <a:pt x="12728" y="33340"/>
                    <a:pt x="12673" y="33036"/>
                    <a:pt x="12533" y="33036"/>
                  </a:cubicBezTo>
                  <a:cubicBezTo>
                    <a:pt x="12479" y="32896"/>
                    <a:pt x="12185" y="32285"/>
                    <a:pt x="11961" y="32238"/>
                  </a:cubicBezTo>
                  <a:cubicBezTo>
                    <a:pt x="11975" y="32221"/>
                    <a:pt x="11988" y="32203"/>
                    <a:pt x="12000" y="32184"/>
                  </a:cubicBezTo>
                  <a:cubicBezTo>
                    <a:pt x="12037" y="32116"/>
                    <a:pt x="12072" y="32038"/>
                    <a:pt x="12070" y="31960"/>
                  </a:cubicBezTo>
                  <a:cubicBezTo>
                    <a:pt x="12064" y="31874"/>
                    <a:pt x="12045" y="31791"/>
                    <a:pt x="12012" y="31713"/>
                  </a:cubicBezTo>
                  <a:cubicBezTo>
                    <a:pt x="12002" y="31686"/>
                    <a:pt x="11992" y="31662"/>
                    <a:pt x="11979" y="31637"/>
                  </a:cubicBezTo>
                  <a:cubicBezTo>
                    <a:pt x="12027" y="31610"/>
                    <a:pt x="12041" y="31549"/>
                    <a:pt x="12010" y="31505"/>
                  </a:cubicBezTo>
                  <a:cubicBezTo>
                    <a:pt x="12031" y="31386"/>
                    <a:pt x="11776" y="31244"/>
                    <a:pt x="11700" y="31151"/>
                  </a:cubicBezTo>
                  <a:cubicBezTo>
                    <a:pt x="11570" y="31059"/>
                    <a:pt x="11479" y="30894"/>
                    <a:pt x="11327" y="30847"/>
                  </a:cubicBezTo>
                  <a:cubicBezTo>
                    <a:pt x="10885" y="30518"/>
                    <a:pt x="10406" y="30244"/>
                    <a:pt x="9912" y="30004"/>
                  </a:cubicBezTo>
                  <a:cubicBezTo>
                    <a:pt x="9521" y="29763"/>
                    <a:pt x="9149" y="29738"/>
                    <a:pt x="8949" y="29971"/>
                  </a:cubicBezTo>
                  <a:cubicBezTo>
                    <a:pt x="8678" y="29785"/>
                    <a:pt x="8375" y="29648"/>
                    <a:pt x="8087" y="29489"/>
                  </a:cubicBezTo>
                  <a:cubicBezTo>
                    <a:pt x="7618" y="29205"/>
                    <a:pt x="7096" y="29026"/>
                    <a:pt x="6620" y="28757"/>
                  </a:cubicBezTo>
                  <a:cubicBezTo>
                    <a:pt x="6234" y="28547"/>
                    <a:pt x="5810" y="28419"/>
                    <a:pt x="5425" y="28203"/>
                  </a:cubicBezTo>
                  <a:cubicBezTo>
                    <a:pt x="5372" y="28129"/>
                    <a:pt x="5265" y="28111"/>
                    <a:pt x="5188" y="28062"/>
                  </a:cubicBezTo>
                  <a:cubicBezTo>
                    <a:pt x="5003" y="27971"/>
                    <a:pt x="4820" y="27878"/>
                    <a:pt x="4639" y="27784"/>
                  </a:cubicBezTo>
                  <a:cubicBezTo>
                    <a:pt x="4639" y="27687"/>
                    <a:pt x="4518" y="27671"/>
                    <a:pt x="4454" y="27627"/>
                  </a:cubicBezTo>
                  <a:cubicBezTo>
                    <a:pt x="4324" y="27560"/>
                    <a:pt x="4195" y="27490"/>
                    <a:pt x="4065" y="27420"/>
                  </a:cubicBezTo>
                  <a:cubicBezTo>
                    <a:pt x="3808" y="27282"/>
                    <a:pt x="3551" y="27144"/>
                    <a:pt x="3294" y="27004"/>
                  </a:cubicBezTo>
                  <a:cubicBezTo>
                    <a:pt x="3172" y="26942"/>
                    <a:pt x="3065" y="26827"/>
                    <a:pt x="2932" y="26805"/>
                  </a:cubicBezTo>
                  <a:cubicBezTo>
                    <a:pt x="2545" y="26521"/>
                    <a:pt x="2115" y="26292"/>
                    <a:pt x="1776" y="25949"/>
                  </a:cubicBezTo>
                  <a:cubicBezTo>
                    <a:pt x="1671" y="25848"/>
                    <a:pt x="1566" y="25745"/>
                    <a:pt x="1467" y="25638"/>
                  </a:cubicBezTo>
                  <a:cubicBezTo>
                    <a:pt x="1364" y="25515"/>
                    <a:pt x="1300" y="25344"/>
                    <a:pt x="1165" y="25253"/>
                  </a:cubicBezTo>
                  <a:lnTo>
                    <a:pt x="1160" y="25253"/>
                  </a:lnTo>
                  <a:cubicBezTo>
                    <a:pt x="1029" y="25000"/>
                    <a:pt x="911" y="24737"/>
                    <a:pt x="794" y="24480"/>
                  </a:cubicBezTo>
                  <a:cubicBezTo>
                    <a:pt x="735" y="24387"/>
                    <a:pt x="689" y="24120"/>
                    <a:pt x="551" y="24149"/>
                  </a:cubicBezTo>
                  <a:cubicBezTo>
                    <a:pt x="410" y="23686"/>
                    <a:pt x="348" y="23202"/>
                    <a:pt x="317" y="22719"/>
                  </a:cubicBezTo>
                  <a:cubicBezTo>
                    <a:pt x="321" y="22569"/>
                    <a:pt x="325" y="22416"/>
                    <a:pt x="335" y="22264"/>
                  </a:cubicBezTo>
                  <a:cubicBezTo>
                    <a:pt x="338" y="22190"/>
                    <a:pt x="379" y="22085"/>
                    <a:pt x="288" y="22048"/>
                  </a:cubicBezTo>
                  <a:cubicBezTo>
                    <a:pt x="292" y="22005"/>
                    <a:pt x="298" y="21962"/>
                    <a:pt x="303" y="21919"/>
                  </a:cubicBezTo>
                  <a:cubicBezTo>
                    <a:pt x="399" y="21857"/>
                    <a:pt x="381" y="21688"/>
                    <a:pt x="414" y="21587"/>
                  </a:cubicBezTo>
                  <a:cubicBezTo>
                    <a:pt x="469" y="21353"/>
                    <a:pt x="527" y="21120"/>
                    <a:pt x="591" y="20888"/>
                  </a:cubicBezTo>
                  <a:cubicBezTo>
                    <a:pt x="730" y="20417"/>
                    <a:pt x="930" y="19962"/>
                    <a:pt x="1208" y="19555"/>
                  </a:cubicBezTo>
                  <a:cubicBezTo>
                    <a:pt x="1341" y="19610"/>
                    <a:pt x="1399" y="19343"/>
                    <a:pt x="1465" y="19261"/>
                  </a:cubicBezTo>
                  <a:cubicBezTo>
                    <a:pt x="1557" y="19108"/>
                    <a:pt x="1654" y="18958"/>
                    <a:pt x="1753" y="18810"/>
                  </a:cubicBezTo>
                  <a:lnTo>
                    <a:pt x="1753" y="18810"/>
                  </a:lnTo>
                  <a:cubicBezTo>
                    <a:pt x="1798" y="18792"/>
                    <a:pt x="1833" y="18738"/>
                    <a:pt x="1866" y="18703"/>
                  </a:cubicBezTo>
                  <a:cubicBezTo>
                    <a:pt x="1977" y="18580"/>
                    <a:pt x="2092" y="18460"/>
                    <a:pt x="2203" y="18341"/>
                  </a:cubicBezTo>
                  <a:cubicBezTo>
                    <a:pt x="2302" y="18234"/>
                    <a:pt x="2401" y="18129"/>
                    <a:pt x="2500" y="18022"/>
                  </a:cubicBezTo>
                  <a:cubicBezTo>
                    <a:pt x="2539" y="17971"/>
                    <a:pt x="2605" y="17926"/>
                    <a:pt x="2617" y="17858"/>
                  </a:cubicBezTo>
                  <a:lnTo>
                    <a:pt x="2637" y="17839"/>
                  </a:lnTo>
                  <a:cubicBezTo>
                    <a:pt x="2730" y="17825"/>
                    <a:pt x="2786" y="17728"/>
                    <a:pt x="2854" y="17670"/>
                  </a:cubicBezTo>
                  <a:cubicBezTo>
                    <a:pt x="3020" y="17502"/>
                    <a:pt x="3176" y="17325"/>
                    <a:pt x="3347" y="17158"/>
                  </a:cubicBezTo>
                  <a:cubicBezTo>
                    <a:pt x="3430" y="17078"/>
                    <a:pt x="3518" y="16973"/>
                    <a:pt x="3615" y="16893"/>
                  </a:cubicBezTo>
                  <a:cubicBezTo>
                    <a:pt x="3666" y="16835"/>
                    <a:pt x="3781" y="16776"/>
                    <a:pt x="3790" y="16697"/>
                  </a:cubicBezTo>
                  <a:cubicBezTo>
                    <a:pt x="3843" y="16640"/>
                    <a:pt x="3892" y="16584"/>
                    <a:pt x="3938" y="16543"/>
                  </a:cubicBezTo>
                  <a:cubicBezTo>
                    <a:pt x="4049" y="16570"/>
                    <a:pt x="4143" y="16358"/>
                    <a:pt x="4222" y="16292"/>
                  </a:cubicBezTo>
                  <a:cubicBezTo>
                    <a:pt x="4401" y="16091"/>
                    <a:pt x="4586" y="15893"/>
                    <a:pt x="4744" y="15675"/>
                  </a:cubicBezTo>
                  <a:cubicBezTo>
                    <a:pt x="5086" y="15206"/>
                    <a:pt x="5487" y="14757"/>
                    <a:pt x="5666" y="14194"/>
                  </a:cubicBezTo>
                  <a:cubicBezTo>
                    <a:pt x="5682" y="14093"/>
                    <a:pt x="5783" y="13955"/>
                    <a:pt x="5715" y="13863"/>
                  </a:cubicBezTo>
                  <a:cubicBezTo>
                    <a:pt x="5857" y="13453"/>
                    <a:pt x="5946" y="13025"/>
                    <a:pt x="5931" y="12593"/>
                  </a:cubicBezTo>
                  <a:cubicBezTo>
                    <a:pt x="5925" y="12507"/>
                    <a:pt x="5939" y="12400"/>
                    <a:pt x="5876" y="12334"/>
                  </a:cubicBezTo>
                  <a:lnTo>
                    <a:pt x="5867" y="12328"/>
                  </a:lnTo>
                  <a:cubicBezTo>
                    <a:pt x="5863" y="12315"/>
                    <a:pt x="5855" y="12303"/>
                    <a:pt x="5845" y="12293"/>
                  </a:cubicBezTo>
                  <a:cubicBezTo>
                    <a:pt x="5845" y="12278"/>
                    <a:pt x="5845" y="12264"/>
                    <a:pt x="5843" y="12250"/>
                  </a:cubicBezTo>
                  <a:cubicBezTo>
                    <a:pt x="5929" y="12151"/>
                    <a:pt x="5851" y="11793"/>
                    <a:pt x="5845" y="11653"/>
                  </a:cubicBezTo>
                  <a:cubicBezTo>
                    <a:pt x="5906" y="11563"/>
                    <a:pt x="5839" y="11443"/>
                    <a:pt x="5830" y="11344"/>
                  </a:cubicBezTo>
                  <a:cubicBezTo>
                    <a:pt x="5793" y="11153"/>
                    <a:pt x="5758" y="10960"/>
                    <a:pt x="5707" y="10771"/>
                  </a:cubicBezTo>
                  <a:cubicBezTo>
                    <a:pt x="5623" y="10511"/>
                    <a:pt x="5567" y="10244"/>
                    <a:pt x="5474" y="9987"/>
                  </a:cubicBezTo>
                  <a:cubicBezTo>
                    <a:pt x="5328" y="9621"/>
                    <a:pt x="5170" y="9260"/>
                    <a:pt x="5020" y="8896"/>
                  </a:cubicBezTo>
                  <a:cubicBezTo>
                    <a:pt x="5042" y="8841"/>
                    <a:pt x="4997" y="8794"/>
                    <a:pt x="4972" y="8746"/>
                  </a:cubicBezTo>
                  <a:cubicBezTo>
                    <a:pt x="4736" y="8281"/>
                    <a:pt x="4522" y="7802"/>
                    <a:pt x="4302" y="7329"/>
                  </a:cubicBezTo>
                  <a:cubicBezTo>
                    <a:pt x="4322" y="7246"/>
                    <a:pt x="4257" y="7168"/>
                    <a:pt x="4234" y="7090"/>
                  </a:cubicBezTo>
                  <a:cubicBezTo>
                    <a:pt x="4164" y="6911"/>
                    <a:pt x="4094" y="6730"/>
                    <a:pt x="4018" y="6553"/>
                  </a:cubicBezTo>
                  <a:cubicBezTo>
                    <a:pt x="3944" y="6376"/>
                    <a:pt x="3868" y="6197"/>
                    <a:pt x="3792" y="6020"/>
                  </a:cubicBezTo>
                  <a:cubicBezTo>
                    <a:pt x="3781" y="6000"/>
                    <a:pt x="3767" y="5985"/>
                    <a:pt x="3748" y="5977"/>
                  </a:cubicBezTo>
                  <a:cubicBezTo>
                    <a:pt x="3718" y="5926"/>
                    <a:pt x="3689" y="5823"/>
                    <a:pt x="3646" y="5749"/>
                  </a:cubicBezTo>
                  <a:cubicBezTo>
                    <a:pt x="3586" y="5477"/>
                    <a:pt x="3528" y="5195"/>
                    <a:pt x="3477" y="4926"/>
                  </a:cubicBezTo>
                  <a:cubicBezTo>
                    <a:pt x="3450" y="4823"/>
                    <a:pt x="3489" y="4679"/>
                    <a:pt x="3399" y="4607"/>
                  </a:cubicBezTo>
                  <a:cubicBezTo>
                    <a:pt x="3386" y="4506"/>
                    <a:pt x="3378" y="4407"/>
                    <a:pt x="3372" y="4307"/>
                  </a:cubicBezTo>
                  <a:cubicBezTo>
                    <a:pt x="3355" y="4224"/>
                    <a:pt x="3393" y="4103"/>
                    <a:pt x="3316" y="4045"/>
                  </a:cubicBezTo>
                  <a:cubicBezTo>
                    <a:pt x="3323" y="3480"/>
                    <a:pt x="3425" y="2918"/>
                    <a:pt x="3621" y="2385"/>
                  </a:cubicBezTo>
                  <a:cubicBezTo>
                    <a:pt x="3662" y="2256"/>
                    <a:pt x="3715" y="2132"/>
                    <a:pt x="3779" y="2013"/>
                  </a:cubicBezTo>
                  <a:cubicBezTo>
                    <a:pt x="3796" y="1980"/>
                    <a:pt x="3818" y="1943"/>
                    <a:pt x="3818" y="1906"/>
                  </a:cubicBezTo>
                  <a:cubicBezTo>
                    <a:pt x="3892" y="1873"/>
                    <a:pt x="3940" y="1785"/>
                    <a:pt x="3999" y="1731"/>
                  </a:cubicBezTo>
                  <a:cubicBezTo>
                    <a:pt x="4108" y="1606"/>
                    <a:pt x="4220" y="1484"/>
                    <a:pt x="4337" y="1367"/>
                  </a:cubicBezTo>
                  <a:cubicBezTo>
                    <a:pt x="4542" y="1143"/>
                    <a:pt x="4826" y="960"/>
                    <a:pt x="5028" y="746"/>
                  </a:cubicBezTo>
                  <a:cubicBezTo>
                    <a:pt x="5139" y="684"/>
                    <a:pt x="5254" y="626"/>
                    <a:pt x="5370" y="571"/>
                  </a:cubicBezTo>
                  <a:cubicBezTo>
                    <a:pt x="5452" y="600"/>
                    <a:pt x="5542" y="542"/>
                    <a:pt x="5616" y="507"/>
                  </a:cubicBezTo>
                  <a:cubicBezTo>
                    <a:pt x="5680" y="447"/>
                    <a:pt x="5754" y="375"/>
                    <a:pt x="5781" y="291"/>
                  </a:cubicBezTo>
                  <a:cubicBezTo>
                    <a:pt x="5911" y="287"/>
                    <a:pt x="5896" y="91"/>
                    <a:pt x="5769" y="108"/>
                  </a:cubicBezTo>
                  <a:cubicBezTo>
                    <a:pt x="5528" y="143"/>
                    <a:pt x="5330" y="305"/>
                    <a:pt x="5129" y="425"/>
                  </a:cubicBezTo>
                  <a:cubicBezTo>
                    <a:pt x="4812" y="632"/>
                    <a:pt x="4503" y="851"/>
                    <a:pt x="4244" y="1128"/>
                  </a:cubicBezTo>
                  <a:cubicBezTo>
                    <a:pt x="4131" y="1056"/>
                    <a:pt x="3901" y="1418"/>
                    <a:pt x="3825" y="1499"/>
                  </a:cubicBezTo>
                  <a:cubicBezTo>
                    <a:pt x="3779" y="1511"/>
                    <a:pt x="3759" y="1558"/>
                    <a:pt x="3736" y="1595"/>
                  </a:cubicBezTo>
                  <a:cubicBezTo>
                    <a:pt x="3604" y="1789"/>
                    <a:pt x="3487" y="1988"/>
                    <a:pt x="3384" y="2196"/>
                  </a:cubicBezTo>
                  <a:cubicBezTo>
                    <a:pt x="3380" y="2210"/>
                    <a:pt x="3374" y="2225"/>
                    <a:pt x="3366" y="2239"/>
                  </a:cubicBezTo>
                  <a:cubicBezTo>
                    <a:pt x="3337" y="2268"/>
                    <a:pt x="3314" y="2303"/>
                    <a:pt x="3304" y="2342"/>
                  </a:cubicBezTo>
                  <a:cubicBezTo>
                    <a:pt x="3255" y="2453"/>
                    <a:pt x="3211" y="2564"/>
                    <a:pt x="3176" y="2679"/>
                  </a:cubicBezTo>
                  <a:cubicBezTo>
                    <a:pt x="3119" y="2883"/>
                    <a:pt x="2876" y="3634"/>
                    <a:pt x="2989" y="3792"/>
                  </a:cubicBezTo>
                  <a:cubicBezTo>
                    <a:pt x="2971" y="4054"/>
                    <a:pt x="3022" y="4311"/>
                    <a:pt x="3035" y="4568"/>
                  </a:cubicBezTo>
                  <a:cubicBezTo>
                    <a:pt x="3053" y="4883"/>
                    <a:pt x="3090" y="5197"/>
                    <a:pt x="3172" y="5502"/>
                  </a:cubicBezTo>
                  <a:cubicBezTo>
                    <a:pt x="3185" y="5580"/>
                    <a:pt x="3224" y="5693"/>
                    <a:pt x="3306" y="5695"/>
                  </a:cubicBezTo>
                  <a:cubicBezTo>
                    <a:pt x="3321" y="5726"/>
                    <a:pt x="3333" y="5757"/>
                    <a:pt x="3345" y="5788"/>
                  </a:cubicBezTo>
                  <a:cubicBezTo>
                    <a:pt x="3390" y="6166"/>
                    <a:pt x="3487" y="6539"/>
                    <a:pt x="3631" y="6893"/>
                  </a:cubicBezTo>
                  <a:cubicBezTo>
                    <a:pt x="3683" y="6979"/>
                    <a:pt x="3709" y="7209"/>
                    <a:pt x="3837" y="7193"/>
                  </a:cubicBezTo>
                  <a:cubicBezTo>
                    <a:pt x="3921" y="7360"/>
                    <a:pt x="3991" y="7530"/>
                    <a:pt x="4063" y="7703"/>
                  </a:cubicBezTo>
                  <a:cubicBezTo>
                    <a:pt x="4211" y="8034"/>
                    <a:pt x="4388" y="8351"/>
                    <a:pt x="4563" y="8672"/>
                  </a:cubicBezTo>
                  <a:cubicBezTo>
                    <a:pt x="4719" y="9005"/>
                    <a:pt x="4831" y="9363"/>
                    <a:pt x="4958" y="9711"/>
                  </a:cubicBezTo>
                  <a:cubicBezTo>
                    <a:pt x="4958" y="9843"/>
                    <a:pt x="5032" y="9970"/>
                    <a:pt x="5065" y="10098"/>
                  </a:cubicBezTo>
                  <a:cubicBezTo>
                    <a:pt x="5131" y="10314"/>
                    <a:pt x="5244" y="10509"/>
                    <a:pt x="5300" y="10727"/>
                  </a:cubicBezTo>
                  <a:cubicBezTo>
                    <a:pt x="5339" y="11044"/>
                    <a:pt x="5433" y="11351"/>
                    <a:pt x="5487" y="11663"/>
                  </a:cubicBezTo>
                  <a:cubicBezTo>
                    <a:pt x="5520" y="11890"/>
                    <a:pt x="5544" y="12108"/>
                    <a:pt x="5567" y="12336"/>
                  </a:cubicBezTo>
                  <a:cubicBezTo>
                    <a:pt x="5575" y="12402"/>
                    <a:pt x="5577" y="12470"/>
                    <a:pt x="5577" y="12536"/>
                  </a:cubicBezTo>
                  <a:cubicBezTo>
                    <a:pt x="5548" y="12585"/>
                    <a:pt x="5538" y="12659"/>
                    <a:pt x="5532" y="12710"/>
                  </a:cubicBezTo>
                  <a:cubicBezTo>
                    <a:pt x="5505" y="12852"/>
                    <a:pt x="5487" y="12994"/>
                    <a:pt x="5460" y="13136"/>
                  </a:cubicBezTo>
                  <a:cubicBezTo>
                    <a:pt x="5450" y="13311"/>
                    <a:pt x="5182" y="14007"/>
                    <a:pt x="5300" y="14074"/>
                  </a:cubicBezTo>
                  <a:cubicBezTo>
                    <a:pt x="5242" y="14142"/>
                    <a:pt x="5209" y="14227"/>
                    <a:pt x="5168" y="14305"/>
                  </a:cubicBezTo>
                  <a:cubicBezTo>
                    <a:pt x="5055" y="14389"/>
                    <a:pt x="4995" y="14531"/>
                    <a:pt x="4913" y="14644"/>
                  </a:cubicBezTo>
                  <a:cubicBezTo>
                    <a:pt x="4582" y="15148"/>
                    <a:pt x="4300" y="15689"/>
                    <a:pt x="3913" y="16156"/>
                  </a:cubicBezTo>
                  <a:cubicBezTo>
                    <a:pt x="3796" y="16307"/>
                    <a:pt x="3670" y="16448"/>
                    <a:pt x="3543" y="16590"/>
                  </a:cubicBezTo>
                  <a:cubicBezTo>
                    <a:pt x="3530" y="16601"/>
                    <a:pt x="3518" y="16613"/>
                    <a:pt x="3506" y="16627"/>
                  </a:cubicBezTo>
                  <a:cubicBezTo>
                    <a:pt x="3395" y="16586"/>
                    <a:pt x="3238" y="16813"/>
                    <a:pt x="3154" y="16872"/>
                  </a:cubicBezTo>
                  <a:cubicBezTo>
                    <a:pt x="2849" y="17164"/>
                    <a:pt x="2541" y="17465"/>
                    <a:pt x="2273" y="17798"/>
                  </a:cubicBezTo>
                  <a:cubicBezTo>
                    <a:pt x="2010" y="18080"/>
                    <a:pt x="1720" y="18341"/>
                    <a:pt x="1494" y="18660"/>
                  </a:cubicBezTo>
                  <a:cubicBezTo>
                    <a:pt x="1434" y="18740"/>
                    <a:pt x="1360" y="18839"/>
                    <a:pt x="1298" y="18929"/>
                  </a:cubicBezTo>
                  <a:cubicBezTo>
                    <a:pt x="1230" y="18993"/>
                    <a:pt x="1183" y="19125"/>
                    <a:pt x="1136" y="19180"/>
                  </a:cubicBezTo>
                  <a:cubicBezTo>
                    <a:pt x="872" y="19580"/>
                    <a:pt x="673" y="20026"/>
                    <a:pt x="477" y="20464"/>
                  </a:cubicBezTo>
                  <a:cubicBezTo>
                    <a:pt x="362" y="20495"/>
                    <a:pt x="377" y="20649"/>
                    <a:pt x="340" y="20748"/>
                  </a:cubicBezTo>
                  <a:cubicBezTo>
                    <a:pt x="294" y="20939"/>
                    <a:pt x="253" y="21133"/>
                    <a:pt x="216" y="21324"/>
                  </a:cubicBezTo>
                  <a:cubicBezTo>
                    <a:pt x="132" y="21355"/>
                    <a:pt x="150" y="21464"/>
                    <a:pt x="138" y="21534"/>
                  </a:cubicBezTo>
                  <a:cubicBezTo>
                    <a:pt x="124" y="21670"/>
                    <a:pt x="113" y="21805"/>
                    <a:pt x="99" y="21941"/>
                  </a:cubicBezTo>
                  <a:cubicBezTo>
                    <a:pt x="74" y="22367"/>
                    <a:pt x="43" y="22793"/>
                    <a:pt x="107" y="23215"/>
                  </a:cubicBezTo>
                  <a:cubicBezTo>
                    <a:pt x="0" y="23285"/>
                    <a:pt x="128" y="23499"/>
                    <a:pt x="136" y="23601"/>
                  </a:cubicBezTo>
                  <a:cubicBezTo>
                    <a:pt x="185" y="23817"/>
                    <a:pt x="237" y="24031"/>
                    <a:pt x="288" y="24245"/>
                  </a:cubicBezTo>
                  <a:cubicBezTo>
                    <a:pt x="410" y="24716"/>
                    <a:pt x="626" y="25171"/>
                    <a:pt x="955" y="25533"/>
                  </a:cubicBezTo>
                  <a:cubicBezTo>
                    <a:pt x="973" y="25550"/>
                    <a:pt x="990" y="25568"/>
                    <a:pt x="1004" y="25587"/>
                  </a:cubicBezTo>
                  <a:cubicBezTo>
                    <a:pt x="963" y="25755"/>
                    <a:pt x="1634" y="26268"/>
                    <a:pt x="1689" y="26352"/>
                  </a:cubicBezTo>
                  <a:cubicBezTo>
                    <a:pt x="1689" y="26377"/>
                    <a:pt x="1697" y="26401"/>
                    <a:pt x="1716" y="26420"/>
                  </a:cubicBezTo>
                  <a:cubicBezTo>
                    <a:pt x="1790" y="26484"/>
                    <a:pt x="1870" y="26539"/>
                    <a:pt x="1940" y="26609"/>
                  </a:cubicBezTo>
                  <a:cubicBezTo>
                    <a:pt x="2201" y="26840"/>
                    <a:pt x="2483" y="27043"/>
                    <a:pt x="2784" y="27220"/>
                  </a:cubicBezTo>
                  <a:cubicBezTo>
                    <a:pt x="2905" y="27294"/>
                    <a:pt x="3028" y="27366"/>
                    <a:pt x="3154" y="27434"/>
                  </a:cubicBezTo>
                  <a:cubicBezTo>
                    <a:pt x="3232" y="27471"/>
                    <a:pt x="3345" y="27572"/>
                    <a:pt x="3421" y="27483"/>
                  </a:cubicBezTo>
                  <a:cubicBezTo>
                    <a:pt x="4059" y="27833"/>
                    <a:pt x="4730" y="28115"/>
                    <a:pt x="5376" y="28446"/>
                  </a:cubicBezTo>
                  <a:cubicBezTo>
                    <a:pt x="5409" y="28510"/>
                    <a:pt x="5489" y="28531"/>
                    <a:pt x="5546" y="28566"/>
                  </a:cubicBezTo>
                  <a:cubicBezTo>
                    <a:pt x="5658" y="28621"/>
                    <a:pt x="5771" y="28675"/>
                    <a:pt x="5882" y="28728"/>
                  </a:cubicBezTo>
                  <a:cubicBezTo>
                    <a:pt x="6147" y="28854"/>
                    <a:pt x="6415" y="28977"/>
                    <a:pt x="6682" y="29105"/>
                  </a:cubicBezTo>
                  <a:cubicBezTo>
                    <a:pt x="6785" y="29195"/>
                    <a:pt x="6937" y="29224"/>
                    <a:pt x="7058" y="29288"/>
                  </a:cubicBezTo>
                  <a:cubicBezTo>
                    <a:pt x="7256" y="29372"/>
                    <a:pt x="7451" y="29456"/>
                    <a:pt x="7645" y="29549"/>
                  </a:cubicBezTo>
                  <a:cubicBezTo>
                    <a:pt x="7894" y="29666"/>
                    <a:pt x="8143" y="29783"/>
                    <a:pt x="8390" y="29911"/>
                  </a:cubicBezTo>
                  <a:cubicBezTo>
                    <a:pt x="8538" y="29981"/>
                    <a:pt x="8673" y="30076"/>
                    <a:pt x="8817" y="30150"/>
                  </a:cubicBezTo>
                  <a:cubicBezTo>
                    <a:pt x="8747" y="30191"/>
                    <a:pt x="8733" y="30285"/>
                    <a:pt x="8745" y="30359"/>
                  </a:cubicBezTo>
                  <a:cubicBezTo>
                    <a:pt x="8754" y="30411"/>
                    <a:pt x="8768" y="30460"/>
                    <a:pt x="8787" y="30510"/>
                  </a:cubicBezTo>
                  <a:cubicBezTo>
                    <a:pt x="8791" y="30516"/>
                    <a:pt x="8793" y="30524"/>
                    <a:pt x="8797" y="30530"/>
                  </a:cubicBezTo>
                  <a:cubicBezTo>
                    <a:pt x="8801" y="30536"/>
                    <a:pt x="8797" y="30543"/>
                    <a:pt x="8797" y="30549"/>
                  </a:cubicBezTo>
                  <a:cubicBezTo>
                    <a:pt x="8797" y="30586"/>
                    <a:pt x="8822" y="30617"/>
                    <a:pt x="8859" y="30625"/>
                  </a:cubicBezTo>
                  <a:cubicBezTo>
                    <a:pt x="8891" y="30666"/>
                    <a:pt x="8929" y="30703"/>
                    <a:pt x="8968" y="30740"/>
                  </a:cubicBezTo>
                  <a:cubicBezTo>
                    <a:pt x="9033" y="30804"/>
                    <a:pt x="9099" y="30870"/>
                    <a:pt x="9167" y="30933"/>
                  </a:cubicBezTo>
                  <a:cubicBezTo>
                    <a:pt x="9235" y="30997"/>
                    <a:pt x="9303" y="31061"/>
                    <a:pt x="9373" y="31125"/>
                  </a:cubicBezTo>
                  <a:cubicBezTo>
                    <a:pt x="9480" y="31226"/>
                    <a:pt x="9587" y="31330"/>
                    <a:pt x="9696" y="31435"/>
                  </a:cubicBezTo>
                  <a:cubicBezTo>
                    <a:pt x="9803" y="31540"/>
                    <a:pt x="9908" y="31639"/>
                    <a:pt x="10019" y="31734"/>
                  </a:cubicBezTo>
                  <a:cubicBezTo>
                    <a:pt x="10091" y="31797"/>
                    <a:pt x="10165" y="31863"/>
                    <a:pt x="10239" y="31925"/>
                  </a:cubicBezTo>
                  <a:cubicBezTo>
                    <a:pt x="10307" y="31985"/>
                    <a:pt x="10373" y="32046"/>
                    <a:pt x="10441" y="32108"/>
                  </a:cubicBezTo>
                  <a:cubicBezTo>
                    <a:pt x="10506" y="32170"/>
                    <a:pt x="10578" y="32234"/>
                    <a:pt x="10648" y="32293"/>
                  </a:cubicBezTo>
                  <a:cubicBezTo>
                    <a:pt x="10710" y="32349"/>
                    <a:pt x="10774" y="32404"/>
                    <a:pt x="10840" y="32454"/>
                  </a:cubicBezTo>
                  <a:cubicBezTo>
                    <a:pt x="10875" y="32478"/>
                    <a:pt x="10910" y="32499"/>
                    <a:pt x="10949" y="32520"/>
                  </a:cubicBezTo>
                  <a:cubicBezTo>
                    <a:pt x="10990" y="32538"/>
                    <a:pt x="11033" y="32550"/>
                    <a:pt x="11078" y="32555"/>
                  </a:cubicBezTo>
                  <a:cubicBezTo>
                    <a:pt x="11134" y="32563"/>
                    <a:pt x="11191" y="32567"/>
                    <a:pt x="11247" y="32567"/>
                  </a:cubicBezTo>
                  <a:cubicBezTo>
                    <a:pt x="11288" y="32567"/>
                    <a:pt x="11327" y="32565"/>
                    <a:pt x="11366" y="32559"/>
                  </a:cubicBezTo>
                  <a:cubicBezTo>
                    <a:pt x="11416" y="32550"/>
                    <a:pt x="11463" y="32538"/>
                    <a:pt x="11510" y="32522"/>
                  </a:cubicBezTo>
                  <a:cubicBezTo>
                    <a:pt x="11556" y="32509"/>
                    <a:pt x="11601" y="32491"/>
                    <a:pt x="11642" y="32470"/>
                  </a:cubicBezTo>
                  <a:cubicBezTo>
                    <a:pt x="11683" y="32450"/>
                    <a:pt x="11720" y="32427"/>
                    <a:pt x="11757" y="32400"/>
                  </a:cubicBezTo>
                  <a:cubicBezTo>
                    <a:pt x="11776" y="32388"/>
                    <a:pt x="11794" y="32376"/>
                    <a:pt x="11813" y="32363"/>
                  </a:cubicBezTo>
                  <a:cubicBezTo>
                    <a:pt x="11827" y="32470"/>
                    <a:pt x="11942" y="32546"/>
                    <a:pt x="11988" y="32643"/>
                  </a:cubicBezTo>
                  <a:cubicBezTo>
                    <a:pt x="12056" y="32729"/>
                    <a:pt x="12146" y="32993"/>
                    <a:pt x="12257" y="33003"/>
                  </a:cubicBezTo>
                  <a:cubicBezTo>
                    <a:pt x="12405" y="33336"/>
                    <a:pt x="12537" y="33680"/>
                    <a:pt x="12654" y="34025"/>
                  </a:cubicBezTo>
                  <a:cubicBezTo>
                    <a:pt x="12704" y="34120"/>
                    <a:pt x="12710" y="34326"/>
                    <a:pt x="12819" y="34357"/>
                  </a:cubicBezTo>
                  <a:cubicBezTo>
                    <a:pt x="12848" y="34488"/>
                    <a:pt x="12922" y="34608"/>
                    <a:pt x="12944" y="34737"/>
                  </a:cubicBezTo>
                  <a:cubicBezTo>
                    <a:pt x="12969" y="34949"/>
                    <a:pt x="13016" y="35159"/>
                    <a:pt x="13027" y="35371"/>
                  </a:cubicBezTo>
                  <a:cubicBezTo>
                    <a:pt x="13043" y="35610"/>
                    <a:pt x="13078" y="35846"/>
                    <a:pt x="13134" y="36079"/>
                  </a:cubicBezTo>
                  <a:cubicBezTo>
                    <a:pt x="13134" y="36274"/>
                    <a:pt x="13127" y="36467"/>
                    <a:pt x="13123" y="36661"/>
                  </a:cubicBezTo>
                  <a:cubicBezTo>
                    <a:pt x="13029" y="37048"/>
                    <a:pt x="13053" y="37451"/>
                    <a:pt x="12946" y="37831"/>
                  </a:cubicBezTo>
                  <a:cubicBezTo>
                    <a:pt x="12944" y="37842"/>
                    <a:pt x="12942" y="37850"/>
                    <a:pt x="12938" y="37858"/>
                  </a:cubicBezTo>
                  <a:cubicBezTo>
                    <a:pt x="12924" y="37984"/>
                    <a:pt x="12771" y="38284"/>
                    <a:pt x="12903" y="38362"/>
                  </a:cubicBezTo>
                  <a:cubicBezTo>
                    <a:pt x="12979" y="38399"/>
                    <a:pt x="13035" y="38321"/>
                    <a:pt x="13049" y="38253"/>
                  </a:cubicBezTo>
                  <a:cubicBezTo>
                    <a:pt x="13096" y="38132"/>
                    <a:pt x="13136" y="38008"/>
                    <a:pt x="13175" y="37885"/>
                  </a:cubicBezTo>
                  <a:cubicBezTo>
                    <a:pt x="13181" y="37868"/>
                    <a:pt x="13187" y="37850"/>
                    <a:pt x="13193" y="37833"/>
                  </a:cubicBezTo>
                  <a:cubicBezTo>
                    <a:pt x="13261" y="37617"/>
                    <a:pt x="13302" y="37395"/>
                    <a:pt x="13317" y="37169"/>
                  </a:cubicBezTo>
                  <a:cubicBezTo>
                    <a:pt x="13317" y="37103"/>
                    <a:pt x="13350" y="37021"/>
                    <a:pt x="13300" y="36963"/>
                  </a:cubicBezTo>
                  <a:cubicBezTo>
                    <a:pt x="13300" y="36957"/>
                    <a:pt x="13300" y="36949"/>
                    <a:pt x="13302" y="36943"/>
                  </a:cubicBezTo>
                  <a:cubicBezTo>
                    <a:pt x="13424" y="36910"/>
                    <a:pt x="13356" y="35858"/>
                    <a:pt x="13345" y="35700"/>
                  </a:cubicBezTo>
                  <a:cubicBezTo>
                    <a:pt x="13374" y="35667"/>
                    <a:pt x="13364" y="35614"/>
                    <a:pt x="13358" y="35568"/>
                  </a:cubicBezTo>
                  <a:close/>
                </a:path>
              </a:pathLst>
            </a:custGeom>
            <a:solidFill>
              <a:srgbClr val="E0E8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63"/>
            <p:cNvSpPr/>
            <p:nvPr/>
          </p:nvSpPr>
          <p:spPr>
            <a:xfrm>
              <a:off x="5991822" y="2145253"/>
              <a:ext cx="948468" cy="2731572"/>
            </a:xfrm>
            <a:custGeom>
              <a:avLst/>
              <a:gdLst/>
              <a:ahLst/>
              <a:cxnLst/>
              <a:rect l="l" t="t" r="r" b="b"/>
              <a:pathLst>
                <a:path w="12140" h="34963" extrusionOk="0">
                  <a:moveTo>
                    <a:pt x="2294" y="5207"/>
                  </a:moveTo>
                  <a:cubicBezTo>
                    <a:pt x="2187" y="5162"/>
                    <a:pt x="2135" y="5036"/>
                    <a:pt x="2055" y="4956"/>
                  </a:cubicBezTo>
                  <a:cubicBezTo>
                    <a:pt x="2016" y="4898"/>
                    <a:pt x="1944" y="4855"/>
                    <a:pt x="1930" y="4785"/>
                  </a:cubicBezTo>
                  <a:cubicBezTo>
                    <a:pt x="1868" y="4703"/>
                    <a:pt x="1895" y="4584"/>
                    <a:pt x="1864" y="4487"/>
                  </a:cubicBezTo>
                  <a:cubicBezTo>
                    <a:pt x="1864" y="4388"/>
                    <a:pt x="1775" y="4267"/>
                    <a:pt x="1839" y="4178"/>
                  </a:cubicBezTo>
                  <a:cubicBezTo>
                    <a:pt x="1743" y="3501"/>
                    <a:pt x="1866" y="2709"/>
                    <a:pt x="2164" y="2105"/>
                  </a:cubicBezTo>
                  <a:cubicBezTo>
                    <a:pt x="2238" y="1985"/>
                    <a:pt x="2312" y="1648"/>
                    <a:pt x="2491" y="1687"/>
                  </a:cubicBezTo>
                  <a:cubicBezTo>
                    <a:pt x="2570" y="1559"/>
                    <a:pt x="2656" y="1440"/>
                    <a:pt x="2753" y="1327"/>
                  </a:cubicBezTo>
                  <a:cubicBezTo>
                    <a:pt x="2794" y="1189"/>
                    <a:pt x="2952" y="1113"/>
                    <a:pt x="3051" y="1016"/>
                  </a:cubicBezTo>
                  <a:cubicBezTo>
                    <a:pt x="3086" y="985"/>
                    <a:pt x="3137" y="985"/>
                    <a:pt x="3172" y="1016"/>
                  </a:cubicBezTo>
                  <a:cubicBezTo>
                    <a:pt x="3316" y="1020"/>
                    <a:pt x="3279" y="1175"/>
                    <a:pt x="3195" y="1241"/>
                  </a:cubicBezTo>
                  <a:cubicBezTo>
                    <a:pt x="3106" y="1343"/>
                    <a:pt x="3026" y="1452"/>
                    <a:pt x="2954" y="1570"/>
                  </a:cubicBezTo>
                  <a:cubicBezTo>
                    <a:pt x="2740" y="1961"/>
                    <a:pt x="2512" y="2351"/>
                    <a:pt x="2389" y="2783"/>
                  </a:cubicBezTo>
                  <a:cubicBezTo>
                    <a:pt x="2228" y="3349"/>
                    <a:pt x="2105" y="3952"/>
                    <a:pt x="2228" y="4536"/>
                  </a:cubicBezTo>
                  <a:cubicBezTo>
                    <a:pt x="2265" y="4684"/>
                    <a:pt x="2314" y="4830"/>
                    <a:pt x="2374" y="4970"/>
                  </a:cubicBezTo>
                  <a:cubicBezTo>
                    <a:pt x="2426" y="5063"/>
                    <a:pt x="2446" y="5221"/>
                    <a:pt x="2296" y="5205"/>
                  </a:cubicBezTo>
                  <a:close/>
                  <a:moveTo>
                    <a:pt x="11971" y="34897"/>
                  </a:moveTo>
                  <a:cubicBezTo>
                    <a:pt x="11914" y="34794"/>
                    <a:pt x="11650" y="34555"/>
                    <a:pt x="11730" y="34446"/>
                  </a:cubicBezTo>
                  <a:cubicBezTo>
                    <a:pt x="11621" y="33837"/>
                    <a:pt x="11319" y="33288"/>
                    <a:pt x="11002" y="32768"/>
                  </a:cubicBezTo>
                  <a:cubicBezTo>
                    <a:pt x="10940" y="32640"/>
                    <a:pt x="10805" y="32527"/>
                    <a:pt x="10790" y="32385"/>
                  </a:cubicBezTo>
                  <a:cubicBezTo>
                    <a:pt x="10535" y="32325"/>
                    <a:pt x="10887" y="31821"/>
                    <a:pt x="10992" y="32286"/>
                  </a:cubicBezTo>
                  <a:cubicBezTo>
                    <a:pt x="11058" y="32296"/>
                    <a:pt x="11101" y="32358"/>
                    <a:pt x="11091" y="32422"/>
                  </a:cubicBezTo>
                  <a:cubicBezTo>
                    <a:pt x="11521" y="32842"/>
                    <a:pt x="11809" y="33749"/>
                    <a:pt x="11973" y="34329"/>
                  </a:cubicBezTo>
                  <a:cubicBezTo>
                    <a:pt x="12014" y="34502"/>
                    <a:pt x="12092" y="34664"/>
                    <a:pt x="12136" y="34835"/>
                  </a:cubicBezTo>
                  <a:cubicBezTo>
                    <a:pt x="12140" y="34919"/>
                    <a:pt x="12025" y="34963"/>
                    <a:pt x="11971" y="34897"/>
                  </a:cubicBezTo>
                  <a:close/>
                  <a:moveTo>
                    <a:pt x="10675" y="32177"/>
                  </a:moveTo>
                  <a:cubicBezTo>
                    <a:pt x="10648" y="32080"/>
                    <a:pt x="10525" y="32083"/>
                    <a:pt x="10453" y="32031"/>
                  </a:cubicBezTo>
                  <a:cubicBezTo>
                    <a:pt x="10259" y="31918"/>
                    <a:pt x="10060" y="31778"/>
                    <a:pt x="9873" y="31646"/>
                  </a:cubicBezTo>
                  <a:cubicBezTo>
                    <a:pt x="9449" y="31334"/>
                    <a:pt x="9056" y="30984"/>
                    <a:pt x="8694" y="30601"/>
                  </a:cubicBezTo>
                  <a:cubicBezTo>
                    <a:pt x="8499" y="30402"/>
                    <a:pt x="8340" y="30149"/>
                    <a:pt x="8087" y="30015"/>
                  </a:cubicBezTo>
                  <a:cubicBezTo>
                    <a:pt x="8003" y="29974"/>
                    <a:pt x="7912" y="29947"/>
                    <a:pt x="7834" y="29894"/>
                  </a:cubicBezTo>
                  <a:cubicBezTo>
                    <a:pt x="7797" y="29869"/>
                    <a:pt x="7748" y="29877"/>
                    <a:pt x="7719" y="29912"/>
                  </a:cubicBezTo>
                  <a:cubicBezTo>
                    <a:pt x="7678" y="29892"/>
                    <a:pt x="7641" y="29867"/>
                    <a:pt x="7606" y="29838"/>
                  </a:cubicBezTo>
                  <a:cubicBezTo>
                    <a:pt x="7309" y="29657"/>
                    <a:pt x="7011" y="29472"/>
                    <a:pt x="6705" y="29309"/>
                  </a:cubicBezTo>
                  <a:cubicBezTo>
                    <a:pt x="6020" y="28960"/>
                    <a:pt x="5341" y="28598"/>
                    <a:pt x="4647" y="28260"/>
                  </a:cubicBezTo>
                  <a:cubicBezTo>
                    <a:pt x="4390" y="28168"/>
                    <a:pt x="4123" y="28067"/>
                    <a:pt x="3847" y="28054"/>
                  </a:cubicBezTo>
                  <a:cubicBezTo>
                    <a:pt x="3810" y="28061"/>
                    <a:pt x="3781" y="28089"/>
                    <a:pt x="3775" y="28124"/>
                  </a:cubicBezTo>
                  <a:cubicBezTo>
                    <a:pt x="3767" y="28275"/>
                    <a:pt x="3987" y="28256"/>
                    <a:pt x="4086" y="28310"/>
                  </a:cubicBezTo>
                  <a:cubicBezTo>
                    <a:pt x="4129" y="28404"/>
                    <a:pt x="4248" y="28365"/>
                    <a:pt x="4333" y="28421"/>
                  </a:cubicBezTo>
                  <a:cubicBezTo>
                    <a:pt x="4750" y="28593"/>
                    <a:pt x="5170" y="28768"/>
                    <a:pt x="5579" y="28972"/>
                  </a:cubicBezTo>
                  <a:cubicBezTo>
                    <a:pt x="6279" y="29326"/>
                    <a:pt x="6898" y="29844"/>
                    <a:pt x="7606" y="30180"/>
                  </a:cubicBezTo>
                  <a:cubicBezTo>
                    <a:pt x="7523" y="30517"/>
                    <a:pt x="8079" y="30906"/>
                    <a:pt x="8260" y="31144"/>
                  </a:cubicBezTo>
                  <a:cubicBezTo>
                    <a:pt x="8589" y="31469"/>
                    <a:pt x="8937" y="31778"/>
                    <a:pt x="9299" y="32068"/>
                  </a:cubicBezTo>
                  <a:cubicBezTo>
                    <a:pt x="9486" y="32210"/>
                    <a:pt x="9677" y="32364"/>
                    <a:pt x="9906" y="32436"/>
                  </a:cubicBezTo>
                  <a:cubicBezTo>
                    <a:pt x="10074" y="32473"/>
                    <a:pt x="10685" y="32408"/>
                    <a:pt x="10675" y="32179"/>
                  </a:cubicBezTo>
                  <a:close/>
                  <a:moveTo>
                    <a:pt x="47" y="19389"/>
                  </a:moveTo>
                  <a:cubicBezTo>
                    <a:pt x="0" y="19338"/>
                    <a:pt x="39" y="19264"/>
                    <a:pt x="51" y="19204"/>
                  </a:cubicBezTo>
                  <a:cubicBezTo>
                    <a:pt x="82" y="19075"/>
                    <a:pt x="70" y="18933"/>
                    <a:pt x="101" y="18807"/>
                  </a:cubicBezTo>
                  <a:cubicBezTo>
                    <a:pt x="128" y="18766"/>
                    <a:pt x="183" y="18756"/>
                    <a:pt x="224" y="18783"/>
                  </a:cubicBezTo>
                  <a:cubicBezTo>
                    <a:pt x="300" y="18676"/>
                    <a:pt x="379" y="18571"/>
                    <a:pt x="451" y="18462"/>
                  </a:cubicBezTo>
                  <a:cubicBezTo>
                    <a:pt x="611" y="18184"/>
                    <a:pt x="839" y="17966"/>
                    <a:pt x="1057" y="17735"/>
                  </a:cubicBezTo>
                  <a:cubicBezTo>
                    <a:pt x="1407" y="17373"/>
                    <a:pt x="1740" y="16968"/>
                    <a:pt x="2144" y="16670"/>
                  </a:cubicBezTo>
                  <a:cubicBezTo>
                    <a:pt x="2273" y="16542"/>
                    <a:pt x="2413" y="16425"/>
                    <a:pt x="2547" y="16304"/>
                  </a:cubicBezTo>
                  <a:cubicBezTo>
                    <a:pt x="2549" y="16291"/>
                    <a:pt x="2553" y="16281"/>
                    <a:pt x="2561" y="16271"/>
                  </a:cubicBezTo>
                  <a:lnTo>
                    <a:pt x="2586" y="16236"/>
                  </a:lnTo>
                  <a:cubicBezTo>
                    <a:pt x="2617" y="16094"/>
                    <a:pt x="2790" y="16018"/>
                    <a:pt x="2858" y="15886"/>
                  </a:cubicBezTo>
                  <a:cubicBezTo>
                    <a:pt x="2960" y="15791"/>
                    <a:pt x="3137" y="15442"/>
                    <a:pt x="3285" y="15491"/>
                  </a:cubicBezTo>
                  <a:cubicBezTo>
                    <a:pt x="3405" y="15409"/>
                    <a:pt x="3551" y="15374"/>
                    <a:pt x="3678" y="15310"/>
                  </a:cubicBezTo>
                  <a:cubicBezTo>
                    <a:pt x="3726" y="15281"/>
                    <a:pt x="3775" y="15238"/>
                    <a:pt x="3833" y="15242"/>
                  </a:cubicBezTo>
                  <a:cubicBezTo>
                    <a:pt x="3923" y="15250"/>
                    <a:pt x="3944" y="15372"/>
                    <a:pt x="3870" y="15415"/>
                  </a:cubicBezTo>
                  <a:cubicBezTo>
                    <a:pt x="3792" y="15456"/>
                    <a:pt x="3717" y="15499"/>
                    <a:pt x="3648" y="15549"/>
                  </a:cubicBezTo>
                  <a:cubicBezTo>
                    <a:pt x="3732" y="15664"/>
                    <a:pt x="3333" y="15915"/>
                    <a:pt x="3261" y="16014"/>
                  </a:cubicBezTo>
                  <a:cubicBezTo>
                    <a:pt x="2989" y="16236"/>
                    <a:pt x="2798" y="16528"/>
                    <a:pt x="2553" y="16777"/>
                  </a:cubicBezTo>
                  <a:cubicBezTo>
                    <a:pt x="2111" y="17205"/>
                    <a:pt x="1668" y="17639"/>
                    <a:pt x="1232" y="18073"/>
                  </a:cubicBezTo>
                  <a:cubicBezTo>
                    <a:pt x="1232" y="18145"/>
                    <a:pt x="1162" y="18196"/>
                    <a:pt x="1121" y="18248"/>
                  </a:cubicBezTo>
                  <a:cubicBezTo>
                    <a:pt x="1014" y="18357"/>
                    <a:pt x="913" y="18470"/>
                    <a:pt x="809" y="18579"/>
                  </a:cubicBezTo>
                  <a:cubicBezTo>
                    <a:pt x="677" y="18719"/>
                    <a:pt x="543" y="18857"/>
                    <a:pt x="414" y="18999"/>
                  </a:cubicBezTo>
                  <a:lnTo>
                    <a:pt x="412" y="19003"/>
                  </a:lnTo>
                  <a:cubicBezTo>
                    <a:pt x="403" y="19019"/>
                    <a:pt x="391" y="19031"/>
                    <a:pt x="377" y="19042"/>
                  </a:cubicBezTo>
                  <a:cubicBezTo>
                    <a:pt x="372" y="19046"/>
                    <a:pt x="366" y="19050"/>
                    <a:pt x="362" y="19054"/>
                  </a:cubicBezTo>
                  <a:cubicBezTo>
                    <a:pt x="300" y="19145"/>
                    <a:pt x="298" y="19280"/>
                    <a:pt x="210" y="19346"/>
                  </a:cubicBezTo>
                  <a:cubicBezTo>
                    <a:pt x="193" y="19420"/>
                    <a:pt x="101" y="19445"/>
                    <a:pt x="49" y="19389"/>
                  </a:cubicBezTo>
                  <a:close/>
                  <a:moveTo>
                    <a:pt x="8815" y="1810"/>
                  </a:moveTo>
                  <a:cubicBezTo>
                    <a:pt x="8573" y="1821"/>
                    <a:pt x="8612" y="1535"/>
                    <a:pt x="8791" y="1625"/>
                  </a:cubicBezTo>
                  <a:cubicBezTo>
                    <a:pt x="9120" y="1668"/>
                    <a:pt x="9418" y="1547"/>
                    <a:pt x="9710" y="1413"/>
                  </a:cubicBezTo>
                  <a:cubicBezTo>
                    <a:pt x="9858" y="1364"/>
                    <a:pt x="9891" y="1574"/>
                    <a:pt x="9743" y="1596"/>
                  </a:cubicBezTo>
                  <a:cubicBezTo>
                    <a:pt x="9560" y="1802"/>
                    <a:pt x="9079" y="1808"/>
                    <a:pt x="8815" y="1810"/>
                  </a:cubicBezTo>
                  <a:close/>
                  <a:moveTo>
                    <a:pt x="4421" y="397"/>
                  </a:moveTo>
                  <a:cubicBezTo>
                    <a:pt x="4351" y="304"/>
                    <a:pt x="4425" y="179"/>
                    <a:pt x="4481" y="97"/>
                  </a:cubicBezTo>
                  <a:cubicBezTo>
                    <a:pt x="4549" y="0"/>
                    <a:pt x="4699" y="105"/>
                    <a:pt x="4631" y="202"/>
                  </a:cubicBezTo>
                  <a:cubicBezTo>
                    <a:pt x="4606" y="232"/>
                    <a:pt x="4588" y="270"/>
                    <a:pt x="4577" y="307"/>
                  </a:cubicBezTo>
                  <a:cubicBezTo>
                    <a:pt x="4610" y="399"/>
                    <a:pt x="4485" y="473"/>
                    <a:pt x="4421" y="397"/>
                  </a:cubicBezTo>
                  <a:close/>
                </a:path>
              </a:pathLst>
            </a:custGeom>
            <a:solidFill>
              <a:srgbClr val="B1C1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63"/>
            <p:cNvSpPr/>
            <p:nvPr/>
          </p:nvSpPr>
          <p:spPr>
            <a:xfrm>
              <a:off x="6071200" y="3991471"/>
              <a:ext cx="419701" cy="1188319"/>
            </a:xfrm>
            <a:custGeom>
              <a:avLst/>
              <a:gdLst/>
              <a:ahLst/>
              <a:cxnLst/>
              <a:rect l="l" t="t" r="r" b="b"/>
              <a:pathLst>
                <a:path w="5372" h="15210" extrusionOk="0">
                  <a:moveTo>
                    <a:pt x="3378" y="4526"/>
                  </a:moveTo>
                  <a:cubicBezTo>
                    <a:pt x="3195" y="4469"/>
                    <a:pt x="3024" y="4354"/>
                    <a:pt x="2864" y="4244"/>
                  </a:cubicBezTo>
                  <a:cubicBezTo>
                    <a:pt x="2827" y="4238"/>
                    <a:pt x="2796" y="4218"/>
                    <a:pt x="2776" y="4185"/>
                  </a:cubicBezTo>
                  <a:cubicBezTo>
                    <a:pt x="2650" y="4066"/>
                    <a:pt x="2529" y="3942"/>
                    <a:pt x="2405" y="3821"/>
                  </a:cubicBezTo>
                  <a:cubicBezTo>
                    <a:pt x="2002" y="3502"/>
                    <a:pt x="1695" y="3088"/>
                    <a:pt x="1368" y="2695"/>
                  </a:cubicBezTo>
                  <a:cubicBezTo>
                    <a:pt x="1323" y="2724"/>
                    <a:pt x="1266" y="2710"/>
                    <a:pt x="1239" y="2667"/>
                  </a:cubicBezTo>
                  <a:cubicBezTo>
                    <a:pt x="1070" y="2395"/>
                    <a:pt x="916" y="2117"/>
                    <a:pt x="776" y="1829"/>
                  </a:cubicBezTo>
                  <a:cubicBezTo>
                    <a:pt x="642" y="1706"/>
                    <a:pt x="603" y="1500"/>
                    <a:pt x="500" y="1350"/>
                  </a:cubicBezTo>
                  <a:cubicBezTo>
                    <a:pt x="325" y="1008"/>
                    <a:pt x="169" y="655"/>
                    <a:pt x="128" y="272"/>
                  </a:cubicBezTo>
                  <a:cubicBezTo>
                    <a:pt x="0" y="0"/>
                    <a:pt x="399" y="25"/>
                    <a:pt x="428" y="258"/>
                  </a:cubicBezTo>
                  <a:cubicBezTo>
                    <a:pt x="492" y="303"/>
                    <a:pt x="480" y="397"/>
                    <a:pt x="500" y="465"/>
                  </a:cubicBezTo>
                  <a:cubicBezTo>
                    <a:pt x="578" y="821"/>
                    <a:pt x="690" y="1167"/>
                    <a:pt x="827" y="1504"/>
                  </a:cubicBezTo>
                  <a:cubicBezTo>
                    <a:pt x="901" y="1517"/>
                    <a:pt x="918" y="1607"/>
                    <a:pt x="955" y="1661"/>
                  </a:cubicBezTo>
                  <a:cubicBezTo>
                    <a:pt x="1093" y="1897"/>
                    <a:pt x="1239" y="2130"/>
                    <a:pt x="1389" y="2358"/>
                  </a:cubicBezTo>
                  <a:cubicBezTo>
                    <a:pt x="1533" y="2331"/>
                    <a:pt x="1768" y="2689"/>
                    <a:pt x="1901" y="2776"/>
                  </a:cubicBezTo>
                  <a:cubicBezTo>
                    <a:pt x="2335" y="3158"/>
                    <a:pt x="2706" y="3607"/>
                    <a:pt x="3107" y="4020"/>
                  </a:cubicBezTo>
                  <a:cubicBezTo>
                    <a:pt x="3179" y="4127"/>
                    <a:pt x="3668" y="4448"/>
                    <a:pt x="3380" y="4526"/>
                  </a:cubicBezTo>
                  <a:close/>
                  <a:moveTo>
                    <a:pt x="3018" y="15119"/>
                  </a:moveTo>
                  <a:cubicBezTo>
                    <a:pt x="2821" y="15103"/>
                    <a:pt x="3037" y="14426"/>
                    <a:pt x="3043" y="14276"/>
                  </a:cubicBezTo>
                  <a:cubicBezTo>
                    <a:pt x="2936" y="13630"/>
                    <a:pt x="3173" y="12984"/>
                    <a:pt x="3442" y="12406"/>
                  </a:cubicBezTo>
                  <a:cubicBezTo>
                    <a:pt x="3600" y="12056"/>
                    <a:pt x="3849" y="11753"/>
                    <a:pt x="4022" y="11412"/>
                  </a:cubicBezTo>
                  <a:cubicBezTo>
                    <a:pt x="4125" y="11188"/>
                    <a:pt x="4269" y="10988"/>
                    <a:pt x="4353" y="10758"/>
                  </a:cubicBezTo>
                  <a:cubicBezTo>
                    <a:pt x="4497" y="10437"/>
                    <a:pt x="4590" y="10089"/>
                    <a:pt x="4753" y="9776"/>
                  </a:cubicBezTo>
                  <a:cubicBezTo>
                    <a:pt x="4818" y="9324"/>
                    <a:pt x="4899" y="8849"/>
                    <a:pt x="4732" y="8408"/>
                  </a:cubicBezTo>
                  <a:cubicBezTo>
                    <a:pt x="4681" y="8246"/>
                    <a:pt x="4693" y="8149"/>
                    <a:pt x="4734" y="8112"/>
                  </a:cubicBezTo>
                  <a:lnTo>
                    <a:pt x="4726" y="8081"/>
                  </a:lnTo>
                  <a:cubicBezTo>
                    <a:pt x="4633" y="7688"/>
                    <a:pt x="4504" y="7302"/>
                    <a:pt x="4436" y="6902"/>
                  </a:cubicBezTo>
                  <a:cubicBezTo>
                    <a:pt x="4242" y="6479"/>
                    <a:pt x="4035" y="6061"/>
                    <a:pt x="3814" y="5650"/>
                  </a:cubicBezTo>
                  <a:cubicBezTo>
                    <a:pt x="3707" y="5477"/>
                    <a:pt x="3654" y="5271"/>
                    <a:pt x="3506" y="5129"/>
                  </a:cubicBezTo>
                  <a:cubicBezTo>
                    <a:pt x="3454" y="5092"/>
                    <a:pt x="3438" y="5014"/>
                    <a:pt x="3491" y="4971"/>
                  </a:cubicBezTo>
                  <a:cubicBezTo>
                    <a:pt x="3559" y="4915"/>
                    <a:pt x="3623" y="4989"/>
                    <a:pt x="3681" y="5024"/>
                  </a:cubicBezTo>
                  <a:cubicBezTo>
                    <a:pt x="3775" y="5086"/>
                    <a:pt x="3876" y="5137"/>
                    <a:pt x="3973" y="5197"/>
                  </a:cubicBezTo>
                  <a:cubicBezTo>
                    <a:pt x="4164" y="5378"/>
                    <a:pt x="4222" y="5662"/>
                    <a:pt x="4335" y="5892"/>
                  </a:cubicBezTo>
                  <a:cubicBezTo>
                    <a:pt x="4475" y="5954"/>
                    <a:pt x="4493" y="6149"/>
                    <a:pt x="4563" y="6273"/>
                  </a:cubicBezTo>
                  <a:cubicBezTo>
                    <a:pt x="4683" y="6549"/>
                    <a:pt x="4785" y="6830"/>
                    <a:pt x="4878" y="7116"/>
                  </a:cubicBezTo>
                  <a:cubicBezTo>
                    <a:pt x="4940" y="7324"/>
                    <a:pt x="5372" y="8419"/>
                    <a:pt x="5195" y="8538"/>
                  </a:cubicBezTo>
                  <a:cubicBezTo>
                    <a:pt x="5209" y="8598"/>
                    <a:pt x="5224" y="8690"/>
                    <a:pt x="5187" y="8740"/>
                  </a:cubicBezTo>
                  <a:cubicBezTo>
                    <a:pt x="5279" y="9235"/>
                    <a:pt x="5125" y="9774"/>
                    <a:pt x="4958" y="10245"/>
                  </a:cubicBezTo>
                  <a:cubicBezTo>
                    <a:pt x="5090" y="10289"/>
                    <a:pt x="4119" y="12276"/>
                    <a:pt x="4004" y="12171"/>
                  </a:cubicBezTo>
                  <a:cubicBezTo>
                    <a:pt x="3981" y="12210"/>
                    <a:pt x="3958" y="12249"/>
                    <a:pt x="3936" y="12288"/>
                  </a:cubicBezTo>
                  <a:cubicBezTo>
                    <a:pt x="3971" y="12340"/>
                    <a:pt x="3936" y="12385"/>
                    <a:pt x="3911" y="12430"/>
                  </a:cubicBezTo>
                  <a:cubicBezTo>
                    <a:pt x="3860" y="12543"/>
                    <a:pt x="3819" y="12663"/>
                    <a:pt x="3777" y="12776"/>
                  </a:cubicBezTo>
                  <a:cubicBezTo>
                    <a:pt x="3598" y="13226"/>
                    <a:pt x="3498" y="13706"/>
                    <a:pt x="3479" y="14189"/>
                  </a:cubicBezTo>
                  <a:cubicBezTo>
                    <a:pt x="3463" y="14393"/>
                    <a:pt x="3450" y="14596"/>
                    <a:pt x="3438" y="14800"/>
                  </a:cubicBezTo>
                  <a:cubicBezTo>
                    <a:pt x="3426" y="14878"/>
                    <a:pt x="3448" y="14979"/>
                    <a:pt x="3382" y="15033"/>
                  </a:cubicBezTo>
                  <a:cubicBezTo>
                    <a:pt x="3343" y="15066"/>
                    <a:pt x="3284" y="15057"/>
                    <a:pt x="3253" y="15016"/>
                  </a:cubicBezTo>
                  <a:cubicBezTo>
                    <a:pt x="3240" y="15020"/>
                    <a:pt x="3230" y="15020"/>
                    <a:pt x="3218" y="15018"/>
                  </a:cubicBezTo>
                  <a:cubicBezTo>
                    <a:pt x="3208" y="15018"/>
                    <a:pt x="3197" y="15014"/>
                    <a:pt x="3187" y="15010"/>
                  </a:cubicBezTo>
                  <a:cubicBezTo>
                    <a:pt x="3197" y="15111"/>
                    <a:pt x="3105" y="15210"/>
                    <a:pt x="3018" y="15119"/>
                  </a:cubicBezTo>
                  <a:close/>
                </a:path>
              </a:pathLst>
            </a:custGeom>
            <a:solidFill>
              <a:srgbClr val="D6E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63"/>
            <p:cNvSpPr/>
            <p:nvPr/>
          </p:nvSpPr>
          <p:spPr>
            <a:xfrm>
              <a:off x="6082450" y="3994205"/>
              <a:ext cx="367512" cy="501500"/>
            </a:xfrm>
            <a:custGeom>
              <a:avLst/>
              <a:gdLst/>
              <a:ahLst/>
              <a:cxnLst/>
              <a:rect l="l" t="t" r="r" b="b"/>
              <a:pathLst>
                <a:path w="4704" h="6419" extrusionOk="0">
                  <a:moveTo>
                    <a:pt x="3251" y="4508"/>
                  </a:moveTo>
                  <a:cubicBezTo>
                    <a:pt x="2650" y="4205"/>
                    <a:pt x="2189" y="3679"/>
                    <a:pt x="1702" y="3234"/>
                  </a:cubicBezTo>
                  <a:cubicBezTo>
                    <a:pt x="1591" y="3210"/>
                    <a:pt x="1521" y="3101"/>
                    <a:pt x="1438" y="3033"/>
                  </a:cubicBezTo>
                  <a:cubicBezTo>
                    <a:pt x="1134" y="2745"/>
                    <a:pt x="897" y="2397"/>
                    <a:pt x="712" y="2023"/>
                  </a:cubicBezTo>
                  <a:cubicBezTo>
                    <a:pt x="607" y="1807"/>
                    <a:pt x="418" y="1595"/>
                    <a:pt x="408" y="1346"/>
                  </a:cubicBezTo>
                  <a:cubicBezTo>
                    <a:pt x="381" y="1270"/>
                    <a:pt x="354" y="1196"/>
                    <a:pt x="327" y="1120"/>
                  </a:cubicBezTo>
                  <a:cubicBezTo>
                    <a:pt x="194" y="854"/>
                    <a:pt x="130" y="548"/>
                    <a:pt x="39" y="264"/>
                  </a:cubicBezTo>
                  <a:cubicBezTo>
                    <a:pt x="25" y="212"/>
                    <a:pt x="0" y="155"/>
                    <a:pt x="39" y="107"/>
                  </a:cubicBezTo>
                  <a:cubicBezTo>
                    <a:pt x="136" y="0"/>
                    <a:pt x="344" y="163"/>
                    <a:pt x="264" y="284"/>
                  </a:cubicBezTo>
                  <a:cubicBezTo>
                    <a:pt x="270" y="319"/>
                    <a:pt x="280" y="356"/>
                    <a:pt x="290" y="393"/>
                  </a:cubicBezTo>
                  <a:cubicBezTo>
                    <a:pt x="295" y="410"/>
                    <a:pt x="301" y="428"/>
                    <a:pt x="307" y="445"/>
                  </a:cubicBezTo>
                  <a:cubicBezTo>
                    <a:pt x="395" y="476"/>
                    <a:pt x="383" y="601"/>
                    <a:pt x="416" y="677"/>
                  </a:cubicBezTo>
                  <a:cubicBezTo>
                    <a:pt x="461" y="869"/>
                    <a:pt x="546" y="1068"/>
                    <a:pt x="622" y="1243"/>
                  </a:cubicBezTo>
                  <a:cubicBezTo>
                    <a:pt x="817" y="1751"/>
                    <a:pt x="1138" y="2187"/>
                    <a:pt x="1482" y="2605"/>
                  </a:cubicBezTo>
                  <a:cubicBezTo>
                    <a:pt x="1605" y="2609"/>
                    <a:pt x="1667" y="2767"/>
                    <a:pt x="1759" y="2837"/>
                  </a:cubicBezTo>
                  <a:cubicBezTo>
                    <a:pt x="2018" y="3111"/>
                    <a:pt x="2292" y="3372"/>
                    <a:pt x="2568" y="3631"/>
                  </a:cubicBezTo>
                  <a:cubicBezTo>
                    <a:pt x="2763" y="3815"/>
                    <a:pt x="2979" y="4010"/>
                    <a:pt x="3171" y="4187"/>
                  </a:cubicBezTo>
                  <a:cubicBezTo>
                    <a:pt x="3232" y="4251"/>
                    <a:pt x="3308" y="4304"/>
                    <a:pt x="3356" y="4378"/>
                  </a:cubicBezTo>
                  <a:cubicBezTo>
                    <a:pt x="3391" y="4448"/>
                    <a:pt x="3325" y="4526"/>
                    <a:pt x="3249" y="4506"/>
                  </a:cubicBezTo>
                  <a:close/>
                  <a:moveTo>
                    <a:pt x="4458" y="6419"/>
                  </a:moveTo>
                  <a:cubicBezTo>
                    <a:pt x="4275" y="6322"/>
                    <a:pt x="4127" y="6143"/>
                    <a:pt x="3948" y="6028"/>
                  </a:cubicBezTo>
                  <a:cubicBezTo>
                    <a:pt x="3874" y="5968"/>
                    <a:pt x="3697" y="5882"/>
                    <a:pt x="3812" y="5777"/>
                  </a:cubicBezTo>
                  <a:cubicBezTo>
                    <a:pt x="3627" y="5553"/>
                    <a:pt x="3452" y="5318"/>
                    <a:pt x="3292" y="5076"/>
                  </a:cubicBezTo>
                  <a:cubicBezTo>
                    <a:pt x="3247" y="4911"/>
                    <a:pt x="3428" y="4911"/>
                    <a:pt x="3504" y="5022"/>
                  </a:cubicBezTo>
                  <a:cubicBezTo>
                    <a:pt x="3681" y="4950"/>
                    <a:pt x="3907" y="5265"/>
                    <a:pt x="4014" y="5386"/>
                  </a:cubicBezTo>
                  <a:cubicBezTo>
                    <a:pt x="4065" y="5464"/>
                    <a:pt x="4201" y="5559"/>
                    <a:pt x="4131" y="5660"/>
                  </a:cubicBezTo>
                  <a:cubicBezTo>
                    <a:pt x="4179" y="5798"/>
                    <a:pt x="4366" y="5901"/>
                    <a:pt x="4335" y="6059"/>
                  </a:cubicBezTo>
                  <a:cubicBezTo>
                    <a:pt x="4401" y="6149"/>
                    <a:pt x="4703" y="6361"/>
                    <a:pt x="4458" y="6419"/>
                  </a:cubicBezTo>
                  <a:close/>
                </a:path>
              </a:pathLst>
            </a:custGeom>
            <a:solidFill>
              <a:srgbClr val="A4C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63"/>
            <p:cNvSpPr/>
            <p:nvPr/>
          </p:nvSpPr>
          <p:spPr>
            <a:xfrm>
              <a:off x="6323239" y="1125540"/>
              <a:ext cx="163365" cy="644005"/>
            </a:xfrm>
            <a:custGeom>
              <a:avLst/>
              <a:gdLst/>
              <a:ahLst/>
              <a:cxnLst/>
              <a:rect l="l" t="t" r="r" b="b"/>
              <a:pathLst>
                <a:path w="2091" h="8243" extrusionOk="0">
                  <a:moveTo>
                    <a:pt x="2029" y="8222"/>
                  </a:moveTo>
                  <a:cubicBezTo>
                    <a:pt x="2068" y="8209"/>
                    <a:pt x="2090" y="8168"/>
                    <a:pt x="2080" y="8129"/>
                  </a:cubicBezTo>
                  <a:cubicBezTo>
                    <a:pt x="2039" y="7975"/>
                    <a:pt x="1981" y="7825"/>
                    <a:pt x="1909" y="7683"/>
                  </a:cubicBezTo>
                  <a:cubicBezTo>
                    <a:pt x="1629" y="7107"/>
                    <a:pt x="1296" y="6561"/>
                    <a:pt x="951" y="6025"/>
                  </a:cubicBezTo>
                  <a:cubicBezTo>
                    <a:pt x="665" y="5609"/>
                    <a:pt x="481" y="5138"/>
                    <a:pt x="352" y="4654"/>
                  </a:cubicBezTo>
                  <a:cubicBezTo>
                    <a:pt x="253" y="4331"/>
                    <a:pt x="191" y="4000"/>
                    <a:pt x="169" y="3665"/>
                  </a:cubicBezTo>
                  <a:cubicBezTo>
                    <a:pt x="130" y="2873"/>
                    <a:pt x="158" y="2079"/>
                    <a:pt x="253" y="1291"/>
                  </a:cubicBezTo>
                  <a:cubicBezTo>
                    <a:pt x="276" y="1042"/>
                    <a:pt x="296" y="793"/>
                    <a:pt x="323" y="544"/>
                  </a:cubicBezTo>
                  <a:cubicBezTo>
                    <a:pt x="337" y="423"/>
                    <a:pt x="350" y="303"/>
                    <a:pt x="366" y="182"/>
                  </a:cubicBezTo>
                  <a:cubicBezTo>
                    <a:pt x="377" y="116"/>
                    <a:pt x="403" y="24"/>
                    <a:pt x="315" y="7"/>
                  </a:cubicBezTo>
                  <a:cubicBezTo>
                    <a:pt x="274" y="1"/>
                    <a:pt x="237" y="30"/>
                    <a:pt x="230" y="73"/>
                  </a:cubicBezTo>
                  <a:cubicBezTo>
                    <a:pt x="220" y="141"/>
                    <a:pt x="210" y="211"/>
                    <a:pt x="202" y="281"/>
                  </a:cubicBezTo>
                  <a:cubicBezTo>
                    <a:pt x="173" y="528"/>
                    <a:pt x="146" y="777"/>
                    <a:pt x="126" y="1023"/>
                  </a:cubicBezTo>
                  <a:cubicBezTo>
                    <a:pt x="99" y="1353"/>
                    <a:pt x="52" y="1682"/>
                    <a:pt x="31" y="2011"/>
                  </a:cubicBezTo>
                  <a:cubicBezTo>
                    <a:pt x="8" y="2352"/>
                    <a:pt x="4" y="2696"/>
                    <a:pt x="2" y="3039"/>
                  </a:cubicBezTo>
                  <a:cubicBezTo>
                    <a:pt x="0" y="3369"/>
                    <a:pt x="8" y="3698"/>
                    <a:pt x="54" y="4025"/>
                  </a:cubicBezTo>
                  <a:cubicBezTo>
                    <a:pt x="101" y="4350"/>
                    <a:pt x="198" y="4667"/>
                    <a:pt x="292" y="4982"/>
                  </a:cubicBezTo>
                  <a:cubicBezTo>
                    <a:pt x="387" y="5296"/>
                    <a:pt x="516" y="5597"/>
                    <a:pt x="681" y="5881"/>
                  </a:cubicBezTo>
                  <a:cubicBezTo>
                    <a:pt x="854" y="6158"/>
                    <a:pt x="1035" y="6428"/>
                    <a:pt x="1199" y="6710"/>
                  </a:cubicBezTo>
                  <a:cubicBezTo>
                    <a:pt x="1395" y="7024"/>
                    <a:pt x="1578" y="7351"/>
                    <a:pt x="1741" y="7687"/>
                  </a:cubicBezTo>
                  <a:cubicBezTo>
                    <a:pt x="1798" y="7794"/>
                    <a:pt x="1847" y="7907"/>
                    <a:pt x="1889" y="8022"/>
                  </a:cubicBezTo>
                  <a:cubicBezTo>
                    <a:pt x="1924" y="8092"/>
                    <a:pt x="1915" y="8242"/>
                    <a:pt x="2029" y="822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63"/>
            <p:cNvSpPr/>
            <p:nvPr/>
          </p:nvSpPr>
          <p:spPr>
            <a:xfrm>
              <a:off x="6462852" y="1611255"/>
              <a:ext cx="214694" cy="338761"/>
            </a:xfrm>
            <a:custGeom>
              <a:avLst/>
              <a:gdLst/>
              <a:ahLst/>
              <a:cxnLst/>
              <a:rect l="l" t="t" r="r" b="b"/>
              <a:pathLst>
                <a:path w="2748" h="4336" extrusionOk="0">
                  <a:moveTo>
                    <a:pt x="1040" y="4294"/>
                  </a:moveTo>
                  <a:cubicBezTo>
                    <a:pt x="1241" y="4278"/>
                    <a:pt x="1420" y="4173"/>
                    <a:pt x="1597" y="4082"/>
                  </a:cubicBezTo>
                  <a:cubicBezTo>
                    <a:pt x="1861" y="3953"/>
                    <a:pt x="2147" y="3879"/>
                    <a:pt x="2402" y="3739"/>
                  </a:cubicBezTo>
                  <a:cubicBezTo>
                    <a:pt x="2692" y="3593"/>
                    <a:pt x="2747" y="3235"/>
                    <a:pt x="2556" y="2982"/>
                  </a:cubicBezTo>
                  <a:cubicBezTo>
                    <a:pt x="2492" y="2924"/>
                    <a:pt x="2395" y="2998"/>
                    <a:pt x="2437" y="3076"/>
                  </a:cubicBezTo>
                  <a:cubicBezTo>
                    <a:pt x="2558" y="3231"/>
                    <a:pt x="2546" y="3482"/>
                    <a:pt x="2365" y="3585"/>
                  </a:cubicBezTo>
                  <a:cubicBezTo>
                    <a:pt x="2149" y="3714"/>
                    <a:pt x="1902" y="3782"/>
                    <a:pt x="1671" y="3881"/>
                  </a:cubicBezTo>
                  <a:cubicBezTo>
                    <a:pt x="1480" y="3957"/>
                    <a:pt x="1305" y="4087"/>
                    <a:pt x="1099" y="4132"/>
                  </a:cubicBezTo>
                  <a:cubicBezTo>
                    <a:pt x="602" y="4226"/>
                    <a:pt x="379" y="3813"/>
                    <a:pt x="363" y="3377"/>
                  </a:cubicBezTo>
                  <a:cubicBezTo>
                    <a:pt x="332" y="2461"/>
                    <a:pt x="517" y="1538"/>
                    <a:pt x="357" y="628"/>
                  </a:cubicBezTo>
                  <a:cubicBezTo>
                    <a:pt x="320" y="433"/>
                    <a:pt x="256" y="244"/>
                    <a:pt x="161" y="67"/>
                  </a:cubicBezTo>
                  <a:cubicBezTo>
                    <a:pt x="106" y="1"/>
                    <a:pt x="1" y="63"/>
                    <a:pt x="32" y="145"/>
                  </a:cubicBezTo>
                  <a:cubicBezTo>
                    <a:pt x="248" y="550"/>
                    <a:pt x="266" y="1021"/>
                    <a:pt x="268" y="1474"/>
                  </a:cubicBezTo>
                  <a:cubicBezTo>
                    <a:pt x="272" y="1778"/>
                    <a:pt x="252" y="2083"/>
                    <a:pt x="235" y="2387"/>
                  </a:cubicBezTo>
                  <a:cubicBezTo>
                    <a:pt x="223" y="2832"/>
                    <a:pt x="155" y="3295"/>
                    <a:pt x="268" y="3731"/>
                  </a:cubicBezTo>
                  <a:cubicBezTo>
                    <a:pt x="357" y="4080"/>
                    <a:pt x="671" y="4335"/>
                    <a:pt x="1040" y="429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63"/>
            <p:cNvSpPr/>
            <p:nvPr/>
          </p:nvSpPr>
          <p:spPr>
            <a:xfrm>
              <a:off x="6586997" y="1923919"/>
              <a:ext cx="16251" cy="11016"/>
            </a:xfrm>
            <a:custGeom>
              <a:avLst/>
              <a:gdLst/>
              <a:ahLst/>
              <a:cxnLst/>
              <a:rect l="l" t="t" r="r" b="b"/>
              <a:pathLst>
                <a:path w="208" h="141" extrusionOk="0">
                  <a:moveTo>
                    <a:pt x="105" y="113"/>
                  </a:moveTo>
                  <a:cubicBezTo>
                    <a:pt x="136" y="95"/>
                    <a:pt x="171" y="78"/>
                    <a:pt x="208" y="68"/>
                  </a:cubicBezTo>
                  <a:cubicBezTo>
                    <a:pt x="177" y="29"/>
                    <a:pt x="142" y="0"/>
                    <a:pt x="101" y="0"/>
                  </a:cubicBezTo>
                  <a:cubicBezTo>
                    <a:pt x="27" y="4"/>
                    <a:pt x="0" y="99"/>
                    <a:pt x="60" y="140"/>
                  </a:cubicBezTo>
                  <a:cubicBezTo>
                    <a:pt x="74" y="132"/>
                    <a:pt x="88" y="122"/>
                    <a:pt x="105" y="11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63"/>
            <p:cNvSpPr/>
            <p:nvPr/>
          </p:nvSpPr>
          <p:spPr>
            <a:xfrm>
              <a:off x="6736611" y="1739852"/>
              <a:ext cx="537048" cy="361887"/>
            </a:xfrm>
            <a:custGeom>
              <a:avLst/>
              <a:gdLst/>
              <a:ahLst/>
              <a:cxnLst/>
              <a:rect l="l" t="t" r="r" b="b"/>
              <a:pathLst>
                <a:path w="6874" h="4632" extrusionOk="0">
                  <a:moveTo>
                    <a:pt x="634" y="4625"/>
                  </a:moveTo>
                  <a:cubicBezTo>
                    <a:pt x="930" y="4605"/>
                    <a:pt x="1231" y="4623"/>
                    <a:pt x="1527" y="4592"/>
                  </a:cubicBezTo>
                  <a:cubicBezTo>
                    <a:pt x="1835" y="4557"/>
                    <a:pt x="2142" y="4494"/>
                    <a:pt x="2440" y="4403"/>
                  </a:cubicBezTo>
                  <a:cubicBezTo>
                    <a:pt x="2580" y="4360"/>
                    <a:pt x="2722" y="4319"/>
                    <a:pt x="2864" y="4278"/>
                  </a:cubicBezTo>
                  <a:cubicBezTo>
                    <a:pt x="3302" y="4150"/>
                    <a:pt x="3718" y="3965"/>
                    <a:pt x="4135" y="3782"/>
                  </a:cubicBezTo>
                  <a:cubicBezTo>
                    <a:pt x="4567" y="3588"/>
                    <a:pt x="4983" y="3360"/>
                    <a:pt x="5376" y="3097"/>
                  </a:cubicBezTo>
                  <a:cubicBezTo>
                    <a:pt x="5575" y="2965"/>
                    <a:pt x="5779" y="2836"/>
                    <a:pt x="5948" y="2667"/>
                  </a:cubicBezTo>
                  <a:cubicBezTo>
                    <a:pt x="6228" y="2385"/>
                    <a:pt x="6462" y="2050"/>
                    <a:pt x="6596" y="1671"/>
                  </a:cubicBezTo>
                  <a:cubicBezTo>
                    <a:pt x="6711" y="1373"/>
                    <a:pt x="6762" y="1054"/>
                    <a:pt x="6808" y="739"/>
                  </a:cubicBezTo>
                  <a:cubicBezTo>
                    <a:pt x="6841" y="527"/>
                    <a:pt x="6861" y="309"/>
                    <a:pt x="6874" y="97"/>
                  </a:cubicBezTo>
                  <a:cubicBezTo>
                    <a:pt x="6871" y="34"/>
                    <a:pt x="6793" y="1"/>
                    <a:pt x="6746" y="44"/>
                  </a:cubicBezTo>
                  <a:cubicBezTo>
                    <a:pt x="6721" y="64"/>
                    <a:pt x="6721" y="116"/>
                    <a:pt x="6719" y="141"/>
                  </a:cubicBezTo>
                  <a:cubicBezTo>
                    <a:pt x="6682" y="601"/>
                    <a:pt x="6631" y="1066"/>
                    <a:pt x="6493" y="1511"/>
                  </a:cubicBezTo>
                  <a:cubicBezTo>
                    <a:pt x="6384" y="1862"/>
                    <a:pt x="6186" y="2177"/>
                    <a:pt x="5946" y="2453"/>
                  </a:cubicBezTo>
                  <a:cubicBezTo>
                    <a:pt x="5703" y="2729"/>
                    <a:pt x="5374" y="2916"/>
                    <a:pt x="5067" y="3115"/>
                  </a:cubicBezTo>
                  <a:cubicBezTo>
                    <a:pt x="4440" y="3512"/>
                    <a:pt x="3753" y="3796"/>
                    <a:pt x="3061" y="4058"/>
                  </a:cubicBezTo>
                  <a:cubicBezTo>
                    <a:pt x="2683" y="4171"/>
                    <a:pt x="2306" y="4300"/>
                    <a:pt x="1920" y="4378"/>
                  </a:cubicBezTo>
                  <a:cubicBezTo>
                    <a:pt x="1531" y="4467"/>
                    <a:pt x="1134" y="4455"/>
                    <a:pt x="739" y="4467"/>
                  </a:cubicBezTo>
                  <a:cubicBezTo>
                    <a:pt x="519" y="4475"/>
                    <a:pt x="233" y="4510"/>
                    <a:pt x="19" y="4420"/>
                  </a:cubicBezTo>
                  <a:cubicBezTo>
                    <a:pt x="19" y="4473"/>
                    <a:pt x="13" y="4525"/>
                    <a:pt x="0" y="4576"/>
                  </a:cubicBezTo>
                  <a:cubicBezTo>
                    <a:pt x="126" y="4621"/>
                    <a:pt x="272" y="4632"/>
                    <a:pt x="412" y="4632"/>
                  </a:cubicBezTo>
                  <a:cubicBezTo>
                    <a:pt x="488" y="4632"/>
                    <a:pt x="564" y="4627"/>
                    <a:pt x="634" y="462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63"/>
            <p:cNvSpPr/>
            <p:nvPr/>
          </p:nvSpPr>
          <p:spPr>
            <a:xfrm>
              <a:off x="6597075" y="1597817"/>
              <a:ext cx="264305" cy="65627"/>
            </a:xfrm>
            <a:custGeom>
              <a:avLst/>
              <a:gdLst/>
              <a:ahLst/>
              <a:cxnLst/>
              <a:rect l="l" t="t" r="r" b="b"/>
              <a:pathLst>
                <a:path w="3383" h="840" extrusionOk="0">
                  <a:moveTo>
                    <a:pt x="3292" y="697"/>
                  </a:moveTo>
                  <a:cubicBezTo>
                    <a:pt x="3383" y="562"/>
                    <a:pt x="3072" y="475"/>
                    <a:pt x="2986" y="424"/>
                  </a:cubicBezTo>
                  <a:cubicBezTo>
                    <a:pt x="2562" y="224"/>
                    <a:pt x="2107" y="76"/>
                    <a:pt x="1638" y="23"/>
                  </a:cubicBezTo>
                  <a:cubicBezTo>
                    <a:pt x="1418" y="0"/>
                    <a:pt x="1198" y="2"/>
                    <a:pt x="980" y="35"/>
                  </a:cubicBezTo>
                  <a:cubicBezTo>
                    <a:pt x="811" y="66"/>
                    <a:pt x="640" y="119"/>
                    <a:pt x="476" y="152"/>
                  </a:cubicBezTo>
                  <a:cubicBezTo>
                    <a:pt x="357" y="177"/>
                    <a:pt x="235" y="196"/>
                    <a:pt x="114" y="210"/>
                  </a:cubicBezTo>
                  <a:cubicBezTo>
                    <a:pt x="52" y="204"/>
                    <a:pt x="1" y="268"/>
                    <a:pt x="36" y="325"/>
                  </a:cubicBezTo>
                  <a:cubicBezTo>
                    <a:pt x="34" y="352"/>
                    <a:pt x="46" y="379"/>
                    <a:pt x="68" y="395"/>
                  </a:cubicBezTo>
                  <a:cubicBezTo>
                    <a:pt x="474" y="839"/>
                    <a:pt x="1112" y="582"/>
                    <a:pt x="1626" y="553"/>
                  </a:cubicBezTo>
                  <a:cubicBezTo>
                    <a:pt x="2013" y="525"/>
                    <a:pt x="2403" y="553"/>
                    <a:pt x="2782" y="638"/>
                  </a:cubicBezTo>
                  <a:cubicBezTo>
                    <a:pt x="2887" y="660"/>
                    <a:pt x="2992" y="681"/>
                    <a:pt x="3097" y="706"/>
                  </a:cubicBezTo>
                  <a:cubicBezTo>
                    <a:pt x="3158" y="718"/>
                    <a:pt x="3241" y="755"/>
                    <a:pt x="3292" y="697"/>
                  </a:cubicBezTo>
                  <a:close/>
                  <a:moveTo>
                    <a:pt x="645" y="500"/>
                  </a:moveTo>
                  <a:cubicBezTo>
                    <a:pt x="498" y="492"/>
                    <a:pt x="350" y="451"/>
                    <a:pt x="241" y="348"/>
                  </a:cubicBezTo>
                  <a:cubicBezTo>
                    <a:pt x="542" y="313"/>
                    <a:pt x="838" y="200"/>
                    <a:pt x="1136" y="167"/>
                  </a:cubicBezTo>
                  <a:cubicBezTo>
                    <a:pt x="1675" y="124"/>
                    <a:pt x="2216" y="261"/>
                    <a:pt x="2714" y="469"/>
                  </a:cubicBezTo>
                  <a:cubicBezTo>
                    <a:pt x="2259" y="377"/>
                    <a:pt x="1790" y="364"/>
                    <a:pt x="1332" y="432"/>
                  </a:cubicBezTo>
                  <a:cubicBezTo>
                    <a:pt x="1103" y="463"/>
                    <a:pt x="877" y="510"/>
                    <a:pt x="645" y="50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63"/>
            <p:cNvSpPr/>
            <p:nvPr/>
          </p:nvSpPr>
          <p:spPr>
            <a:xfrm>
              <a:off x="6379803" y="1585239"/>
              <a:ext cx="84143" cy="31407"/>
            </a:xfrm>
            <a:custGeom>
              <a:avLst/>
              <a:gdLst/>
              <a:ahLst/>
              <a:cxnLst/>
              <a:rect l="l" t="t" r="r" b="b"/>
              <a:pathLst>
                <a:path w="1077" h="402" extrusionOk="0">
                  <a:moveTo>
                    <a:pt x="988" y="373"/>
                  </a:moveTo>
                  <a:cubicBezTo>
                    <a:pt x="1076" y="258"/>
                    <a:pt x="881" y="213"/>
                    <a:pt x="805" y="178"/>
                  </a:cubicBezTo>
                  <a:cubicBezTo>
                    <a:pt x="593" y="97"/>
                    <a:pt x="375" y="19"/>
                    <a:pt x="146" y="5"/>
                  </a:cubicBezTo>
                  <a:cubicBezTo>
                    <a:pt x="87" y="1"/>
                    <a:pt x="2" y="3"/>
                    <a:pt x="0" y="81"/>
                  </a:cubicBezTo>
                  <a:cubicBezTo>
                    <a:pt x="0" y="124"/>
                    <a:pt x="35" y="159"/>
                    <a:pt x="78" y="159"/>
                  </a:cubicBezTo>
                  <a:cubicBezTo>
                    <a:pt x="356" y="157"/>
                    <a:pt x="622" y="268"/>
                    <a:pt x="872" y="373"/>
                  </a:cubicBezTo>
                  <a:cubicBezTo>
                    <a:pt x="905" y="402"/>
                    <a:pt x="955" y="402"/>
                    <a:pt x="988" y="37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63"/>
            <p:cNvSpPr/>
            <p:nvPr/>
          </p:nvSpPr>
          <p:spPr>
            <a:xfrm>
              <a:off x="6368865" y="1555551"/>
              <a:ext cx="102894" cy="55627"/>
            </a:xfrm>
            <a:custGeom>
              <a:avLst/>
              <a:gdLst/>
              <a:ahLst/>
              <a:cxnLst/>
              <a:rect l="l" t="t" r="r" b="b"/>
              <a:pathLst>
                <a:path w="1317" h="712" extrusionOk="0">
                  <a:moveTo>
                    <a:pt x="1082" y="702"/>
                  </a:moveTo>
                  <a:cubicBezTo>
                    <a:pt x="1317" y="607"/>
                    <a:pt x="733" y="193"/>
                    <a:pt x="626" y="161"/>
                  </a:cubicBezTo>
                  <a:cubicBezTo>
                    <a:pt x="478" y="91"/>
                    <a:pt x="311" y="51"/>
                    <a:pt x="153" y="25"/>
                  </a:cubicBezTo>
                  <a:cubicBezTo>
                    <a:pt x="101" y="8"/>
                    <a:pt x="31" y="0"/>
                    <a:pt x="11" y="68"/>
                  </a:cubicBezTo>
                  <a:cubicBezTo>
                    <a:pt x="0" y="107"/>
                    <a:pt x="25" y="148"/>
                    <a:pt x="64" y="161"/>
                  </a:cubicBezTo>
                  <a:cubicBezTo>
                    <a:pt x="128" y="177"/>
                    <a:pt x="194" y="185"/>
                    <a:pt x="257" y="200"/>
                  </a:cubicBezTo>
                  <a:cubicBezTo>
                    <a:pt x="543" y="257"/>
                    <a:pt x="825" y="411"/>
                    <a:pt x="992" y="656"/>
                  </a:cubicBezTo>
                  <a:cubicBezTo>
                    <a:pt x="1006" y="691"/>
                    <a:pt x="1045" y="712"/>
                    <a:pt x="1082" y="70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63"/>
            <p:cNvSpPr/>
            <p:nvPr/>
          </p:nvSpPr>
          <p:spPr>
            <a:xfrm>
              <a:off x="6655280" y="1691960"/>
              <a:ext cx="169459" cy="52970"/>
            </a:xfrm>
            <a:custGeom>
              <a:avLst/>
              <a:gdLst/>
              <a:ahLst/>
              <a:cxnLst/>
              <a:rect l="l" t="t" r="r" b="b"/>
              <a:pathLst>
                <a:path w="2169" h="678" extrusionOk="0">
                  <a:moveTo>
                    <a:pt x="1290" y="669"/>
                  </a:moveTo>
                  <a:cubicBezTo>
                    <a:pt x="1451" y="665"/>
                    <a:pt x="1609" y="630"/>
                    <a:pt x="1757" y="566"/>
                  </a:cubicBezTo>
                  <a:cubicBezTo>
                    <a:pt x="1842" y="525"/>
                    <a:pt x="1922" y="478"/>
                    <a:pt x="1998" y="422"/>
                  </a:cubicBezTo>
                  <a:cubicBezTo>
                    <a:pt x="2058" y="371"/>
                    <a:pt x="2160" y="328"/>
                    <a:pt x="2169" y="241"/>
                  </a:cubicBezTo>
                  <a:cubicBezTo>
                    <a:pt x="2165" y="163"/>
                    <a:pt x="2060" y="141"/>
                    <a:pt x="2023" y="208"/>
                  </a:cubicBezTo>
                  <a:cubicBezTo>
                    <a:pt x="1903" y="315"/>
                    <a:pt x="1763" y="402"/>
                    <a:pt x="1613" y="459"/>
                  </a:cubicBezTo>
                  <a:cubicBezTo>
                    <a:pt x="1119" y="618"/>
                    <a:pt x="537" y="445"/>
                    <a:pt x="179" y="79"/>
                  </a:cubicBezTo>
                  <a:cubicBezTo>
                    <a:pt x="116" y="1"/>
                    <a:pt x="0" y="91"/>
                    <a:pt x="58" y="171"/>
                  </a:cubicBezTo>
                  <a:cubicBezTo>
                    <a:pt x="204" y="340"/>
                    <a:pt x="406" y="455"/>
                    <a:pt x="607" y="542"/>
                  </a:cubicBezTo>
                  <a:cubicBezTo>
                    <a:pt x="823" y="634"/>
                    <a:pt x="1056" y="677"/>
                    <a:pt x="1290" y="66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63"/>
            <p:cNvSpPr/>
            <p:nvPr/>
          </p:nvSpPr>
          <p:spPr>
            <a:xfrm>
              <a:off x="6658796" y="1698914"/>
              <a:ext cx="153442" cy="56017"/>
            </a:xfrm>
            <a:custGeom>
              <a:avLst/>
              <a:gdLst/>
              <a:ahLst/>
              <a:cxnLst/>
              <a:rect l="l" t="t" r="r" b="b"/>
              <a:pathLst>
                <a:path w="1964" h="717" extrusionOk="0">
                  <a:moveTo>
                    <a:pt x="1149" y="714"/>
                  </a:moveTo>
                  <a:cubicBezTo>
                    <a:pt x="1434" y="689"/>
                    <a:pt x="1690" y="525"/>
                    <a:pt x="1924" y="370"/>
                  </a:cubicBezTo>
                  <a:cubicBezTo>
                    <a:pt x="1957" y="344"/>
                    <a:pt x="1963" y="296"/>
                    <a:pt x="1939" y="263"/>
                  </a:cubicBezTo>
                  <a:cubicBezTo>
                    <a:pt x="1891" y="204"/>
                    <a:pt x="1825" y="251"/>
                    <a:pt x="1780" y="286"/>
                  </a:cubicBezTo>
                  <a:cubicBezTo>
                    <a:pt x="1587" y="405"/>
                    <a:pt x="1379" y="533"/>
                    <a:pt x="1151" y="562"/>
                  </a:cubicBezTo>
                  <a:cubicBezTo>
                    <a:pt x="930" y="566"/>
                    <a:pt x="704" y="516"/>
                    <a:pt x="525" y="387"/>
                  </a:cubicBezTo>
                  <a:cubicBezTo>
                    <a:pt x="389" y="294"/>
                    <a:pt x="258" y="191"/>
                    <a:pt x="161" y="58"/>
                  </a:cubicBezTo>
                  <a:cubicBezTo>
                    <a:pt x="97" y="0"/>
                    <a:pt x="1" y="74"/>
                    <a:pt x="40" y="150"/>
                  </a:cubicBezTo>
                  <a:cubicBezTo>
                    <a:pt x="161" y="315"/>
                    <a:pt x="326" y="440"/>
                    <a:pt x="496" y="549"/>
                  </a:cubicBezTo>
                  <a:cubicBezTo>
                    <a:pt x="688" y="673"/>
                    <a:pt x="922" y="716"/>
                    <a:pt x="1149" y="71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63"/>
            <p:cNvSpPr/>
            <p:nvPr/>
          </p:nvSpPr>
          <p:spPr>
            <a:xfrm>
              <a:off x="6671140" y="1720555"/>
              <a:ext cx="21954" cy="32892"/>
            </a:xfrm>
            <a:custGeom>
              <a:avLst/>
              <a:gdLst/>
              <a:ahLst/>
              <a:cxnLst/>
              <a:rect l="l" t="t" r="r" b="b"/>
              <a:pathLst>
                <a:path w="281" h="421" extrusionOk="0">
                  <a:moveTo>
                    <a:pt x="180" y="336"/>
                  </a:moveTo>
                  <a:cubicBezTo>
                    <a:pt x="223" y="260"/>
                    <a:pt x="256" y="180"/>
                    <a:pt x="277" y="95"/>
                  </a:cubicBezTo>
                  <a:cubicBezTo>
                    <a:pt x="281" y="52"/>
                    <a:pt x="252" y="15"/>
                    <a:pt x="211" y="9"/>
                  </a:cubicBezTo>
                  <a:cubicBezTo>
                    <a:pt x="147" y="1"/>
                    <a:pt x="126" y="60"/>
                    <a:pt x="116" y="112"/>
                  </a:cubicBezTo>
                  <a:cubicBezTo>
                    <a:pt x="96" y="163"/>
                    <a:pt x="75" y="213"/>
                    <a:pt x="48" y="260"/>
                  </a:cubicBezTo>
                  <a:cubicBezTo>
                    <a:pt x="1" y="346"/>
                    <a:pt x="129" y="420"/>
                    <a:pt x="180" y="33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63"/>
            <p:cNvSpPr/>
            <p:nvPr/>
          </p:nvSpPr>
          <p:spPr>
            <a:xfrm>
              <a:off x="6685359" y="1728758"/>
              <a:ext cx="18516" cy="29220"/>
            </a:xfrm>
            <a:custGeom>
              <a:avLst/>
              <a:gdLst/>
              <a:ahLst/>
              <a:cxnLst/>
              <a:rect l="l" t="t" r="r" b="b"/>
              <a:pathLst>
                <a:path w="237" h="374" extrusionOk="0">
                  <a:moveTo>
                    <a:pt x="177" y="281"/>
                  </a:moveTo>
                  <a:cubicBezTo>
                    <a:pt x="204" y="219"/>
                    <a:pt x="235" y="153"/>
                    <a:pt x="237" y="85"/>
                  </a:cubicBezTo>
                  <a:cubicBezTo>
                    <a:pt x="222" y="1"/>
                    <a:pt x="101" y="1"/>
                    <a:pt x="86" y="85"/>
                  </a:cubicBezTo>
                  <a:cubicBezTo>
                    <a:pt x="76" y="132"/>
                    <a:pt x="60" y="178"/>
                    <a:pt x="37" y="221"/>
                  </a:cubicBezTo>
                  <a:cubicBezTo>
                    <a:pt x="0" y="313"/>
                    <a:pt x="136" y="373"/>
                    <a:pt x="177" y="28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63"/>
            <p:cNvSpPr/>
            <p:nvPr/>
          </p:nvSpPr>
          <p:spPr>
            <a:xfrm>
              <a:off x="6703641" y="1732508"/>
              <a:ext cx="24845" cy="27345"/>
            </a:xfrm>
            <a:custGeom>
              <a:avLst/>
              <a:gdLst/>
              <a:ahLst/>
              <a:cxnLst/>
              <a:rect l="l" t="t" r="r" b="b"/>
              <a:pathLst>
                <a:path w="318" h="350" extrusionOk="0">
                  <a:moveTo>
                    <a:pt x="153" y="294"/>
                  </a:moveTo>
                  <a:cubicBezTo>
                    <a:pt x="317" y="25"/>
                    <a:pt x="33" y="0"/>
                    <a:pt x="52" y="150"/>
                  </a:cubicBezTo>
                  <a:cubicBezTo>
                    <a:pt x="40" y="193"/>
                    <a:pt x="1" y="230"/>
                    <a:pt x="13" y="276"/>
                  </a:cubicBezTo>
                  <a:cubicBezTo>
                    <a:pt x="33" y="339"/>
                    <a:pt x="118" y="350"/>
                    <a:pt x="153" y="29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63"/>
            <p:cNvSpPr/>
            <p:nvPr/>
          </p:nvSpPr>
          <p:spPr>
            <a:xfrm>
              <a:off x="6713094" y="1737586"/>
              <a:ext cx="14766" cy="22110"/>
            </a:xfrm>
            <a:custGeom>
              <a:avLst/>
              <a:gdLst/>
              <a:ahLst/>
              <a:cxnLst/>
              <a:rect l="l" t="t" r="r" b="b"/>
              <a:pathLst>
                <a:path w="189" h="283" extrusionOk="0">
                  <a:moveTo>
                    <a:pt x="172" y="213"/>
                  </a:moveTo>
                  <a:cubicBezTo>
                    <a:pt x="180" y="168"/>
                    <a:pt x="188" y="112"/>
                    <a:pt x="163" y="71"/>
                  </a:cubicBezTo>
                  <a:cubicBezTo>
                    <a:pt x="112" y="1"/>
                    <a:pt x="1" y="56"/>
                    <a:pt x="28" y="141"/>
                  </a:cubicBezTo>
                  <a:cubicBezTo>
                    <a:pt x="28" y="157"/>
                    <a:pt x="26" y="174"/>
                    <a:pt x="22" y="192"/>
                  </a:cubicBezTo>
                  <a:cubicBezTo>
                    <a:pt x="17" y="233"/>
                    <a:pt x="44" y="270"/>
                    <a:pt x="87" y="277"/>
                  </a:cubicBezTo>
                  <a:cubicBezTo>
                    <a:pt x="128" y="283"/>
                    <a:pt x="166" y="254"/>
                    <a:pt x="172" y="21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63"/>
            <p:cNvSpPr/>
            <p:nvPr/>
          </p:nvSpPr>
          <p:spPr>
            <a:xfrm>
              <a:off x="6727235" y="1743759"/>
              <a:ext cx="15079" cy="22188"/>
            </a:xfrm>
            <a:custGeom>
              <a:avLst/>
              <a:gdLst/>
              <a:ahLst/>
              <a:cxnLst/>
              <a:rect l="l" t="t" r="r" b="b"/>
              <a:pathLst>
                <a:path w="193" h="284" extrusionOk="0">
                  <a:moveTo>
                    <a:pt x="133" y="249"/>
                  </a:moveTo>
                  <a:cubicBezTo>
                    <a:pt x="182" y="214"/>
                    <a:pt x="186" y="142"/>
                    <a:pt x="192" y="86"/>
                  </a:cubicBezTo>
                  <a:cubicBezTo>
                    <a:pt x="178" y="0"/>
                    <a:pt x="54" y="0"/>
                    <a:pt x="40" y="86"/>
                  </a:cubicBezTo>
                  <a:cubicBezTo>
                    <a:pt x="38" y="113"/>
                    <a:pt x="32" y="138"/>
                    <a:pt x="22" y="163"/>
                  </a:cubicBezTo>
                  <a:cubicBezTo>
                    <a:pt x="1" y="226"/>
                    <a:pt x="79" y="284"/>
                    <a:pt x="133" y="24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63"/>
            <p:cNvSpPr/>
            <p:nvPr/>
          </p:nvSpPr>
          <p:spPr>
            <a:xfrm>
              <a:off x="6739970" y="1743212"/>
              <a:ext cx="14688" cy="19376"/>
            </a:xfrm>
            <a:custGeom>
              <a:avLst/>
              <a:gdLst/>
              <a:ahLst/>
              <a:cxnLst/>
              <a:rect l="l" t="t" r="r" b="b"/>
              <a:pathLst>
                <a:path w="188" h="248" extrusionOk="0">
                  <a:moveTo>
                    <a:pt x="159" y="163"/>
                  </a:moveTo>
                  <a:cubicBezTo>
                    <a:pt x="182" y="100"/>
                    <a:pt x="188" y="5"/>
                    <a:pt x="97" y="1"/>
                  </a:cubicBezTo>
                  <a:cubicBezTo>
                    <a:pt x="56" y="1"/>
                    <a:pt x="21" y="36"/>
                    <a:pt x="21" y="79"/>
                  </a:cubicBezTo>
                  <a:cubicBezTo>
                    <a:pt x="19" y="93"/>
                    <a:pt x="17" y="110"/>
                    <a:pt x="13" y="124"/>
                  </a:cubicBezTo>
                  <a:cubicBezTo>
                    <a:pt x="0" y="215"/>
                    <a:pt x="126" y="248"/>
                    <a:pt x="159" y="16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63"/>
            <p:cNvSpPr/>
            <p:nvPr/>
          </p:nvSpPr>
          <p:spPr>
            <a:xfrm>
              <a:off x="6659108" y="1712742"/>
              <a:ext cx="21954" cy="33439"/>
            </a:xfrm>
            <a:custGeom>
              <a:avLst/>
              <a:gdLst/>
              <a:ahLst/>
              <a:cxnLst/>
              <a:rect l="l" t="t" r="r" b="b"/>
              <a:pathLst>
                <a:path w="281" h="428" extrusionOk="0">
                  <a:moveTo>
                    <a:pt x="163" y="362"/>
                  </a:moveTo>
                  <a:cubicBezTo>
                    <a:pt x="204" y="280"/>
                    <a:pt x="256" y="198"/>
                    <a:pt x="280" y="109"/>
                  </a:cubicBezTo>
                  <a:cubicBezTo>
                    <a:pt x="280" y="23"/>
                    <a:pt x="161" y="0"/>
                    <a:pt x="130" y="82"/>
                  </a:cubicBezTo>
                  <a:cubicBezTo>
                    <a:pt x="102" y="150"/>
                    <a:pt x="69" y="218"/>
                    <a:pt x="32" y="284"/>
                  </a:cubicBezTo>
                  <a:cubicBezTo>
                    <a:pt x="1" y="366"/>
                    <a:pt x="108" y="428"/>
                    <a:pt x="163" y="36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63"/>
            <p:cNvSpPr/>
            <p:nvPr/>
          </p:nvSpPr>
          <p:spPr>
            <a:xfrm>
              <a:off x="6657233" y="1703367"/>
              <a:ext cx="13829" cy="18907"/>
            </a:xfrm>
            <a:custGeom>
              <a:avLst/>
              <a:gdLst/>
              <a:ahLst/>
              <a:cxnLst/>
              <a:rect l="l" t="t" r="r" b="b"/>
              <a:pathLst>
                <a:path w="177" h="242" extrusionOk="0">
                  <a:moveTo>
                    <a:pt x="167" y="165"/>
                  </a:moveTo>
                  <a:cubicBezTo>
                    <a:pt x="175" y="141"/>
                    <a:pt x="177" y="114"/>
                    <a:pt x="177" y="89"/>
                  </a:cubicBezTo>
                  <a:cubicBezTo>
                    <a:pt x="171" y="23"/>
                    <a:pt x="78" y="1"/>
                    <a:pt x="41" y="52"/>
                  </a:cubicBezTo>
                  <a:cubicBezTo>
                    <a:pt x="29" y="71"/>
                    <a:pt x="23" y="93"/>
                    <a:pt x="23" y="116"/>
                  </a:cubicBezTo>
                  <a:cubicBezTo>
                    <a:pt x="0" y="159"/>
                    <a:pt x="21" y="211"/>
                    <a:pt x="66" y="227"/>
                  </a:cubicBezTo>
                  <a:cubicBezTo>
                    <a:pt x="111" y="241"/>
                    <a:pt x="158" y="213"/>
                    <a:pt x="167" y="16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63"/>
            <p:cNvSpPr/>
            <p:nvPr/>
          </p:nvSpPr>
          <p:spPr>
            <a:xfrm>
              <a:off x="6407616" y="1628131"/>
              <a:ext cx="69612" cy="27735"/>
            </a:xfrm>
            <a:custGeom>
              <a:avLst/>
              <a:gdLst/>
              <a:ahLst/>
              <a:cxnLst/>
              <a:rect l="l" t="t" r="r" b="b"/>
              <a:pathLst>
                <a:path w="891" h="355" extrusionOk="0">
                  <a:moveTo>
                    <a:pt x="698" y="347"/>
                  </a:moveTo>
                  <a:cubicBezTo>
                    <a:pt x="743" y="342"/>
                    <a:pt x="790" y="344"/>
                    <a:pt x="831" y="324"/>
                  </a:cubicBezTo>
                  <a:cubicBezTo>
                    <a:pt x="891" y="287"/>
                    <a:pt x="872" y="194"/>
                    <a:pt x="802" y="182"/>
                  </a:cubicBezTo>
                  <a:cubicBezTo>
                    <a:pt x="685" y="198"/>
                    <a:pt x="562" y="205"/>
                    <a:pt x="447" y="165"/>
                  </a:cubicBezTo>
                  <a:cubicBezTo>
                    <a:pt x="346" y="126"/>
                    <a:pt x="249" y="77"/>
                    <a:pt x="159" y="19"/>
                  </a:cubicBezTo>
                  <a:cubicBezTo>
                    <a:pt x="122" y="1"/>
                    <a:pt x="76" y="13"/>
                    <a:pt x="56" y="48"/>
                  </a:cubicBezTo>
                  <a:cubicBezTo>
                    <a:pt x="0" y="155"/>
                    <a:pt x="189" y="205"/>
                    <a:pt x="259" y="248"/>
                  </a:cubicBezTo>
                  <a:cubicBezTo>
                    <a:pt x="393" y="322"/>
                    <a:pt x="545" y="355"/>
                    <a:pt x="698" y="34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63"/>
            <p:cNvSpPr/>
            <p:nvPr/>
          </p:nvSpPr>
          <p:spPr>
            <a:xfrm>
              <a:off x="6458555" y="1648287"/>
              <a:ext cx="14688" cy="29454"/>
            </a:xfrm>
            <a:custGeom>
              <a:avLst/>
              <a:gdLst/>
              <a:ahLst/>
              <a:cxnLst/>
              <a:rect l="l" t="t" r="r" b="b"/>
              <a:pathLst>
                <a:path w="188" h="377" extrusionOk="0">
                  <a:moveTo>
                    <a:pt x="161" y="294"/>
                  </a:moveTo>
                  <a:cubicBezTo>
                    <a:pt x="177" y="226"/>
                    <a:pt x="185" y="156"/>
                    <a:pt x="187" y="86"/>
                  </a:cubicBezTo>
                  <a:cubicBezTo>
                    <a:pt x="171" y="0"/>
                    <a:pt x="50" y="0"/>
                    <a:pt x="35" y="86"/>
                  </a:cubicBezTo>
                  <a:cubicBezTo>
                    <a:pt x="33" y="142"/>
                    <a:pt x="27" y="200"/>
                    <a:pt x="13" y="253"/>
                  </a:cubicBezTo>
                  <a:cubicBezTo>
                    <a:pt x="0" y="344"/>
                    <a:pt x="126" y="377"/>
                    <a:pt x="161" y="29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63"/>
            <p:cNvSpPr/>
            <p:nvPr/>
          </p:nvSpPr>
          <p:spPr>
            <a:xfrm>
              <a:off x="6446836" y="1644694"/>
              <a:ext cx="16407" cy="32579"/>
            </a:xfrm>
            <a:custGeom>
              <a:avLst/>
              <a:gdLst/>
              <a:ahLst/>
              <a:cxnLst/>
              <a:rect l="l" t="t" r="r" b="b"/>
              <a:pathLst>
                <a:path w="210" h="417" extrusionOk="0">
                  <a:moveTo>
                    <a:pt x="159" y="361"/>
                  </a:moveTo>
                  <a:cubicBezTo>
                    <a:pt x="191" y="272"/>
                    <a:pt x="210" y="180"/>
                    <a:pt x="210" y="85"/>
                  </a:cubicBezTo>
                  <a:cubicBezTo>
                    <a:pt x="196" y="1"/>
                    <a:pt x="74" y="1"/>
                    <a:pt x="60" y="85"/>
                  </a:cubicBezTo>
                  <a:cubicBezTo>
                    <a:pt x="58" y="157"/>
                    <a:pt x="43" y="227"/>
                    <a:pt x="21" y="293"/>
                  </a:cubicBezTo>
                  <a:cubicBezTo>
                    <a:pt x="0" y="334"/>
                    <a:pt x="19" y="381"/>
                    <a:pt x="60" y="400"/>
                  </a:cubicBezTo>
                  <a:cubicBezTo>
                    <a:pt x="99" y="416"/>
                    <a:pt x="142" y="398"/>
                    <a:pt x="159" y="36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63"/>
            <p:cNvSpPr/>
            <p:nvPr/>
          </p:nvSpPr>
          <p:spPr>
            <a:xfrm>
              <a:off x="6433945" y="1642662"/>
              <a:ext cx="17735" cy="33829"/>
            </a:xfrm>
            <a:custGeom>
              <a:avLst/>
              <a:gdLst/>
              <a:ahLst/>
              <a:cxnLst/>
              <a:rect l="l" t="t" r="r" b="b"/>
              <a:pathLst>
                <a:path w="227" h="433" extrusionOk="0">
                  <a:moveTo>
                    <a:pt x="161" y="358"/>
                  </a:moveTo>
                  <a:cubicBezTo>
                    <a:pt x="188" y="276"/>
                    <a:pt x="227" y="183"/>
                    <a:pt x="206" y="95"/>
                  </a:cubicBezTo>
                  <a:cubicBezTo>
                    <a:pt x="177" y="0"/>
                    <a:pt x="35" y="39"/>
                    <a:pt x="60" y="136"/>
                  </a:cubicBezTo>
                  <a:cubicBezTo>
                    <a:pt x="56" y="191"/>
                    <a:pt x="42" y="247"/>
                    <a:pt x="19" y="298"/>
                  </a:cubicBezTo>
                  <a:cubicBezTo>
                    <a:pt x="1" y="383"/>
                    <a:pt x="114" y="432"/>
                    <a:pt x="161" y="35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63"/>
            <p:cNvSpPr/>
            <p:nvPr/>
          </p:nvSpPr>
          <p:spPr>
            <a:xfrm>
              <a:off x="6422382" y="1642975"/>
              <a:ext cx="21485" cy="28985"/>
            </a:xfrm>
            <a:custGeom>
              <a:avLst/>
              <a:gdLst/>
              <a:ahLst/>
              <a:cxnLst/>
              <a:rect l="l" t="t" r="r" b="b"/>
              <a:pathLst>
                <a:path w="275" h="371" extrusionOk="0">
                  <a:moveTo>
                    <a:pt x="124" y="348"/>
                  </a:moveTo>
                  <a:cubicBezTo>
                    <a:pt x="208" y="303"/>
                    <a:pt x="274" y="0"/>
                    <a:pt x="111" y="31"/>
                  </a:cubicBezTo>
                  <a:cubicBezTo>
                    <a:pt x="72" y="41"/>
                    <a:pt x="48" y="82"/>
                    <a:pt x="58" y="124"/>
                  </a:cubicBezTo>
                  <a:cubicBezTo>
                    <a:pt x="60" y="146"/>
                    <a:pt x="58" y="167"/>
                    <a:pt x="50" y="187"/>
                  </a:cubicBezTo>
                  <a:cubicBezTo>
                    <a:pt x="42" y="208"/>
                    <a:pt x="33" y="229"/>
                    <a:pt x="25" y="249"/>
                  </a:cubicBezTo>
                  <a:cubicBezTo>
                    <a:pt x="0" y="311"/>
                    <a:pt x="62" y="370"/>
                    <a:pt x="124" y="34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63"/>
            <p:cNvSpPr/>
            <p:nvPr/>
          </p:nvSpPr>
          <p:spPr>
            <a:xfrm>
              <a:off x="6410351" y="1637975"/>
              <a:ext cx="16954" cy="26876"/>
            </a:xfrm>
            <a:custGeom>
              <a:avLst/>
              <a:gdLst/>
              <a:ahLst/>
              <a:cxnLst/>
              <a:rect l="l" t="t" r="r" b="b"/>
              <a:pathLst>
                <a:path w="217" h="344" extrusionOk="0">
                  <a:moveTo>
                    <a:pt x="161" y="270"/>
                  </a:moveTo>
                  <a:cubicBezTo>
                    <a:pt x="183" y="212"/>
                    <a:pt x="216" y="144"/>
                    <a:pt x="193" y="81"/>
                  </a:cubicBezTo>
                  <a:cubicBezTo>
                    <a:pt x="159" y="0"/>
                    <a:pt x="37" y="33"/>
                    <a:pt x="49" y="122"/>
                  </a:cubicBezTo>
                  <a:cubicBezTo>
                    <a:pt x="43" y="153"/>
                    <a:pt x="35" y="183"/>
                    <a:pt x="21" y="212"/>
                  </a:cubicBezTo>
                  <a:cubicBezTo>
                    <a:pt x="0" y="297"/>
                    <a:pt x="113" y="344"/>
                    <a:pt x="161" y="27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63"/>
            <p:cNvSpPr/>
            <p:nvPr/>
          </p:nvSpPr>
          <p:spPr>
            <a:xfrm>
              <a:off x="6399726" y="1640240"/>
              <a:ext cx="17891" cy="18829"/>
            </a:xfrm>
            <a:custGeom>
              <a:avLst/>
              <a:gdLst/>
              <a:ahLst/>
              <a:cxnLst/>
              <a:rect l="l" t="t" r="r" b="b"/>
              <a:pathLst>
                <a:path w="229" h="241" extrusionOk="0">
                  <a:moveTo>
                    <a:pt x="188" y="150"/>
                  </a:moveTo>
                  <a:cubicBezTo>
                    <a:pt x="229" y="95"/>
                    <a:pt x="220" y="2"/>
                    <a:pt x="136" y="0"/>
                  </a:cubicBezTo>
                  <a:cubicBezTo>
                    <a:pt x="99" y="0"/>
                    <a:pt x="66" y="27"/>
                    <a:pt x="62" y="64"/>
                  </a:cubicBezTo>
                  <a:cubicBezTo>
                    <a:pt x="0" y="152"/>
                    <a:pt x="128" y="241"/>
                    <a:pt x="188" y="15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63"/>
            <p:cNvSpPr/>
            <p:nvPr/>
          </p:nvSpPr>
          <p:spPr>
            <a:xfrm>
              <a:off x="6588247" y="1922904"/>
              <a:ext cx="164146" cy="182506"/>
            </a:xfrm>
            <a:custGeom>
              <a:avLst/>
              <a:gdLst/>
              <a:ahLst/>
              <a:cxnLst/>
              <a:rect l="l" t="t" r="r" b="b"/>
              <a:pathLst>
                <a:path w="2101" h="2336" extrusionOk="0">
                  <a:moveTo>
                    <a:pt x="2084" y="2235"/>
                  </a:moveTo>
                  <a:cubicBezTo>
                    <a:pt x="2101" y="2196"/>
                    <a:pt x="2082" y="2153"/>
                    <a:pt x="2045" y="2136"/>
                  </a:cubicBezTo>
                  <a:cubicBezTo>
                    <a:pt x="2019" y="2126"/>
                    <a:pt x="1994" y="2110"/>
                    <a:pt x="1973" y="2091"/>
                  </a:cubicBezTo>
                  <a:cubicBezTo>
                    <a:pt x="1827" y="1951"/>
                    <a:pt x="1749" y="1758"/>
                    <a:pt x="1620" y="1603"/>
                  </a:cubicBezTo>
                  <a:cubicBezTo>
                    <a:pt x="1350" y="1239"/>
                    <a:pt x="904" y="1075"/>
                    <a:pt x="599" y="748"/>
                  </a:cubicBezTo>
                  <a:cubicBezTo>
                    <a:pt x="424" y="550"/>
                    <a:pt x="299" y="318"/>
                    <a:pt x="153" y="100"/>
                  </a:cubicBezTo>
                  <a:cubicBezTo>
                    <a:pt x="151" y="1"/>
                    <a:pt x="3" y="1"/>
                    <a:pt x="0" y="100"/>
                  </a:cubicBezTo>
                  <a:cubicBezTo>
                    <a:pt x="0" y="186"/>
                    <a:pt x="79" y="248"/>
                    <a:pt x="116" y="322"/>
                  </a:cubicBezTo>
                  <a:cubicBezTo>
                    <a:pt x="214" y="476"/>
                    <a:pt x="303" y="624"/>
                    <a:pt x="418" y="764"/>
                  </a:cubicBezTo>
                  <a:cubicBezTo>
                    <a:pt x="648" y="1073"/>
                    <a:pt x="1011" y="1233"/>
                    <a:pt x="1297" y="1482"/>
                  </a:cubicBezTo>
                  <a:cubicBezTo>
                    <a:pt x="1408" y="1579"/>
                    <a:pt x="1506" y="1692"/>
                    <a:pt x="1589" y="1815"/>
                  </a:cubicBezTo>
                  <a:cubicBezTo>
                    <a:pt x="1675" y="1945"/>
                    <a:pt x="1747" y="2085"/>
                    <a:pt x="1862" y="2192"/>
                  </a:cubicBezTo>
                  <a:cubicBezTo>
                    <a:pt x="1918" y="2245"/>
                    <a:pt x="2033" y="2336"/>
                    <a:pt x="2084" y="223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63"/>
            <p:cNvSpPr/>
            <p:nvPr/>
          </p:nvSpPr>
          <p:spPr>
            <a:xfrm>
              <a:off x="6676140" y="1989624"/>
              <a:ext cx="115472" cy="42814"/>
            </a:xfrm>
            <a:custGeom>
              <a:avLst/>
              <a:gdLst/>
              <a:ahLst/>
              <a:cxnLst/>
              <a:rect l="l" t="t" r="r" b="b"/>
              <a:pathLst>
                <a:path w="1478" h="548" extrusionOk="0">
                  <a:moveTo>
                    <a:pt x="256" y="546"/>
                  </a:moveTo>
                  <a:cubicBezTo>
                    <a:pt x="661" y="548"/>
                    <a:pt x="1052" y="389"/>
                    <a:pt x="1394" y="180"/>
                  </a:cubicBezTo>
                  <a:cubicBezTo>
                    <a:pt x="1478" y="128"/>
                    <a:pt x="1404" y="1"/>
                    <a:pt x="1315" y="50"/>
                  </a:cubicBezTo>
                  <a:cubicBezTo>
                    <a:pt x="1025" y="225"/>
                    <a:pt x="698" y="369"/>
                    <a:pt x="355" y="389"/>
                  </a:cubicBezTo>
                  <a:cubicBezTo>
                    <a:pt x="266" y="396"/>
                    <a:pt x="176" y="394"/>
                    <a:pt x="85" y="394"/>
                  </a:cubicBezTo>
                  <a:cubicBezTo>
                    <a:pt x="1" y="408"/>
                    <a:pt x="1" y="529"/>
                    <a:pt x="85" y="544"/>
                  </a:cubicBezTo>
                  <a:cubicBezTo>
                    <a:pt x="143" y="544"/>
                    <a:pt x="198" y="546"/>
                    <a:pt x="256" y="54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63"/>
            <p:cNvSpPr/>
            <p:nvPr/>
          </p:nvSpPr>
          <p:spPr>
            <a:xfrm>
              <a:off x="6710594" y="2055407"/>
              <a:ext cx="61252" cy="300947"/>
            </a:xfrm>
            <a:custGeom>
              <a:avLst/>
              <a:gdLst/>
              <a:ahLst/>
              <a:cxnLst/>
              <a:rect l="l" t="t" r="r" b="b"/>
              <a:pathLst>
                <a:path w="784" h="3852" extrusionOk="0">
                  <a:moveTo>
                    <a:pt x="101" y="3847"/>
                  </a:moveTo>
                  <a:cubicBezTo>
                    <a:pt x="356" y="3835"/>
                    <a:pt x="537" y="3720"/>
                    <a:pt x="436" y="3442"/>
                  </a:cubicBezTo>
                  <a:cubicBezTo>
                    <a:pt x="411" y="3339"/>
                    <a:pt x="339" y="3242"/>
                    <a:pt x="360" y="3133"/>
                  </a:cubicBezTo>
                  <a:cubicBezTo>
                    <a:pt x="372" y="3020"/>
                    <a:pt x="486" y="2979"/>
                    <a:pt x="562" y="2911"/>
                  </a:cubicBezTo>
                  <a:cubicBezTo>
                    <a:pt x="704" y="2802"/>
                    <a:pt x="784" y="2604"/>
                    <a:pt x="695" y="2438"/>
                  </a:cubicBezTo>
                  <a:cubicBezTo>
                    <a:pt x="627" y="2296"/>
                    <a:pt x="486" y="2201"/>
                    <a:pt x="436" y="2049"/>
                  </a:cubicBezTo>
                  <a:cubicBezTo>
                    <a:pt x="389" y="1905"/>
                    <a:pt x="411" y="1749"/>
                    <a:pt x="420" y="1598"/>
                  </a:cubicBezTo>
                  <a:cubicBezTo>
                    <a:pt x="436" y="1341"/>
                    <a:pt x="471" y="1105"/>
                    <a:pt x="446" y="852"/>
                  </a:cubicBezTo>
                  <a:cubicBezTo>
                    <a:pt x="426" y="636"/>
                    <a:pt x="368" y="424"/>
                    <a:pt x="274" y="228"/>
                  </a:cubicBezTo>
                  <a:cubicBezTo>
                    <a:pt x="247" y="160"/>
                    <a:pt x="210" y="97"/>
                    <a:pt x="165" y="39"/>
                  </a:cubicBezTo>
                  <a:cubicBezTo>
                    <a:pt x="152" y="23"/>
                    <a:pt x="134" y="12"/>
                    <a:pt x="113" y="10"/>
                  </a:cubicBezTo>
                  <a:cubicBezTo>
                    <a:pt x="49" y="0"/>
                    <a:pt x="0" y="82"/>
                    <a:pt x="43" y="132"/>
                  </a:cubicBezTo>
                  <a:cubicBezTo>
                    <a:pt x="72" y="169"/>
                    <a:pt x="99" y="208"/>
                    <a:pt x="117" y="251"/>
                  </a:cubicBezTo>
                  <a:cubicBezTo>
                    <a:pt x="185" y="387"/>
                    <a:pt x="235" y="531"/>
                    <a:pt x="267" y="679"/>
                  </a:cubicBezTo>
                  <a:cubicBezTo>
                    <a:pt x="339" y="1027"/>
                    <a:pt x="276" y="1370"/>
                    <a:pt x="261" y="1716"/>
                  </a:cubicBezTo>
                  <a:cubicBezTo>
                    <a:pt x="253" y="1858"/>
                    <a:pt x="249" y="2006"/>
                    <a:pt x="307" y="2137"/>
                  </a:cubicBezTo>
                  <a:cubicBezTo>
                    <a:pt x="360" y="2277"/>
                    <a:pt x="486" y="2372"/>
                    <a:pt x="558" y="2500"/>
                  </a:cubicBezTo>
                  <a:cubicBezTo>
                    <a:pt x="683" y="2775"/>
                    <a:pt x="274" y="2831"/>
                    <a:pt x="224" y="3055"/>
                  </a:cubicBezTo>
                  <a:cubicBezTo>
                    <a:pt x="148" y="3242"/>
                    <a:pt x="296" y="3409"/>
                    <a:pt x="315" y="3590"/>
                  </a:cubicBezTo>
                  <a:cubicBezTo>
                    <a:pt x="298" y="3748"/>
                    <a:pt x="10" y="3619"/>
                    <a:pt x="16" y="3781"/>
                  </a:cubicBezTo>
                  <a:cubicBezTo>
                    <a:pt x="23" y="3822"/>
                    <a:pt x="60" y="3851"/>
                    <a:pt x="101" y="384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63"/>
            <p:cNvSpPr/>
            <p:nvPr/>
          </p:nvSpPr>
          <p:spPr>
            <a:xfrm>
              <a:off x="6186907" y="2339086"/>
              <a:ext cx="558924" cy="150786"/>
            </a:xfrm>
            <a:custGeom>
              <a:avLst/>
              <a:gdLst/>
              <a:ahLst/>
              <a:cxnLst/>
              <a:rect l="l" t="t" r="r" b="b"/>
              <a:pathLst>
                <a:path w="7154" h="1930" extrusionOk="0">
                  <a:moveTo>
                    <a:pt x="5158" y="1926"/>
                  </a:moveTo>
                  <a:cubicBezTo>
                    <a:pt x="5399" y="1915"/>
                    <a:pt x="5637" y="1880"/>
                    <a:pt x="5872" y="1825"/>
                  </a:cubicBezTo>
                  <a:cubicBezTo>
                    <a:pt x="6255" y="1749"/>
                    <a:pt x="6654" y="1586"/>
                    <a:pt x="6868" y="1241"/>
                  </a:cubicBezTo>
                  <a:cubicBezTo>
                    <a:pt x="6962" y="1099"/>
                    <a:pt x="6966" y="926"/>
                    <a:pt x="6993" y="763"/>
                  </a:cubicBezTo>
                  <a:cubicBezTo>
                    <a:pt x="7020" y="603"/>
                    <a:pt x="7154" y="481"/>
                    <a:pt x="7149" y="317"/>
                  </a:cubicBezTo>
                  <a:cubicBezTo>
                    <a:pt x="7145" y="222"/>
                    <a:pt x="7112" y="132"/>
                    <a:pt x="7055" y="60"/>
                  </a:cubicBezTo>
                  <a:cubicBezTo>
                    <a:pt x="7047" y="25"/>
                    <a:pt x="7018" y="0"/>
                    <a:pt x="6981" y="0"/>
                  </a:cubicBezTo>
                  <a:cubicBezTo>
                    <a:pt x="6940" y="0"/>
                    <a:pt x="6905" y="35"/>
                    <a:pt x="6905" y="76"/>
                  </a:cubicBezTo>
                  <a:cubicBezTo>
                    <a:pt x="6907" y="109"/>
                    <a:pt x="6921" y="140"/>
                    <a:pt x="6942" y="163"/>
                  </a:cubicBezTo>
                  <a:cubicBezTo>
                    <a:pt x="7055" y="317"/>
                    <a:pt x="6966" y="438"/>
                    <a:pt x="6892" y="582"/>
                  </a:cubicBezTo>
                  <a:cubicBezTo>
                    <a:pt x="6820" y="732"/>
                    <a:pt x="6837" y="905"/>
                    <a:pt x="6787" y="1062"/>
                  </a:cubicBezTo>
                  <a:cubicBezTo>
                    <a:pt x="6615" y="1481"/>
                    <a:pt x="6131" y="1627"/>
                    <a:pt x="5722" y="1705"/>
                  </a:cubicBezTo>
                  <a:cubicBezTo>
                    <a:pt x="5135" y="1843"/>
                    <a:pt x="4535" y="1749"/>
                    <a:pt x="3948" y="1654"/>
                  </a:cubicBezTo>
                  <a:cubicBezTo>
                    <a:pt x="3739" y="1621"/>
                    <a:pt x="3537" y="1557"/>
                    <a:pt x="3331" y="1500"/>
                  </a:cubicBezTo>
                  <a:cubicBezTo>
                    <a:pt x="2866" y="1368"/>
                    <a:pt x="2405" y="1224"/>
                    <a:pt x="1943" y="1088"/>
                  </a:cubicBezTo>
                  <a:cubicBezTo>
                    <a:pt x="1340" y="899"/>
                    <a:pt x="706" y="848"/>
                    <a:pt x="79" y="798"/>
                  </a:cubicBezTo>
                  <a:cubicBezTo>
                    <a:pt x="36" y="798"/>
                    <a:pt x="3" y="831"/>
                    <a:pt x="1" y="874"/>
                  </a:cubicBezTo>
                  <a:cubicBezTo>
                    <a:pt x="5" y="953"/>
                    <a:pt x="83" y="950"/>
                    <a:pt x="145" y="953"/>
                  </a:cubicBezTo>
                  <a:cubicBezTo>
                    <a:pt x="566" y="996"/>
                    <a:pt x="1000" y="1025"/>
                    <a:pt x="1416" y="1109"/>
                  </a:cubicBezTo>
                  <a:cubicBezTo>
                    <a:pt x="2194" y="1292"/>
                    <a:pt x="2947" y="1568"/>
                    <a:pt x="3720" y="1765"/>
                  </a:cubicBezTo>
                  <a:cubicBezTo>
                    <a:pt x="4195" y="1852"/>
                    <a:pt x="4677" y="1930"/>
                    <a:pt x="5158" y="192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63"/>
            <p:cNvSpPr/>
            <p:nvPr/>
          </p:nvSpPr>
          <p:spPr>
            <a:xfrm>
              <a:off x="5916273" y="1800791"/>
              <a:ext cx="574628" cy="614238"/>
            </a:xfrm>
            <a:custGeom>
              <a:avLst/>
              <a:gdLst/>
              <a:ahLst/>
              <a:cxnLst/>
              <a:rect l="l" t="t" r="r" b="b"/>
              <a:pathLst>
                <a:path w="7355" h="7862" extrusionOk="0">
                  <a:moveTo>
                    <a:pt x="2854" y="7861"/>
                  </a:moveTo>
                  <a:cubicBezTo>
                    <a:pt x="2858" y="7810"/>
                    <a:pt x="2864" y="7760"/>
                    <a:pt x="2870" y="7711"/>
                  </a:cubicBezTo>
                  <a:cubicBezTo>
                    <a:pt x="2868" y="7711"/>
                    <a:pt x="2864" y="7709"/>
                    <a:pt x="2860" y="7709"/>
                  </a:cubicBezTo>
                  <a:cubicBezTo>
                    <a:pt x="2757" y="7699"/>
                    <a:pt x="2644" y="7690"/>
                    <a:pt x="2545" y="7672"/>
                  </a:cubicBezTo>
                  <a:cubicBezTo>
                    <a:pt x="2164" y="7602"/>
                    <a:pt x="1794" y="7460"/>
                    <a:pt x="1490" y="7215"/>
                  </a:cubicBezTo>
                  <a:cubicBezTo>
                    <a:pt x="881" y="6781"/>
                    <a:pt x="543" y="6092"/>
                    <a:pt x="350" y="5388"/>
                  </a:cubicBezTo>
                  <a:cubicBezTo>
                    <a:pt x="229" y="4952"/>
                    <a:pt x="169" y="4500"/>
                    <a:pt x="204" y="4049"/>
                  </a:cubicBezTo>
                  <a:cubicBezTo>
                    <a:pt x="226" y="3726"/>
                    <a:pt x="257" y="3399"/>
                    <a:pt x="358" y="3092"/>
                  </a:cubicBezTo>
                  <a:cubicBezTo>
                    <a:pt x="521" y="2601"/>
                    <a:pt x="796" y="2154"/>
                    <a:pt x="1125" y="1757"/>
                  </a:cubicBezTo>
                  <a:cubicBezTo>
                    <a:pt x="1523" y="1274"/>
                    <a:pt x="2031" y="869"/>
                    <a:pt x="2601" y="615"/>
                  </a:cubicBezTo>
                  <a:cubicBezTo>
                    <a:pt x="3160" y="367"/>
                    <a:pt x="3759" y="225"/>
                    <a:pt x="4370" y="198"/>
                  </a:cubicBezTo>
                  <a:cubicBezTo>
                    <a:pt x="5026" y="151"/>
                    <a:pt x="5701" y="198"/>
                    <a:pt x="6328" y="404"/>
                  </a:cubicBezTo>
                  <a:cubicBezTo>
                    <a:pt x="6633" y="496"/>
                    <a:pt x="6915" y="653"/>
                    <a:pt x="7155" y="860"/>
                  </a:cubicBezTo>
                  <a:cubicBezTo>
                    <a:pt x="7200" y="906"/>
                    <a:pt x="7272" y="943"/>
                    <a:pt x="7316" y="873"/>
                  </a:cubicBezTo>
                  <a:cubicBezTo>
                    <a:pt x="7355" y="794"/>
                    <a:pt x="7264" y="755"/>
                    <a:pt x="7217" y="714"/>
                  </a:cubicBezTo>
                  <a:cubicBezTo>
                    <a:pt x="6950" y="486"/>
                    <a:pt x="6629" y="332"/>
                    <a:pt x="6293" y="233"/>
                  </a:cubicBezTo>
                  <a:cubicBezTo>
                    <a:pt x="5690" y="50"/>
                    <a:pt x="5053" y="0"/>
                    <a:pt x="4423" y="42"/>
                  </a:cubicBezTo>
                  <a:cubicBezTo>
                    <a:pt x="3767" y="64"/>
                    <a:pt x="3119" y="214"/>
                    <a:pt x="2518" y="486"/>
                  </a:cubicBezTo>
                  <a:cubicBezTo>
                    <a:pt x="2224" y="624"/>
                    <a:pt x="1944" y="792"/>
                    <a:pt x="1685" y="992"/>
                  </a:cubicBezTo>
                  <a:cubicBezTo>
                    <a:pt x="1424" y="1198"/>
                    <a:pt x="1193" y="1442"/>
                    <a:pt x="977" y="1698"/>
                  </a:cubicBezTo>
                  <a:cubicBezTo>
                    <a:pt x="665" y="2084"/>
                    <a:pt x="401" y="2506"/>
                    <a:pt x="237" y="2977"/>
                  </a:cubicBezTo>
                  <a:cubicBezTo>
                    <a:pt x="124" y="3290"/>
                    <a:pt x="82" y="3619"/>
                    <a:pt x="58" y="3950"/>
                  </a:cubicBezTo>
                  <a:cubicBezTo>
                    <a:pt x="0" y="4537"/>
                    <a:pt x="93" y="5129"/>
                    <a:pt x="282" y="5687"/>
                  </a:cubicBezTo>
                  <a:cubicBezTo>
                    <a:pt x="521" y="6425"/>
                    <a:pt x="907" y="7036"/>
                    <a:pt x="1572" y="7460"/>
                  </a:cubicBezTo>
                  <a:cubicBezTo>
                    <a:pt x="1829" y="7635"/>
                    <a:pt x="2125" y="7740"/>
                    <a:pt x="2428" y="7801"/>
                  </a:cubicBezTo>
                  <a:cubicBezTo>
                    <a:pt x="2563" y="7830"/>
                    <a:pt x="2701" y="7851"/>
                    <a:pt x="2839" y="7859"/>
                  </a:cubicBezTo>
                  <a:lnTo>
                    <a:pt x="2854" y="7859"/>
                  </a:ln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63"/>
            <p:cNvSpPr/>
            <p:nvPr/>
          </p:nvSpPr>
          <p:spPr>
            <a:xfrm>
              <a:off x="6408710" y="722795"/>
              <a:ext cx="913779" cy="810807"/>
            </a:xfrm>
            <a:custGeom>
              <a:avLst/>
              <a:gdLst/>
              <a:ahLst/>
              <a:cxnLst/>
              <a:rect l="l" t="t" r="r" b="b"/>
              <a:pathLst>
                <a:path w="11696" h="10378" extrusionOk="0">
                  <a:moveTo>
                    <a:pt x="9503" y="10367"/>
                  </a:moveTo>
                  <a:cubicBezTo>
                    <a:pt x="9678" y="10359"/>
                    <a:pt x="9853" y="10353"/>
                    <a:pt x="10017" y="10293"/>
                  </a:cubicBezTo>
                  <a:cubicBezTo>
                    <a:pt x="10305" y="10206"/>
                    <a:pt x="10575" y="10069"/>
                    <a:pt x="10813" y="9886"/>
                  </a:cubicBezTo>
                  <a:cubicBezTo>
                    <a:pt x="11143" y="9653"/>
                    <a:pt x="11426" y="9361"/>
                    <a:pt x="11647" y="9026"/>
                  </a:cubicBezTo>
                  <a:cubicBezTo>
                    <a:pt x="11696" y="8925"/>
                    <a:pt x="11556" y="8861"/>
                    <a:pt x="11507" y="8962"/>
                  </a:cubicBezTo>
                  <a:cubicBezTo>
                    <a:pt x="11268" y="9330"/>
                    <a:pt x="10937" y="9626"/>
                    <a:pt x="10571" y="9869"/>
                  </a:cubicBezTo>
                  <a:cubicBezTo>
                    <a:pt x="10420" y="9976"/>
                    <a:pt x="10235" y="10056"/>
                    <a:pt x="10067" y="10116"/>
                  </a:cubicBezTo>
                  <a:cubicBezTo>
                    <a:pt x="9766" y="10233"/>
                    <a:pt x="9423" y="10225"/>
                    <a:pt x="9108" y="10209"/>
                  </a:cubicBezTo>
                  <a:cubicBezTo>
                    <a:pt x="8717" y="10182"/>
                    <a:pt x="8328" y="10118"/>
                    <a:pt x="7956" y="9997"/>
                  </a:cubicBezTo>
                  <a:cubicBezTo>
                    <a:pt x="7670" y="9892"/>
                    <a:pt x="7392" y="9768"/>
                    <a:pt x="7121" y="9630"/>
                  </a:cubicBezTo>
                  <a:cubicBezTo>
                    <a:pt x="6853" y="9497"/>
                    <a:pt x="6600" y="9336"/>
                    <a:pt x="6366" y="9151"/>
                  </a:cubicBezTo>
                  <a:cubicBezTo>
                    <a:pt x="5705" y="8643"/>
                    <a:pt x="5123" y="8018"/>
                    <a:pt x="4370" y="7639"/>
                  </a:cubicBezTo>
                  <a:cubicBezTo>
                    <a:pt x="3946" y="7425"/>
                    <a:pt x="3488" y="7271"/>
                    <a:pt x="3012" y="7242"/>
                  </a:cubicBezTo>
                  <a:cubicBezTo>
                    <a:pt x="2387" y="7193"/>
                    <a:pt x="1774" y="7125"/>
                    <a:pt x="1251" y="6744"/>
                  </a:cubicBezTo>
                  <a:cubicBezTo>
                    <a:pt x="850" y="6458"/>
                    <a:pt x="500" y="6071"/>
                    <a:pt x="319" y="5609"/>
                  </a:cubicBezTo>
                  <a:cubicBezTo>
                    <a:pt x="130" y="5002"/>
                    <a:pt x="136" y="4354"/>
                    <a:pt x="334" y="3751"/>
                  </a:cubicBezTo>
                  <a:cubicBezTo>
                    <a:pt x="690" y="2774"/>
                    <a:pt x="1223" y="1866"/>
                    <a:pt x="1842" y="1035"/>
                  </a:cubicBezTo>
                  <a:cubicBezTo>
                    <a:pt x="2103" y="710"/>
                    <a:pt x="2368" y="400"/>
                    <a:pt x="2704" y="153"/>
                  </a:cubicBezTo>
                  <a:cubicBezTo>
                    <a:pt x="2782" y="118"/>
                    <a:pt x="2753" y="1"/>
                    <a:pt x="2669" y="7"/>
                  </a:cubicBezTo>
                  <a:cubicBezTo>
                    <a:pt x="2615" y="17"/>
                    <a:pt x="2572" y="62"/>
                    <a:pt x="2529" y="93"/>
                  </a:cubicBezTo>
                  <a:cubicBezTo>
                    <a:pt x="1827" y="675"/>
                    <a:pt x="1332" y="1455"/>
                    <a:pt x="875" y="2233"/>
                  </a:cubicBezTo>
                  <a:cubicBezTo>
                    <a:pt x="638" y="2648"/>
                    <a:pt x="430" y="3078"/>
                    <a:pt x="256" y="3523"/>
                  </a:cubicBezTo>
                  <a:cubicBezTo>
                    <a:pt x="169" y="3732"/>
                    <a:pt x="105" y="3952"/>
                    <a:pt x="70" y="4179"/>
                  </a:cubicBezTo>
                  <a:cubicBezTo>
                    <a:pt x="1" y="4720"/>
                    <a:pt x="11" y="5294"/>
                    <a:pt x="233" y="5800"/>
                  </a:cubicBezTo>
                  <a:cubicBezTo>
                    <a:pt x="474" y="6287"/>
                    <a:pt x="867" y="6695"/>
                    <a:pt x="1330" y="6977"/>
                  </a:cubicBezTo>
                  <a:cubicBezTo>
                    <a:pt x="1690" y="7193"/>
                    <a:pt x="2101" y="7300"/>
                    <a:pt x="2512" y="7345"/>
                  </a:cubicBezTo>
                  <a:cubicBezTo>
                    <a:pt x="2802" y="7380"/>
                    <a:pt x="3095" y="7392"/>
                    <a:pt x="3383" y="7444"/>
                  </a:cubicBezTo>
                  <a:cubicBezTo>
                    <a:pt x="3627" y="7495"/>
                    <a:pt x="3866" y="7575"/>
                    <a:pt x="4096" y="7678"/>
                  </a:cubicBezTo>
                  <a:cubicBezTo>
                    <a:pt x="4773" y="7968"/>
                    <a:pt x="5318" y="8478"/>
                    <a:pt x="5874" y="8949"/>
                  </a:cubicBezTo>
                  <a:cubicBezTo>
                    <a:pt x="6137" y="9178"/>
                    <a:pt x="6415" y="9388"/>
                    <a:pt x="6709" y="9577"/>
                  </a:cubicBezTo>
                  <a:cubicBezTo>
                    <a:pt x="7024" y="9760"/>
                    <a:pt x="7349" y="9920"/>
                    <a:pt x="7686" y="10058"/>
                  </a:cubicBezTo>
                  <a:cubicBezTo>
                    <a:pt x="8258" y="10289"/>
                    <a:pt x="8892" y="10377"/>
                    <a:pt x="9503" y="1036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63"/>
            <p:cNvSpPr/>
            <p:nvPr/>
          </p:nvSpPr>
          <p:spPr>
            <a:xfrm>
              <a:off x="7293346" y="1335467"/>
              <a:ext cx="183990" cy="350792"/>
            </a:xfrm>
            <a:custGeom>
              <a:avLst/>
              <a:gdLst/>
              <a:ahLst/>
              <a:cxnLst/>
              <a:rect l="l" t="t" r="r" b="b"/>
              <a:pathLst>
                <a:path w="2355" h="4490" extrusionOk="0">
                  <a:moveTo>
                    <a:pt x="410" y="4461"/>
                  </a:moveTo>
                  <a:cubicBezTo>
                    <a:pt x="902" y="4376"/>
                    <a:pt x="963" y="3792"/>
                    <a:pt x="1220" y="3453"/>
                  </a:cubicBezTo>
                  <a:cubicBezTo>
                    <a:pt x="1414" y="3202"/>
                    <a:pt x="1613" y="2955"/>
                    <a:pt x="1755" y="2669"/>
                  </a:cubicBezTo>
                  <a:cubicBezTo>
                    <a:pt x="2060" y="2097"/>
                    <a:pt x="2354" y="1443"/>
                    <a:pt x="2220" y="780"/>
                  </a:cubicBezTo>
                  <a:cubicBezTo>
                    <a:pt x="2146" y="433"/>
                    <a:pt x="1881" y="79"/>
                    <a:pt x="1511" y="42"/>
                  </a:cubicBezTo>
                  <a:cubicBezTo>
                    <a:pt x="982" y="1"/>
                    <a:pt x="424" y="472"/>
                    <a:pt x="237" y="945"/>
                  </a:cubicBezTo>
                  <a:cubicBezTo>
                    <a:pt x="215" y="1031"/>
                    <a:pt x="95" y="1268"/>
                    <a:pt x="247" y="1284"/>
                  </a:cubicBezTo>
                  <a:cubicBezTo>
                    <a:pt x="315" y="1280"/>
                    <a:pt x="324" y="1227"/>
                    <a:pt x="328" y="1171"/>
                  </a:cubicBezTo>
                  <a:cubicBezTo>
                    <a:pt x="359" y="1031"/>
                    <a:pt x="414" y="898"/>
                    <a:pt x="494" y="780"/>
                  </a:cubicBezTo>
                  <a:cubicBezTo>
                    <a:pt x="741" y="429"/>
                    <a:pt x="1274" y="27"/>
                    <a:pt x="1706" y="262"/>
                  </a:cubicBezTo>
                  <a:cubicBezTo>
                    <a:pt x="1955" y="427"/>
                    <a:pt x="2085" y="712"/>
                    <a:pt x="2099" y="1005"/>
                  </a:cubicBezTo>
                  <a:cubicBezTo>
                    <a:pt x="2126" y="1488"/>
                    <a:pt x="1945" y="1955"/>
                    <a:pt x="1733" y="2383"/>
                  </a:cubicBezTo>
                  <a:cubicBezTo>
                    <a:pt x="1605" y="2634"/>
                    <a:pt x="1474" y="2885"/>
                    <a:pt x="1299" y="3105"/>
                  </a:cubicBezTo>
                  <a:cubicBezTo>
                    <a:pt x="1140" y="3288"/>
                    <a:pt x="1007" y="3490"/>
                    <a:pt x="902" y="3706"/>
                  </a:cubicBezTo>
                  <a:cubicBezTo>
                    <a:pt x="834" y="3839"/>
                    <a:pt x="778" y="3981"/>
                    <a:pt x="692" y="4107"/>
                  </a:cubicBezTo>
                  <a:cubicBezTo>
                    <a:pt x="607" y="4230"/>
                    <a:pt x="451" y="4333"/>
                    <a:pt x="293" y="4309"/>
                  </a:cubicBezTo>
                  <a:cubicBezTo>
                    <a:pt x="256" y="4302"/>
                    <a:pt x="221" y="4286"/>
                    <a:pt x="192" y="4259"/>
                  </a:cubicBezTo>
                  <a:cubicBezTo>
                    <a:pt x="159" y="4234"/>
                    <a:pt x="112" y="4241"/>
                    <a:pt x="85" y="4274"/>
                  </a:cubicBezTo>
                  <a:cubicBezTo>
                    <a:pt x="1" y="4416"/>
                    <a:pt x="313" y="4490"/>
                    <a:pt x="410" y="446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63"/>
            <p:cNvSpPr/>
            <p:nvPr/>
          </p:nvSpPr>
          <p:spPr>
            <a:xfrm>
              <a:off x="7286940" y="1432891"/>
              <a:ext cx="123051" cy="185865"/>
            </a:xfrm>
            <a:custGeom>
              <a:avLst/>
              <a:gdLst/>
              <a:ahLst/>
              <a:cxnLst/>
              <a:rect l="l" t="t" r="r" b="b"/>
              <a:pathLst>
                <a:path w="1575" h="2379" extrusionOk="0">
                  <a:moveTo>
                    <a:pt x="430" y="2354"/>
                  </a:moveTo>
                  <a:cubicBezTo>
                    <a:pt x="473" y="2335"/>
                    <a:pt x="510" y="2309"/>
                    <a:pt x="543" y="2278"/>
                  </a:cubicBezTo>
                  <a:cubicBezTo>
                    <a:pt x="580" y="2241"/>
                    <a:pt x="611" y="2202"/>
                    <a:pt x="640" y="2156"/>
                  </a:cubicBezTo>
                  <a:cubicBezTo>
                    <a:pt x="667" y="2113"/>
                    <a:pt x="694" y="2066"/>
                    <a:pt x="716" y="2019"/>
                  </a:cubicBezTo>
                  <a:cubicBezTo>
                    <a:pt x="741" y="1967"/>
                    <a:pt x="763" y="1914"/>
                    <a:pt x="782" y="1860"/>
                  </a:cubicBezTo>
                  <a:cubicBezTo>
                    <a:pt x="817" y="1755"/>
                    <a:pt x="842" y="1648"/>
                    <a:pt x="877" y="1543"/>
                  </a:cubicBezTo>
                  <a:cubicBezTo>
                    <a:pt x="893" y="1496"/>
                    <a:pt x="912" y="1451"/>
                    <a:pt x="932" y="1408"/>
                  </a:cubicBezTo>
                  <a:cubicBezTo>
                    <a:pt x="957" y="1360"/>
                    <a:pt x="984" y="1315"/>
                    <a:pt x="1014" y="1270"/>
                  </a:cubicBezTo>
                  <a:cubicBezTo>
                    <a:pt x="1039" y="1231"/>
                    <a:pt x="1068" y="1194"/>
                    <a:pt x="1099" y="1157"/>
                  </a:cubicBezTo>
                  <a:cubicBezTo>
                    <a:pt x="1128" y="1122"/>
                    <a:pt x="1161" y="1091"/>
                    <a:pt x="1193" y="1060"/>
                  </a:cubicBezTo>
                  <a:cubicBezTo>
                    <a:pt x="1226" y="1029"/>
                    <a:pt x="1261" y="1004"/>
                    <a:pt x="1294" y="980"/>
                  </a:cubicBezTo>
                  <a:cubicBezTo>
                    <a:pt x="1329" y="953"/>
                    <a:pt x="1366" y="926"/>
                    <a:pt x="1393" y="901"/>
                  </a:cubicBezTo>
                  <a:lnTo>
                    <a:pt x="1412" y="887"/>
                  </a:lnTo>
                  <a:cubicBezTo>
                    <a:pt x="1502" y="807"/>
                    <a:pt x="1570" y="694"/>
                    <a:pt x="1574" y="570"/>
                  </a:cubicBezTo>
                  <a:cubicBezTo>
                    <a:pt x="1574" y="513"/>
                    <a:pt x="1566" y="455"/>
                    <a:pt x="1551" y="397"/>
                  </a:cubicBezTo>
                  <a:cubicBezTo>
                    <a:pt x="1541" y="356"/>
                    <a:pt x="1525" y="317"/>
                    <a:pt x="1504" y="280"/>
                  </a:cubicBezTo>
                  <a:cubicBezTo>
                    <a:pt x="1490" y="253"/>
                    <a:pt x="1473" y="227"/>
                    <a:pt x="1457" y="202"/>
                  </a:cubicBezTo>
                  <a:cubicBezTo>
                    <a:pt x="1401" y="120"/>
                    <a:pt x="1319" y="60"/>
                    <a:pt x="1226" y="29"/>
                  </a:cubicBezTo>
                  <a:cubicBezTo>
                    <a:pt x="1185" y="17"/>
                    <a:pt x="1142" y="9"/>
                    <a:pt x="1101" y="4"/>
                  </a:cubicBezTo>
                  <a:cubicBezTo>
                    <a:pt x="1060" y="0"/>
                    <a:pt x="1019" y="0"/>
                    <a:pt x="977" y="7"/>
                  </a:cubicBezTo>
                  <a:cubicBezTo>
                    <a:pt x="936" y="11"/>
                    <a:pt x="897" y="17"/>
                    <a:pt x="858" y="27"/>
                  </a:cubicBezTo>
                  <a:cubicBezTo>
                    <a:pt x="819" y="37"/>
                    <a:pt x="778" y="50"/>
                    <a:pt x="741" y="66"/>
                  </a:cubicBezTo>
                  <a:cubicBezTo>
                    <a:pt x="704" y="79"/>
                    <a:pt x="667" y="95"/>
                    <a:pt x="634" y="114"/>
                  </a:cubicBezTo>
                  <a:cubicBezTo>
                    <a:pt x="597" y="134"/>
                    <a:pt x="564" y="157"/>
                    <a:pt x="533" y="181"/>
                  </a:cubicBezTo>
                  <a:cubicBezTo>
                    <a:pt x="500" y="208"/>
                    <a:pt x="469" y="239"/>
                    <a:pt x="445" y="272"/>
                  </a:cubicBezTo>
                  <a:cubicBezTo>
                    <a:pt x="395" y="336"/>
                    <a:pt x="352" y="404"/>
                    <a:pt x="315" y="476"/>
                  </a:cubicBezTo>
                  <a:cubicBezTo>
                    <a:pt x="280" y="543"/>
                    <a:pt x="249" y="613"/>
                    <a:pt x="218" y="685"/>
                  </a:cubicBezTo>
                  <a:cubicBezTo>
                    <a:pt x="210" y="704"/>
                    <a:pt x="202" y="720"/>
                    <a:pt x="196" y="739"/>
                  </a:cubicBezTo>
                  <a:cubicBezTo>
                    <a:pt x="187" y="759"/>
                    <a:pt x="187" y="780"/>
                    <a:pt x="196" y="799"/>
                  </a:cubicBezTo>
                  <a:cubicBezTo>
                    <a:pt x="222" y="858"/>
                    <a:pt x="309" y="858"/>
                    <a:pt x="336" y="799"/>
                  </a:cubicBezTo>
                  <a:cubicBezTo>
                    <a:pt x="348" y="768"/>
                    <a:pt x="362" y="737"/>
                    <a:pt x="375" y="706"/>
                  </a:cubicBezTo>
                  <a:cubicBezTo>
                    <a:pt x="393" y="663"/>
                    <a:pt x="412" y="622"/>
                    <a:pt x="432" y="578"/>
                  </a:cubicBezTo>
                  <a:cubicBezTo>
                    <a:pt x="463" y="521"/>
                    <a:pt x="494" y="465"/>
                    <a:pt x="529" y="410"/>
                  </a:cubicBezTo>
                  <a:cubicBezTo>
                    <a:pt x="545" y="387"/>
                    <a:pt x="562" y="367"/>
                    <a:pt x="580" y="344"/>
                  </a:cubicBezTo>
                  <a:cubicBezTo>
                    <a:pt x="595" y="330"/>
                    <a:pt x="609" y="315"/>
                    <a:pt x="626" y="301"/>
                  </a:cubicBezTo>
                  <a:cubicBezTo>
                    <a:pt x="638" y="290"/>
                    <a:pt x="650" y="280"/>
                    <a:pt x="663" y="272"/>
                  </a:cubicBezTo>
                  <a:cubicBezTo>
                    <a:pt x="675" y="262"/>
                    <a:pt x="694" y="253"/>
                    <a:pt x="708" y="245"/>
                  </a:cubicBezTo>
                  <a:cubicBezTo>
                    <a:pt x="751" y="225"/>
                    <a:pt x="792" y="206"/>
                    <a:pt x="838" y="192"/>
                  </a:cubicBezTo>
                  <a:cubicBezTo>
                    <a:pt x="862" y="181"/>
                    <a:pt x="891" y="175"/>
                    <a:pt x="918" y="167"/>
                  </a:cubicBezTo>
                  <a:cubicBezTo>
                    <a:pt x="951" y="161"/>
                    <a:pt x="984" y="157"/>
                    <a:pt x="1017" y="155"/>
                  </a:cubicBezTo>
                  <a:cubicBezTo>
                    <a:pt x="1039" y="153"/>
                    <a:pt x="1060" y="153"/>
                    <a:pt x="1082" y="155"/>
                  </a:cubicBezTo>
                  <a:cubicBezTo>
                    <a:pt x="1099" y="155"/>
                    <a:pt x="1115" y="159"/>
                    <a:pt x="1132" y="161"/>
                  </a:cubicBezTo>
                  <a:cubicBezTo>
                    <a:pt x="1148" y="163"/>
                    <a:pt x="1167" y="169"/>
                    <a:pt x="1185" y="175"/>
                  </a:cubicBezTo>
                  <a:cubicBezTo>
                    <a:pt x="1198" y="181"/>
                    <a:pt x="1210" y="186"/>
                    <a:pt x="1224" y="192"/>
                  </a:cubicBezTo>
                  <a:cubicBezTo>
                    <a:pt x="1237" y="198"/>
                    <a:pt x="1245" y="204"/>
                    <a:pt x="1257" y="210"/>
                  </a:cubicBezTo>
                  <a:lnTo>
                    <a:pt x="1280" y="229"/>
                  </a:lnTo>
                  <a:cubicBezTo>
                    <a:pt x="1290" y="239"/>
                    <a:pt x="1300" y="249"/>
                    <a:pt x="1311" y="260"/>
                  </a:cubicBezTo>
                  <a:cubicBezTo>
                    <a:pt x="1321" y="272"/>
                    <a:pt x="1327" y="280"/>
                    <a:pt x="1335" y="292"/>
                  </a:cubicBezTo>
                  <a:cubicBezTo>
                    <a:pt x="1354" y="317"/>
                    <a:pt x="1368" y="346"/>
                    <a:pt x="1383" y="373"/>
                  </a:cubicBezTo>
                  <a:cubicBezTo>
                    <a:pt x="1389" y="385"/>
                    <a:pt x="1395" y="399"/>
                    <a:pt x="1399" y="410"/>
                  </a:cubicBezTo>
                  <a:cubicBezTo>
                    <a:pt x="1403" y="422"/>
                    <a:pt x="1409" y="445"/>
                    <a:pt x="1414" y="461"/>
                  </a:cubicBezTo>
                  <a:cubicBezTo>
                    <a:pt x="1418" y="486"/>
                    <a:pt x="1420" y="511"/>
                    <a:pt x="1422" y="535"/>
                  </a:cubicBezTo>
                  <a:lnTo>
                    <a:pt x="1422" y="570"/>
                  </a:lnTo>
                  <a:cubicBezTo>
                    <a:pt x="1422" y="581"/>
                    <a:pt x="1420" y="597"/>
                    <a:pt x="1418" y="609"/>
                  </a:cubicBezTo>
                  <a:cubicBezTo>
                    <a:pt x="1416" y="618"/>
                    <a:pt x="1414" y="624"/>
                    <a:pt x="1412" y="632"/>
                  </a:cubicBezTo>
                  <a:cubicBezTo>
                    <a:pt x="1409" y="638"/>
                    <a:pt x="1403" y="653"/>
                    <a:pt x="1399" y="663"/>
                  </a:cubicBezTo>
                  <a:cubicBezTo>
                    <a:pt x="1395" y="671"/>
                    <a:pt x="1387" y="683"/>
                    <a:pt x="1381" y="694"/>
                  </a:cubicBezTo>
                  <a:cubicBezTo>
                    <a:pt x="1370" y="710"/>
                    <a:pt x="1358" y="725"/>
                    <a:pt x="1348" y="739"/>
                  </a:cubicBezTo>
                  <a:cubicBezTo>
                    <a:pt x="1335" y="753"/>
                    <a:pt x="1321" y="764"/>
                    <a:pt x="1309" y="776"/>
                  </a:cubicBezTo>
                  <a:lnTo>
                    <a:pt x="1309" y="778"/>
                  </a:lnTo>
                  <a:lnTo>
                    <a:pt x="1309" y="778"/>
                  </a:lnTo>
                  <a:lnTo>
                    <a:pt x="1294" y="790"/>
                  </a:lnTo>
                  <a:cubicBezTo>
                    <a:pt x="1268" y="815"/>
                    <a:pt x="1235" y="836"/>
                    <a:pt x="1204" y="858"/>
                  </a:cubicBezTo>
                  <a:cubicBezTo>
                    <a:pt x="1175" y="881"/>
                    <a:pt x="1142" y="908"/>
                    <a:pt x="1111" y="934"/>
                  </a:cubicBezTo>
                  <a:cubicBezTo>
                    <a:pt x="1047" y="988"/>
                    <a:pt x="992" y="1048"/>
                    <a:pt x="942" y="1113"/>
                  </a:cubicBezTo>
                  <a:cubicBezTo>
                    <a:pt x="891" y="1183"/>
                    <a:pt x="844" y="1255"/>
                    <a:pt x="803" y="1329"/>
                  </a:cubicBezTo>
                  <a:cubicBezTo>
                    <a:pt x="784" y="1366"/>
                    <a:pt x="768" y="1403"/>
                    <a:pt x="755" y="1440"/>
                  </a:cubicBezTo>
                  <a:cubicBezTo>
                    <a:pt x="741" y="1480"/>
                    <a:pt x="726" y="1517"/>
                    <a:pt x="714" y="1560"/>
                  </a:cubicBezTo>
                  <a:cubicBezTo>
                    <a:pt x="687" y="1652"/>
                    <a:pt x="661" y="1747"/>
                    <a:pt x="630" y="1840"/>
                  </a:cubicBezTo>
                  <a:cubicBezTo>
                    <a:pt x="615" y="1877"/>
                    <a:pt x="599" y="1914"/>
                    <a:pt x="582" y="1951"/>
                  </a:cubicBezTo>
                  <a:cubicBezTo>
                    <a:pt x="558" y="2002"/>
                    <a:pt x="529" y="2051"/>
                    <a:pt x="498" y="2099"/>
                  </a:cubicBezTo>
                  <a:cubicBezTo>
                    <a:pt x="486" y="2115"/>
                    <a:pt x="473" y="2134"/>
                    <a:pt x="457" y="2152"/>
                  </a:cubicBezTo>
                  <a:cubicBezTo>
                    <a:pt x="449" y="2160"/>
                    <a:pt x="443" y="2169"/>
                    <a:pt x="432" y="2177"/>
                  </a:cubicBezTo>
                  <a:cubicBezTo>
                    <a:pt x="424" y="2185"/>
                    <a:pt x="416" y="2191"/>
                    <a:pt x="408" y="2197"/>
                  </a:cubicBezTo>
                  <a:cubicBezTo>
                    <a:pt x="399" y="2204"/>
                    <a:pt x="393" y="2206"/>
                    <a:pt x="387" y="2210"/>
                  </a:cubicBezTo>
                  <a:lnTo>
                    <a:pt x="366" y="2218"/>
                  </a:lnTo>
                  <a:lnTo>
                    <a:pt x="354" y="2222"/>
                  </a:lnTo>
                  <a:cubicBezTo>
                    <a:pt x="346" y="2224"/>
                    <a:pt x="338" y="2226"/>
                    <a:pt x="327" y="2228"/>
                  </a:cubicBezTo>
                  <a:lnTo>
                    <a:pt x="303" y="2228"/>
                  </a:lnTo>
                  <a:lnTo>
                    <a:pt x="284" y="2224"/>
                  </a:lnTo>
                  <a:lnTo>
                    <a:pt x="270" y="2220"/>
                  </a:lnTo>
                  <a:cubicBezTo>
                    <a:pt x="262" y="2218"/>
                    <a:pt x="253" y="2214"/>
                    <a:pt x="245" y="2210"/>
                  </a:cubicBezTo>
                  <a:lnTo>
                    <a:pt x="231" y="2202"/>
                  </a:lnTo>
                  <a:lnTo>
                    <a:pt x="220" y="2195"/>
                  </a:lnTo>
                  <a:cubicBezTo>
                    <a:pt x="214" y="2189"/>
                    <a:pt x="210" y="2183"/>
                    <a:pt x="204" y="2177"/>
                  </a:cubicBezTo>
                  <a:cubicBezTo>
                    <a:pt x="198" y="2171"/>
                    <a:pt x="194" y="2167"/>
                    <a:pt x="190" y="2160"/>
                  </a:cubicBezTo>
                  <a:cubicBezTo>
                    <a:pt x="185" y="2154"/>
                    <a:pt x="181" y="2146"/>
                    <a:pt x="177" y="2138"/>
                  </a:cubicBezTo>
                  <a:cubicBezTo>
                    <a:pt x="175" y="2132"/>
                    <a:pt x="171" y="2123"/>
                    <a:pt x="167" y="2115"/>
                  </a:cubicBezTo>
                  <a:cubicBezTo>
                    <a:pt x="165" y="2107"/>
                    <a:pt x="163" y="2097"/>
                    <a:pt x="161" y="2088"/>
                  </a:cubicBezTo>
                  <a:cubicBezTo>
                    <a:pt x="159" y="2080"/>
                    <a:pt x="157" y="2068"/>
                    <a:pt x="157" y="2056"/>
                  </a:cubicBezTo>
                  <a:cubicBezTo>
                    <a:pt x="155" y="2045"/>
                    <a:pt x="157" y="2037"/>
                    <a:pt x="157" y="2027"/>
                  </a:cubicBezTo>
                  <a:cubicBezTo>
                    <a:pt x="159" y="2006"/>
                    <a:pt x="161" y="1986"/>
                    <a:pt x="165" y="1965"/>
                  </a:cubicBezTo>
                  <a:cubicBezTo>
                    <a:pt x="169" y="1944"/>
                    <a:pt x="177" y="1920"/>
                    <a:pt x="185" y="1897"/>
                  </a:cubicBezTo>
                  <a:cubicBezTo>
                    <a:pt x="200" y="1858"/>
                    <a:pt x="216" y="1821"/>
                    <a:pt x="235" y="1784"/>
                  </a:cubicBezTo>
                  <a:cubicBezTo>
                    <a:pt x="257" y="1739"/>
                    <a:pt x="282" y="1693"/>
                    <a:pt x="305" y="1650"/>
                  </a:cubicBezTo>
                  <a:cubicBezTo>
                    <a:pt x="325" y="1613"/>
                    <a:pt x="313" y="1568"/>
                    <a:pt x="278" y="1545"/>
                  </a:cubicBezTo>
                  <a:cubicBezTo>
                    <a:pt x="241" y="1527"/>
                    <a:pt x="196" y="1537"/>
                    <a:pt x="175" y="1572"/>
                  </a:cubicBezTo>
                  <a:cubicBezTo>
                    <a:pt x="136" y="1646"/>
                    <a:pt x="97" y="1716"/>
                    <a:pt x="64" y="1790"/>
                  </a:cubicBezTo>
                  <a:cubicBezTo>
                    <a:pt x="33" y="1860"/>
                    <a:pt x="13" y="1934"/>
                    <a:pt x="6" y="2012"/>
                  </a:cubicBezTo>
                  <a:cubicBezTo>
                    <a:pt x="0" y="2091"/>
                    <a:pt x="19" y="2171"/>
                    <a:pt x="62" y="2239"/>
                  </a:cubicBezTo>
                  <a:cubicBezTo>
                    <a:pt x="113" y="2321"/>
                    <a:pt x="200" y="2372"/>
                    <a:pt x="294" y="2379"/>
                  </a:cubicBezTo>
                  <a:lnTo>
                    <a:pt x="315" y="2379"/>
                  </a:lnTo>
                  <a:cubicBezTo>
                    <a:pt x="354" y="2376"/>
                    <a:pt x="393" y="2368"/>
                    <a:pt x="430" y="235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63"/>
            <p:cNvSpPr/>
            <p:nvPr/>
          </p:nvSpPr>
          <p:spPr>
            <a:xfrm>
              <a:off x="7298503" y="1517737"/>
              <a:ext cx="23829" cy="47345"/>
            </a:xfrm>
            <a:custGeom>
              <a:avLst/>
              <a:gdLst/>
              <a:ahLst/>
              <a:cxnLst/>
              <a:rect l="l" t="t" r="r" b="b"/>
              <a:pathLst>
                <a:path w="305" h="606" extrusionOk="0">
                  <a:moveTo>
                    <a:pt x="142" y="577"/>
                  </a:moveTo>
                  <a:cubicBezTo>
                    <a:pt x="212" y="529"/>
                    <a:pt x="237" y="439"/>
                    <a:pt x="253" y="359"/>
                  </a:cubicBezTo>
                  <a:cubicBezTo>
                    <a:pt x="268" y="272"/>
                    <a:pt x="305" y="1"/>
                    <a:pt x="157" y="27"/>
                  </a:cubicBezTo>
                  <a:cubicBezTo>
                    <a:pt x="58" y="60"/>
                    <a:pt x="130" y="169"/>
                    <a:pt x="116" y="243"/>
                  </a:cubicBezTo>
                  <a:cubicBezTo>
                    <a:pt x="105" y="311"/>
                    <a:pt x="103" y="387"/>
                    <a:pt x="62" y="449"/>
                  </a:cubicBezTo>
                  <a:cubicBezTo>
                    <a:pt x="0" y="507"/>
                    <a:pt x="62" y="605"/>
                    <a:pt x="142" y="57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63"/>
            <p:cNvSpPr/>
            <p:nvPr/>
          </p:nvSpPr>
          <p:spPr>
            <a:xfrm>
              <a:off x="7333504" y="1460861"/>
              <a:ext cx="43361" cy="42345"/>
            </a:xfrm>
            <a:custGeom>
              <a:avLst/>
              <a:gdLst/>
              <a:ahLst/>
              <a:cxnLst/>
              <a:rect l="l" t="t" r="r" b="b"/>
              <a:pathLst>
                <a:path w="555" h="542" extrusionOk="0">
                  <a:moveTo>
                    <a:pt x="178" y="463"/>
                  </a:moveTo>
                  <a:cubicBezTo>
                    <a:pt x="235" y="389"/>
                    <a:pt x="293" y="309"/>
                    <a:pt x="369" y="253"/>
                  </a:cubicBezTo>
                  <a:cubicBezTo>
                    <a:pt x="421" y="212"/>
                    <a:pt x="497" y="196"/>
                    <a:pt x="530" y="136"/>
                  </a:cubicBezTo>
                  <a:cubicBezTo>
                    <a:pt x="554" y="60"/>
                    <a:pt x="462" y="0"/>
                    <a:pt x="404" y="54"/>
                  </a:cubicBezTo>
                  <a:cubicBezTo>
                    <a:pt x="258" y="124"/>
                    <a:pt x="149" y="241"/>
                    <a:pt x="58" y="371"/>
                  </a:cubicBezTo>
                  <a:cubicBezTo>
                    <a:pt x="1" y="453"/>
                    <a:pt x="116" y="541"/>
                    <a:pt x="178" y="46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63"/>
            <p:cNvSpPr/>
            <p:nvPr/>
          </p:nvSpPr>
          <p:spPr>
            <a:xfrm>
              <a:off x="6332067" y="1076086"/>
              <a:ext cx="87815" cy="91644"/>
            </a:xfrm>
            <a:custGeom>
              <a:avLst/>
              <a:gdLst/>
              <a:ahLst/>
              <a:cxnLst/>
              <a:rect l="l" t="t" r="r" b="b"/>
              <a:pathLst>
                <a:path w="1124" h="1173" extrusionOk="0">
                  <a:moveTo>
                    <a:pt x="132" y="1132"/>
                  </a:moveTo>
                  <a:cubicBezTo>
                    <a:pt x="148" y="1117"/>
                    <a:pt x="159" y="1099"/>
                    <a:pt x="161" y="1078"/>
                  </a:cubicBezTo>
                  <a:cubicBezTo>
                    <a:pt x="171" y="1031"/>
                    <a:pt x="183" y="984"/>
                    <a:pt x="198" y="938"/>
                  </a:cubicBezTo>
                  <a:cubicBezTo>
                    <a:pt x="336" y="599"/>
                    <a:pt x="484" y="243"/>
                    <a:pt x="887" y="177"/>
                  </a:cubicBezTo>
                  <a:cubicBezTo>
                    <a:pt x="922" y="171"/>
                    <a:pt x="959" y="171"/>
                    <a:pt x="994" y="175"/>
                  </a:cubicBezTo>
                  <a:cubicBezTo>
                    <a:pt x="1060" y="200"/>
                    <a:pt x="1123" y="130"/>
                    <a:pt x="1091" y="66"/>
                  </a:cubicBezTo>
                  <a:cubicBezTo>
                    <a:pt x="1043" y="0"/>
                    <a:pt x="936" y="21"/>
                    <a:pt x="864" y="27"/>
                  </a:cubicBezTo>
                  <a:cubicBezTo>
                    <a:pt x="704" y="56"/>
                    <a:pt x="545" y="124"/>
                    <a:pt x="428" y="239"/>
                  </a:cubicBezTo>
                  <a:cubicBezTo>
                    <a:pt x="249" y="416"/>
                    <a:pt x="146" y="655"/>
                    <a:pt x="56" y="885"/>
                  </a:cubicBezTo>
                  <a:cubicBezTo>
                    <a:pt x="35" y="943"/>
                    <a:pt x="21" y="1002"/>
                    <a:pt x="8" y="1062"/>
                  </a:cubicBezTo>
                  <a:cubicBezTo>
                    <a:pt x="0" y="1128"/>
                    <a:pt x="76" y="1173"/>
                    <a:pt x="132" y="113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63"/>
            <p:cNvSpPr/>
            <p:nvPr/>
          </p:nvSpPr>
          <p:spPr>
            <a:xfrm>
              <a:off x="7241314" y="1679773"/>
              <a:ext cx="171724" cy="943077"/>
            </a:xfrm>
            <a:custGeom>
              <a:avLst/>
              <a:gdLst/>
              <a:ahLst/>
              <a:cxnLst/>
              <a:rect l="l" t="t" r="r" b="b"/>
              <a:pathLst>
                <a:path w="2198" h="12071" extrusionOk="0">
                  <a:moveTo>
                    <a:pt x="1662" y="12031"/>
                  </a:moveTo>
                  <a:cubicBezTo>
                    <a:pt x="1708" y="11986"/>
                    <a:pt x="1673" y="11918"/>
                    <a:pt x="1664" y="11864"/>
                  </a:cubicBezTo>
                  <a:cubicBezTo>
                    <a:pt x="1613" y="11593"/>
                    <a:pt x="1576" y="11319"/>
                    <a:pt x="1557" y="11046"/>
                  </a:cubicBezTo>
                  <a:cubicBezTo>
                    <a:pt x="1535" y="10737"/>
                    <a:pt x="1535" y="10420"/>
                    <a:pt x="1644" y="10126"/>
                  </a:cubicBezTo>
                  <a:cubicBezTo>
                    <a:pt x="1718" y="9891"/>
                    <a:pt x="1858" y="9688"/>
                    <a:pt x="1963" y="9468"/>
                  </a:cubicBezTo>
                  <a:cubicBezTo>
                    <a:pt x="2037" y="9313"/>
                    <a:pt x="2111" y="9157"/>
                    <a:pt x="2177" y="8999"/>
                  </a:cubicBezTo>
                  <a:cubicBezTo>
                    <a:pt x="2197" y="8914"/>
                    <a:pt x="2084" y="8865"/>
                    <a:pt x="2037" y="8939"/>
                  </a:cubicBezTo>
                  <a:cubicBezTo>
                    <a:pt x="1650" y="9871"/>
                    <a:pt x="1296" y="10048"/>
                    <a:pt x="1413" y="11159"/>
                  </a:cubicBezTo>
                  <a:cubicBezTo>
                    <a:pt x="1228" y="10638"/>
                    <a:pt x="922" y="10177"/>
                    <a:pt x="693" y="9675"/>
                  </a:cubicBezTo>
                  <a:cubicBezTo>
                    <a:pt x="463" y="9122"/>
                    <a:pt x="333" y="8517"/>
                    <a:pt x="372" y="7919"/>
                  </a:cubicBezTo>
                  <a:cubicBezTo>
                    <a:pt x="409" y="7308"/>
                    <a:pt x="634" y="6734"/>
                    <a:pt x="905" y="6195"/>
                  </a:cubicBezTo>
                  <a:cubicBezTo>
                    <a:pt x="1257" y="5458"/>
                    <a:pt x="1720" y="4890"/>
                    <a:pt x="1522" y="4024"/>
                  </a:cubicBezTo>
                  <a:cubicBezTo>
                    <a:pt x="1436" y="3574"/>
                    <a:pt x="1234" y="3158"/>
                    <a:pt x="1078" y="2730"/>
                  </a:cubicBezTo>
                  <a:cubicBezTo>
                    <a:pt x="1004" y="2529"/>
                    <a:pt x="932" y="2327"/>
                    <a:pt x="860" y="2125"/>
                  </a:cubicBezTo>
                  <a:cubicBezTo>
                    <a:pt x="732" y="1755"/>
                    <a:pt x="664" y="1350"/>
                    <a:pt x="741" y="961"/>
                  </a:cubicBezTo>
                  <a:cubicBezTo>
                    <a:pt x="788" y="735"/>
                    <a:pt x="864" y="517"/>
                    <a:pt x="967" y="311"/>
                  </a:cubicBezTo>
                  <a:cubicBezTo>
                    <a:pt x="994" y="262"/>
                    <a:pt x="1018" y="212"/>
                    <a:pt x="1047" y="165"/>
                  </a:cubicBezTo>
                  <a:cubicBezTo>
                    <a:pt x="1066" y="132"/>
                    <a:pt x="1059" y="89"/>
                    <a:pt x="1029" y="64"/>
                  </a:cubicBezTo>
                  <a:cubicBezTo>
                    <a:pt x="928" y="0"/>
                    <a:pt x="889" y="142"/>
                    <a:pt x="850" y="208"/>
                  </a:cubicBezTo>
                  <a:cubicBezTo>
                    <a:pt x="736" y="424"/>
                    <a:pt x="652" y="654"/>
                    <a:pt x="601" y="893"/>
                  </a:cubicBezTo>
                  <a:cubicBezTo>
                    <a:pt x="471" y="1449"/>
                    <a:pt x="642" y="2008"/>
                    <a:pt x="841" y="2525"/>
                  </a:cubicBezTo>
                  <a:cubicBezTo>
                    <a:pt x="1043" y="3129"/>
                    <a:pt x="1368" y="3707"/>
                    <a:pt x="1413" y="4353"/>
                  </a:cubicBezTo>
                  <a:cubicBezTo>
                    <a:pt x="1459" y="4950"/>
                    <a:pt x="1097" y="5456"/>
                    <a:pt x="850" y="5966"/>
                  </a:cubicBezTo>
                  <a:cubicBezTo>
                    <a:pt x="208" y="7176"/>
                    <a:pt x="0" y="8192"/>
                    <a:pt x="467" y="9515"/>
                  </a:cubicBezTo>
                  <a:cubicBezTo>
                    <a:pt x="658" y="10056"/>
                    <a:pt x="1002" y="10527"/>
                    <a:pt x="1210" y="11062"/>
                  </a:cubicBezTo>
                  <a:cubicBezTo>
                    <a:pt x="1304" y="11292"/>
                    <a:pt x="1382" y="11508"/>
                    <a:pt x="1454" y="11741"/>
                  </a:cubicBezTo>
                  <a:cubicBezTo>
                    <a:pt x="1483" y="11829"/>
                    <a:pt x="1504" y="11922"/>
                    <a:pt x="1537" y="12008"/>
                  </a:cubicBezTo>
                  <a:cubicBezTo>
                    <a:pt x="1559" y="12058"/>
                    <a:pt x="1625" y="12070"/>
                    <a:pt x="1662" y="1203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63"/>
            <p:cNvSpPr/>
            <p:nvPr/>
          </p:nvSpPr>
          <p:spPr>
            <a:xfrm>
              <a:off x="7374521" y="2341430"/>
              <a:ext cx="191647" cy="406888"/>
            </a:xfrm>
            <a:custGeom>
              <a:avLst/>
              <a:gdLst/>
              <a:ahLst/>
              <a:cxnLst/>
              <a:rect l="l" t="t" r="r" b="b"/>
              <a:pathLst>
                <a:path w="2453" h="5208" extrusionOk="0">
                  <a:moveTo>
                    <a:pt x="231" y="5138"/>
                  </a:moveTo>
                  <a:cubicBezTo>
                    <a:pt x="494" y="4833"/>
                    <a:pt x="710" y="4484"/>
                    <a:pt x="976" y="4175"/>
                  </a:cubicBezTo>
                  <a:cubicBezTo>
                    <a:pt x="1183" y="3922"/>
                    <a:pt x="1391" y="3665"/>
                    <a:pt x="1564" y="3385"/>
                  </a:cubicBezTo>
                  <a:cubicBezTo>
                    <a:pt x="1899" y="2830"/>
                    <a:pt x="2243" y="2254"/>
                    <a:pt x="2381" y="1614"/>
                  </a:cubicBezTo>
                  <a:cubicBezTo>
                    <a:pt x="2430" y="1334"/>
                    <a:pt x="2453" y="1048"/>
                    <a:pt x="2449" y="764"/>
                  </a:cubicBezTo>
                  <a:cubicBezTo>
                    <a:pt x="2434" y="680"/>
                    <a:pt x="2313" y="680"/>
                    <a:pt x="2296" y="764"/>
                  </a:cubicBezTo>
                  <a:cubicBezTo>
                    <a:pt x="2296" y="896"/>
                    <a:pt x="2292" y="1025"/>
                    <a:pt x="2286" y="1155"/>
                  </a:cubicBezTo>
                  <a:cubicBezTo>
                    <a:pt x="2259" y="1813"/>
                    <a:pt x="1957" y="2414"/>
                    <a:pt x="1634" y="2974"/>
                  </a:cubicBezTo>
                  <a:cubicBezTo>
                    <a:pt x="1494" y="3210"/>
                    <a:pt x="1354" y="3447"/>
                    <a:pt x="1187" y="3667"/>
                  </a:cubicBezTo>
                  <a:cubicBezTo>
                    <a:pt x="881" y="4054"/>
                    <a:pt x="564" y="4434"/>
                    <a:pt x="280" y="4837"/>
                  </a:cubicBezTo>
                  <a:cubicBezTo>
                    <a:pt x="430" y="4301"/>
                    <a:pt x="457" y="3735"/>
                    <a:pt x="352" y="3188"/>
                  </a:cubicBezTo>
                  <a:cubicBezTo>
                    <a:pt x="313" y="2974"/>
                    <a:pt x="266" y="2764"/>
                    <a:pt x="221" y="2552"/>
                  </a:cubicBezTo>
                  <a:cubicBezTo>
                    <a:pt x="142" y="2130"/>
                    <a:pt x="147" y="1698"/>
                    <a:pt x="233" y="1278"/>
                  </a:cubicBezTo>
                  <a:cubicBezTo>
                    <a:pt x="291" y="990"/>
                    <a:pt x="395" y="717"/>
                    <a:pt x="498" y="443"/>
                  </a:cubicBezTo>
                  <a:cubicBezTo>
                    <a:pt x="535" y="330"/>
                    <a:pt x="591" y="221"/>
                    <a:pt x="603" y="104"/>
                  </a:cubicBezTo>
                  <a:cubicBezTo>
                    <a:pt x="601" y="5"/>
                    <a:pt x="455" y="1"/>
                    <a:pt x="453" y="104"/>
                  </a:cubicBezTo>
                  <a:cubicBezTo>
                    <a:pt x="352" y="451"/>
                    <a:pt x="188" y="783"/>
                    <a:pt x="107" y="1139"/>
                  </a:cubicBezTo>
                  <a:cubicBezTo>
                    <a:pt x="31" y="1462"/>
                    <a:pt x="0" y="1793"/>
                    <a:pt x="17" y="2122"/>
                  </a:cubicBezTo>
                  <a:cubicBezTo>
                    <a:pt x="25" y="2430"/>
                    <a:pt x="107" y="2733"/>
                    <a:pt x="167" y="3033"/>
                  </a:cubicBezTo>
                  <a:cubicBezTo>
                    <a:pt x="276" y="3521"/>
                    <a:pt x="297" y="4029"/>
                    <a:pt x="200" y="4521"/>
                  </a:cubicBezTo>
                  <a:cubicBezTo>
                    <a:pt x="169" y="4671"/>
                    <a:pt x="130" y="4819"/>
                    <a:pt x="83" y="4965"/>
                  </a:cubicBezTo>
                  <a:cubicBezTo>
                    <a:pt x="68" y="5010"/>
                    <a:pt x="48" y="5062"/>
                    <a:pt x="54" y="5111"/>
                  </a:cubicBezTo>
                  <a:cubicBezTo>
                    <a:pt x="77" y="5208"/>
                    <a:pt x="175" y="5204"/>
                    <a:pt x="231" y="513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63"/>
            <p:cNvSpPr/>
            <p:nvPr/>
          </p:nvSpPr>
          <p:spPr>
            <a:xfrm>
              <a:off x="7514369" y="2194395"/>
              <a:ext cx="234851" cy="361105"/>
            </a:xfrm>
            <a:custGeom>
              <a:avLst/>
              <a:gdLst/>
              <a:ahLst/>
              <a:cxnLst/>
              <a:rect l="l" t="t" r="r" b="b"/>
              <a:pathLst>
                <a:path w="3006" h="4622" extrusionOk="0">
                  <a:moveTo>
                    <a:pt x="134" y="4574"/>
                  </a:moveTo>
                  <a:cubicBezTo>
                    <a:pt x="543" y="4310"/>
                    <a:pt x="963" y="4059"/>
                    <a:pt x="1323" y="3730"/>
                  </a:cubicBezTo>
                  <a:cubicBezTo>
                    <a:pt x="1695" y="3407"/>
                    <a:pt x="2010" y="3021"/>
                    <a:pt x="2313" y="2634"/>
                  </a:cubicBezTo>
                  <a:cubicBezTo>
                    <a:pt x="2743" y="2068"/>
                    <a:pt x="2870" y="1476"/>
                    <a:pt x="2909" y="780"/>
                  </a:cubicBezTo>
                  <a:cubicBezTo>
                    <a:pt x="2928" y="554"/>
                    <a:pt x="2967" y="328"/>
                    <a:pt x="3006" y="105"/>
                  </a:cubicBezTo>
                  <a:cubicBezTo>
                    <a:pt x="3002" y="17"/>
                    <a:pt x="2880" y="1"/>
                    <a:pt x="2854" y="85"/>
                  </a:cubicBezTo>
                  <a:cubicBezTo>
                    <a:pt x="2794" y="408"/>
                    <a:pt x="2755" y="733"/>
                    <a:pt x="2732" y="1062"/>
                  </a:cubicBezTo>
                  <a:cubicBezTo>
                    <a:pt x="2693" y="1543"/>
                    <a:pt x="2557" y="1996"/>
                    <a:pt x="2292" y="2403"/>
                  </a:cubicBezTo>
                  <a:cubicBezTo>
                    <a:pt x="2049" y="2739"/>
                    <a:pt x="1784" y="3058"/>
                    <a:pt x="1498" y="3358"/>
                  </a:cubicBezTo>
                  <a:cubicBezTo>
                    <a:pt x="1132" y="3730"/>
                    <a:pt x="706" y="4041"/>
                    <a:pt x="262" y="4312"/>
                  </a:cubicBezTo>
                  <a:cubicBezTo>
                    <a:pt x="190" y="4358"/>
                    <a:pt x="115" y="4401"/>
                    <a:pt x="46" y="4450"/>
                  </a:cubicBezTo>
                  <a:cubicBezTo>
                    <a:pt x="25" y="4463"/>
                    <a:pt x="11" y="4485"/>
                    <a:pt x="6" y="4510"/>
                  </a:cubicBezTo>
                  <a:cubicBezTo>
                    <a:pt x="0" y="4580"/>
                    <a:pt x="83" y="4621"/>
                    <a:pt x="134" y="457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63"/>
            <p:cNvSpPr/>
            <p:nvPr/>
          </p:nvSpPr>
          <p:spPr>
            <a:xfrm>
              <a:off x="6716532" y="484274"/>
              <a:ext cx="1224961" cy="1849590"/>
            </a:xfrm>
            <a:custGeom>
              <a:avLst/>
              <a:gdLst/>
              <a:ahLst/>
              <a:cxnLst/>
              <a:rect l="l" t="t" r="r" b="b"/>
              <a:pathLst>
                <a:path w="15679" h="23674" extrusionOk="0">
                  <a:moveTo>
                    <a:pt x="13072" y="23599"/>
                  </a:moveTo>
                  <a:cubicBezTo>
                    <a:pt x="13282" y="23072"/>
                    <a:pt x="13670" y="22645"/>
                    <a:pt x="14090" y="22274"/>
                  </a:cubicBezTo>
                  <a:cubicBezTo>
                    <a:pt x="14415" y="21976"/>
                    <a:pt x="14781" y="21711"/>
                    <a:pt x="15026" y="21334"/>
                  </a:cubicBezTo>
                  <a:cubicBezTo>
                    <a:pt x="15255" y="21001"/>
                    <a:pt x="15378" y="20610"/>
                    <a:pt x="15475" y="20221"/>
                  </a:cubicBezTo>
                  <a:cubicBezTo>
                    <a:pt x="15654" y="19536"/>
                    <a:pt x="15678" y="18818"/>
                    <a:pt x="15606" y="18117"/>
                  </a:cubicBezTo>
                  <a:cubicBezTo>
                    <a:pt x="15503" y="17183"/>
                    <a:pt x="15240" y="16269"/>
                    <a:pt x="14802" y="15440"/>
                  </a:cubicBezTo>
                  <a:cubicBezTo>
                    <a:pt x="14473" y="14772"/>
                    <a:pt x="14004" y="14177"/>
                    <a:pt x="13718" y="13486"/>
                  </a:cubicBezTo>
                  <a:cubicBezTo>
                    <a:pt x="13526" y="13029"/>
                    <a:pt x="13366" y="12566"/>
                    <a:pt x="13290" y="12079"/>
                  </a:cubicBezTo>
                  <a:cubicBezTo>
                    <a:pt x="13251" y="11770"/>
                    <a:pt x="13265" y="11459"/>
                    <a:pt x="13273" y="11151"/>
                  </a:cubicBezTo>
                  <a:cubicBezTo>
                    <a:pt x="13280" y="10920"/>
                    <a:pt x="13292" y="10690"/>
                    <a:pt x="13298" y="10460"/>
                  </a:cubicBezTo>
                  <a:cubicBezTo>
                    <a:pt x="13310" y="9988"/>
                    <a:pt x="13261" y="9519"/>
                    <a:pt x="13214" y="9052"/>
                  </a:cubicBezTo>
                  <a:cubicBezTo>
                    <a:pt x="13134" y="8332"/>
                    <a:pt x="13008" y="7608"/>
                    <a:pt x="12708" y="6944"/>
                  </a:cubicBezTo>
                  <a:cubicBezTo>
                    <a:pt x="12457" y="6384"/>
                    <a:pt x="12173" y="5839"/>
                    <a:pt x="11837" y="5325"/>
                  </a:cubicBezTo>
                  <a:cubicBezTo>
                    <a:pt x="11570" y="4913"/>
                    <a:pt x="11266" y="4529"/>
                    <a:pt x="10951" y="4152"/>
                  </a:cubicBezTo>
                  <a:cubicBezTo>
                    <a:pt x="10566" y="3687"/>
                    <a:pt x="10173" y="3224"/>
                    <a:pt x="9743" y="2800"/>
                  </a:cubicBezTo>
                  <a:cubicBezTo>
                    <a:pt x="9315" y="2397"/>
                    <a:pt x="8848" y="2039"/>
                    <a:pt x="8350" y="1729"/>
                  </a:cubicBezTo>
                  <a:cubicBezTo>
                    <a:pt x="7846" y="1424"/>
                    <a:pt x="7318" y="1161"/>
                    <a:pt x="6770" y="943"/>
                  </a:cubicBezTo>
                  <a:cubicBezTo>
                    <a:pt x="6320" y="770"/>
                    <a:pt x="5871" y="587"/>
                    <a:pt x="5402" y="472"/>
                  </a:cubicBezTo>
                  <a:cubicBezTo>
                    <a:pt x="4925" y="363"/>
                    <a:pt x="4446" y="260"/>
                    <a:pt x="3964" y="178"/>
                  </a:cubicBezTo>
                  <a:cubicBezTo>
                    <a:pt x="2917" y="1"/>
                    <a:pt x="2259" y="157"/>
                    <a:pt x="1274" y="505"/>
                  </a:cubicBezTo>
                  <a:cubicBezTo>
                    <a:pt x="981" y="607"/>
                    <a:pt x="685" y="696"/>
                    <a:pt x="410" y="836"/>
                  </a:cubicBezTo>
                  <a:cubicBezTo>
                    <a:pt x="274" y="912"/>
                    <a:pt x="113" y="982"/>
                    <a:pt x="23" y="1114"/>
                  </a:cubicBezTo>
                  <a:cubicBezTo>
                    <a:pt x="0" y="1194"/>
                    <a:pt x="105" y="1249"/>
                    <a:pt x="159" y="1181"/>
                  </a:cubicBezTo>
                  <a:cubicBezTo>
                    <a:pt x="344" y="1011"/>
                    <a:pt x="589" y="914"/>
                    <a:pt x="821" y="823"/>
                  </a:cubicBezTo>
                  <a:cubicBezTo>
                    <a:pt x="1146" y="704"/>
                    <a:pt x="1467" y="599"/>
                    <a:pt x="1796" y="492"/>
                  </a:cubicBezTo>
                  <a:cubicBezTo>
                    <a:pt x="2765" y="167"/>
                    <a:pt x="3475" y="215"/>
                    <a:pt x="4456" y="422"/>
                  </a:cubicBezTo>
                  <a:cubicBezTo>
                    <a:pt x="4946" y="525"/>
                    <a:pt x="5442" y="616"/>
                    <a:pt x="5915" y="782"/>
                  </a:cubicBezTo>
                  <a:cubicBezTo>
                    <a:pt x="6834" y="1103"/>
                    <a:pt x="7737" y="1490"/>
                    <a:pt x="8548" y="2035"/>
                  </a:cubicBezTo>
                  <a:cubicBezTo>
                    <a:pt x="8852" y="2245"/>
                    <a:pt x="9145" y="2471"/>
                    <a:pt x="9424" y="2714"/>
                  </a:cubicBezTo>
                  <a:cubicBezTo>
                    <a:pt x="9741" y="2992"/>
                    <a:pt x="10025" y="3309"/>
                    <a:pt x="10303" y="3623"/>
                  </a:cubicBezTo>
                  <a:cubicBezTo>
                    <a:pt x="10829" y="4238"/>
                    <a:pt x="11362" y="4852"/>
                    <a:pt x="11794" y="5537"/>
                  </a:cubicBezTo>
                  <a:cubicBezTo>
                    <a:pt x="12076" y="5995"/>
                    <a:pt x="12327" y="6471"/>
                    <a:pt x="12547" y="6960"/>
                  </a:cubicBezTo>
                  <a:cubicBezTo>
                    <a:pt x="12841" y="7590"/>
                    <a:pt x="12969" y="8277"/>
                    <a:pt x="13051" y="8964"/>
                  </a:cubicBezTo>
                  <a:cubicBezTo>
                    <a:pt x="13096" y="9371"/>
                    <a:pt x="13136" y="9781"/>
                    <a:pt x="13148" y="10190"/>
                  </a:cubicBezTo>
                  <a:cubicBezTo>
                    <a:pt x="13154" y="10540"/>
                    <a:pt x="13125" y="10887"/>
                    <a:pt x="13119" y="11235"/>
                  </a:cubicBezTo>
                  <a:cubicBezTo>
                    <a:pt x="13111" y="11585"/>
                    <a:pt x="13099" y="11941"/>
                    <a:pt x="13171" y="12284"/>
                  </a:cubicBezTo>
                  <a:cubicBezTo>
                    <a:pt x="13321" y="12976"/>
                    <a:pt x="13578" y="13638"/>
                    <a:pt x="13932" y="14249"/>
                  </a:cubicBezTo>
                  <a:cubicBezTo>
                    <a:pt x="14197" y="14683"/>
                    <a:pt x="14471" y="15113"/>
                    <a:pt x="14697" y="15570"/>
                  </a:cubicBezTo>
                  <a:cubicBezTo>
                    <a:pt x="14882" y="15948"/>
                    <a:pt x="15055" y="16335"/>
                    <a:pt x="15174" y="16738"/>
                  </a:cubicBezTo>
                  <a:cubicBezTo>
                    <a:pt x="15362" y="17405"/>
                    <a:pt x="15489" y="18098"/>
                    <a:pt x="15493" y="18789"/>
                  </a:cubicBezTo>
                  <a:cubicBezTo>
                    <a:pt x="15493" y="19542"/>
                    <a:pt x="15364" y="20308"/>
                    <a:pt x="15049" y="20995"/>
                  </a:cubicBezTo>
                  <a:cubicBezTo>
                    <a:pt x="14763" y="21595"/>
                    <a:pt x="14179" y="21949"/>
                    <a:pt x="13724" y="22408"/>
                  </a:cubicBezTo>
                  <a:cubicBezTo>
                    <a:pt x="13428" y="22702"/>
                    <a:pt x="13158" y="23033"/>
                    <a:pt x="12985" y="23416"/>
                  </a:cubicBezTo>
                  <a:cubicBezTo>
                    <a:pt x="12967" y="23457"/>
                    <a:pt x="12948" y="23500"/>
                    <a:pt x="12930" y="23541"/>
                  </a:cubicBezTo>
                  <a:cubicBezTo>
                    <a:pt x="12911" y="23626"/>
                    <a:pt x="13024" y="23673"/>
                    <a:pt x="13070" y="2360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63"/>
            <p:cNvSpPr/>
            <p:nvPr/>
          </p:nvSpPr>
          <p:spPr>
            <a:xfrm>
              <a:off x="6736767" y="2115955"/>
              <a:ext cx="565331" cy="155161"/>
            </a:xfrm>
            <a:custGeom>
              <a:avLst/>
              <a:gdLst/>
              <a:ahLst/>
              <a:cxnLst/>
              <a:rect l="l" t="t" r="r" b="b"/>
              <a:pathLst>
                <a:path w="7236" h="1986" extrusionOk="0">
                  <a:moveTo>
                    <a:pt x="4386" y="1963"/>
                  </a:moveTo>
                  <a:cubicBezTo>
                    <a:pt x="4952" y="1930"/>
                    <a:pt x="5534" y="1891"/>
                    <a:pt x="6061" y="1663"/>
                  </a:cubicBezTo>
                  <a:cubicBezTo>
                    <a:pt x="6271" y="1574"/>
                    <a:pt x="6479" y="1445"/>
                    <a:pt x="6680" y="1344"/>
                  </a:cubicBezTo>
                  <a:cubicBezTo>
                    <a:pt x="6843" y="1268"/>
                    <a:pt x="7001" y="1179"/>
                    <a:pt x="7153" y="1083"/>
                  </a:cubicBezTo>
                  <a:cubicBezTo>
                    <a:pt x="7236" y="1031"/>
                    <a:pt x="7166" y="902"/>
                    <a:pt x="7075" y="951"/>
                  </a:cubicBezTo>
                  <a:cubicBezTo>
                    <a:pt x="7022" y="984"/>
                    <a:pt x="6968" y="1021"/>
                    <a:pt x="6913" y="1052"/>
                  </a:cubicBezTo>
                  <a:cubicBezTo>
                    <a:pt x="6818" y="1107"/>
                    <a:pt x="6719" y="1155"/>
                    <a:pt x="6623" y="1202"/>
                  </a:cubicBezTo>
                  <a:cubicBezTo>
                    <a:pt x="6248" y="1404"/>
                    <a:pt x="5872" y="1620"/>
                    <a:pt x="5446" y="1696"/>
                  </a:cubicBezTo>
                  <a:cubicBezTo>
                    <a:pt x="4670" y="1832"/>
                    <a:pt x="3878" y="1858"/>
                    <a:pt x="3092" y="1776"/>
                  </a:cubicBezTo>
                  <a:cubicBezTo>
                    <a:pt x="2422" y="1661"/>
                    <a:pt x="1776" y="1418"/>
                    <a:pt x="1220" y="1031"/>
                  </a:cubicBezTo>
                  <a:cubicBezTo>
                    <a:pt x="825" y="774"/>
                    <a:pt x="465" y="466"/>
                    <a:pt x="188" y="81"/>
                  </a:cubicBezTo>
                  <a:cubicBezTo>
                    <a:pt x="146" y="1"/>
                    <a:pt x="0" y="114"/>
                    <a:pt x="66" y="173"/>
                  </a:cubicBezTo>
                  <a:cubicBezTo>
                    <a:pt x="159" y="295"/>
                    <a:pt x="255" y="412"/>
                    <a:pt x="358" y="523"/>
                  </a:cubicBezTo>
                  <a:cubicBezTo>
                    <a:pt x="704" y="887"/>
                    <a:pt x="1126" y="1171"/>
                    <a:pt x="1560" y="1418"/>
                  </a:cubicBezTo>
                  <a:cubicBezTo>
                    <a:pt x="1994" y="1644"/>
                    <a:pt x="2457" y="1807"/>
                    <a:pt x="2936" y="1904"/>
                  </a:cubicBezTo>
                  <a:cubicBezTo>
                    <a:pt x="3413" y="1986"/>
                    <a:pt x="3903" y="1980"/>
                    <a:pt x="4386" y="196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63"/>
            <p:cNvSpPr/>
            <p:nvPr/>
          </p:nvSpPr>
          <p:spPr>
            <a:xfrm>
              <a:off x="6260190" y="527712"/>
              <a:ext cx="523611" cy="860731"/>
            </a:xfrm>
            <a:custGeom>
              <a:avLst/>
              <a:gdLst/>
              <a:ahLst/>
              <a:cxnLst/>
              <a:rect l="l" t="t" r="r" b="b"/>
              <a:pathLst>
                <a:path w="6702" h="11017" extrusionOk="0">
                  <a:moveTo>
                    <a:pt x="869" y="10977"/>
                  </a:moveTo>
                  <a:cubicBezTo>
                    <a:pt x="908" y="10961"/>
                    <a:pt x="926" y="10916"/>
                    <a:pt x="910" y="10879"/>
                  </a:cubicBezTo>
                  <a:cubicBezTo>
                    <a:pt x="881" y="10817"/>
                    <a:pt x="850" y="10757"/>
                    <a:pt x="821" y="10696"/>
                  </a:cubicBezTo>
                  <a:cubicBezTo>
                    <a:pt x="702" y="10457"/>
                    <a:pt x="599" y="10210"/>
                    <a:pt x="513" y="9959"/>
                  </a:cubicBezTo>
                  <a:cubicBezTo>
                    <a:pt x="254" y="9223"/>
                    <a:pt x="118" y="8566"/>
                    <a:pt x="219" y="7787"/>
                  </a:cubicBezTo>
                  <a:cubicBezTo>
                    <a:pt x="297" y="7056"/>
                    <a:pt x="663" y="6406"/>
                    <a:pt x="968" y="5752"/>
                  </a:cubicBezTo>
                  <a:cubicBezTo>
                    <a:pt x="1167" y="5332"/>
                    <a:pt x="1354" y="4907"/>
                    <a:pt x="1531" y="4479"/>
                  </a:cubicBezTo>
                  <a:cubicBezTo>
                    <a:pt x="1681" y="4104"/>
                    <a:pt x="1850" y="3736"/>
                    <a:pt x="2064" y="3392"/>
                  </a:cubicBezTo>
                  <a:cubicBezTo>
                    <a:pt x="2377" y="2905"/>
                    <a:pt x="2737" y="2444"/>
                    <a:pt x="3156" y="2043"/>
                  </a:cubicBezTo>
                  <a:cubicBezTo>
                    <a:pt x="3444" y="1757"/>
                    <a:pt x="3741" y="1477"/>
                    <a:pt x="4082" y="1255"/>
                  </a:cubicBezTo>
                  <a:cubicBezTo>
                    <a:pt x="4471" y="1010"/>
                    <a:pt x="4899" y="833"/>
                    <a:pt x="5300" y="611"/>
                  </a:cubicBezTo>
                  <a:cubicBezTo>
                    <a:pt x="5524" y="492"/>
                    <a:pt x="5738" y="372"/>
                    <a:pt x="5977" y="294"/>
                  </a:cubicBezTo>
                  <a:cubicBezTo>
                    <a:pt x="6082" y="257"/>
                    <a:pt x="6189" y="228"/>
                    <a:pt x="6300" y="204"/>
                  </a:cubicBezTo>
                  <a:cubicBezTo>
                    <a:pt x="6386" y="187"/>
                    <a:pt x="6479" y="173"/>
                    <a:pt x="6563" y="210"/>
                  </a:cubicBezTo>
                  <a:cubicBezTo>
                    <a:pt x="6656" y="237"/>
                    <a:pt x="6701" y="95"/>
                    <a:pt x="6602" y="64"/>
                  </a:cubicBezTo>
                  <a:cubicBezTo>
                    <a:pt x="6448" y="0"/>
                    <a:pt x="6281" y="54"/>
                    <a:pt x="6127" y="91"/>
                  </a:cubicBezTo>
                  <a:cubicBezTo>
                    <a:pt x="5623" y="218"/>
                    <a:pt x="5189" y="521"/>
                    <a:pt x="4722" y="741"/>
                  </a:cubicBezTo>
                  <a:cubicBezTo>
                    <a:pt x="4465" y="872"/>
                    <a:pt x="4199" y="992"/>
                    <a:pt x="3961" y="1156"/>
                  </a:cubicBezTo>
                  <a:cubicBezTo>
                    <a:pt x="3613" y="1385"/>
                    <a:pt x="3315" y="1675"/>
                    <a:pt x="3019" y="1965"/>
                  </a:cubicBezTo>
                  <a:cubicBezTo>
                    <a:pt x="2517" y="2454"/>
                    <a:pt x="2091" y="3014"/>
                    <a:pt x="1753" y="3629"/>
                  </a:cubicBezTo>
                  <a:cubicBezTo>
                    <a:pt x="1531" y="4032"/>
                    <a:pt x="1379" y="4470"/>
                    <a:pt x="1192" y="4892"/>
                  </a:cubicBezTo>
                  <a:cubicBezTo>
                    <a:pt x="1007" y="5316"/>
                    <a:pt x="807" y="5734"/>
                    <a:pt x="610" y="6149"/>
                  </a:cubicBezTo>
                  <a:cubicBezTo>
                    <a:pt x="468" y="6458"/>
                    <a:pt x="315" y="6766"/>
                    <a:pt x="215" y="7091"/>
                  </a:cubicBezTo>
                  <a:cubicBezTo>
                    <a:pt x="42" y="7632"/>
                    <a:pt x="1" y="8208"/>
                    <a:pt x="56" y="8770"/>
                  </a:cubicBezTo>
                  <a:cubicBezTo>
                    <a:pt x="108" y="9221"/>
                    <a:pt x="248" y="9655"/>
                    <a:pt x="396" y="10083"/>
                  </a:cubicBezTo>
                  <a:cubicBezTo>
                    <a:pt x="478" y="10323"/>
                    <a:pt x="579" y="10558"/>
                    <a:pt x="694" y="10784"/>
                  </a:cubicBezTo>
                  <a:cubicBezTo>
                    <a:pt x="743" y="10856"/>
                    <a:pt x="764" y="11017"/>
                    <a:pt x="869" y="1097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63"/>
            <p:cNvSpPr/>
            <p:nvPr/>
          </p:nvSpPr>
          <p:spPr>
            <a:xfrm>
              <a:off x="6335427" y="2116737"/>
              <a:ext cx="168990" cy="216101"/>
            </a:xfrm>
            <a:custGeom>
              <a:avLst/>
              <a:gdLst/>
              <a:ahLst/>
              <a:cxnLst/>
              <a:rect l="l" t="t" r="r" b="b"/>
              <a:pathLst>
                <a:path w="2163" h="2766" extrusionOk="0">
                  <a:moveTo>
                    <a:pt x="1498" y="2747"/>
                  </a:moveTo>
                  <a:cubicBezTo>
                    <a:pt x="1665" y="2741"/>
                    <a:pt x="1823" y="2671"/>
                    <a:pt x="1942" y="2554"/>
                  </a:cubicBezTo>
                  <a:cubicBezTo>
                    <a:pt x="1996" y="2496"/>
                    <a:pt x="2163" y="2346"/>
                    <a:pt x="2054" y="2276"/>
                  </a:cubicBezTo>
                  <a:cubicBezTo>
                    <a:pt x="1963" y="2229"/>
                    <a:pt x="1930" y="2350"/>
                    <a:pt x="1881" y="2400"/>
                  </a:cubicBezTo>
                  <a:cubicBezTo>
                    <a:pt x="1813" y="2478"/>
                    <a:pt x="1726" y="2537"/>
                    <a:pt x="1630" y="2572"/>
                  </a:cubicBezTo>
                  <a:cubicBezTo>
                    <a:pt x="1212" y="2690"/>
                    <a:pt x="844" y="2363"/>
                    <a:pt x="579" y="2083"/>
                  </a:cubicBezTo>
                  <a:cubicBezTo>
                    <a:pt x="402" y="1885"/>
                    <a:pt x="297" y="1634"/>
                    <a:pt x="237" y="1377"/>
                  </a:cubicBezTo>
                  <a:cubicBezTo>
                    <a:pt x="167" y="1073"/>
                    <a:pt x="241" y="616"/>
                    <a:pt x="472" y="392"/>
                  </a:cubicBezTo>
                  <a:cubicBezTo>
                    <a:pt x="939" y="1"/>
                    <a:pt x="1556" y="297"/>
                    <a:pt x="1768" y="811"/>
                  </a:cubicBezTo>
                  <a:cubicBezTo>
                    <a:pt x="1780" y="896"/>
                    <a:pt x="1903" y="898"/>
                    <a:pt x="1920" y="813"/>
                  </a:cubicBezTo>
                  <a:cubicBezTo>
                    <a:pt x="1901" y="674"/>
                    <a:pt x="1798" y="558"/>
                    <a:pt x="1720" y="447"/>
                  </a:cubicBezTo>
                  <a:cubicBezTo>
                    <a:pt x="1570" y="260"/>
                    <a:pt x="1362" y="130"/>
                    <a:pt x="1130" y="77"/>
                  </a:cubicBezTo>
                  <a:cubicBezTo>
                    <a:pt x="817" y="13"/>
                    <a:pt x="453" y="130"/>
                    <a:pt x="266" y="398"/>
                  </a:cubicBezTo>
                  <a:cubicBezTo>
                    <a:pt x="50" y="748"/>
                    <a:pt x="0" y="1174"/>
                    <a:pt x="128" y="1564"/>
                  </a:cubicBezTo>
                  <a:cubicBezTo>
                    <a:pt x="221" y="1875"/>
                    <a:pt x="400" y="2155"/>
                    <a:pt x="648" y="2365"/>
                  </a:cubicBezTo>
                  <a:cubicBezTo>
                    <a:pt x="881" y="2579"/>
                    <a:pt x="1169" y="2766"/>
                    <a:pt x="1498" y="274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63"/>
            <p:cNvSpPr/>
            <p:nvPr/>
          </p:nvSpPr>
          <p:spPr>
            <a:xfrm>
              <a:off x="6371287" y="2149706"/>
              <a:ext cx="112425" cy="143755"/>
            </a:xfrm>
            <a:custGeom>
              <a:avLst/>
              <a:gdLst/>
              <a:ahLst/>
              <a:cxnLst/>
              <a:rect l="l" t="t" r="r" b="b"/>
              <a:pathLst>
                <a:path w="1439" h="1840" extrusionOk="0">
                  <a:moveTo>
                    <a:pt x="1216" y="1807"/>
                  </a:moveTo>
                  <a:cubicBezTo>
                    <a:pt x="1393" y="1774"/>
                    <a:pt x="1414" y="1587"/>
                    <a:pt x="1364" y="1441"/>
                  </a:cubicBezTo>
                  <a:cubicBezTo>
                    <a:pt x="1331" y="1367"/>
                    <a:pt x="1270" y="1149"/>
                    <a:pt x="1156" y="1225"/>
                  </a:cubicBezTo>
                  <a:cubicBezTo>
                    <a:pt x="1093" y="1274"/>
                    <a:pt x="1150" y="1340"/>
                    <a:pt x="1179" y="1391"/>
                  </a:cubicBezTo>
                  <a:cubicBezTo>
                    <a:pt x="1208" y="1457"/>
                    <a:pt x="1296" y="1648"/>
                    <a:pt x="1177" y="1657"/>
                  </a:cubicBezTo>
                  <a:cubicBezTo>
                    <a:pt x="1160" y="1646"/>
                    <a:pt x="1146" y="1630"/>
                    <a:pt x="1140" y="1611"/>
                  </a:cubicBezTo>
                  <a:cubicBezTo>
                    <a:pt x="1101" y="1533"/>
                    <a:pt x="1072" y="1447"/>
                    <a:pt x="1021" y="1377"/>
                  </a:cubicBezTo>
                  <a:cubicBezTo>
                    <a:pt x="817" y="1122"/>
                    <a:pt x="465" y="1278"/>
                    <a:pt x="360" y="902"/>
                  </a:cubicBezTo>
                  <a:cubicBezTo>
                    <a:pt x="210" y="319"/>
                    <a:pt x="648" y="276"/>
                    <a:pt x="992" y="640"/>
                  </a:cubicBezTo>
                  <a:cubicBezTo>
                    <a:pt x="1047" y="706"/>
                    <a:pt x="1105" y="774"/>
                    <a:pt x="1138" y="854"/>
                  </a:cubicBezTo>
                  <a:cubicBezTo>
                    <a:pt x="1130" y="902"/>
                    <a:pt x="1167" y="945"/>
                    <a:pt x="1214" y="947"/>
                  </a:cubicBezTo>
                  <a:cubicBezTo>
                    <a:pt x="1438" y="900"/>
                    <a:pt x="1113" y="536"/>
                    <a:pt x="1029" y="466"/>
                  </a:cubicBezTo>
                  <a:cubicBezTo>
                    <a:pt x="504" y="1"/>
                    <a:pt x="0" y="357"/>
                    <a:pt x="237" y="1007"/>
                  </a:cubicBezTo>
                  <a:cubicBezTo>
                    <a:pt x="340" y="1270"/>
                    <a:pt x="515" y="1305"/>
                    <a:pt x="759" y="1377"/>
                  </a:cubicBezTo>
                  <a:cubicBezTo>
                    <a:pt x="1012" y="1439"/>
                    <a:pt x="938" y="1840"/>
                    <a:pt x="1216" y="180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63"/>
            <p:cNvSpPr/>
            <p:nvPr/>
          </p:nvSpPr>
          <p:spPr>
            <a:xfrm>
              <a:off x="6439883" y="2130721"/>
              <a:ext cx="321026" cy="149614"/>
            </a:xfrm>
            <a:custGeom>
              <a:avLst/>
              <a:gdLst/>
              <a:ahLst/>
              <a:cxnLst/>
              <a:rect l="l" t="t" r="r" b="b"/>
              <a:pathLst>
                <a:path w="4109" h="1915" extrusionOk="0">
                  <a:moveTo>
                    <a:pt x="3405" y="1828"/>
                  </a:moveTo>
                  <a:cubicBezTo>
                    <a:pt x="3570" y="1819"/>
                    <a:pt x="3726" y="1752"/>
                    <a:pt x="3891" y="1752"/>
                  </a:cubicBezTo>
                  <a:cubicBezTo>
                    <a:pt x="3969" y="1756"/>
                    <a:pt x="4097" y="1824"/>
                    <a:pt x="4109" y="1700"/>
                  </a:cubicBezTo>
                  <a:cubicBezTo>
                    <a:pt x="4107" y="1614"/>
                    <a:pt x="4004" y="1622"/>
                    <a:pt x="3942" y="1603"/>
                  </a:cubicBezTo>
                  <a:cubicBezTo>
                    <a:pt x="3815" y="1581"/>
                    <a:pt x="3685" y="1630"/>
                    <a:pt x="3562" y="1653"/>
                  </a:cubicBezTo>
                  <a:cubicBezTo>
                    <a:pt x="3200" y="1731"/>
                    <a:pt x="2821" y="1682"/>
                    <a:pt x="2492" y="1509"/>
                  </a:cubicBezTo>
                  <a:cubicBezTo>
                    <a:pt x="2177" y="1346"/>
                    <a:pt x="1881" y="1149"/>
                    <a:pt x="1611" y="916"/>
                  </a:cubicBezTo>
                  <a:cubicBezTo>
                    <a:pt x="1179" y="517"/>
                    <a:pt x="694" y="124"/>
                    <a:pt x="106" y="1"/>
                  </a:cubicBezTo>
                  <a:cubicBezTo>
                    <a:pt x="17" y="3"/>
                    <a:pt x="1" y="124"/>
                    <a:pt x="85" y="151"/>
                  </a:cubicBezTo>
                  <a:cubicBezTo>
                    <a:pt x="151" y="163"/>
                    <a:pt x="219" y="182"/>
                    <a:pt x="282" y="207"/>
                  </a:cubicBezTo>
                  <a:cubicBezTo>
                    <a:pt x="511" y="285"/>
                    <a:pt x="723" y="408"/>
                    <a:pt x="922" y="542"/>
                  </a:cubicBezTo>
                  <a:cubicBezTo>
                    <a:pt x="1260" y="766"/>
                    <a:pt x="1523" y="1081"/>
                    <a:pt x="1858" y="1303"/>
                  </a:cubicBezTo>
                  <a:cubicBezTo>
                    <a:pt x="2315" y="1616"/>
                    <a:pt x="2836" y="1914"/>
                    <a:pt x="3405" y="182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63"/>
            <p:cNvSpPr/>
            <p:nvPr/>
          </p:nvSpPr>
          <p:spPr>
            <a:xfrm>
              <a:off x="6466056" y="2162285"/>
              <a:ext cx="286181" cy="137661"/>
            </a:xfrm>
            <a:custGeom>
              <a:avLst/>
              <a:gdLst/>
              <a:ahLst/>
              <a:cxnLst/>
              <a:rect l="l" t="t" r="r" b="b"/>
              <a:pathLst>
                <a:path w="3663" h="1762" extrusionOk="0">
                  <a:moveTo>
                    <a:pt x="2844" y="1743"/>
                  </a:moveTo>
                  <a:cubicBezTo>
                    <a:pt x="3079" y="1726"/>
                    <a:pt x="3309" y="1677"/>
                    <a:pt x="3531" y="1601"/>
                  </a:cubicBezTo>
                  <a:cubicBezTo>
                    <a:pt x="3597" y="1584"/>
                    <a:pt x="3663" y="1537"/>
                    <a:pt x="3616" y="1463"/>
                  </a:cubicBezTo>
                  <a:cubicBezTo>
                    <a:pt x="3593" y="1434"/>
                    <a:pt x="3552" y="1426"/>
                    <a:pt x="3519" y="1444"/>
                  </a:cubicBezTo>
                  <a:cubicBezTo>
                    <a:pt x="3352" y="1506"/>
                    <a:pt x="3177" y="1549"/>
                    <a:pt x="3000" y="1572"/>
                  </a:cubicBezTo>
                  <a:cubicBezTo>
                    <a:pt x="2842" y="1603"/>
                    <a:pt x="2679" y="1599"/>
                    <a:pt x="2523" y="1566"/>
                  </a:cubicBezTo>
                  <a:cubicBezTo>
                    <a:pt x="2303" y="1522"/>
                    <a:pt x="2112" y="1428"/>
                    <a:pt x="1916" y="1329"/>
                  </a:cubicBezTo>
                  <a:cubicBezTo>
                    <a:pt x="1713" y="1228"/>
                    <a:pt x="1515" y="1115"/>
                    <a:pt x="1324" y="990"/>
                  </a:cubicBezTo>
                  <a:cubicBezTo>
                    <a:pt x="990" y="761"/>
                    <a:pt x="692" y="490"/>
                    <a:pt x="386" y="226"/>
                  </a:cubicBezTo>
                  <a:cubicBezTo>
                    <a:pt x="316" y="163"/>
                    <a:pt x="240" y="103"/>
                    <a:pt x="163" y="49"/>
                  </a:cubicBezTo>
                  <a:cubicBezTo>
                    <a:pt x="77" y="0"/>
                    <a:pt x="1" y="126"/>
                    <a:pt x="85" y="181"/>
                  </a:cubicBezTo>
                  <a:cubicBezTo>
                    <a:pt x="207" y="261"/>
                    <a:pt x="310" y="364"/>
                    <a:pt x="421" y="459"/>
                  </a:cubicBezTo>
                  <a:cubicBezTo>
                    <a:pt x="653" y="656"/>
                    <a:pt x="881" y="858"/>
                    <a:pt x="1126" y="1037"/>
                  </a:cubicBezTo>
                  <a:cubicBezTo>
                    <a:pt x="1388" y="1222"/>
                    <a:pt x="1665" y="1383"/>
                    <a:pt x="1953" y="1518"/>
                  </a:cubicBezTo>
                  <a:cubicBezTo>
                    <a:pt x="2231" y="1656"/>
                    <a:pt x="2533" y="1761"/>
                    <a:pt x="2844" y="174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63"/>
            <p:cNvSpPr/>
            <p:nvPr/>
          </p:nvSpPr>
          <p:spPr>
            <a:xfrm>
              <a:off x="6667155" y="2178301"/>
              <a:ext cx="69065" cy="29220"/>
            </a:xfrm>
            <a:custGeom>
              <a:avLst/>
              <a:gdLst/>
              <a:ahLst/>
              <a:cxnLst/>
              <a:rect l="l" t="t" r="r" b="b"/>
              <a:pathLst>
                <a:path w="884" h="374" extrusionOk="0">
                  <a:moveTo>
                    <a:pt x="883" y="272"/>
                  </a:moveTo>
                  <a:cubicBezTo>
                    <a:pt x="869" y="132"/>
                    <a:pt x="616" y="114"/>
                    <a:pt x="507" y="83"/>
                  </a:cubicBezTo>
                  <a:cubicBezTo>
                    <a:pt x="414" y="63"/>
                    <a:pt x="1" y="1"/>
                    <a:pt x="21" y="157"/>
                  </a:cubicBezTo>
                  <a:cubicBezTo>
                    <a:pt x="44" y="260"/>
                    <a:pt x="143" y="209"/>
                    <a:pt x="212" y="209"/>
                  </a:cubicBezTo>
                  <a:cubicBezTo>
                    <a:pt x="311" y="207"/>
                    <a:pt x="408" y="217"/>
                    <a:pt x="503" y="237"/>
                  </a:cubicBezTo>
                  <a:cubicBezTo>
                    <a:pt x="583" y="258"/>
                    <a:pt x="667" y="270"/>
                    <a:pt x="741" y="309"/>
                  </a:cubicBezTo>
                  <a:cubicBezTo>
                    <a:pt x="780" y="373"/>
                    <a:pt x="879" y="348"/>
                    <a:pt x="883" y="27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63"/>
            <p:cNvSpPr/>
            <p:nvPr/>
          </p:nvSpPr>
          <p:spPr>
            <a:xfrm>
              <a:off x="6700438" y="2126893"/>
              <a:ext cx="40861" cy="13438"/>
            </a:xfrm>
            <a:custGeom>
              <a:avLst/>
              <a:gdLst/>
              <a:ahLst/>
              <a:cxnLst/>
              <a:rect l="l" t="t" r="r" b="b"/>
              <a:pathLst>
                <a:path w="523" h="172" extrusionOk="0">
                  <a:moveTo>
                    <a:pt x="120" y="159"/>
                  </a:moveTo>
                  <a:cubicBezTo>
                    <a:pt x="225" y="151"/>
                    <a:pt x="332" y="153"/>
                    <a:pt x="439" y="153"/>
                  </a:cubicBezTo>
                  <a:cubicBezTo>
                    <a:pt x="523" y="136"/>
                    <a:pt x="523" y="15"/>
                    <a:pt x="439" y="0"/>
                  </a:cubicBezTo>
                  <a:cubicBezTo>
                    <a:pt x="325" y="0"/>
                    <a:pt x="212" y="0"/>
                    <a:pt x="99" y="9"/>
                  </a:cubicBezTo>
                  <a:cubicBezTo>
                    <a:pt x="0" y="23"/>
                    <a:pt x="19" y="171"/>
                    <a:pt x="120" y="15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63"/>
            <p:cNvSpPr/>
            <p:nvPr/>
          </p:nvSpPr>
          <p:spPr>
            <a:xfrm>
              <a:off x="5918695" y="2165332"/>
              <a:ext cx="697288" cy="2325934"/>
            </a:xfrm>
            <a:custGeom>
              <a:avLst/>
              <a:gdLst/>
              <a:ahLst/>
              <a:cxnLst/>
              <a:rect l="l" t="t" r="r" b="b"/>
              <a:pathLst>
                <a:path w="8925" h="29771" extrusionOk="0">
                  <a:moveTo>
                    <a:pt x="8906" y="29721"/>
                  </a:moveTo>
                  <a:cubicBezTo>
                    <a:pt x="8924" y="29684"/>
                    <a:pt x="8912" y="29639"/>
                    <a:pt x="8877" y="29618"/>
                  </a:cubicBezTo>
                  <a:cubicBezTo>
                    <a:pt x="8754" y="29544"/>
                    <a:pt x="8630" y="29470"/>
                    <a:pt x="8507" y="29398"/>
                  </a:cubicBezTo>
                  <a:cubicBezTo>
                    <a:pt x="8015" y="29112"/>
                    <a:pt x="7497" y="28867"/>
                    <a:pt x="6991" y="28614"/>
                  </a:cubicBezTo>
                  <a:cubicBezTo>
                    <a:pt x="6449" y="28332"/>
                    <a:pt x="5894" y="28071"/>
                    <a:pt x="5355" y="27791"/>
                  </a:cubicBezTo>
                  <a:cubicBezTo>
                    <a:pt x="4728" y="27472"/>
                    <a:pt x="4135" y="27088"/>
                    <a:pt x="3512" y="26761"/>
                  </a:cubicBezTo>
                  <a:cubicBezTo>
                    <a:pt x="3100" y="26547"/>
                    <a:pt x="2716" y="26287"/>
                    <a:pt x="2325" y="26036"/>
                  </a:cubicBezTo>
                  <a:cubicBezTo>
                    <a:pt x="1963" y="25816"/>
                    <a:pt x="1601" y="25584"/>
                    <a:pt x="1319" y="25265"/>
                  </a:cubicBezTo>
                  <a:cubicBezTo>
                    <a:pt x="1092" y="25012"/>
                    <a:pt x="911" y="24716"/>
                    <a:pt x="763" y="24415"/>
                  </a:cubicBezTo>
                  <a:cubicBezTo>
                    <a:pt x="603" y="24088"/>
                    <a:pt x="444" y="23761"/>
                    <a:pt x="319" y="23420"/>
                  </a:cubicBezTo>
                  <a:cubicBezTo>
                    <a:pt x="105" y="22778"/>
                    <a:pt x="144" y="22078"/>
                    <a:pt x="270" y="21422"/>
                  </a:cubicBezTo>
                  <a:cubicBezTo>
                    <a:pt x="401" y="20863"/>
                    <a:pt x="576" y="20311"/>
                    <a:pt x="833" y="19797"/>
                  </a:cubicBezTo>
                  <a:cubicBezTo>
                    <a:pt x="1319" y="18863"/>
                    <a:pt x="2045" y="18083"/>
                    <a:pt x="2810" y="17376"/>
                  </a:cubicBezTo>
                  <a:cubicBezTo>
                    <a:pt x="3109" y="17088"/>
                    <a:pt x="3380" y="16775"/>
                    <a:pt x="3664" y="16474"/>
                  </a:cubicBezTo>
                  <a:cubicBezTo>
                    <a:pt x="4386" y="15742"/>
                    <a:pt x="5100" y="14956"/>
                    <a:pt x="5480" y="13983"/>
                  </a:cubicBezTo>
                  <a:cubicBezTo>
                    <a:pt x="5752" y="13313"/>
                    <a:pt x="5826" y="12582"/>
                    <a:pt x="5814" y="11862"/>
                  </a:cubicBezTo>
                  <a:cubicBezTo>
                    <a:pt x="5808" y="11574"/>
                    <a:pt x="5801" y="11284"/>
                    <a:pt x="5762" y="10998"/>
                  </a:cubicBezTo>
                  <a:cubicBezTo>
                    <a:pt x="5717" y="10708"/>
                    <a:pt x="5655" y="10420"/>
                    <a:pt x="5579" y="10136"/>
                  </a:cubicBezTo>
                  <a:cubicBezTo>
                    <a:pt x="5427" y="9535"/>
                    <a:pt x="5166" y="8972"/>
                    <a:pt x="4874" y="8427"/>
                  </a:cubicBezTo>
                  <a:cubicBezTo>
                    <a:pt x="4688" y="8048"/>
                    <a:pt x="4516" y="7661"/>
                    <a:pt x="4345" y="7277"/>
                  </a:cubicBezTo>
                  <a:cubicBezTo>
                    <a:pt x="3981" y="6365"/>
                    <a:pt x="3543" y="5470"/>
                    <a:pt x="3341" y="4508"/>
                  </a:cubicBezTo>
                  <a:cubicBezTo>
                    <a:pt x="3267" y="4096"/>
                    <a:pt x="3185" y="3681"/>
                    <a:pt x="3222" y="3261"/>
                  </a:cubicBezTo>
                  <a:cubicBezTo>
                    <a:pt x="3267" y="2695"/>
                    <a:pt x="3448" y="2144"/>
                    <a:pt x="3722" y="1650"/>
                  </a:cubicBezTo>
                  <a:cubicBezTo>
                    <a:pt x="3802" y="1514"/>
                    <a:pt x="3894" y="1387"/>
                    <a:pt x="3999" y="1267"/>
                  </a:cubicBezTo>
                  <a:cubicBezTo>
                    <a:pt x="4279" y="940"/>
                    <a:pt x="4600" y="642"/>
                    <a:pt x="4991" y="453"/>
                  </a:cubicBezTo>
                  <a:cubicBezTo>
                    <a:pt x="5143" y="381"/>
                    <a:pt x="5297" y="305"/>
                    <a:pt x="5460" y="266"/>
                  </a:cubicBezTo>
                  <a:cubicBezTo>
                    <a:pt x="5495" y="274"/>
                    <a:pt x="5532" y="255"/>
                    <a:pt x="5546" y="222"/>
                  </a:cubicBezTo>
                  <a:cubicBezTo>
                    <a:pt x="5587" y="0"/>
                    <a:pt x="5234" y="185"/>
                    <a:pt x="5151" y="212"/>
                  </a:cubicBezTo>
                  <a:cubicBezTo>
                    <a:pt x="4575" y="434"/>
                    <a:pt x="4112" y="862"/>
                    <a:pt x="3742" y="1344"/>
                  </a:cubicBezTo>
                  <a:cubicBezTo>
                    <a:pt x="3510" y="1652"/>
                    <a:pt x="3368" y="2014"/>
                    <a:pt x="3244" y="2376"/>
                  </a:cubicBezTo>
                  <a:cubicBezTo>
                    <a:pt x="3121" y="2747"/>
                    <a:pt x="3059" y="3133"/>
                    <a:pt x="3061" y="3524"/>
                  </a:cubicBezTo>
                  <a:cubicBezTo>
                    <a:pt x="3065" y="3802"/>
                    <a:pt x="3113" y="4080"/>
                    <a:pt x="3158" y="4355"/>
                  </a:cubicBezTo>
                  <a:cubicBezTo>
                    <a:pt x="3271" y="5040"/>
                    <a:pt x="3526" y="5688"/>
                    <a:pt x="3789" y="6328"/>
                  </a:cubicBezTo>
                  <a:cubicBezTo>
                    <a:pt x="4065" y="7019"/>
                    <a:pt x="4355" y="7705"/>
                    <a:pt x="4678" y="8377"/>
                  </a:cubicBezTo>
                  <a:cubicBezTo>
                    <a:pt x="4824" y="8673"/>
                    <a:pt x="4987" y="8964"/>
                    <a:pt x="5118" y="9268"/>
                  </a:cubicBezTo>
                  <a:cubicBezTo>
                    <a:pt x="5351" y="9807"/>
                    <a:pt x="5503" y="10377"/>
                    <a:pt x="5602" y="10953"/>
                  </a:cubicBezTo>
                  <a:cubicBezTo>
                    <a:pt x="5653" y="11270"/>
                    <a:pt x="5655" y="11591"/>
                    <a:pt x="5662" y="11909"/>
                  </a:cubicBezTo>
                  <a:cubicBezTo>
                    <a:pt x="5670" y="12533"/>
                    <a:pt x="5610" y="13162"/>
                    <a:pt x="5404" y="13753"/>
                  </a:cubicBezTo>
                  <a:cubicBezTo>
                    <a:pt x="5044" y="14798"/>
                    <a:pt x="4283" y="15627"/>
                    <a:pt x="3522" y="16402"/>
                  </a:cubicBezTo>
                  <a:cubicBezTo>
                    <a:pt x="3240" y="16703"/>
                    <a:pt x="2971" y="17013"/>
                    <a:pt x="2670" y="17297"/>
                  </a:cubicBezTo>
                  <a:cubicBezTo>
                    <a:pt x="2465" y="17491"/>
                    <a:pt x="2263" y="17686"/>
                    <a:pt x="2068" y="17886"/>
                  </a:cubicBezTo>
                  <a:cubicBezTo>
                    <a:pt x="1514" y="18462"/>
                    <a:pt x="1010" y="19097"/>
                    <a:pt x="654" y="19813"/>
                  </a:cubicBezTo>
                  <a:cubicBezTo>
                    <a:pt x="477" y="20173"/>
                    <a:pt x="352" y="20552"/>
                    <a:pt x="239" y="20935"/>
                  </a:cubicBezTo>
                  <a:cubicBezTo>
                    <a:pt x="119" y="21315"/>
                    <a:pt x="47" y="21710"/>
                    <a:pt x="25" y="22109"/>
                  </a:cubicBezTo>
                  <a:cubicBezTo>
                    <a:pt x="0" y="22500"/>
                    <a:pt x="14" y="22899"/>
                    <a:pt x="117" y="23280"/>
                  </a:cubicBezTo>
                  <a:cubicBezTo>
                    <a:pt x="185" y="23537"/>
                    <a:pt x="294" y="23780"/>
                    <a:pt x="405" y="24022"/>
                  </a:cubicBezTo>
                  <a:cubicBezTo>
                    <a:pt x="627" y="24514"/>
                    <a:pt x="868" y="25008"/>
                    <a:pt x="1241" y="25407"/>
                  </a:cubicBezTo>
                  <a:cubicBezTo>
                    <a:pt x="1524" y="25714"/>
                    <a:pt x="1872" y="25944"/>
                    <a:pt x="2228" y="26158"/>
                  </a:cubicBezTo>
                  <a:cubicBezTo>
                    <a:pt x="2592" y="26386"/>
                    <a:pt x="2944" y="26635"/>
                    <a:pt x="3325" y="26835"/>
                  </a:cubicBezTo>
                  <a:cubicBezTo>
                    <a:pt x="3962" y="27168"/>
                    <a:pt x="4571" y="27557"/>
                    <a:pt x="5209" y="27888"/>
                  </a:cubicBezTo>
                  <a:cubicBezTo>
                    <a:pt x="5993" y="28287"/>
                    <a:pt x="6777" y="28674"/>
                    <a:pt x="7560" y="29067"/>
                  </a:cubicBezTo>
                  <a:cubicBezTo>
                    <a:pt x="7887" y="29231"/>
                    <a:pt x="8217" y="29400"/>
                    <a:pt x="8531" y="29589"/>
                  </a:cubicBezTo>
                  <a:cubicBezTo>
                    <a:pt x="8620" y="29643"/>
                    <a:pt x="8712" y="29696"/>
                    <a:pt x="8799" y="29750"/>
                  </a:cubicBezTo>
                  <a:cubicBezTo>
                    <a:pt x="8836" y="29770"/>
                    <a:pt x="8883" y="29758"/>
                    <a:pt x="8906" y="2972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63"/>
            <p:cNvSpPr/>
            <p:nvPr/>
          </p:nvSpPr>
          <p:spPr>
            <a:xfrm>
              <a:off x="5893460" y="2135409"/>
              <a:ext cx="722054" cy="2377185"/>
            </a:xfrm>
            <a:custGeom>
              <a:avLst/>
              <a:gdLst/>
              <a:ahLst/>
              <a:cxnLst/>
              <a:rect l="l" t="t" r="r" b="b"/>
              <a:pathLst>
                <a:path w="9242" h="30427" extrusionOk="0">
                  <a:moveTo>
                    <a:pt x="9227" y="30373"/>
                  </a:moveTo>
                  <a:cubicBezTo>
                    <a:pt x="9241" y="30334"/>
                    <a:pt x="9225" y="30289"/>
                    <a:pt x="9186" y="30273"/>
                  </a:cubicBezTo>
                  <a:cubicBezTo>
                    <a:pt x="9007" y="30186"/>
                    <a:pt x="8817" y="30118"/>
                    <a:pt x="8638" y="30028"/>
                  </a:cubicBezTo>
                  <a:cubicBezTo>
                    <a:pt x="8326" y="29878"/>
                    <a:pt x="8027" y="29701"/>
                    <a:pt x="7719" y="29540"/>
                  </a:cubicBezTo>
                  <a:cubicBezTo>
                    <a:pt x="7377" y="29374"/>
                    <a:pt x="7034" y="29209"/>
                    <a:pt x="6690" y="29049"/>
                  </a:cubicBezTo>
                  <a:cubicBezTo>
                    <a:pt x="6108" y="28789"/>
                    <a:pt x="5546" y="28481"/>
                    <a:pt x="4962" y="28226"/>
                  </a:cubicBezTo>
                  <a:cubicBezTo>
                    <a:pt x="4440" y="27983"/>
                    <a:pt x="3919" y="27736"/>
                    <a:pt x="3409" y="27469"/>
                  </a:cubicBezTo>
                  <a:cubicBezTo>
                    <a:pt x="3100" y="27306"/>
                    <a:pt x="2773" y="27172"/>
                    <a:pt x="2485" y="26973"/>
                  </a:cubicBezTo>
                  <a:cubicBezTo>
                    <a:pt x="2059" y="26673"/>
                    <a:pt x="1683" y="26280"/>
                    <a:pt x="1335" y="25897"/>
                  </a:cubicBezTo>
                  <a:cubicBezTo>
                    <a:pt x="1092" y="25627"/>
                    <a:pt x="868" y="25339"/>
                    <a:pt x="714" y="25008"/>
                  </a:cubicBezTo>
                  <a:cubicBezTo>
                    <a:pt x="547" y="24658"/>
                    <a:pt x="405" y="24292"/>
                    <a:pt x="325" y="23910"/>
                  </a:cubicBezTo>
                  <a:cubicBezTo>
                    <a:pt x="276" y="23657"/>
                    <a:pt x="243" y="23402"/>
                    <a:pt x="224" y="23144"/>
                  </a:cubicBezTo>
                  <a:cubicBezTo>
                    <a:pt x="160" y="22396"/>
                    <a:pt x="212" y="21616"/>
                    <a:pt x="463" y="20906"/>
                  </a:cubicBezTo>
                  <a:cubicBezTo>
                    <a:pt x="623" y="20443"/>
                    <a:pt x="850" y="20005"/>
                    <a:pt x="1086" y="19579"/>
                  </a:cubicBezTo>
                  <a:cubicBezTo>
                    <a:pt x="1395" y="19024"/>
                    <a:pt x="1794" y="18509"/>
                    <a:pt x="2214" y="18038"/>
                  </a:cubicBezTo>
                  <a:cubicBezTo>
                    <a:pt x="2465" y="17750"/>
                    <a:pt x="2732" y="17481"/>
                    <a:pt x="3016" y="17228"/>
                  </a:cubicBezTo>
                  <a:cubicBezTo>
                    <a:pt x="3434" y="16868"/>
                    <a:pt x="3868" y="16522"/>
                    <a:pt x="4191" y="16070"/>
                  </a:cubicBezTo>
                  <a:cubicBezTo>
                    <a:pt x="4516" y="15640"/>
                    <a:pt x="4859" y="15216"/>
                    <a:pt x="5118" y="14743"/>
                  </a:cubicBezTo>
                  <a:cubicBezTo>
                    <a:pt x="5493" y="14051"/>
                    <a:pt x="5731" y="13272"/>
                    <a:pt x="5703" y="12482"/>
                  </a:cubicBezTo>
                  <a:cubicBezTo>
                    <a:pt x="5678" y="11334"/>
                    <a:pt x="5359" y="10213"/>
                    <a:pt x="4904" y="9163"/>
                  </a:cubicBezTo>
                  <a:cubicBezTo>
                    <a:pt x="4658" y="8589"/>
                    <a:pt x="4343" y="8048"/>
                    <a:pt x="4061" y="7491"/>
                  </a:cubicBezTo>
                  <a:cubicBezTo>
                    <a:pt x="3804" y="6964"/>
                    <a:pt x="3600" y="6411"/>
                    <a:pt x="3456" y="5843"/>
                  </a:cubicBezTo>
                  <a:cubicBezTo>
                    <a:pt x="3306" y="5296"/>
                    <a:pt x="3178" y="4740"/>
                    <a:pt x="3133" y="4177"/>
                  </a:cubicBezTo>
                  <a:cubicBezTo>
                    <a:pt x="3078" y="3401"/>
                    <a:pt x="3290" y="2545"/>
                    <a:pt x="3697" y="1887"/>
                  </a:cubicBezTo>
                  <a:cubicBezTo>
                    <a:pt x="3911" y="1568"/>
                    <a:pt x="4205" y="1313"/>
                    <a:pt x="4487" y="1058"/>
                  </a:cubicBezTo>
                  <a:cubicBezTo>
                    <a:pt x="4769" y="815"/>
                    <a:pt x="5063" y="589"/>
                    <a:pt x="5392" y="414"/>
                  </a:cubicBezTo>
                  <a:cubicBezTo>
                    <a:pt x="5600" y="317"/>
                    <a:pt x="5812" y="233"/>
                    <a:pt x="6032" y="165"/>
                  </a:cubicBezTo>
                  <a:lnTo>
                    <a:pt x="6024" y="169"/>
                  </a:lnTo>
                  <a:lnTo>
                    <a:pt x="6020" y="169"/>
                  </a:lnTo>
                  <a:cubicBezTo>
                    <a:pt x="6069" y="163"/>
                    <a:pt x="6100" y="116"/>
                    <a:pt x="6087" y="70"/>
                  </a:cubicBezTo>
                  <a:cubicBezTo>
                    <a:pt x="6073" y="23"/>
                    <a:pt x="6020" y="1"/>
                    <a:pt x="5976" y="23"/>
                  </a:cubicBezTo>
                  <a:cubicBezTo>
                    <a:pt x="5910" y="46"/>
                    <a:pt x="5843" y="68"/>
                    <a:pt x="5777" y="91"/>
                  </a:cubicBezTo>
                  <a:cubicBezTo>
                    <a:pt x="5686" y="122"/>
                    <a:pt x="5598" y="157"/>
                    <a:pt x="5509" y="194"/>
                  </a:cubicBezTo>
                  <a:cubicBezTo>
                    <a:pt x="5046" y="389"/>
                    <a:pt x="4651" y="710"/>
                    <a:pt x="4277" y="1039"/>
                  </a:cubicBezTo>
                  <a:cubicBezTo>
                    <a:pt x="4012" y="1284"/>
                    <a:pt x="3744" y="1533"/>
                    <a:pt x="3547" y="1840"/>
                  </a:cubicBezTo>
                  <a:cubicBezTo>
                    <a:pt x="3209" y="2399"/>
                    <a:pt x="3024" y="3053"/>
                    <a:pt x="2977" y="3704"/>
                  </a:cubicBezTo>
                  <a:cubicBezTo>
                    <a:pt x="2952" y="4103"/>
                    <a:pt x="3006" y="4502"/>
                    <a:pt x="3078" y="4893"/>
                  </a:cubicBezTo>
                  <a:cubicBezTo>
                    <a:pt x="3213" y="5588"/>
                    <a:pt x="3390" y="6281"/>
                    <a:pt x="3652" y="6940"/>
                  </a:cubicBezTo>
                  <a:cubicBezTo>
                    <a:pt x="3847" y="7439"/>
                    <a:pt x="4106" y="7911"/>
                    <a:pt x="4357" y="8386"/>
                  </a:cubicBezTo>
                  <a:cubicBezTo>
                    <a:pt x="4732" y="9077"/>
                    <a:pt x="5030" y="9807"/>
                    <a:pt x="5246" y="10564"/>
                  </a:cubicBezTo>
                  <a:cubicBezTo>
                    <a:pt x="5406" y="11095"/>
                    <a:pt x="5503" y="11644"/>
                    <a:pt x="5536" y="12200"/>
                  </a:cubicBezTo>
                  <a:cubicBezTo>
                    <a:pt x="5567" y="12593"/>
                    <a:pt x="5555" y="12992"/>
                    <a:pt x="5474" y="13379"/>
                  </a:cubicBezTo>
                  <a:cubicBezTo>
                    <a:pt x="5337" y="13984"/>
                    <a:pt x="5088" y="14560"/>
                    <a:pt x="4740" y="15072"/>
                  </a:cubicBezTo>
                  <a:cubicBezTo>
                    <a:pt x="4600" y="15275"/>
                    <a:pt x="4452" y="15473"/>
                    <a:pt x="4304" y="15668"/>
                  </a:cubicBezTo>
                  <a:cubicBezTo>
                    <a:pt x="4082" y="15963"/>
                    <a:pt x="3876" y="16251"/>
                    <a:pt x="3615" y="16502"/>
                  </a:cubicBezTo>
                  <a:cubicBezTo>
                    <a:pt x="3127" y="16946"/>
                    <a:pt x="2604" y="17351"/>
                    <a:pt x="2175" y="17855"/>
                  </a:cubicBezTo>
                  <a:cubicBezTo>
                    <a:pt x="1825" y="18244"/>
                    <a:pt x="1492" y="18649"/>
                    <a:pt x="1206" y="19090"/>
                  </a:cubicBezTo>
                  <a:cubicBezTo>
                    <a:pt x="930" y="19522"/>
                    <a:pt x="689" y="19972"/>
                    <a:pt x="481" y="20441"/>
                  </a:cubicBezTo>
                  <a:cubicBezTo>
                    <a:pt x="132" y="21227"/>
                    <a:pt x="0" y="22095"/>
                    <a:pt x="62" y="22951"/>
                  </a:cubicBezTo>
                  <a:cubicBezTo>
                    <a:pt x="82" y="23367"/>
                    <a:pt x="126" y="23784"/>
                    <a:pt x="237" y="24187"/>
                  </a:cubicBezTo>
                  <a:cubicBezTo>
                    <a:pt x="379" y="24665"/>
                    <a:pt x="568" y="25134"/>
                    <a:pt x="854" y="25543"/>
                  </a:cubicBezTo>
                  <a:cubicBezTo>
                    <a:pt x="1181" y="25985"/>
                    <a:pt x="1568" y="26382"/>
                    <a:pt x="1973" y="26755"/>
                  </a:cubicBezTo>
                  <a:cubicBezTo>
                    <a:pt x="2321" y="27088"/>
                    <a:pt x="2746" y="27321"/>
                    <a:pt x="3181" y="27520"/>
                  </a:cubicBezTo>
                  <a:cubicBezTo>
                    <a:pt x="3390" y="27625"/>
                    <a:pt x="3596" y="27736"/>
                    <a:pt x="3806" y="27841"/>
                  </a:cubicBezTo>
                  <a:cubicBezTo>
                    <a:pt x="4536" y="28207"/>
                    <a:pt x="5291" y="28524"/>
                    <a:pt x="6017" y="28898"/>
                  </a:cubicBezTo>
                  <a:cubicBezTo>
                    <a:pt x="6723" y="29242"/>
                    <a:pt x="7449" y="29544"/>
                    <a:pt x="8130" y="29935"/>
                  </a:cubicBezTo>
                  <a:cubicBezTo>
                    <a:pt x="8371" y="30061"/>
                    <a:pt x="8612" y="30190"/>
                    <a:pt x="8863" y="30295"/>
                  </a:cubicBezTo>
                  <a:cubicBezTo>
                    <a:pt x="8953" y="30332"/>
                    <a:pt x="9042" y="30369"/>
                    <a:pt x="9128" y="30411"/>
                  </a:cubicBezTo>
                  <a:cubicBezTo>
                    <a:pt x="9165" y="30427"/>
                    <a:pt x="9208" y="30411"/>
                    <a:pt x="9227" y="3037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63"/>
            <p:cNvSpPr/>
            <p:nvPr/>
          </p:nvSpPr>
          <p:spPr>
            <a:xfrm>
              <a:off x="6588872" y="4450779"/>
              <a:ext cx="272040" cy="241726"/>
            </a:xfrm>
            <a:custGeom>
              <a:avLst/>
              <a:gdLst/>
              <a:ahLst/>
              <a:cxnLst/>
              <a:rect l="l" t="t" r="r" b="b"/>
              <a:pathLst>
                <a:path w="3482" h="3094" extrusionOk="0">
                  <a:moveTo>
                    <a:pt x="2422" y="3066"/>
                  </a:moveTo>
                  <a:cubicBezTo>
                    <a:pt x="2817" y="3019"/>
                    <a:pt x="3220" y="2782"/>
                    <a:pt x="3375" y="2406"/>
                  </a:cubicBezTo>
                  <a:cubicBezTo>
                    <a:pt x="3482" y="1982"/>
                    <a:pt x="3119" y="1618"/>
                    <a:pt x="2815" y="1375"/>
                  </a:cubicBezTo>
                  <a:cubicBezTo>
                    <a:pt x="2247" y="921"/>
                    <a:pt x="1612" y="552"/>
                    <a:pt x="963" y="225"/>
                  </a:cubicBezTo>
                  <a:cubicBezTo>
                    <a:pt x="717" y="114"/>
                    <a:pt x="387" y="1"/>
                    <a:pt x="159" y="205"/>
                  </a:cubicBezTo>
                  <a:cubicBezTo>
                    <a:pt x="87" y="285"/>
                    <a:pt x="204" y="384"/>
                    <a:pt x="276" y="303"/>
                  </a:cubicBezTo>
                  <a:cubicBezTo>
                    <a:pt x="278" y="489"/>
                    <a:pt x="237" y="672"/>
                    <a:pt x="159" y="840"/>
                  </a:cubicBezTo>
                  <a:cubicBezTo>
                    <a:pt x="126" y="900"/>
                    <a:pt x="89" y="958"/>
                    <a:pt x="48" y="1009"/>
                  </a:cubicBezTo>
                  <a:cubicBezTo>
                    <a:pt x="15" y="1044"/>
                    <a:pt x="1" y="1089"/>
                    <a:pt x="5" y="1135"/>
                  </a:cubicBezTo>
                  <a:cubicBezTo>
                    <a:pt x="25" y="1225"/>
                    <a:pt x="112" y="1283"/>
                    <a:pt x="176" y="1344"/>
                  </a:cubicBezTo>
                  <a:cubicBezTo>
                    <a:pt x="414" y="1554"/>
                    <a:pt x="638" y="1780"/>
                    <a:pt x="869" y="2003"/>
                  </a:cubicBezTo>
                  <a:cubicBezTo>
                    <a:pt x="1107" y="2221"/>
                    <a:pt x="1358" y="2431"/>
                    <a:pt x="1603" y="2645"/>
                  </a:cubicBezTo>
                  <a:cubicBezTo>
                    <a:pt x="1721" y="2743"/>
                    <a:pt x="1844" y="2838"/>
                    <a:pt x="1974" y="2924"/>
                  </a:cubicBezTo>
                  <a:cubicBezTo>
                    <a:pt x="2103" y="3021"/>
                    <a:pt x="2260" y="3093"/>
                    <a:pt x="2424" y="3066"/>
                  </a:cubicBezTo>
                  <a:close/>
                  <a:moveTo>
                    <a:pt x="2323" y="2918"/>
                  </a:moveTo>
                  <a:cubicBezTo>
                    <a:pt x="2072" y="2896"/>
                    <a:pt x="1566" y="2404"/>
                    <a:pt x="1352" y="2229"/>
                  </a:cubicBezTo>
                  <a:cubicBezTo>
                    <a:pt x="1038" y="1966"/>
                    <a:pt x="752" y="1676"/>
                    <a:pt x="455" y="1394"/>
                  </a:cubicBezTo>
                  <a:cubicBezTo>
                    <a:pt x="357" y="1299"/>
                    <a:pt x="246" y="1219"/>
                    <a:pt x="159" y="1114"/>
                  </a:cubicBezTo>
                  <a:cubicBezTo>
                    <a:pt x="297" y="941"/>
                    <a:pt x="385" y="731"/>
                    <a:pt x="412" y="511"/>
                  </a:cubicBezTo>
                  <a:cubicBezTo>
                    <a:pt x="424" y="425"/>
                    <a:pt x="437" y="334"/>
                    <a:pt x="418" y="248"/>
                  </a:cubicBezTo>
                  <a:cubicBezTo>
                    <a:pt x="745" y="221"/>
                    <a:pt x="1138" y="491"/>
                    <a:pt x="1418" y="641"/>
                  </a:cubicBezTo>
                  <a:cubicBezTo>
                    <a:pt x="1679" y="789"/>
                    <a:pt x="1939" y="939"/>
                    <a:pt x="2190" y="1104"/>
                  </a:cubicBezTo>
                  <a:cubicBezTo>
                    <a:pt x="2494" y="1322"/>
                    <a:pt x="2817" y="1532"/>
                    <a:pt x="3060" y="1822"/>
                  </a:cubicBezTo>
                  <a:cubicBezTo>
                    <a:pt x="3187" y="1992"/>
                    <a:pt x="3321" y="2243"/>
                    <a:pt x="3187" y="2447"/>
                  </a:cubicBezTo>
                  <a:cubicBezTo>
                    <a:pt x="2994" y="2735"/>
                    <a:pt x="2671" y="2912"/>
                    <a:pt x="2323" y="291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63"/>
            <p:cNvSpPr/>
            <p:nvPr/>
          </p:nvSpPr>
          <p:spPr>
            <a:xfrm>
              <a:off x="6580356" y="4505156"/>
              <a:ext cx="17422" cy="33048"/>
            </a:xfrm>
            <a:custGeom>
              <a:avLst/>
              <a:gdLst/>
              <a:ahLst/>
              <a:cxnLst/>
              <a:rect l="l" t="t" r="r" b="b"/>
              <a:pathLst>
                <a:path w="223" h="423" extrusionOk="0">
                  <a:moveTo>
                    <a:pt x="124" y="401"/>
                  </a:moveTo>
                  <a:cubicBezTo>
                    <a:pt x="223" y="369"/>
                    <a:pt x="153" y="260"/>
                    <a:pt x="155" y="188"/>
                  </a:cubicBezTo>
                  <a:cubicBezTo>
                    <a:pt x="153" y="163"/>
                    <a:pt x="155" y="138"/>
                    <a:pt x="161" y="113"/>
                  </a:cubicBezTo>
                  <a:cubicBezTo>
                    <a:pt x="171" y="72"/>
                    <a:pt x="149" y="31"/>
                    <a:pt x="108" y="21"/>
                  </a:cubicBezTo>
                  <a:cubicBezTo>
                    <a:pt x="5" y="0"/>
                    <a:pt x="1" y="118"/>
                    <a:pt x="3" y="188"/>
                  </a:cubicBezTo>
                  <a:cubicBezTo>
                    <a:pt x="11" y="264"/>
                    <a:pt x="9" y="422"/>
                    <a:pt x="124" y="40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63"/>
            <p:cNvSpPr/>
            <p:nvPr/>
          </p:nvSpPr>
          <p:spPr>
            <a:xfrm>
              <a:off x="6810988" y="4661175"/>
              <a:ext cx="123520" cy="472359"/>
            </a:xfrm>
            <a:custGeom>
              <a:avLst/>
              <a:gdLst/>
              <a:ahLst/>
              <a:cxnLst/>
              <a:rect l="l" t="t" r="r" b="b"/>
              <a:pathLst>
                <a:path w="1581" h="6046" extrusionOk="0">
                  <a:moveTo>
                    <a:pt x="1287" y="5948"/>
                  </a:moveTo>
                  <a:cubicBezTo>
                    <a:pt x="1424" y="5436"/>
                    <a:pt x="1492" y="4907"/>
                    <a:pt x="1527" y="4379"/>
                  </a:cubicBezTo>
                  <a:cubicBezTo>
                    <a:pt x="1581" y="3066"/>
                    <a:pt x="1252" y="1725"/>
                    <a:pt x="577" y="595"/>
                  </a:cubicBezTo>
                  <a:cubicBezTo>
                    <a:pt x="470" y="419"/>
                    <a:pt x="346" y="254"/>
                    <a:pt x="211" y="98"/>
                  </a:cubicBezTo>
                  <a:cubicBezTo>
                    <a:pt x="178" y="65"/>
                    <a:pt x="147" y="24"/>
                    <a:pt x="100" y="11"/>
                  </a:cubicBezTo>
                  <a:cubicBezTo>
                    <a:pt x="60" y="1"/>
                    <a:pt x="19" y="26"/>
                    <a:pt x="9" y="67"/>
                  </a:cubicBezTo>
                  <a:cubicBezTo>
                    <a:pt x="1" y="104"/>
                    <a:pt x="21" y="143"/>
                    <a:pt x="56" y="157"/>
                  </a:cubicBezTo>
                  <a:cubicBezTo>
                    <a:pt x="81" y="180"/>
                    <a:pt x="102" y="205"/>
                    <a:pt x="124" y="229"/>
                  </a:cubicBezTo>
                  <a:cubicBezTo>
                    <a:pt x="264" y="396"/>
                    <a:pt x="392" y="575"/>
                    <a:pt x="501" y="764"/>
                  </a:cubicBezTo>
                  <a:cubicBezTo>
                    <a:pt x="941" y="1527"/>
                    <a:pt x="1210" y="2385"/>
                    <a:pt x="1328" y="3260"/>
                  </a:cubicBezTo>
                  <a:cubicBezTo>
                    <a:pt x="1429" y="3980"/>
                    <a:pt x="1379" y="4712"/>
                    <a:pt x="1252" y="5426"/>
                  </a:cubicBezTo>
                  <a:cubicBezTo>
                    <a:pt x="1221" y="5588"/>
                    <a:pt x="1184" y="5751"/>
                    <a:pt x="1140" y="5911"/>
                  </a:cubicBezTo>
                  <a:cubicBezTo>
                    <a:pt x="1118" y="6004"/>
                    <a:pt x="1258" y="6045"/>
                    <a:pt x="1287" y="594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63"/>
            <p:cNvSpPr/>
            <p:nvPr/>
          </p:nvSpPr>
          <p:spPr>
            <a:xfrm>
              <a:off x="6831926" y="4647190"/>
              <a:ext cx="124613" cy="494000"/>
            </a:xfrm>
            <a:custGeom>
              <a:avLst/>
              <a:gdLst/>
              <a:ahLst/>
              <a:cxnLst/>
              <a:rect l="l" t="t" r="r" b="b"/>
              <a:pathLst>
                <a:path w="1595" h="6323" extrusionOk="0">
                  <a:moveTo>
                    <a:pt x="1200" y="6286"/>
                  </a:moveTo>
                  <a:cubicBezTo>
                    <a:pt x="1216" y="6275"/>
                    <a:pt x="1228" y="6259"/>
                    <a:pt x="1235" y="6241"/>
                  </a:cubicBezTo>
                  <a:cubicBezTo>
                    <a:pt x="1288" y="6084"/>
                    <a:pt x="1335" y="5928"/>
                    <a:pt x="1383" y="5769"/>
                  </a:cubicBezTo>
                  <a:cubicBezTo>
                    <a:pt x="1543" y="5300"/>
                    <a:pt x="1560" y="4805"/>
                    <a:pt x="1566" y="4313"/>
                  </a:cubicBezTo>
                  <a:cubicBezTo>
                    <a:pt x="1595" y="3644"/>
                    <a:pt x="1535" y="2976"/>
                    <a:pt x="1352" y="2332"/>
                  </a:cubicBezTo>
                  <a:cubicBezTo>
                    <a:pt x="1267" y="2013"/>
                    <a:pt x="1161" y="1698"/>
                    <a:pt x="1033" y="1394"/>
                  </a:cubicBezTo>
                  <a:cubicBezTo>
                    <a:pt x="899" y="1093"/>
                    <a:pt x="728" y="809"/>
                    <a:pt x="554" y="532"/>
                  </a:cubicBezTo>
                  <a:cubicBezTo>
                    <a:pt x="480" y="419"/>
                    <a:pt x="403" y="307"/>
                    <a:pt x="327" y="196"/>
                  </a:cubicBezTo>
                  <a:cubicBezTo>
                    <a:pt x="301" y="155"/>
                    <a:pt x="274" y="112"/>
                    <a:pt x="251" y="69"/>
                  </a:cubicBezTo>
                  <a:cubicBezTo>
                    <a:pt x="245" y="30"/>
                    <a:pt x="214" y="1"/>
                    <a:pt x="175" y="1"/>
                  </a:cubicBezTo>
                  <a:cubicBezTo>
                    <a:pt x="0" y="32"/>
                    <a:pt x="179" y="238"/>
                    <a:pt x="227" y="316"/>
                  </a:cubicBezTo>
                  <a:cubicBezTo>
                    <a:pt x="350" y="495"/>
                    <a:pt x="469" y="678"/>
                    <a:pt x="580" y="865"/>
                  </a:cubicBezTo>
                  <a:cubicBezTo>
                    <a:pt x="1012" y="1558"/>
                    <a:pt x="1243" y="2363"/>
                    <a:pt x="1372" y="3163"/>
                  </a:cubicBezTo>
                  <a:cubicBezTo>
                    <a:pt x="1434" y="3603"/>
                    <a:pt x="1424" y="4050"/>
                    <a:pt x="1411" y="4492"/>
                  </a:cubicBezTo>
                  <a:cubicBezTo>
                    <a:pt x="1405" y="4710"/>
                    <a:pt x="1399" y="4926"/>
                    <a:pt x="1372" y="5142"/>
                  </a:cubicBezTo>
                  <a:cubicBezTo>
                    <a:pt x="1346" y="5356"/>
                    <a:pt x="1288" y="5562"/>
                    <a:pt x="1226" y="5767"/>
                  </a:cubicBezTo>
                  <a:cubicBezTo>
                    <a:pt x="1183" y="5913"/>
                    <a:pt x="1138" y="6057"/>
                    <a:pt x="1089" y="6199"/>
                  </a:cubicBezTo>
                  <a:cubicBezTo>
                    <a:pt x="1066" y="6261"/>
                    <a:pt x="1144" y="6323"/>
                    <a:pt x="1200" y="628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63"/>
            <p:cNvSpPr/>
            <p:nvPr/>
          </p:nvSpPr>
          <p:spPr>
            <a:xfrm>
              <a:off x="6164406" y="2401119"/>
              <a:ext cx="36095" cy="13204"/>
            </a:xfrm>
            <a:custGeom>
              <a:avLst/>
              <a:gdLst/>
              <a:ahLst/>
              <a:cxnLst/>
              <a:rect l="l" t="t" r="r" b="b"/>
              <a:pathLst>
                <a:path w="462" h="169" extrusionOk="0">
                  <a:moveTo>
                    <a:pt x="103" y="169"/>
                  </a:moveTo>
                  <a:cubicBezTo>
                    <a:pt x="194" y="156"/>
                    <a:pt x="286" y="152"/>
                    <a:pt x="377" y="159"/>
                  </a:cubicBezTo>
                  <a:cubicBezTo>
                    <a:pt x="461" y="144"/>
                    <a:pt x="461" y="21"/>
                    <a:pt x="377" y="6"/>
                  </a:cubicBezTo>
                  <a:cubicBezTo>
                    <a:pt x="278" y="0"/>
                    <a:pt x="180" y="4"/>
                    <a:pt x="83" y="19"/>
                  </a:cubicBezTo>
                  <a:cubicBezTo>
                    <a:pt x="1" y="45"/>
                    <a:pt x="17" y="165"/>
                    <a:pt x="103" y="16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63"/>
            <p:cNvSpPr/>
            <p:nvPr/>
          </p:nvSpPr>
          <p:spPr>
            <a:xfrm>
              <a:off x="6462071" y="1130540"/>
              <a:ext cx="757602" cy="392747"/>
            </a:xfrm>
            <a:custGeom>
              <a:avLst/>
              <a:gdLst/>
              <a:ahLst/>
              <a:cxnLst/>
              <a:rect l="l" t="t" r="r" b="b"/>
              <a:pathLst>
                <a:path w="9697" h="5027" extrusionOk="0">
                  <a:moveTo>
                    <a:pt x="9100" y="5020"/>
                  </a:moveTo>
                  <a:cubicBezTo>
                    <a:pt x="9270" y="5018"/>
                    <a:pt x="9443" y="5004"/>
                    <a:pt x="9614" y="4973"/>
                  </a:cubicBezTo>
                  <a:cubicBezTo>
                    <a:pt x="9696" y="4946"/>
                    <a:pt x="9680" y="4825"/>
                    <a:pt x="9593" y="4823"/>
                  </a:cubicBezTo>
                  <a:cubicBezTo>
                    <a:pt x="9250" y="4887"/>
                    <a:pt x="8896" y="4885"/>
                    <a:pt x="8555" y="4813"/>
                  </a:cubicBezTo>
                  <a:cubicBezTo>
                    <a:pt x="7839" y="4683"/>
                    <a:pt x="7211" y="4292"/>
                    <a:pt x="6631" y="3868"/>
                  </a:cubicBezTo>
                  <a:cubicBezTo>
                    <a:pt x="6213" y="3549"/>
                    <a:pt x="5864" y="3171"/>
                    <a:pt x="5502" y="2796"/>
                  </a:cubicBezTo>
                  <a:cubicBezTo>
                    <a:pt x="5125" y="2389"/>
                    <a:pt x="4769" y="1935"/>
                    <a:pt x="4255" y="1696"/>
                  </a:cubicBezTo>
                  <a:cubicBezTo>
                    <a:pt x="3848" y="1502"/>
                    <a:pt x="3403" y="1398"/>
                    <a:pt x="2959" y="1330"/>
                  </a:cubicBezTo>
                  <a:cubicBezTo>
                    <a:pt x="2572" y="1270"/>
                    <a:pt x="2177" y="1252"/>
                    <a:pt x="1790" y="1177"/>
                  </a:cubicBezTo>
                  <a:cubicBezTo>
                    <a:pt x="1488" y="1103"/>
                    <a:pt x="1200" y="986"/>
                    <a:pt x="932" y="826"/>
                  </a:cubicBezTo>
                  <a:cubicBezTo>
                    <a:pt x="729" y="702"/>
                    <a:pt x="531" y="566"/>
                    <a:pt x="377" y="383"/>
                  </a:cubicBezTo>
                  <a:cubicBezTo>
                    <a:pt x="295" y="289"/>
                    <a:pt x="225" y="184"/>
                    <a:pt x="171" y="73"/>
                  </a:cubicBezTo>
                  <a:cubicBezTo>
                    <a:pt x="163" y="52"/>
                    <a:pt x="147" y="38"/>
                    <a:pt x="128" y="27"/>
                  </a:cubicBezTo>
                  <a:cubicBezTo>
                    <a:pt x="70" y="1"/>
                    <a:pt x="1" y="69"/>
                    <a:pt x="29" y="128"/>
                  </a:cubicBezTo>
                  <a:cubicBezTo>
                    <a:pt x="317" y="727"/>
                    <a:pt x="953" y="1062"/>
                    <a:pt x="1556" y="1272"/>
                  </a:cubicBezTo>
                  <a:cubicBezTo>
                    <a:pt x="1988" y="1404"/>
                    <a:pt x="2447" y="1402"/>
                    <a:pt x="2891" y="1474"/>
                  </a:cubicBezTo>
                  <a:cubicBezTo>
                    <a:pt x="3477" y="1562"/>
                    <a:pt x="4086" y="1702"/>
                    <a:pt x="4568" y="2064"/>
                  </a:cubicBezTo>
                  <a:cubicBezTo>
                    <a:pt x="4926" y="2350"/>
                    <a:pt x="5207" y="2716"/>
                    <a:pt x="5526" y="3041"/>
                  </a:cubicBezTo>
                  <a:cubicBezTo>
                    <a:pt x="5942" y="3473"/>
                    <a:pt x="6368" y="3903"/>
                    <a:pt x="6876" y="4224"/>
                  </a:cubicBezTo>
                  <a:cubicBezTo>
                    <a:pt x="7213" y="4448"/>
                    <a:pt x="7561" y="4662"/>
                    <a:pt x="7944" y="4798"/>
                  </a:cubicBezTo>
                  <a:cubicBezTo>
                    <a:pt x="8314" y="4932"/>
                    <a:pt x="8705" y="5027"/>
                    <a:pt x="9100" y="502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63"/>
            <p:cNvSpPr/>
            <p:nvPr/>
          </p:nvSpPr>
          <p:spPr>
            <a:xfrm>
              <a:off x="7006463" y="1361171"/>
              <a:ext cx="308838" cy="97972"/>
            </a:xfrm>
            <a:custGeom>
              <a:avLst/>
              <a:gdLst/>
              <a:ahLst/>
              <a:cxnLst/>
              <a:rect l="l" t="t" r="r" b="b"/>
              <a:pathLst>
                <a:path w="3953" h="1254" extrusionOk="0">
                  <a:moveTo>
                    <a:pt x="2843" y="1215"/>
                  </a:moveTo>
                  <a:cubicBezTo>
                    <a:pt x="3204" y="1184"/>
                    <a:pt x="3582" y="1138"/>
                    <a:pt x="3891" y="937"/>
                  </a:cubicBezTo>
                  <a:cubicBezTo>
                    <a:pt x="3952" y="877"/>
                    <a:pt x="3884" y="774"/>
                    <a:pt x="3804" y="809"/>
                  </a:cubicBezTo>
                  <a:cubicBezTo>
                    <a:pt x="3403" y="1064"/>
                    <a:pt x="2833" y="1069"/>
                    <a:pt x="2368" y="1083"/>
                  </a:cubicBezTo>
                  <a:cubicBezTo>
                    <a:pt x="1944" y="1079"/>
                    <a:pt x="1541" y="920"/>
                    <a:pt x="1152" y="768"/>
                  </a:cubicBezTo>
                  <a:cubicBezTo>
                    <a:pt x="854" y="645"/>
                    <a:pt x="572" y="482"/>
                    <a:pt x="340" y="254"/>
                  </a:cubicBezTo>
                  <a:cubicBezTo>
                    <a:pt x="282" y="196"/>
                    <a:pt x="229" y="137"/>
                    <a:pt x="179" y="73"/>
                  </a:cubicBezTo>
                  <a:cubicBezTo>
                    <a:pt x="114" y="1"/>
                    <a:pt x="0" y="95"/>
                    <a:pt x="64" y="174"/>
                  </a:cubicBezTo>
                  <a:cubicBezTo>
                    <a:pt x="221" y="367"/>
                    <a:pt x="408" y="536"/>
                    <a:pt x="620" y="669"/>
                  </a:cubicBezTo>
                  <a:cubicBezTo>
                    <a:pt x="832" y="803"/>
                    <a:pt x="1064" y="900"/>
                    <a:pt x="1296" y="990"/>
                  </a:cubicBezTo>
                  <a:cubicBezTo>
                    <a:pt x="1537" y="1077"/>
                    <a:pt x="1780" y="1161"/>
                    <a:pt x="2035" y="1204"/>
                  </a:cubicBezTo>
                  <a:cubicBezTo>
                    <a:pt x="2304" y="1254"/>
                    <a:pt x="2574" y="1233"/>
                    <a:pt x="2843" y="121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63"/>
            <p:cNvSpPr/>
            <p:nvPr/>
          </p:nvSpPr>
          <p:spPr>
            <a:xfrm>
              <a:off x="6949430" y="1299451"/>
              <a:ext cx="48127" cy="46408"/>
            </a:xfrm>
            <a:custGeom>
              <a:avLst/>
              <a:gdLst/>
              <a:ahLst/>
              <a:cxnLst/>
              <a:rect l="l" t="t" r="r" b="b"/>
              <a:pathLst>
                <a:path w="616" h="594" extrusionOk="0">
                  <a:moveTo>
                    <a:pt x="588" y="560"/>
                  </a:moveTo>
                  <a:cubicBezTo>
                    <a:pt x="615" y="530"/>
                    <a:pt x="611" y="482"/>
                    <a:pt x="582" y="453"/>
                  </a:cubicBezTo>
                  <a:cubicBezTo>
                    <a:pt x="510" y="390"/>
                    <a:pt x="442" y="324"/>
                    <a:pt x="377" y="258"/>
                  </a:cubicBezTo>
                  <a:cubicBezTo>
                    <a:pt x="300" y="180"/>
                    <a:pt x="230" y="104"/>
                    <a:pt x="152" y="28"/>
                  </a:cubicBezTo>
                  <a:cubicBezTo>
                    <a:pt x="119" y="1"/>
                    <a:pt x="72" y="3"/>
                    <a:pt x="45" y="34"/>
                  </a:cubicBezTo>
                  <a:cubicBezTo>
                    <a:pt x="0" y="85"/>
                    <a:pt x="43" y="141"/>
                    <a:pt x="84" y="176"/>
                  </a:cubicBezTo>
                  <a:cubicBezTo>
                    <a:pt x="148" y="240"/>
                    <a:pt x="210" y="305"/>
                    <a:pt x="274" y="369"/>
                  </a:cubicBezTo>
                  <a:cubicBezTo>
                    <a:pt x="342" y="437"/>
                    <a:pt x="409" y="503"/>
                    <a:pt x="481" y="567"/>
                  </a:cubicBezTo>
                  <a:cubicBezTo>
                    <a:pt x="512" y="593"/>
                    <a:pt x="560" y="591"/>
                    <a:pt x="588" y="56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63"/>
            <p:cNvSpPr/>
            <p:nvPr/>
          </p:nvSpPr>
          <p:spPr>
            <a:xfrm>
              <a:off x="7061074" y="1435157"/>
              <a:ext cx="246649" cy="58908"/>
            </a:xfrm>
            <a:custGeom>
              <a:avLst/>
              <a:gdLst/>
              <a:ahLst/>
              <a:cxnLst/>
              <a:rect l="l" t="t" r="r" b="b"/>
              <a:pathLst>
                <a:path w="3157" h="754" extrusionOk="0">
                  <a:moveTo>
                    <a:pt x="1774" y="726"/>
                  </a:moveTo>
                  <a:cubicBezTo>
                    <a:pt x="2153" y="693"/>
                    <a:pt x="2517" y="576"/>
                    <a:pt x="2842" y="383"/>
                  </a:cubicBezTo>
                  <a:cubicBezTo>
                    <a:pt x="3157" y="169"/>
                    <a:pt x="2885" y="0"/>
                    <a:pt x="2842" y="171"/>
                  </a:cubicBezTo>
                  <a:cubicBezTo>
                    <a:pt x="2725" y="346"/>
                    <a:pt x="2247" y="482"/>
                    <a:pt x="2040" y="535"/>
                  </a:cubicBezTo>
                  <a:cubicBezTo>
                    <a:pt x="1628" y="638"/>
                    <a:pt x="1217" y="537"/>
                    <a:pt x="820" y="430"/>
                  </a:cubicBezTo>
                  <a:cubicBezTo>
                    <a:pt x="587" y="370"/>
                    <a:pt x="363" y="278"/>
                    <a:pt x="157" y="154"/>
                  </a:cubicBezTo>
                  <a:cubicBezTo>
                    <a:pt x="69" y="111"/>
                    <a:pt x="1" y="243"/>
                    <a:pt x="89" y="290"/>
                  </a:cubicBezTo>
                  <a:cubicBezTo>
                    <a:pt x="316" y="424"/>
                    <a:pt x="560" y="525"/>
                    <a:pt x="816" y="586"/>
                  </a:cubicBezTo>
                  <a:cubicBezTo>
                    <a:pt x="1128" y="665"/>
                    <a:pt x="1449" y="753"/>
                    <a:pt x="1774" y="72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63"/>
            <p:cNvSpPr/>
            <p:nvPr/>
          </p:nvSpPr>
          <p:spPr>
            <a:xfrm>
              <a:off x="7330457" y="1665007"/>
              <a:ext cx="122113" cy="447827"/>
            </a:xfrm>
            <a:custGeom>
              <a:avLst/>
              <a:gdLst/>
              <a:ahLst/>
              <a:cxnLst/>
              <a:rect l="l" t="t" r="r" b="b"/>
              <a:pathLst>
                <a:path w="1563" h="5732" extrusionOk="0">
                  <a:moveTo>
                    <a:pt x="1124" y="5641"/>
                  </a:moveTo>
                  <a:cubicBezTo>
                    <a:pt x="1326" y="5238"/>
                    <a:pt x="1562" y="4814"/>
                    <a:pt x="1511" y="4349"/>
                  </a:cubicBezTo>
                  <a:cubicBezTo>
                    <a:pt x="1488" y="4098"/>
                    <a:pt x="1394" y="3863"/>
                    <a:pt x="1293" y="3635"/>
                  </a:cubicBezTo>
                  <a:cubicBezTo>
                    <a:pt x="996" y="2932"/>
                    <a:pt x="511" y="2316"/>
                    <a:pt x="311" y="1572"/>
                  </a:cubicBezTo>
                  <a:cubicBezTo>
                    <a:pt x="1" y="625"/>
                    <a:pt x="550" y="10"/>
                    <a:pt x="274" y="0"/>
                  </a:cubicBezTo>
                  <a:cubicBezTo>
                    <a:pt x="180" y="10"/>
                    <a:pt x="209" y="128"/>
                    <a:pt x="184" y="191"/>
                  </a:cubicBezTo>
                  <a:cubicBezTo>
                    <a:pt x="36" y="675"/>
                    <a:pt x="11" y="1146"/>
                    <a:pt x="169" y="1629"/>
                  </a:cubicBezTo>
                  <a:cubicBezTo>
                    <a:pt x="371" y="2382"/>
                    <a:pt x="867" y="3006"/>
                    <a:pt x="1163" y="3719"/>
                  </a:cubicBezTo>
                  <a:cubicBezTo>
                    <a:pt x="1426" y="4281"/>
                    <a:pt x="1435" y="4693"/>
                    <a:pt x="1147" y="5248"/>
                  </a:cubicBezTo>
                  <a:cubicBezTo>
                    <a:pt x="1095" y="5359"/>
                    <a:pt x="1044" y="5468"/>
                    <a:pt x="986" y="5575"/>
                  </a:cubicBezTo>
                  <a:cubicBezTo>
                    <a:pt x="945" y="5664"/>
                    <a:pt x="1077" y="5731"/>
                    <a:pt x="1124" y="564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63"/>
            <p:cNvSpPr/>
            <p:nvPr/>
          </p:nvSpPr>
          <p:spPr>
            <a:xfrm>
              <a:off x="7350223" y="2123534"/>
              <a:ext cx="53439" cy="91800"/>
            </a:xfrm>
            <a:custGeom>
              <a:avLst/>
              <a:gdLst/>
              <a:ahLst/>
              <a:cxnLst/>
              <a:rect l="l" t="t" r="r" b="b"/>
              <a:pathLst>
                <a:path w="684" h="1175" extrusionOk="0">
                  <a:moveTo>
                    <a:pt x="167" y="1076"/>
                  </a:moveTo>
                  <a:cubicBezTo>
                    <a:pt x="248" y="739"/>
                    <a:pt x="425" y="438"/>
                    <a:pt x="632" y="163"/>
                  </a:cubicBezTo>
                  <a:cubicBezTo>
                    <a:pt x="684" y="78"/>
                    <a:pt x="560" y="0"/>
                    <a:pt x="503" y="83"/>
                  </a:cubicBezTo>
                  <a:cubicBezTo>
                    <a:pt x="314" y="338"/>
                    <a:pt x="143" y="613"/>
                    <a:pt x="54" y="920"/>
                  </a:cubicBezTo>
                  <a:cubicBezTo>
                    <a:pt x="40" y="963"/>
                    <a:pt x="28" y="1006"/>
                    <a:pt x="17" y="1049"/>
                  </a:cubicBezTo>
                  <a:cubicBezTo>
                    <a:pt x="1" y="1146"/>
                    <a:pt x="145" y="1175"/>
                    <a:pt x="167" y="107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63"/>
            <p:cNvSpPr/>
            <p:nvPr/>
          </p:nvSpPr>
          <p:spPr>
            <a:xfrm>
              <a:off x="7727500" y="1865402"/>
              <a:ext cx="168677" cy="421185"/>
            </a:xfrm>
            <a:custGeom>
              <a:avLst/>
              <a:gdLst/>
              <a:ahLst/>
              <a:cxnLst/>
              <a:rect l="l" t="t" r="r" b="b"/>
              <a:pathLst>
                <a:path w="2159" h="5391" extrusionOk="0">
                  <a:moveTo>
                    <a:pt x="177" y="5300"/>
                  </a:moveTo>
                  <a:cubicBezTo>
                    <a:pt x="245" y="5100"/>
                    <a:pt x="373" y="4923"/>
                    <a:pt x="517" y="4777"/>
                  </a:cubicBezTo>
                  <a:cubicBezTo>
                    <a:pt x="730" y="4545"/>
                    <a:pt x="953" y="4321"/>
                    <a:pt x="1158" y="4082"/>
                  </a:cubicBezTo>
                  <a:cubicBezTo>
                    <a:pt x="1366" y="3833"/>
                    <a:pt x="1549" y="3561"/>
                    <a:pt x="1704" y="3275"/>
                  </a:cubicBezTo>
                  <a:cubicBezTo>
                    <a:pt x="1819" y="3066"/>
                    <a:pt x="1926" y="2848"/>
                    <a:pt x="1994" y="2617"/>
                  </a:cubicBezTo>
                  <a:cubicBezTo>
                    <a:pt x="2158" y="2012"/>
                    <a:pt x="2078" y="1370"/>
                    <a:pt x="1969" y="764"/>
                  </a:cubicBezTo>
                  <a:cubicBezTo>
                    <a:pt x="1936" y="607"/>
                    <a:pt x="1899" y="449"/>
                    <a:pt x="1852" y="295"/>
                  </a:cubicBezTo>
                  <a:cubicBezTo>
                    <a:pt x="1829" y="225"/>
                    <a:pt x="1804" y="157"/>
                    <a:pt x="1780" y="87"/>
                  </a:cubicBezTo>
                  <a:cubicBezTo>
                    <a:pt x="1761" y="0"/>
                    <a:pt x="1590" y="66"/>
                    <a:pt x="1638" y="142"/>
                  </a:cubicBezTo>
                  <a:cubicBezTo>
                    <a:pt x="1660" y="204"/>
                    <a:pt x="1683" y="266"/>
                    <a:pt x="1704" y="330"/>
                  </a:cubicBezTo>
                  <a:cubicBezTo>
                    <a:pt x="1759" y="515"/>
                    <a:pt x="1804" y="704"/>
                    <a:pt x="1839" y="895"/>
                  </a:cubicBezTo>
                  <a:cubicBezTo>
                    <a:pt x="1922" y="1410"/>
                    <a:pt x="1987" y="1944"/>
                    <a:pt x="1878" y="2459"/>
                  </a:cubicBezTo>
                  <a:cubicBezTo>
                    <a:pt x="1794" y="2825"/>
                    <a:pt x="1605" y="3156"/>
                    <a:pt x="1411" y="3475"/>
                  </a:cubicBezTo>
                  <a:cubicBezTo>
                    <a:pt x="1160" y="3893"/>
                    <a:pt x="813" y="4240"/>
                    <a:pt x="482" y="4594"/>
                  </a:cubicBezTo>
                  <a:cubicBezTo>
                    <a:pt x="298" y="4781"/>
                    <a:pt x="124" y="4985"/>
                    <a:pt x="39" y="5236"/>
                  </a:cubicBezTo>
                  <a:cubicBezTo>
                    <a:pt x="0" y="5327"/>
                    <a:pt x="136" y="5390"/>
                    <a:pt x="177" y="530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63"/>
            <p:cNvSpPr/>
            <p:nvPr/>
          </p:nvSpPr>
          <p:spPr>
            <a:xfrm>
              <a:off x="7827269" y="1775400"/>
              <a:ext cx="28048" cy="67893"/>
            </a:xfrm>
            <a:custGeom>
              <a:avLst/>
              <a:gdLst/>
              <a:ahLst/>
              <a:cxnLst/>
              <a:rect l="l" t="t" r="r" b="b"/>
              <a:pathLst>
                <a:path w="359" h="869" extrusionOk="0">
                  <a:moveTo>
                    <a:pt x="295" y="852"/>
                  </a:moveTo>
                  <a:cubicBezTo>
                    <a:pt x="334" y="842"/>
                    <a:pt x="359" y="801"/>
                    <a:pt x="348" y="759"/>
                  </a:cubicBezTo>
                  <a:cubicBezTo>
                    <a:pt x="330" y="704"/>
                    <a:pt x="307" y="648"/>
                    <a:pt x="291" y="591"/>
                  </a:cubicBezTo>
                  <a:cubicBezTo>
                    <a:pt x="237" y="430"/>
                    <a:pt x="198" y="264"/>
                    <a:pt x="169" y="97"/>
                  </a:cubicBezTo>
                  <a:cubicBezTo>
                    <a:pt x="143" y="0"/>
                    <a:pt x="1" y="35"/>
                    <a:pt x="21" y="134"/>
                  </a:cubicBezTo>
                  <a:cubicBezTo>
                    <a:pt x="56" y="340"/>
                    <a:pt x="110" y="541"/>
                    <a:pt x="180" y="737"/>
                  </a:cubicBezTo>
                  <a:cubicBezTo>
                    <a:pt x="200" y="796"/>
                    <a:pt x="221" y="868"/>
                    <a:pt x="295" y="85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63"/>
            <p:cNvSpPr/>
            <p:nvPr/>
          </p:nvSpPr>
          <p:spPr>
            <a:xfrm>
              <a:off x="7383662" y="688576"/>
              <a:ext cx="223367" cy="269305"/>
            </a:xfrm>
            <a:custGeom>
              <a:avLst/>
              <a:gdLst/>
              <a:ahLst/>
              <a:cxnLst/>
              <a:rect l="l" t="t" r="r" b="b"/>
              <a:pathLst>
                <a:path w="2859" h="3447" extrusionOk="0">
                  <a:moveTo>
                    <a:pt x="2801" y="3432"/>
                  </a:moveTo>
                  <a:cubicBezTo>
                    <a:pt x="2840" y="3417"/>
                    <a:pt x="2858" y="3372"/>
                    <a:pt x="2844" y="3333"/>
                  </a:cubicBezTo>
                  <a:cubicBezTo>
                    <a:pt x="2811" y="3263"/>
                    <a:pt x="2774" y="3193"/>
                    <a:pt x="2739" y="3121"/>
                  </a:cubicBezTo>
                  <a:cubicBezTo>
                    <a:pt x="2628" y="2903"/>
                    <a:pt x="2517" y="2685"/>
                    <a:pt x="2397" y="2471"/>
                  </a:cubicBezTo>
                  <a:cubicBezTo>
                    <a:pt x="2068" y="1895"/>
                    <a:pt x="1686" y="1344"/>
                    <a:pt x="1219" y="868"/>
                  </a:cubicBezTo>
                  <a:cubicBezTo>
                    <a:pt x="988" y="640"/>
                    <a:pt x="729" y="447"/>
                    <a:pt x="466" y="257"/>
                  </a:cubicBezTo>
                  <a:cubicBezTo>
                    <a:pt x="359" y="181"/>
                    <a:pt x="254" y="107"/>
                    <a:pt x="145" y="35"/>
                  </a:cubicBezTo>
                  <a:cubicBezTo>
                    <a:pt x="110" y="0"/>
                    <a:pt x="52" y="9"/>
                    <a:pt x="25" y="50"/>
                  </a:cubicBezTo>
                  <a:cubicBezTo>
                    <a:pt x="1" y="91"/>
                    <a:pt x="19" y="146"/>
                    <a:pt x="64" y="163"/>
                  </a:cubicBezTo>
                  <a:cubicBezTo>
                    <a:pt x="155" y="223"/>
                    <a:pt x="243" y="284"/>
                    <a:pt x="330" y="346"/>
                  </a:cubicBezTo>
                  <a:cubicBezTo>
                    <a:pt x="566" y="517"/>
                    <a:pt x="803" y="690"/>
                    <a:pt x="1019" y="887"/>
                  </a:cubicBezTo>
                  <a:cubicBezTo>
                    <a:pt x="1412" y="1259"/>
                    <a:pt x="1735" y="1695"/>
                    <a:pt x="2027" y="2148"/>
                  </a:cubicBezTo>
                  <a:cubicBezTo>
                    <a:pt x="2202" y="2424"/>
                    <a:pt x="2360" y="2708"/>
                    <a:pt x="2506" y="3000"/>
                  </a:cubicBezTo>
                  <a:cubicBezTo>
                    <a:pt x="2574" y="3131"/>
                    <a:pt x="2642" y="3263"/>
                    <a:pt x="2704" y="3393"/>
                  </a:cubicBezTo>
                  <a:cubicBezTo>
                    <a:pt x="2720" y="3428"/>
                    <a:pt x="2764" y="3446"/>
                    <a:pt x="2801" y="343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63"/>
            <p:cNvSpPr/>
            <p:nvPr/>
          </p:nvSpPr>
          <p:spPr>
            <a:xfrm>
              <a:off x="7298972" y="638887"/>
              <a:ext cx="64065" cy="43361"/>
            </a:xfrm>
            <a:custGeom>
              <a:avLst/>
              <a:gdLst/>
              <a:ahLst/>
              <a:cxnLst/>
              <a:rect l="l" t="t" r="r" b="b"/>
              <a:pathLst>
                <a:path w="820" h="555" extrusionOk="0">
                  <a:moveTo>
                    <a:pt x="737" y="517"/>
                  </a:moveTo>
                  <a:cubicBezTo>
                    <a:pt x="819" y="422"/>
                    <a:pt x="667" y="352"/>
                    <a:pt x="605" y="299"/>
                  </a:cubicBezTo>
                  <a:cubicBezTo>
                    <a:pt x="457" y="192"/>
                    <a:pt x="299" y="97"/>
                    <a:pt x="134" y="17"/>
                  </a:cubicBezTo>
                  <a:cubicBezTo>
                    <a:pt x="95" y="1"/>
                    <a:pt x="52" y="19"/>
                    <a:pt x="33" y="56"/>
                  </a:cubicBezTo>
                  <a:cubicBezTo>
                    <a:pt x="1" y="136"/>
                    <a:pt x="95" y="167"/>
                    <a:pt x="151" y="196"/>
                  </a:cubicBezTo>
                  <a:cubicBezTo>
                    <a:pt x="215" y="231"/>
                    <a:pt x="278" y="266"/>
                    <a:pt x="340" y="305"/>
                  </a:cubicBezTo>
                  <a:cubicBezTo>
                    <a:pt x="437" y="363"/>
                    <a:pt x="527" y="426"/>
                    <a:pt x="614" y="499"/>
                  </a:cubicBezTo>
                  <a:cubicBezTo>
                    <a:pt x="644" y="536"/>
                    <a:pt x="700" y="554"/>
                    <a:pt x="737" y="51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63"/>
            <p:cNvSpPr/>
            <p:nvPr/>
          </p:nvSpPr>
          <p:spPr>
            <a:xfrm>
              <a:off x="6292691" y="1178119"/>
              <a:ext cx="39767" cy="199225"/>
            </a:xfrm>
            <a:custGeom>
              <a:avLst/>
              <a:gdLst/>
              <a:ahLst/>
              <a:cxnLst/>
              <a:rect l="l" t="t" r="r" b="b"/>
              <a:pathLst>
                <a:path w="509" h="2550" extrusionOk="0">
                  <a:moveTo>
                    <a:pt x="451" y="2535"/>
                  </a:moveTo>
                  <a:cubicBezTo>
                    <a:pt x="488" y="2521"/>
                    <a:pt x="508" y="2476"/>
                    <a:pt x="492" y="2438"/>
                  </a:cubicBezTo>
                  <a:cubicBezTo>
                    <a:pt x="453" y="2332"/>
                    <a:pt x="412" y="2225"/>
                    <a:pt x="377" y="2120"/>
                  </a:cubicBezTo>
                  <a:cubicBezTo>
                    <a:pt x="261" y="1737"/>
                    <a:pt x="189" y="1344"/>
                    <a:pt x="159" y="947"/>
                  </a:cubicBezTo>
                  <a:cubicBezTo>
                    <a:pt x="140" y="671"/>
                    <a:pt x="185" y="398"/>
                    <a:pt x="220" y="124"/>
                  </a:cubicBezTo>
                  <a:cubicBezTo>
                    <a:pt x="233" y="25"/>
                    <a:pt x="89" y="1"/>
                    <a:pt x="70" y="99"/>
                  </a:cubicBezTo>
                  <a:cubicBezTo>
                    <a:pt x="39" y="338"/>
                    <a:pt x="0" y="575"/>
                    <a:pt x="2" y="815"/>
                  </a:cubicBezTo>
                  <a:cubicBezTo>
                    <a:pt x="4" y="1144"/>
                    <a:pt x="68" y="1470"/>
                    <a:pt x="132" y="1790"/>
                  </a:cubicBezTo>
                  <a:cubicBezTo>
                    <a:pt x="185" y="2029"/>
                    <a:pt x="259" y="2266"/>
                    <a:pt x="352" y="2492"/>
                  </a:cubicBezTo>
                  <a:cubicBezTo>
                    <a:pt x="366" y="2531"/>
                    <a:pt x="412" y="2550"/>
                    <a:pt x="451" y="253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63"/>
            <p:cNvSpPr/>
            <p:nvPr/>
          </p:nvSpPr>
          <p:spPr>
            <a:xfrm>
              <a:off x="6302769" y="1079914"/>
              <a:ext cx="33985" cy="71955"/>
            </a:xfrm>
            <a:custGeom>
              <a:avLst/>
              <a:gdLst/>
              <a:ahLst/>
              <a:cxnLst/>
              <a:rect l="l" t="t" r="r" b="b"/>
              <a:pathLst>
                <a:path w="435" h="921" extrusionOk="0">
                  <a:moveTo>
                    <a:pt x="151" y="842"/>
                  </a:moveTo>
                  <a:cubicBezTo>
                    <a:pt x="176" y="694"/>
                    <a:pt x="215" y="548"/>
                    <a:pt x="264" y="406"/>
                  </a:cubicBezTo>
                  <a:cubicBezTo>
                    <a:pt x="301" y="313"/>
                    <a:pt x="348" y="225"/>
                    <a:pt x="404" y="143"/>
                  </a:cubicBezTo>
                  <a:cubicBezTo>
                    <a:pt x="435" y="64"/>
                    <a:pt x="334" y="1"/>
                    <a:pt x="276" y="62"/>
                  </a:cubicBezTo>
                  <a:cubicBezTo>
                    <a:pt x="235" y="122"/>
                    <a:pt x="200" y="186"/>
                    <a:pt x="167" y="250"/>
                  </a:cubicBezTo>
                  <a:cubicBezTo>
                    <a:pt x="81" y="429"/>
                    <a:pt x="40" y="624"/>
                    <a:pt x="1" y="817"/>
                  </a:cubicBezTo>
                  <a:cubicBezTo>
                    <a:pt x="5" y="902"/>
                    <a:pt x="122" y="920"/>
                    <a:pt x="151" y="84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63"/>
            <p:cNvSpPr/>
            <p:nvPr/>
          </p:nvSpPr>
          <p:spPr>
            <a:xfrm>
              <a:off x="5898695" y="2324711"/>
              <a:ext cx="162115" cy="233992"/>
            </a:xfrm>
            <a:custGeom>
              <a:avLst/>
              <a:gdLst/>
              <a:ahLst/>
              <a:cxnLst/>
              <a:rect l="l" t="t" r="r" b="b"/>
              <a:pathLst>
                <a:path w="2075" h="2995" extrusionOk="0">
                  <a:moveTo>
                    <a:pt x="2056" y="2943"/>
                  </a:moveTo>
                  <a:cubicBezTo>
                    <a:pt x="2075" y="2906"/>
                    <a:pt x="2060" y="2860"/>
                    <a:pt x="2023" y="2840"/>
                  </a:cubicBezTo>
                  <a:cubicBezTo>
                    <a:pt x="1879" y="2764"/>
                    <a:pt x="1737" y="2686"/>
                    <a:pt x="1595" y="2607"/>
                  </a:cubicBezTo>
                  <a:cubicBezTo>
                    <a:pt x="1322" y="2449"/>
                    <a:pt x="1046" y="2293"/>
                    <a:pt x="795" y="2103"/>
                  </a:cubicBezTo>
                  <a:cubicBezTo>
                    <a:pt x="532" y="1885"/>
                    <a:pt x="270" y="1614"/>
                    <a:pt x="221" y="1260"/>
                  </a:cubicBezTo>
                  <a:cubicBezTo>
                    <a:pt x="209" y="1106"/>
                    <a:pt x="217" y="929"/>
                    <a:pt x="320" y="803"/>
                  </a:cubicBezTo>
                  <a:cubicBezTo>
                    <a:pt x="464" y="630"/>
                    <a:pt x="670" y="532"/>
                    <a:pt x="844" y="396"/>
                  </a:cubicBezTo>
                  <a:cubicBezTo>
                    <a:pt x="918" y="330"/>
                    <a:pt x="1151" y="168"/>
                    <a:pt x="1122" y="63"/>
                  </a:cubicBezTo>
                  <a:cubicBezTo>
                    <a:pt x="1110" y="24"/>
                    <a:pt x="1067" y="1"/>
                    <a:pt x="1027" y="13"/>
                  </a:cubicBezTo>
                  <a:cubicBezTo>
                    <a:pt x="995" y="24"/>
                    <a:pt x="984" y="54"/>
                    <a:pt x="966" y="79"/>
                  </a:cubicBezTo>
                  <a:cubicBezTo>
                    <a:pt x="840" y="221"/>
                    <a:pt x="680" y="328"/>
                    <a:pt x="526" y="435"/>
                  </a:cubicBezTo>
                  <a:cubicBezTo>
                    <a:pt x="390" y="523"/>
                    <a:pt x="256" y="622"/>
                    <a:pt x="166" y="758"/>
                  </a:cubicBezTo>
                  <a:cubicBezTo>
                    <a:pt x="1" y="1036"/>
                    <a:pt x="44" y="1406"/>
                    <a:pt x="209" y="1673"/>
                  </a:cubicBezTo>
                  <a:cubicBezTo>
                    <a:pt x="433" y="2064"/>
                    <a:pt x="818" y="2326"/>
                    <a:pt x="1198" y="2550"/>
                  </a:cubicBezTo>
                  <a:cubicBezTo>
                    <a:pt x="1445" y="2700"/>
                    <a:pt x="1696" y="2840"/>
                    <a:pt x="1953" y="2974"/>
                  </a:cubicBezTo>
                  <a:cubicBezTo>
                    <a:pt x="1990" y="2994"/>
                    <a:pt x="2036" y="2980"/>
                    <a:pt x="2056" y="294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63"/>
            <p:cNvSpPr/>
            <p:nvPr/>
          </p:nvSpPr>
          <p:spPr>
            <a:xfrm>
              <a:off x="5903382" y="2471199"/>
              <a:ext cx="89143" cy="149536"/>
            </a:xfrm>
            <a:custGeom>
              <a:avLst/>
              <a:gdLst/>
              <a:ahLst/>
              <a:cxnLst/>
              <a:rect l="l" t="t" r="r" b="b"/>
              <a:pathLst>
                <a:path w="1141" h="1914" extrusionOk="0">
                  <a:moveTo>
                    <a:pt x="1118" y="1870"/>
                  </a:moveTo>
                  <a:cubicBezTo>
                    <a:pt x="1140" y="1837"/>
                    <a:pt x="1132" y="1790"/>
                    <a:pt x="1099" y="1765"/>
                  </a:cubicBezTo>
                  <a:cubicBezTo>
                    <a:pt x="959" y="1677"/>
                    <a:pt x="821" y="1586"/>
                    <a:pt x="690" y="1483"/>
                  </a:cubicBezTo>
                  <a:cubicBezTo>
                    <a:pt x="468" y="1290"/>
                    <a:pt x="192" y="1039"/>
                    <a:pt x="180" y="724"/>
                  </a:cubicBezTo>
                  <a:cubicBezTo>
                    <a:pt x="169" y="584"/>
                    <a:pt x="280" y="494"/>
                    <a:pt x="340" y="381"/>
                  </a:cubicBezTo>
                  <a:cubicBezTo>
                    <a:pt x="381" y="292"/>
                    <a:pt x="461" y="144"/>
                    <a:pt x="389" y="56"/>
                  </a:cubicBezTo>
                  <a:cubicBezTo>
                    <a:pt x="332" y="0"/>
                    <a:pt x="237" y="60"/>
                    <a:pt x="262" y="136"/>
                  </a:cubicBezTo>
                  <a:cubicBezTo>
                    <a:pt x="264" y="142"/>
                    <a:pt x="266" y="150"/>
                    <a:pt x="264" y="156"/>
                  </a:cubicBezTo>
                  <a:cubicBezTo>
                    <a:pt x="241" y="319"/>
                    <a:pt x="101" y="422"/>
                    <a:pt x="50" y="572"/>
                  </a:cubicBezTo>
                  <a:cubicBezTo>
                    <a:pt x="1" y="732"/>
                    <a:pt x="36" y="905"/>
                    <a:pt x="118" y="1051"/>
                  </a:cubicBezTo>
                  <a:cubicBezTo>
                    <a:pt x="171" y="1162"/>
                    <a:pt x="243" y="1265"/>
                    <a:pt x="332" y="1354"/>
                  </a:cubicBezTo>
                  <a:cubicBezTo>
                    <a:pt x="525" y="1570"/>
                    <a:pt x="768" y="1734"/>
                    <a:pt x="1013" y="1889"/>
                  </a:cubicBezTo>
                  <a:cubicBezTo>
                    <a:pt x="1046" y="1913"/>
                    <a:pt x="1093" y="1905"/>
                    <a:pt x="1118" y="187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63"/>
            <p:cNvSpPr/>
            <p:nvPr/>
          </p:nvSpPr>
          <p:spPr>
            <a:xfrm>
              <a:off x="5823692" y="2530966"/>
              <a:ext cx="194225" cy="367981"/>
            </a:xfrm>
            <a:custGeom>
              <a:avLst/>
              <a:gdLst/>
              <a:ahLst/>
              <a:cxnLst/>
              <a:rect l="l" t="t" r="r" b="b"/>
              <a:pathLst>
                <a:path w="2486" h="4710" extrusionOk="0">
                  <a:moveTo>
                    <a:pt x="2457" y="4646"/>
                  </a:moveTo>
                  <a:cubicBezTo>
                    <a:pt x="2485" y="4615"/>
                    <a:pt x="2483" y="4567"/>
                    <a:pt x="2452" y="4539"/>
                  </a:cubicBezTo>
                  <a:cubicBezTo>
                    <a:pt x="2335" y="4421"/>
                    <a:pt x="2218" y="4306"/>
                    <a:pt x="2103" y="4193"/>
                  </a:cubicBezTo>
                  <a:cubicBezTo>
                    <a:pt x="1955" y="4049"/>
                    <a:pt x="1804" y="3907"/>
                    <a:pt x="1662" y="3759"/>
                  </a:cubicBezTo>
                  <a:cubicBezTo>
                    <a:pt x="1241" y="3306"/>
                    <a:pt x="840" y="2827"/>
                    <a:pt x="527" y="2294"/>
                  </a:cubicBezTo>
                  <a:cubicBezTo>
                    <a:pt x="420" y="2095"/>
                    <a:pt x="317" y="1889"/>
                    <a:pt x="259" y="1667"/>
                  </a:cubicBezTo>
                  <a:cubicBezTo>
                    <a:pt x="167" y="1235"/>
                    <a:pt x="235" y="797"/>
                    <a:pt x="523" y="451"/>
                  </a:cubicBezTo>
                  <a:cubicBezTo>
                    <a:pt x="619" y="336"/>
                    <a:pt x="753" y="264"/>
                    <a:pt x="889" y="206"/>
                  </a:cubicBezTo>
                  <a:cubicBezTo>
                    <a:pt x="940" y="183"/>
                    <a:pt x="996" y="171"/>
                    <a:pt x="1051" y="169"/>
                  </a:cubicBezTo>
                  <a:cubicBezTo>
                    <a:pt x="1088" y="186"/>
                    <a:pt x="1132" y="171"/>
                    <a:pt x="1150" y="136"/>
                  </a:cubicBezTo>
                  <a:cubicBezTo>
                    <a:pt x="1195" y="27"/>
                    <a:pt x="1051" y="0"/>
                    <a:pt x="973" y="23"/>
                  </a:cubicBezTo>
                  <a:cubicBezTo>
                    <a:pt x="774" y="68"/>
                    <a:pt x="589" y="169"/>
                    <a:pt x="442" y="313"/>
                  </a:cubicBezTo>
                  <a:cubicBezTo>
                    <a:pt x="95" y="694"/>
                    <a:pt x="0" y="1214"/>
                    <a:pt x="111" y="1708"/>
                  </a:cubicBezTo>
                  <a:cubicBezTo>
                    <a:pt x="342" y="2483"/>
                    <a:pt x="891" y="3115"/>
                    <a:pt x="1414" y="3714"/>
                  </a:cubicBezTo>
                  <a:cubicBezTo>
                    <a:pt x="1586" y="3903"/>
                    <a:pt x="1769" y="4084"/>
                    <a:pt x="1955" y="4261"/>
                  </a:cubicBezTo>
                  <a:cubicBezTo>
                    <a:pt x="2066" y="4370"/>
                    <a:pt x="2179" y="4481"/>
                    <a:pt x="2290" y="4592"/>
                  </a:cubicBezTo>
                  <a:cubicBezTo>
                    <a:pt x="2337" y="4639"/>
                    <a:pt x="2391" y="4709"/>
                    <a:pt x="2457" y="464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63"/>
            <p:cNvSpPr/>
            <p:nvPr/>
          </p:nvSpPr>
          <p:spPr>
            <a:xfrm>
              <a:off x="5758612" y="2708079"/>
              <a:ext cx="293838" cy="848230"/>
            </a:xfrm>
            <a:custGeom>
              <a:avLst/>
              <a:gdLst/>
              <a:ahLst/>
              <a:cxnLst/>
              <a:rect l="l" t="t" r="r" b="b"/>
              <a:pathLst>
                <a:path w="3761" h="10857" extrusionOk="0">
                  <a:moveTo>
                    <a:pt x="3734" y="10824"/>
                  </a:moveTo>
                  <a:cubicBezTo>
                    <a:pt x="3761" y="10793"/>
                    <a:pt x="3759" y="10745"/>
                    <a:pt x="3728" y="10717"/>
                  </a:cubicBezTo>
                  <a:cubicBezTo>
                    <a:pt x="3660" y="10651"/>
                    <a:pt x="3590" y="10589"/>
                    <a:pt x="3516" y="10529"/>
                  </a:cubicBezTo>
                  <a:cubicBezTo>
                    <a:pt x="3359" y="10402"/>
                    <a:pt x="3213" y="10264"/>
                    <a:pt x="3061" y="10130"/>
                  </a:cubicBezTo>
                  <a:cubicBezTo>
                    <a:pt x="2748" y="9869"/>
                    <a:pt x="2465" y="9573"/>
                    <a:pt x="2179" y="9283"/>
                  </a:cubicBezTo>
                  <a:cubicBezTo>
                    <a:pt x="1852" y="8954"/>
                    <a:pt x="1564" y="8587"/>
                    <a:pt x="1319" y="8192"/>
                  </a:cubicBezTo>
                  <a:cubicBezTo>
                    <a:pt x="1094" y="7838"/>
                    <a:pt x="883" y="7464"/>
                    <a:pt x="726" y="7079"/>
                  </a:cubicBezTo>
                  <a:cubicBezTo>
                    <a:pt x="531" y="6579"/>
                    <a:pt x="389" y="6063"/>
                    <a:pt x="300" y="5536"/>
                  </a:cubicBezTo>
                  <a:cubicBezTo>
                    <a:pt x="222" y="5092"/>
                    <a:pt x="185" y="4642"/>
                    <a:pt x="189" y="4193"/>
                  </a:cubicBezTo>
                  <a:cubicBezTo>
                    <a:pt x="218" y="3640"/>
                    <a:pt x="331" y="3082"/>
                    <a:pt x="549" y="2574"/>
                  </a:cubicBezTo>
                  <a:cubicBezTo>
                    <a:pt x="732" y="2107"/>
                    <a:pt x="969" y="1683"/>
                    <a:pt x="1140" y="1214"/>
                  </a:cubicBezTo>
                  <a:cubicBezTo>
                    <a:pt x="1238" y="951"/>
                    <a:pt x="1510" y="334"/>
                    <a:pt x="1397" y="83"/>
                  </a:cubicBezTo>
                  <a:cubicBezTo>
                    <a:pt x="1354" y="0"/>
                    <a:pt x="1220" y="52"/>
                    <a:pt x="1259" y="149"/>
                  </a:cubicBezTo>
                  <a:cubicBezTo>
                    <a:pt x="1286" y="200"/>
                    <a:pt x="1271" y="260"/>
                    <a:pt x="1265" y="315"/>
                  </a:cubicBezTo>
                  <a:cubicBezTo>
                    <a:pt x="1247" y="424"/>
                    <a:pt x="1220" y="531"/>
                    <a:pt x="1189" y="636"/>
                  </a:cubicBezTo>
                  <a:cubicBezTo>
                    <a:pt x="1074" y="984"/>
                    <a:pt x="928" y="1340"/>
                    <a:pt x="788" y="1671"/>
                  </a:cubicBezTo>
                  <a:cubicBezTo>
                    <a:pt x="592" y="2074"/>
                    <a:pt x="403" y="2479"/>
                    <a:pt x="261" y="2905"/>
                  </a:cubicBezTo>
                  <a:cubicBezTo>
                    <a:pt x="163" y="3232"/>
                    <a:pt x="93" y="3570"/>
                    <a:pt x="56" y="3911"/>
                  </a:cubicBezTo>
                  <a:cubicBezTo>
                    <a:pt x="0" y="4471"/>
                    <a:pt x="66" y="5037"/>
                    <a:pt x="154" y="5588"/>
                  </a:cubicBezTo>
                  <a:cubicBezTo>
                    <a:pt x="255" y="6154"/>
                    <a:pt x="405" y="6713"/>
                    <a:pt x="630" y="7242"/>
                  </a:cubicBezTo>
                  <a:cubicBezTo>
                    <a:pt x="819" y="7676"/>
                    <a:pt x="1062" y="8081"/>
                    <a:pt x="1323" y="8474"/>
                  </a:cubicBezTo>
                  <a:cubicBezTo>
                    <a:pt x="1596" y="8894"/>
                    <a:pt x="1934" y="9264"/>
                    <a:pt x="2294" y="9614"/>
                  </a:cubicBezTo>
                  <a:cubicBezTo>
                    <a:pt x="2520" y="9848"/>
                    <a:pt x="2757" y="10073"/>
                    <a:pt x="3006" y="10285"/>
                  </a:cubicBezTo>
                  <a:cubicBezTo>
                    <a:pt x="3205" y="10472"/>
                    <a:pt x="3423" y="10640"/>
                    <a:pt x="3625" y="10828"/>
                  </a:cubicBezTo>
                  <a:cubicBezTo>
                    <a:pt x="3656" y="10856"/>
                    <a:pt x="3705" y="10854"/>
                    <a:pt x="3734" y="1082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63"/>
            <p:cNvSpPr/>
            <p:nvPr/>
          </p:nvSpPr>
          <p:spPr>
            <a:xfrm>
              <a:off x="6717157" y="2430807"/>
              <a:ext cx="51955" cy="95706"/>
            </a:xfrm>
            <a:custGeom>
              <a:avLst/>
              <a:gdLst/>
              <a:ahLst/>
              <a:cxnLst/>
              <a:rect l="l" t="t" r="r" b="b"/>
              <a:pathLst>
                <a:path w="665" h="1225" extrusionOk="0">
                  <a:moveTo>
                    <a:pt x="198" y="1200"/>
                  </a:moveTo>
                  <a:cubicBezTo>
                    <a:pt x="371" y="1050"/>
                    <a:pt x="566" y="885"/>
                    <a:pt x="626" y="653"/>
                  </a:cubicBezTo>
                  <a:cubicBezTo>
                    <a:pt x="665" y="499"/>
                    <a:pt x="609" y="338"/>
                    <a:pt x="523" y="211"/>
                  </a:cubicBezTo>
                  <a:cubicBezTo>
                    <a:pt x="445" y="99"/>
                    <a:pt x="309" y="44"/>
                    <a:pt x="179" y="21"/>
                  </a:cubicBezTo>
                  <a:cubicBezTo>
                    <a:pt x="114" y="5"/>
                    <a:pt x="0" y="1"/>
                    <a:pt x="2" y="95"/>
                  </a:cubicBezTo>
                  <a:cubicBezTo>
                    <a:pt x="4" y="147"/>
                    <a:pt x="56" y="182"/>
                    <a:pt x="105" y="165"/>
                  </a:cubicBezTo>
                  <a:cubicBezTo>
                    <a:pt x="173" y="171"/>
                    <a:pt x="237" y="188"/>
                    <a:pt x="299" y="217"/>
                  </a:cubicBezTo>
                  <a:cubicBezTo>
                    <a:pt x="410" y="268"/>
                    <a:pt x="457" y="392"/>
                    <a:pt x="484" y="503"/>
                  </a:cubicBezTo>
                  <a:cubicBezTo>
                    <a:pt x="509" y="723"/>
                    <a:pt x="315" y="883"/>
                    <a:pt x="171" y="1023"/>
                  </a:cubicBezTo>
                  <a:cubicBezTo>
                    <a:pt x="124" y="1064"/>
                    <a:pt x="37" y="1114"/>
                    <a:pt x="91" y="1186"/>
                  </a:cubicBezTo>
                  <a:cubicBezTo>
                    <a:pt x="116" y="1219"/>
                    <a:pt x="163" y="1225"/>
                    <a:pt x="198" y="120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63"/>
            <p:cNvSpPr/>
            <p:nvPr/>
          </p:nvSpPr>
          <p:spPr>
            <a:xfrm>
              <a:off x="6751533" y="2464714"/>
              <a:ext cx="199850" cy="418763"/>
            </a:xfrm>
            <a:custGeom>
              <a:avLst/>
              <a:gdLst/>
              <a:ahLst/>
              <a:cxnLst/>
              <a:rect l="l" t="t" r="r" b="b"/>
              <a:pathLst>
                <a:path w="2558" h="5360" extrusionOk="0">
                  <a:moveTo>
                    <a:pt x="350" y="5339"/>
                  </a:moveTo>
                  <a:cubicBezTo>
                    <a:pt x="824" y="5171"/>
                    <a:pt x="1303" y="4985"/>
                    <a:pt x="1706" y="4675"/>
                  </a:cubicBezTo>
                  <a:cubicBezTo>
                    <a:pt x="1930" y="4494"/>
                    <a:pt x="2124" y="4276"/>
                    <a:pt x="2278" y="4029"/>
                  </a:cubicBezTo>
                  <a:cubicBezTo>
                    <a:pt x="2484" y="3624"/>
                    <a:pt x="2558" y="3136"/>
                    <a:pt x="2432" y="2696"/>
                  </a:cubicBezTo>
                  <a:cubicBezTo>
                    <a:pt x="2360" y="2457"/>
                    <a:pt x="2204" y="2258"/>
                    <a:pt x="2062" y="2058"/>
                  </a:cubicBezTo>
                  <a:cubicBezTo>
                    <a:pt x="1768" y="1669"/>
                    <a:pt x="1455" y="1297"/>
                    <a:pt x="1124" y="941"/>
                  </a:cubicBezTo>
                  <a:cubicBezTo>
                    <a:pt x="908" y="713"/>
                    <a:pt x="671" y="505"/>
                    <a:pt x="439" y="291"/>
                  </a:cubicBezTo>
                  <a:cubicBezTo>
                    <a:pt x="357" y="217"/>
                    <a:pt x="276" y="139"/>
                    <a:pt x="196" y="60"/>
                  </a:cubicBezTo>
                  <a:cubicBezTo>
                    <a:pt x="173" y="38"/>
                    <a:pt x="149" y="11"/>
                    <a:pt x="116" y="7"/>
                  </a:cubicBezTo>
                  <a:cubicBezTo>
                    <a:pt x="36" y="1"/>
                    <a:pt x="1" y="106"/>
                    <a:pt x="69" y="149"/>
                  </a:cubicBezTo>
                  <a:cubicBezTo>
                    <a:pt x="186" y="258"/>
                    <a:pt x="299" y="371"/>
                    <a:pt x="418" y="478"/>
                  </a:cubicBezTo>
                  <a:cubicBezTo>
                    <a:pt x="642" y="680"/>
                    <a:pt x="867" y="883"/>
                    <a:pt x="1070" y="1108"/>
                  </a:cubicBezTo>
                  <a:cubicBezTo>
                    <a:pt x="1387" y="1455"/>
                    <a:pt x="1688" y="1801"/>
                    <a:pt x="1963" y="2179"/>
                  </a:cubicBezTo>
                  <a:cubicBezTo>
                    <a:pt x="2113" y="2387"/>
                    <a:pt x="2272" y="2603"/>
                    <a:pt x="2317" y="2862"/>
                  </a:cubicBezTo>
                  <a:cubicBezTo>
                    <a:pt x="2381" y="3222"/>
                    <a:pt x="2315" y="3607"/>
                    <a:pt x="2157" y="3934"/>
                  </a:cubicBezTo>
                  <a:cubicBezTo>
                    <a:pt x="1990" y="4210"/>
                    <a:pt x="1770" y="4446"/>
                    <a:pt x="1507" y="4632"/>
                  </a:cubicBezTo>
                  <a:cubicBezTo>
                    <a:pt x="1262" y="4796"/>
                    <a:pt x="998" y="4932"/>
                    <a:pt x="723" y="5035"/>
                  </a:cubicBezTo>
                  <a:cubicBezTo>
                    <a:pt x="591" y="5086"/>
                    <a:pt x="459" y="5138"/>
                    <a:pt x="334" y="5183"/>
                  </a:cubicBezTo>
                  <a:cubicBezTo>
                    <a:pt x="307" y="5187"/>
                    <a:pt x="280" y="5204"/>
                    <a:pt x="264" y="5226"/>
                  </a:cubicBezTo>
                  <a:cubicBezTo>
                    <a:pt x="229" y="5282"/>
                    <a:pt x="289" y="5360"/>
                    <a:pt x="350" y="533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63"/>
            <p:cNvSpPr/>
            <p:nvPr/>
          </p:nvSpPr>
          <p:spPr>
            <a:xfrm>
              <a:off x="6517854" y="2784253"/>
              <a:ext cx="238914" cy="88128"/>
            </a:xfrm>
            <a:custGeom>
              <a:avLst/>
              <a:gdLst/>
              <a:ahLst/>
              <a:cxnLst/>
              <a:rect l="l" t="t" r="r" b="b"/>
              <a:pathLst>
                <a:path w="3058" h="1128" extrusionOk="0">
                  <a:moveTo>
                    <a:pt x="120" y="1118"/>
                  </a:moveTo>
                  <a:cubicBezTo>
                    <a:pt x="784" y="1050"/>
                    <a:pt x="1451" y="930"/>
                    <a:pt x="2076" y="686"/>
                  </a:cubicBezTo>
                  <a:cubicBezTo>
                    <a:pt x="2409" y="548"/>
                    <a:pt x="2763" y="418"/>
                    <a:pt x="3029" y="165"/>
                  </a:cubicBezTo>
                  <a:cubicBezTo>
                    <a:pt x="3057" y="134"/>
                    <a:pt x="3057" y="87"/>
                    <a:pt x="3029" y="58"/>
                  </a:cubicBezTo>
                  <a:cubicBezTo>
                    <a:pt x="2965" y="1"/>
                    <a:pt x="2913" y="64"/>
                    <a:pt x="2868" y="108"/>
                  </a:cubicBezTo>
                  <a:cubicBezTo>
                    <a:pt x="2660" y="278"/>
                    <a:pt x="2407" y="381"/>
                    <a:pt x="2163" y="488"/>
                  </a:cubicBezTo>
                  <a:cubicBezTo>
                    <a:pt x="1796" y="638"/>
                    <a:pt x="1416" y="754"/>
                    <a:pt x="1027" y="830"/>
                  </a:cubicBezTo>
                  <a:cubicBezTo>
                    <a:pt x="720" y="891"/>
                    <a:pt x="410" y="937"/>
                    <a:pt x="99" y="967"/>
                  </a:cubicBezTo>
                  <a:cubicBezTo>
                    <a:pt x="0" y="982"/>
                    <a:pt x="19" y="1128"/>
                    <a:pt x="120" y="111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63"/>
            <p:cNvSpPr/>
            <p:nvPr/>
          </p:nvSpPr>
          <p:spPr>
            <a:xfrm>
              <a:off x="6813879" y="2705033"/>
              <a:ext cx="253211" cy="540564"/>
            </a:xfrm>
            <a:custGeom>
              <a:avLst/>
              <a:gdLst/>
              <a:ahLst/>
              <a:cxnLst/>
              <a:rect l="l" t="t" r="r" b="b"/>
              <a:pathLst>
                <a:path w="3241" h="6919" extrusionOk="0">
                  <a:moveTo>
                    <a:pt x="192" y="6834"/>
                  </a:moveTo>
                  <a:cubicBezTo>
                    <a:pt x="307" y="6647"/>
                    <a:pt x="449" y="6477"/>
                    <a:pt x="616" y="6330"/>
                  </a:cubicBezTo>
                  <a:cubicBezTo>
                    <a:pt x="836" y="6123"/>
                    <a:pt x="1048" y="5931"/>
                    <a:pt x="1295" y="5761"/>
                  </a:cubicBezTo>
                  <a:cubicBezTo>
                    <a:pt x="1564" y="5584"/>
                    <a:pt x="1861" y="5450"/>
                    <a:pt x="2126" y="5265"/>
                  </a:cubicBezTo>
                  <a:cubicBezTo>
                    <a:pt x="2262" y="5172"/>
                    <a:pt x="2391" y="5069"/>
                    <a:pt x="2511" y="4958"/>
                  </a:cubicBezTo>
                  <a:cubicBezTo>
                    <a:pt x="2630" y="4847"/>
                    <a:pt x="2751" y="4734"/>
                    <a:pt x="2834" y="4592"/>
                  </a:cubicBezTo>
                  <a:cubicBezTo>
                    <a:pt x="3241" y="3862"/>
                    <a:pt x="3035" y="2998"/>
                    <a:pt x="2755" y="2261"/>
                  </a:cubicBezTo>
                  <a:cubicBezTo>
                    <a:pt x="2624" y="1918"/>
                    <a:pt x="2424" y="1589"/>
                    <a:pt x="2262" y="1266"/>
                  </a:cubicBezTo>
                  <a:cubicBezTo>
                    <a:pt x="2081" y="897"/>
                    <a:pt x="1896" y="531"/>
                    <a:pt x="1747" y="146"/>
                  </a:cubicBezTo>
                  <a:cubicBezTo>
                    <a:pt x="1739" y="128"/>
                    <a:pt x="1735" y="105"/>
                    <a:pt x="1733" y="85"/>
                  </a:cubicBezTo>
                  <a:cubicBezTo>
                    <a:pt x="1719" y="0"/>
                    <a:pt x="1595" y="0"/>
                    <a:pt x="1581" y="85"/>
                  </a:cubicBezTo>
                  <a:cubicBezTo>
                    <a:pt x="1595" y="231"/>
                    <a:pt x="1675" y="364"/>
                    <a:pt x="1727" y="498"/>
                  </a:cubicBezTo>
                  <a:cubicBezTo>
                    <a:pt x="1850" y="780"/>
                    <a:pt x="1984" y="1056"/>
                    <a:pt x="2124" y="1329"/>
                  </a:cubicBezTo>
                  <a:cubicBezTo>
                    <a:pt x="2270" y="1626"/>
                    <a:pt x="2443" y="1909"/>
                    <a:pt x="2572" y="2214"/>
                  </a:cubicBezTo>
                  <a:cubicBezTo>
                    <a:pt x="2686" y="2490"/>
                    <a:pt x="2776" y="2774"/>
                    <a:pt x="2840" y="3066"/>
                  </a:cubicBezTo>
                  <a:cubicBezTo>
                    <a:pt x="2949" y="3524"/>
                    <a:pt x="2943" y="4024"/>
                    <a:pt x="2733" y="4456"/>
                  </a:cubicBezTo>
                  <a:cubicBezTo>
                    <a:pt x="2644" y="4637"/>
                    <a:pt x="2486" y="4771"/>
                    <a:pt x="2342" y="4905"/>
                  </a:cubicBezTo>
                  <a:cubicBezTo>
                    <a:pt x="2005" y="5211"/>
                    <a:pt x="1585" y="5392"/>
                    <a:pt x="1206" y="5635"/>
                  </a:cubicBezTo>
                  <a:cubicBezTo>
                    <a:pt x="937" y="5820"/>
                    <a:pt x="698" y="6042"/>
                    <a:pt x="462" y="6265"/>
                  </a:cubicBezTo>
                  <a:cubicBezTo>
                    <a:pt x="303" y="6409"/>
                    <a:pt x="167" y="6575"/>
                    <a:pt x="58" y="6758"/>
                  </a:cubicBezTo>
                  <a:cubicBezTo>
                    <a:pt x="1" y="6826"/>
                    <a:pt x="157" y="6919"/>
                    <a:pt x="190" y="683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63"/>
            <p:cNvSpPr/>
            <p:nvPr/>
          </p:nvSpPr>
          <p:spPr>
            <a:xfrm>
              <a:off x="7008728" y="3079183"/>
              <a:ext cx="101644" cy="267509"/>
            </a:xfrm>
            <a:custGeom>
              <a:avLst/>
              <a:gdLst/>
              <a:ahLst/>
              <a:cxnLst/>
              <a:rect l="l" t="t" r="r" b="b"/>
              <a:pathLst>
                <a:path w="1301" h="3424" extrusionOk="0">
                  <a:moveTo>
                    <a:pt x="1222" y="3342"/>
                  </a:moveTo>
                  <a:cubicBezTo>
                    <a:pt x="1300" y="2780"/>
                    <a:pt x="1043" y="2247"/>
                    <a:pt x="815" y="1751"/>
                  </a:cubicBezTo>
                  <a:cubicBezTo>
                    <a:pt x="656" y="1383"/>
                    <a:pt x="488" y="1017"/>
                    <a:pt x="346" y="642"/>
                  </a:cubicBezTo>
                  <a:cubicBezTo>
                    <a:pt x="276" y="461"/>
                    <a:pt x="239" y="272"/>
                    <a:pt x="179" y="91"/>
                  </a:cubicBezTo>
                  <a:cubicBezTo>
                    <a:pt x="138" y="1"/>
                    <a:pt x="0" y="56"/>
                    <a:pt x="37" y="151"/>
                  </a:cubicBezTo>
                  <a:cubicBezTo>
                    <a:pt x="52" y="186"/>
                    <a:pt x="62" y="223"/>
                    <a:pt x="70" y="260"/>
                  </a:cubicBezTo>
                  <a:cubicBezTo>
                    <a:pt x="140" y="531"/>
                    <a:pt x="233" y="797"/>
                    <a:pt x="348" y="1054"/>
                  </a:cubicBezTo>
                  <a:cubicBezTo>
                    <a:pt x="510" y="1434"/>
                    <a:pt x="675" y="1813"/>
                    <a:pt x="848" y="2187"/>
                  </a:cubicBezTo>
                  <a:cubicBezTo>
                    <a:pt x="994" y="2543"/>
                    <a:pt x="1130" y="2930"/>
                    <a:pt x="1072" y="3319"/>
                  </a:cubicBezTo>
                  <a:cubicBezTo>
                    <a:pt x="1074" y="3405"/>
                    <a:pt x="1195" y="3424"/>
                    <a:pt x="1222" y="334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63"/>
            <p:cNvSpPr/>
            <p:nvPr/>
          </p:nvSpPr>
          <p:spPr>
            <a:xfrm>
              <a:off x="7922428" y="2026891"/>
              <a:ext cx="428295" cy="1002220"/>
            </a:xfrm>
            <a:custGeom>
              <a:avLst/>
              <a:gdLst/>
              <a:ahLst/>
              <a:cxnLst/>
              <a:rect l="l" t="t" r="r" b="b"/>
              <a:pathLst>
                <a:path w="5482" h="12828" extrusionOk="0">
                  <a:moveTo>
                    <a:pt x="5473" y="12739"/>
                  </a:moveTo>
                  <a:cubicBezTo>
                    <a:pt x="5473" y="12246"/>
                    <a:pt x="5458" y="11754"/>
                    <a:pt x="5448" y="11260"/>
                  </a:cubicBezTo>
                  <a:cubicBezTo>
                    <a:pt x="5434" y="10729"/>
                    <a:pt x="5366" y="10201"/>
                    <a:pt x="5294" y="9674"/>
                  </a:cubicBezTo>
                  <a:cubicBezTo>
                    <a:pt x="5140" y="8329"/>
                    <a:pt x="4856" y="6989"/>
                    <a:pt x="4358" y="5726"/>
                  </a:cubicBezTo>
                  <a:cubicBezTo>
                    <a:pt x="4062" y="4981"/>
                    <a:pt x="3638" y="4292"/>
                    <a:pt x="3226" y="3607"/>
                  </a:cubicBezTo>
                  <a:cubicBezTo>
                    <a:pt x="3021" y="3270"/>
                    <a:pt x="2796" y="2945"/>
                    <a:pt x="2552" y="2634"/>
                  </a:cubicBezTo>
                  <a:cubicBezTo>
                    <a:pt x="2231" y="2204"/>
                    <a:pt x="1914" y="1768"/>
                    <a:pt x="1544" y="1375"/>
                  </a:cubicBezTo>
                  <a:cubicBezTo>
                    <a:pt x="1204" y="1017"/>
                    <a:pt x="873" y="651"/>
                    <a:pt x="513" y="316"/>
                  </a:cubicBezTo>
                  <a:cubicBezTo>
                    <a:pt x="410" y="219"/>
                    <a:pt x="307" y="118"/>
                    <a:pt x="184" y="46"/>
                  </a:cubicBezTo>
                  <a:cubicBezTo>
                    <a:pt x="167" y="34"/>
                    <a:pt x="151" y="26"/>
                    <a:pt x="132" y="17"/>
                  </a:cubicBezTo>
                  <a:cubicBezTo>
                    <a:pt x="93" y="1"/>
                    <a:pt x="50" y="19"/>
                    <a:pt x="33" y="56"/>
                  </a:cubicBezTo>
                  <a:cubicBezTo>
                    <a:pt x="1" y="141"/>
                    <a:pt x="95" y="163"/>
                    <a:pt x="145" y="200"/>
                  </a:cubicBezTo>
                  <a:cubicBezTo>
                    <a:pt x="597" y="558"/>
                    <a:pt x="972" y="1001"/>
                    <a:pt x="1369" y="1412"/>
                  </a:cubicBezTo>
                  <a:cubicBezTo>
                    <a:pt x="1825" y="1881"/>
                    <a:pt x="2198" y="2420"/>
                    <a:pt x="2591" y="2939"/>
                  </a:cubicBezTo>
                  <a:cubicBezTo>
                    <a:pt x="2829" y="3247"/>
                    <a:pt x="3033" y="3578"/>
                    <a:pt x="3235" y="3910"/>
                  </a:cubicBezTo>
                  <a:cubicBezTo>
                    <a:pt x="3547" y="4442"/>
                    <a:pt x="3868" y="4977"/>
                    <a:pt x="4117" y="5545"/>
                  </a:cubicBezTo>
                  <a:cubicBezTo>
                    <a:pt x="4574" y="6615"/>
                    <a:pt x="4854" y="7755"/>
                    <a:pt x="5037" y="8900"/>
                  </a:cubicBezTo>
                  <a:cubicBezTo>
                    <a:pt x="5107" y="9367"/>
                    <a:pt x="5158" y="9837"/>
                    <a:pt x="5224" y="10306"/>
                  </a:cubicBezTo>
                  <a:cubicBezTo>
                    <a:pt x="5275" y="10760"/>
                    <a:pt x="5304" y="11219"/>
                    <a:pt x="5304" y="11678"/>
                  </a:cubicBezTo>
                  <a:cubicBezTo>
                    <a:pt x="5310" y="12030"/>
                    <a:pt x="5323" y="12383"/>
                    <a:pt x="5321" y="12737"/>
                  </a:cubicBezTo>
                  <a:cubicBezTo>
                    <a:pt x="5312" y="12785"/>
                    <a:pt x="5349" y="12828"/>
                    <a:pt x="5397" y="12828"/>
                  </a:cubicBezTo>
                  <a:cubicBezTo>
                    <a:pt x="5444" y="12828"/>
                    <a:pt x="5481" y="12785"/>
                    <a:pt x="5473" y="1273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63"/>
            <p:cNvSpPr/>
            <p:nvPr/>
          </p:nvSpPr>
          <p:spPr>
            <a:xfrm>
              <a:off x="7784689" y="3019728"/>
              <a:ext cx="566190" cy="154536"/>
            </a:xfrm>
            <a:custGeom>
              <a:avLst/>
              <a:gdLst/>
              <a:ahLst/>
              <a:cxnLst/>
              <a:rect l="l" t="t" r="r" b="b"/>
              <a:pathLst>
                <a:path w="7247" h="1978" extrusionOk="0">
                  <a:moveTo>
                    <a:pt x="574" y="1971"/>
                  </a:moveTo>
                  <a:cubicBezTo>
                    <a:pt x="1260" y="1955"/>
                    <a:pt x="1813" y="1706"/>
                    <a:pt x="2393" y="1366"/>
                  </a:cubicBezTo>
                  <a:cubicBezTo>
                    <a:pt x="2936" y="1060"/>
                    <a:pt x="3446" y="688"/>
                    <a:pt x="4027" y="451"/>
                  </a:cubicBezTo>
                  <a:cubicBezTo>
                    <a:pt x="4310" y="336"/>
                    <a:pt x="4601" y="223"/>
                    <a:pt x="4907" y="194"/>
                  </a:cubicBezTo>
                  <a:cubicBezTo>
                    <a:pt x="5304" y="149"/>
                    <a:pt x="5703" y="173"/>
                    <a:pt x="6100" y="167"/>
                  </a:cubicBezTo>
                  <a:cubicBezTo>
                    <a:pt x="6452" y="159"/>
                    <a:pt x="6806" y="196"/>
                    <a:pt x="7154" y="155"/>
                  </a:cubicBezTo>
                  <a:cubicBezTo>
                    <a:pt x="7242" y="136"/>
                    <a:pt x="7246" y="5"/>
                    <a:pt x="7145" y="0"/>
                  </a:cubicBezTo>
                  <a:cubicBezTo>
                    <a:pt x="6954" y="39"/>
                    <a:pt x="6752" y="17"/>
                    <a:pt x="6557" y="19"/>
                  </a:cubicBezTo>
                  <a:cubicBezTo>
                    <a:pt x="6232" y="15"/>
                    <a:pt x="5909" y="15"/>
                    <a:pt x="5586" y="17"/>
                  </a:cubicBezTo>
                  <a:cubicBezTo>
                    <a:pt x="5341" y="11"/>
                    <a:pt x="5094" y="21"/>
                    <a:pt x="4851" y="50"/>
                  </a:cubicBezTo>
                  <a:cubicBezTo>
                    <a:pt x="4609" y="77"/>
                    <a:pt x="4374" y="153"/>
                    <a:pt x="4148" y="241"/>
                  </a:cubicBezTo>
                  <a:cubicBezTo>
                    <a:pt x="3531" y="463"/>
                    <a:pt x="2994" y="842"/>
                    <a:pt x="2432" y="1169"/>
                  </a:cubicBezTo>
                  <a:cubicBezTo>
                    <a:pt x="2119" y="1350"/>
                    <a:pt x="1805" y="1529"/>
                    <a:pt x="1467" y="1654"/>
                  </a:cubicBezTo>
                  <a:cubicBezTo>
                    <a:pt x="1033" y="1805"/>
                    <a:pt x="558" y="1870"/>
                    <a:pt x="103" y="1782"/>
                  </a:cubicBezTo>
                  <a:cubicBezTo>
                    <a:pt x="17" y="1784"/>
                    <a:pt x="1" y="1905"/>
                    <a:pt x="83" y="1932"/>
                  </a:cubicBezTo>
                  <a:cubicBezTo>
                    <a:pt x="245" y="1965"/>
                    <a:pt x="410" y="1977"/>
                    <a:pt x="574" y="197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63"/>
            <p:cNvSpPr/>
            <p:nvPr/>
          </p:nvSpPr>
          <p:spPr>
            <a:xfrm>
              <a:off x="7776017" y="2881365"/>
              <a:ext cx="86722" cy="794713"/>
            </a:xfrm>
            <a:custGeom>
              <a:avLst/>
              <a:gdLst/>
              <a:ahLst/>
              <a:cxnLst/>
              <a:rect l="l" t="t" r="r" b="b"/>
              <a:pathLst>
                <a:path w="1110" h="10172" extrusionOk="0">
                  <a:moveTo>
                    <a:pt x="1039" y="10165"/>
                  </a:moveTo>
                  <a:cubicBezTo>
                    <a:pt x="1080" y="10159"/>
                    <a:pt x="1109" y="10120"/>
                    <a:pt x="1105" y="10079"/>
                  </a:cubicBezTo>
                  <a:cubicBezTo>
                    <a:pt x="1072" y="9881"/>
                    <a:pt x="1037" y="9686"/>
                    <a:pt x="1002" y="9488"/>
                  </a:cubicBezTo>
                  <a:cubicBezTo>
                    <a:pt x="899" y="8863"/>
                    <a:pt x="768" y="8243"/>
                    <a:pt x="669" y="7616"/>
                  </a:cubicBezTo>
                  <a:cubicBezTo>
                    <a:pt x="523" y="6777"/>
                    <a:pt x="441" y="5927"/>
                    <a:pt x="340" y="5081"/>
                  </a:cubicBezTo>
                  <a:cubicBezTo>
                    <a:pt x="291" y="4615"/>
                    <a:pt x="229" y="4143"/>
                    <a:pt x="190" y="3676"/>
                  </a:cubicBezTo>
                  <a:cubicBezTo>
                    <a:pt x="149" y="2615"/>
                    <a:pt x="124" y="1545"/>
                    <a:pt x="249" y="488"/>
                  </a:cubicBezTo>
                  <a:cubicBezTo>
                    <a:pt x="260" y="383"/>
                    <a:pt x="266" y="276"/>
                    <a:pt x="268" y="169"/>
                  </a:cubicBezTo>
                  <a:cubicBezTo>
                    <a:pt x="268" y="101"/>
                    <a:pt x="274" y="0"/>
                    <a:pt x="177" y="6"/>
                  </a:cubicBezTo>
                  <a:cubicBezTo>
                    <a:pt x="132" y="15"/>
                    <a:pt x="103" y="58"/>
                    <a:pt x="114" y="103"/>
                  </a:cubicBezTo>
                  <a:cubicBezTo>
                    <a:pt x="124" y="385"/>
                    <a:pt x="68" y="669"/>
                    <a:pt x="50" y="951"/>
                  </a:cubicBezTo>
                  <a:cubicBezTo>
                    <a:pt x="7" y="1498"/>
                    <a:pt x="0" y="2047"/>
                    <a:pt x="9" y="2594"/>
                  </a:cubicBezTo>
                  <a:cubicBezTo>
                    <a:pt x="19" y="3016"/>
                    <a:pt x="13" y="3442"/>
                    <a:pt x="54" y="3862"/>
                  </a:cubicBezTo>
                  <a:cubicBezTo>
                    <a:pt x="140" y="4713"/>
                    <a:pt x="245" y="5565"/>
                    <a:pt x="342" y="6415"/>
                  </a:cubicBezTo>
                  <a:cubicBezTo>
                    <a:pt x="441" y="7260"/>
                    <a:pt x="591" y="8097"/>
                    <a:pt x="749" y="8933"/>
                  </a:cubicBezTo>
                  <a:cubicBezTo>
                    <a:pt x="786" y="9130"/>
                    <a:pt x="819" y="9326"/>
                    <a:pt x="852" y="9523"/>
                  </a:cubicBezTo>
                  <a:cubicBezTo>
                    <a:pt x="887" y="9714"/>
                    <a:pt x="922" y="9906"/>
                    <a:pt x="953" y="10099"/>
                  </a:cubicBezTo>
                  <a:cubicBezTo>
                    <a:pt x="959" y="10140"/>
                    <a:pt x="998" y="10171"/>
                    <a:pt x="1039" y="1016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63"/>
            <p:cNvSpPr/>
            <p:nvPr/>
          </p:nvSpPr>
          <p:spPr>
            <a:xfrm>
              <a:off x="7750626" y="2943554"/>
              <a:ext cx="33204" cy="155005"/>
            </a:xfrm>
            <a:custGeom>
              <a:avLst/>
              <a:gdLst/>
              <a:ahLst/>
              <a:cxnLst/>
              <a:rect l="l" t="t" r="r" b="b"/>
              <a:pathLst>
                <a:path w="425" h="1984" extrusionOk="0">
                  <a:moveTo>
                    <a:pt x="354" y="1979"/>
                  </a:moveTo>
                  <a:cubicBezTo>
                    <a:pt x="395" y="1973"/>
                    <a:pt x="424" y="1936"/>
                    <a:pt x="420" y="1893"/>
                  </a:cubicBezTo>
                  <a:cubicBezTo>
                    <a:pt x="389" y="1732"/>
                    <a:pt x="358" y="1574"/>
                    <a:pt x="327" y="1412"/>
                  </a:cubicBezTo>
                  <a:cubicBezTo>
                    <a:pt x="253" y="980"/>
                    <a:pt x="169" y="543"/>
                    <a:pt x="153" y="101"/>
                  </a:cubicBezTo>
                  <a:cubicBezTo>
                    <a:pt x="149" y="2"/>
                    <a:pt x="2" y="0"/>
                    <a:pt x="0" y="101"/>
                  </a:cubicBezTo>
                  <a:cubicBezTo>
                    <a:pt x="9" y="420"/>
                    <a:pt x="62" y="737"/>
                    <a:pt x="111" y="1052"/>
                  </a:cubicBezTo>
                  <a:cubicBezTo>
                    <a:pt x="157" y="1342"/>
                    <a:pt x="214" y="1628"/>
                    <a:pt x="270" y="1914"/>
                  </a:cubicBezTo>
                  <a:cubicBezTo>
                    <a:pt x="276" y="1955"/>
                    <a:pt x="313" y="1983"/>
                    <a:pt x="354" y="197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63"/>
            <p:cNvSpPr/>
            <p:nvPr/>
          </p:nvSpPr>
          <p:spPr>
            <a:xfrm>
              <a:off x="8140872" y="3021837"/>
              <a:ext cx="193600" cy="1109254"/>
            </a:xfrm>
            <a:custGeom>
              <a:avLst/>
              <a:gdLst/>
              <a:ahLst/>
              <a:cxnLst/>
              <a:rect l="l" t="t" r="r" b="b"/>
              <a:pathLst>
                <a:path w="2478" h="14198" extrusionOk="0">
                  <a:moveTo>
                    <a:pt x="142" y="14170"/>
                  </a:moveTo>
                  <a:cubicBezTo>
                    <a:pt x="268" y="14094"/>
                    <a:pt x="395" y="14024"/>
                    <a:pt x="508" y="13934"/>
                  </a:cubicBezTo>
                  <a:cubicBezTo>
                    <a:pt x="792" y="13677"/>
                    <a:pt x="1002" y="13339"/>
                    <a:pt x="1150" y="12987"/>
                  </a:cubicBezTo>
                  <a:cubicBezTo>
                    <a:pt x="1502" y="12193"/>
                    <a:pt x="1702" y="11342"/>
                    <a:pt x="1835" y="10486"/>
                  </a:cubicBezTo>
                  <a:cubicBezTo>
                    <a:pt x="2181" y="8585"/>
                    <a:pt x="2208" y="6647"/>
                    <a:pt x="2237" y="4722"/>
                  </a:cubicBezTo>
                  <a:cubicBezTo>
                    <a:pt x="2261" y="3831"/>
                    <a:pt x="2329" y="2942"/>
                    <a:pt x="2383" y="2053"/>
                  </a:cubicBezTo>
                  <a:cubicBezTo>
                    <a:pt x="2399" y="1650"/>
                    <a:pt x="2413" y="1234"/>
                    <a:pt x="2422" y="833"/>
                  </a:cubicBezTo>
                  <a:cubicBezTo>
                    <a:pt x="2426" y="696"/>
                    <a:pt x="2432" y="556"/>
                    <a:pt x="2444" y="416"/>
                  </a:cubicBezTo>
                  <a:cubicBezTo>
                    <a:pt x="2448" y="305"/>
                    <a:pt x="2477" y="189"/>
                    <a:pt x="2457" y="78"/>
                  </a:cubicBezTo>
                  <a:cubicBezTo>
                    <a:pt x="2418" y="0"/>
                    <a:pt x="2298" y="35"/>
                    <a:pt x="2311" y="122"/>
                  </a:cubicBezTo>
                  <a:cubicBezTo>
                    <a:pt x="2315" y="214"/>
                    <a:pt x="2298" y="305"/>
                    <a:pt x="2292" y="397"/>
                  </a:cubicBezTo>
                  <a:cubicBezTo>
                    <a:pt x="2253" y="959"/>
                    <a:pt x="2261" y="1510"/>
                    <a:pt x="2228" y="2070"/>
                  </a:cubicBezTo>
                  <a:cubicBezTo>
                    <a:pt x="2177" y="2956"/>
                    <a:pt x="2111" y="3841"/>
                    <a:pt x="2084" y="4730"/>
                  </a:cubicBezTo>
                  <a:cubicBezTo>
                    <a:pt x="2056" y="6676"/>
                    <a:pt x="2025" y="8647"/>
                    <a:pt x="1667" y="10562"/>
                  </a:cubicBezTo>
                  <a:cubicBezTo>
                    <a:pt x="1537" y="11410"/>
                    <a:pt x="1323" y="12245"/>
                    <a:pt x="967" y="13029"/>
                  </a:cubicBezTo>
                  <a:cubicBezTo>
                    <a:pt x="838" y="13315"/>
                    <a:pt x="657" y="13574"/>
                    <a:pt x="432" y="13796"/>
                  </a:cubicBezTo>
                  <a:cubicBezTo>
                    <a:pt x="321" y="13895"/>
                    <a:pt x="190" y="13963"/>
                    <a:pt x="62" y="14041"/>
                  </a:cubicBezTo>
                  <a:cubicBezTo>
                    <a:pt x="0" y="14098"/>
                    <a:pt x="62" y="14197"/>
                    <a:pt x="142" y="1416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63"/>
            <p:cNvSpPr/>
            <p:nvPr/>
          </p:nvSpPr>
          <p:spPr>
            <a:xfrm>
              <a:off x="6575200" y="3848577"/>
              <a:ext cx="1585676" cy="299853"/>
            </a:xfrm>
            <a:custGeom>
              <a:avLst/>
              <a:gdLst/>
              <a:ahLst/>
              <a:cxnLst/>
              <a:rect l="l" t="t" r="r" b="b"/>
              <a:pathLst>
                <a:path w="20296" h="3838" extrusionOk="0">
                  <a:moveTo>
                    <a:pt x="18417" y="3831"/>
                  </a:moveTo>
                  <a:cubicBezTo>
                    <a:pt x="18810" y="3821"/>
                    <a:pt x="19205" y="3819"/>
                    <a:pt x="19594" y="3749"/>
                  </a:cubicBezTo>
                  <a:cubicBezTo>
                    <a:pt x="19773" y="3720"/>
                    <a:pt x="19948" y="3671"/>
                    <a:pt x="20116" y="3603"/>
                  </a:cubicBezTo>
                  <a:cubicBezTo>
                    <a:pt x="20172" y="3576"/>
                    <a:pt x="20242" y="3564"/>
                    <a:pt x="20277" y="3508"/>
                  </a:cubicBezTo>
                  <a:cubicBezTo>
                    <a:pt x="20295" y="3471"/>
                    <a:pt x="20281" y="3426"/>
                    <a:pt x="20244" y="3405"/>
                  </a:cubicBezTo>
                  <a:cubicBezTo>
                    <a:pt x="20215" y="3391"/>
                    <a:pt x="20180" y="3395"/>
                    <a:pt x="20158" y="3418"/>
                  </a:cubicBezTo>
                  <a:cubicBezTo>
                    <a:pt x="19738" y="3617"/>
                    <a:pt x="19273" y="3652"/>
                    <a:pt x="18816" y="3667"/>
                  </a:cubicBezTo>
                  <a:cubicBezTo>
                    <a:pt x="18557" y="3677"/>
                    <a:pt x="18298" y="3687"/>
                    <a:pt x="18039" y="3664"/>
                  </a:cubicBezTo>
                  <a:cubicBezTo>
                    <a:pt x="17753" y="3640"/>
                    <a:pt x="17473" y="3580"/>
                    <a:pt x="17189" y="3537"/>
                  </a:cubicBezTo>
                  <a:cubicBezTo>
                    <a:pt x="16792" y="3475"/>
                    <a:pt x="16397" y="3397"/>
                    <a:pt x="16004" y="3300"/>
                  </a:cubicBezTo>
                  <a:cubicBezTo>
                    <a:pt x="15342" y="3163"/>
                    <a:pt x="14700" y="2951"/>
                    <a:pt x="14062" y="2724"/>
                  </a:cubicBezTo>
                  <a:cubicBezTo>
                    <a:pt x="13136" y="2405"/>
                    <a:pt x="12229" y="2035"/>
                    <a:pt x="11340" y="1628"/>
                  </a:cubicBezTo>
                  <a:cubicBezTo>
                    <a:pt x="10633" y="1313"/>
                    <a:pt x="9956" y="932"/>
                    <a:pt x="9254" y="603"/>
                  </a:cubicBezTo>
                  <a:cubicBezTo>
                    <a:pt x="8645" y="326"/>
                    <a:pt x="7923" y="1"/>
                    <a:pt x="7240" y="89"/>
                  </a:cubicBezTo>
                  <a:cubicBezTo>
                    <a:pt x="6553" y="175"/>
                    <a:pt x="5946" y="550"/>
                    <a:pt x="5282" y="719"/>
                  </a:cubicBezTo>
                  <a:cubicBezTo>
                    <a:pt x="4891" y="805"/>
                    <a:pt x="4502" y="900"/>
                    <a:pt x="4107" y="974"/>
                  </a:cubicBezTo>
                  <a:cubicBezTo>
                    <a:pt x="3751" y="1046"/>
                    <a:pt x="3387" y="1085"/>
                    <a:pt x="3027" y="1134"/>
                  </a:cubicBezTo>
                  <a:cubicBezTo>
                    <a:pt x="2702" y="1175"/>
                    <a:pt x="2395" y="1227"/>
                    <a:pt x="2070" y="1202"/>
                  </a:cubicBezTo>
                  <a:cubicBezTo>
                    <a:pt x="1338" y="1136"/>
                    <a:pt x="729" y="688"/>
                    <a:pt x="149" y="278"/>
                  </a:cubicBezTo>
                  <a:cubicBezTo>
                    <a:pt x="71" y="241"/>
                    <a:pt x="1" y="342"/>
                    <a:pt x="60" y="402"/>
                  </a:cubicBezTo>
                  <a:cubicBezTo>
                    <a:pt x="441" y="669"/>
                    <a:pt x="820" y="945"/>
                    <a:pt x="1245" y="1134"/>
                  </a:cubicBezTo>
                  <a:cubicBezTo>
                    <a:pt x="1972" y="1465"/>
                    <a:pt x="2513" y="1360"/>
                    <a:pt x="3264" y="1253"/>
                  </a:cubicBezTo>
                  <a:cubicBezTo>
                    <a:pt x="4037" y="1163"/>
                    <a:pt x="4802" y="1000"/>
                    <a:pt x="5553" y="799"/>
                  </a:cubicBezTo>
                  <a:cubicBezTo>
                    <a:pt x="6193" y="591"/>
                    <a:pt x="6806" y="237"/>
                    <a:pt x="7493" y="225"/>
                  </a:cubicBezTo>
                  <a:cubicBezTo>
                    <a:pt x="7833" y="231"/>
                    <a:pt x="8164" y="328"/>
                    <a:pt x="8479" y="443"/>
                  </a:cubicBezTo>
                  <a:cubicBezTo>
                    <a:pt x="8958" y="614"/>
                    <a:pt x="9415" y="846"/>
                    <a:pt x="9867" y="1074"/>
                  </a:cubicBezTo>
                  <a:cubicBezTo>
                    <a:pt x="10575" y="1445"/>
                    <a:pt x="11297" y="1788"/>
                    <a:pt x="12032" y="2103"/>
                  </a:cubicBezTo>
                  <a:cubicBezTo>
                    <a:pt x="12970" y="2500"/>
                    <a:pt x="13922" y="2854"/>
                    <a:pt x="14891" y="3167"/>
                  </a:cubicBezTo>
                  <a:cubicBezTo>
                    <a:pt x="15469" y="3346"/>
                    <a:pt x="16064" y="3475"/>
                    <a:pt x="16656" y="3601"/>
                  </a:cubicBezTo>
                  <a:cubicBezTo>
                    <a:pt x="17243" y="3689"/>
                    <a:pt x="17823" y="3837"/>
                    <a:pt x="18417" y="383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63"/>
            <p:cNvSpPr/>
            <p:nvPr/>
          </p:nvSpPr>
          <p:spPr>
            <a:xfrm>
              <a:off x="6679734" y="3298407"/>
              <a:ext cx="1494188" cy="484859"/>
            </a:xfrm>
            <a:custGeom>
              <a:avLst/>
              <a:gdLst/>
              <a:ahLst/>
              <a:cxnLst/>
              <a:rect l="l" t="t" r="r" b="b"/>
              <a:pathLst>
                <a:path w="19125" h="6206" extrusionOk="0">
                  <a:moveTo>
                    <a:pt x="19101" y="6172"/>
                  </a:moveTo>
                  <a:cubicBezTo>
                    <a:pt x="19124" y="6137"/>
                    <a:pt x="19116" y="6092"/>
                    <a:pt x="19083" y="6067"/>
                  </a:cubicBezTo>
                  <a:cubicBezTo>
                    <a:pt x="18962" y="5960"/>
                    <a:pt x="18826" y="5878"/>
                    <a:pt x="18688" y="5796"/>
                  </a:cubicBezTo>
                  <a:cubicBezTo>
                    <a:pt x="18188" y="5491"/>
                    <a:pt x="17639" y="5288"/>
                    <a:pt x="17077" y="5135"/>
                  </a:cubicBezTo>
                  <a:cubicBezTo>
                    <a:pt x="16489" y="4969"/>
                    <a:pt x="15886" y="4835"/>
                    <a:pt x="15273" y="4798"/>
                  </a:cubicBezTo>
                  <a:cubicBezTo>
                    <a:pt x="14602" y="4782"/>
                    <a:pt x="13925" y="4854"/>
                    <a:pt x="13259" y="4741"/>
                  </a:cubicBezTo>
                  <a:cubicBezTo>
                    <a:pt x="12703" y="4662"/>
                    <a:pt x="12156" y="4527"/>
                    <a:pt x="11615" y="4380"/>
                  </a:cubicBezTo>
                  <a:cubicBezTo>
                    <a:pt x="10891" y="4191"/>
                    <a:pt x="10175" y="3975"/>
                    <a:pt x="9478" y="3702"/>
                  </a:cubicBezTo>
                  <a:cubicBezTo>
                    <a:pt x="8953" y="3484"/>
                    <a:pt x="8410" y="3278"/>
                    <a:pt x="7937" y="2955"/>
                  </a:cubicBezTo>
                  <a:cubicBezTo>
                    <a:pt x="7001" y="2264"/>
                    <a:pt x="6353" y="1243"/>
                    <a:pt x="5349" y="636"/>
                  </a:cubicBezTo>
                  <a:cubicBezTo>
                    <a:pt x="5069" y="466"/>
                    <a:pt x="4779" y="301"/>
                    <a:pt x="4462" y="210"/>
                  </a:cubicBezTo>
                  <a:cubicBezTo>
                    <a:pt x="3757" y="1"/>
                    <a:pt x="3016" y="95"/>
                    <a:pt x="2294" y="124"/>
                  </a:cubicBezTo>
                  <a:cubicBezTo>
                    <a:pt x="1790" y="153"/>
                    <a:pt x="1286" y="233"/>
                    <a:pt x="786" y="297"/>
                  </a:cubicBezTo>
                  <a:cubicBezTo>
                    <a:pt x="590" y="330"/>
                    <a:pt x="257" y="305"/>
                    <a:pt x="138" y="474"/>
                  </a:cubicBezTo>
                  <a:cubicBezTo>
                    <a:pt x="0" y="741"/>
                    <a:pt x="237" y="1075"/>
                    <a:pt x="428" y="1258"/>
                  </a:cubicBezTo>
                  <a:cubicBezTo>
                    <a:pt x="648" y="1476"/>
                    <a:pt x="950" y="1576"/>
                    <a:pt x="1249" y="1642"/>
                  </a:cubicBezTo>
                  <a:cubicBezTo>
                    <a:pt x="1648" y="1735"/>
                    <a:pt x="2059" y="1747"/>
                    <a:pt x="2460" y="1830"/>
                  </a:cubicBezTo>
                  <a:cubicBezTo>
                    <a:pt x="2973" y="1947"/>
                    <a:pt x="3491" y="2115"/>
                    <a:pt x="3878" y="2478"/>
                  </a:cubicBezTo>
                  <a:cubicBezTo>
                    <a:pt x="3915" y="2513"/>
                    <a:pt x="3948" y="2550"/>
                    <a:pt x="3981" y="2585"/>
                  </a:cubicBezTo>
                  <a:cubicBezTo>
                    <a:pt x="4057" y="2652"/>
                    <a:pt x="4156" y="2543"/>
                    <a:pt x="4084" y="2473"/>
                  </a:cubicBezTo>
                  <a:cubicBezTo>
                    <a:pt x="3907" y="2276"/>
                    <a:pt x="3689" y="2115"/>
                    <a:pt x="3448" y="2004"/>
                  </a:cubicBezTo>
                  <a:cubicBezTo>
                    <a:pt x="3053" y="1809"/>
                    <a:pt x="2621" y="1690"/>
                    <a:pt x="2185" y="1628"/>
                  </a:cubicBezTo>
                  <a:cubicBezTo>
                    <a:pt x="1615" y="1544"/>
                    <a:pt x="883" y="1537"/>
                    <a:pt x="471" y="1089"/>
                  </a:cubicBezTo>
                  <a:cubicBezTo>
                    <a:pt x="350" y="951"/>
                    <a:pt x="232" y="780"/>
                    <a:pt x="251" y="589"/>
                  </a:cubicBezTo>
                  <a:cubicBezTo>
                    <a:pt x="263" y="464"/>
                    <a:pt x="691" y="472"/>
                    <a:pt x="796" y="449"/>
                  </a:cubicBezTo>
                  <a:cubicBezTo>
                    <a:pt x="1273" y="387"/>
                    <a:pt x="1749" y="311"/>
                    <a:pt x="2228" y="280"/>
                  </a:cubicBezTo>
                  <a:cubicBezTo>
                    <a:pt x="2596" y="258"/>
                    <a:pt x="2967" y="243"/>
                    <a:pt x="3337" y="229"/>
                  </a:cubicBezTo>
                  <a:cubicBezTo>
                    <a:pt x="3487" y="223"/>
                    <a:pt x="3639" y="227"/>
                    <a:pt x="3789" y="243"/>
                  </a:cubicBezTo>
                  <a:cubicBezTo>
                    <a:pt x="4339" y="282"/>
                    <a:pt x="4775" y="455"/>
                    <a:pt x="5234" y="745"/>
                  </a:cubicBezTo>
                  <a:cubicBezTo>
                    <a:pt x="6221" y="1332"/>
                    <a:pt x="6861" y="2325"/>
                    <a:pt x="7766" y="3014"/>
                  </a:cubicBezTo>
                  <a:cubicBezTo>
                    <a:pt x="8058" y="3247"/>
                    <a:pt x="8402" y="3399"/>
                    <a:pt x="8737" y="3556"/>
                  </a:cubicBezTo>
                  <a:cubicBezTo>
                    <a:pt x="9778" y="4033"/>
                    <a:pt x="10879" y="4352"/>
                    <a:pt x="11985" y="4636"/>
                  </a:cubicBezTo>
                  <a:cubicBezTo>
                    <a:pt x="12504" y="4773"/>
                    <a:pt x="13035" y="4872"/>
                    <a:pt x="13570" y="4934"/>
                  </a:cubicBezTo>
                  <a:cubicBezTo>
                    <a:pt x="14076" y="4981"/>
                    <a:pt x="14590" y="4948"/>
                    <a:pt x="15098" y="4946"/>
                  </a:cubicBezTo>
                  <a:cubicBezTo>
                    <a:pt x="15709" y="4957"/>
                    <a:pt x="16310" y="5086"/>
                    <a:pt x="16896" y="5242"/>
                  </a:cubicBezTo>
                  <a:cubicBezTo>
                    <a:pt x="17266" y="5345"/>
                    <a:pt x="17637" y="5454"/>
                    <a:pt x="17988" y="5607"/>
                  </a:cubicBezTo>
                  <a:cubicBezTo>
                    <a:pt x="18320" y="5755"/>
                    <a:pt x="18645" y="5928"/>
                    <a:pt x="18937" y="6146"/>
                  </a:cubicBezTo>
                  <a:cubicBezTo>
                    <a:pt x="18968" y="6168"/>
                    <a:pt x="18992" y="6205"/>
                    <a:pt x="19036" y="6205"/>
                  </a:cubicBezTo>
                  <a:cubicBezTo>
                    <a:pt x="19060" y="6205"/>
                    <a:pt x="19085" y="6193"/>
                    <a:pt x="19101" y="617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63"/>
            <p:cNvSpPr/>
            <p:nvPr/>
          </p:nvSpPr>
          <p:spPr>
            <a:xfrm>
              <a:off x="6358396" y="3429894"/>
              <a:ext cx="667756" cy="249070"/>
            </a:xfrm>
            <a:custGeom>
              <a:avLst/>
              <a:gdLst/>
              <a:ahLst/>
              <a:cxnLst/>
              <a:rect l="l" t="t" r="r" b="b"/>
              <a:pathLst>
                <a:path w="8547" h="3188" extrusionOk="0">
                  <a:moveTo>
                    <a:pt x="5938" y="3127"/>
                  </a:moveTo>
                  <a:cubicBezTo>
                    <a:pt x="5950" y="3088"/>
                    <a:pt x="5932" y="3045"/>
                    <a:pt x="5893" y="3031"/>
                  </a:cubicBezTo>
                  <a:cubicBezTo>
                    <a:pt x="5738" y="2965"/>
                    <a:pt x="5580" y="2901"/>
                    <a:pt x="5419" y="2848"/>
                  </a:cubicBezTo>
                  <a:cubicBezTo>
                    <a:pt x="4967" y="2695"/>
                    <a:pt x="4483" y="2683"/>
                    <a:pt x="4023" y="2562"/>
                  </a:cubicBezTo>
                  <a:cubicBezTo>
                    <a:pt x="3784" y="2492"/>
                    <a:pt x="3572" y="2368"/>
                    <a:pt x="3354" y="2253"/>
                  </a:cubicBezTo>
                  <a:cubicBezTo>
                    <a:pt x="2607" y="1850"/>
                    <a:pt x="1825" y="1513"/>
                    <a:pt x="1077" y="1107"/>
                  </a:cubicBezTo>
                  <a:cubicBezTo>
                    <a:pt x="807" y="959"/>
                    <a:pt x="529" y="813"/>
                    <a:pt x="305" y="597"/>
                  </a:cubicBezTo>
                  <a:cubicBezTo>
                    <a:pt x="268" y="554"/>
                    <a:pt x="217" y="511"/>
                    <a:pt x="206" y="453"/>
                  </a:cubicBezTo>
                  <a:cubicBezTo>
                    <a:pt x="309" y="247"/>
                    <a:pt x="636" y="231"/>
                    <a:pt x="838" y="196"/>
                  </a:cubicBezTo>
                  <a:cubicBezTo>
                    <a:pt x="1124" y="167"/>
                    <a:pt x="1412" y="173"/>
                    <a:pt x="1698" y="212"/>
                  </a:cubicBezTo>
                  <a:cubicBezTo>
                    <a:pt x="2190" y="291"/>
                    <a:pt x="2644" y="504"/>
                    <a:pt x="3119" y="644"/>
                  </a:cubicBezTo>
                  <a:cubicBezTo>
                    <a:pt x="3455" y="747"/>
                    <a:pt x="3800" y="819"/>
                    <a:pt x="4138" y="912"/>
                  </a:cubicBezTo>
                  <a:cubicBezTo>
                    <a:pt x="4527" y="1017"/>
                    <a:pt x="4899" y="1144"/>
                    <a:pt x="5292" y="1220"/>
                  </a:cubicBezTo>
                  <a:cubicBezTo>
                    <a:pt x="5997" y="1364"/>
                    <a:pt x="6732" y="1354"/>
                    <a:pt x="7440" y="1216"/>
                  </a:cubicBezTo>
                  <a:cubicBezTo>
                    <a:pt x="7734" y="1150"/>
                    <a:pt x="7989" y="978"/>
                    <a:pt x="8267" y="869"/>
                  </a:cubicBezTo>
                  <a:cubicBezTo>
                    <a:pt x="8312" y="850"/>
                    <a:pt x="8359" y="834"/>
                    <a:pt x="8406" y="819"/>
                  </a:cubicBezTo>
                  <a:cubicBezTo>
                    <a:pt x="8452" y="803"/>
                    <a:pt x="8503" y="792"/>
                    <a:pt x="8528" y="747"/>
                  </a:cubicBezTo>
                  <a:cubicBezTo>
                    <a:pt x="8546" y="710"/>
                    <a:pt x="8532" y="663"/>
                    <a:pt x="8495" y="644"/>
                  </a:cubicBezTo>
                  <a:cubicBezTo>
                    <a:pt x="8468" y="630"/>
                    <a:pt x="8435" y="634"/>
                    <a:pt x="8411" y="655"/>
                  </a:cubicBezTo>
                  <a:cubicBezTo>
                    <a:pt x="8059" y="760"/>
                    <a:pt x="7761" y="978"/>
                    <a:pt x="7407" y="1068"/>
                  </a:cubicBezTo>
                  <a:cubicBezTo>
                    <a:pt x="6520" y="1243"/>
                    <a:pt x="5602" y="1194"/>
                    <a:pt x="4738" y="928"/>
                  </a:cubicBezTo>
                  <a:cubicBezTo>
                    <a:pt x="4097" y="725"/>
                    <a:pt x="3444" y="605"/>
                    <a:pt x="2811" y="385"/>
                  </a:cubicBezTo>
                  <a:cubicBezTo>
                    <a:pt x="2480" y="268"/>
                    <a:pt x="2152" y="142"/>
                    <a:pt x="1807" y="79"/>
                  </a:cubicBezTo>
                  <a:cubicBezTo>
                    <a:pt x="1373" y="7"/>
                    <a:pt x="918" y="0"/>
                    <a:pt x="488" y="107"/>
                  </a:cubicBezTo>
                  <a:cubicBezTo>
                    <a:pt x="326" y="144"/>
                    <a:pt x="159" y="219"/>
                    <a:pt x="77" y="373"/>
                  </a:cubicBezTo>
                  <a:cubicBezTo>
                    <a:pt x="1" y="511"/>
                    <a:pt x="132" y="640"/>
                    <a:pt x="221" y="733"/>
                  </a:cubicBezTo>
                  <a:cubicBezTo>
                    <a:pt x="418" y="914"/>
                    <a:pt x="653" y="1048"/>
                    <a:pt x="885" y="1177"/>
                  </a:cubicBezTo>
                  <a:cubicBezTo>
                    <a:pt x="1186" y="1344"/>
                    <a:pt x="1494" y="1500"/>
                    <a:pt x="1805" y="1652"/>
                  </a:cubicBezTo>
                  <a:cubicBezTo>
                    <a:pt x="2420" y="1938"/>
                    <a:pt x="3021" y="2253"/>
                    <a:pt x="3623" y="2568"/>
                  </a:cubicBezTo>
                  <a:cubicBezTo>
                    <a:pt x="4138" y="2835"/>
                    <a:pt x="4738" y="2802"/>
                    <a:pt x="5284" y="2967"/>
                  </a:cubicBezTo>
                  <a:cubicBezTo>
                    <a:pt x="5473" y="3025"/>
                    <a:pt x="5660" y="3095"/>
                    <a:pt x="5841" y="3175"/>
                  </a:cubicBezTo>
                  <a:cubicBezTo>
                    <a:pt x="5880" y="3187"/>
                    <a:pt x="5923" y="3167"/>
                    <a:pt x="5938" y="312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63"/>
            <p:cNvSpPr/>
            <p:nvPr/>
          </p:nvSpPr>
          <p:spPr>
            <a:xfrm>
              <a:off x="6273862" y="3559898"/>
              <a:ext cx="524392" cy="266102"/>
            </a:xfrm>
            <a:custGeom>
              <a:avLst/>
              <a:gdLst/>
              <a:ahLst/>
              <a:cxnLst/>
              <a:rect l="l" t="t" r="r" b="b"/>
              <a:pathLst>
                <a:path w="6712" h="3406" extrusionOk="0">
                  <a:moveTo>
                    <a:pt x="6267" y="3391"/>
                  </a:moveTo>
                  <a:cubicBezTo>
                    <a:pt x="6329" y="3375"/>
                    <a:pt x="6339" y="3280"/>
                    <a:pt x="6279" y="3251"/>
                  </a:cubicBezTo>
                  <a:cubicBezTo>
                    <a:pt x="5985" y="3124"/>
                    <a:pt x="5691" y="2992"/>
                    <a:pt x="5376" y="2928"/>
                  </a:cubicBezTo>
                  <a:cubicBezTo>
                    <a:pt x="4827" y="2823"/>
                    <a:pt x="4253" y="2753"/>
                    <a:pt x="3718" y="2595"/>
                  </a:cubicBezTo>
                  <a:cubicBezTo>
                    <a:pt x="3284" y="2471"/>
                    <a:pt x="2844" y="2297"/>
                    <a:pt x="2461" y="2060"/>
                  </a:cubicBezTo>
                  <a:cubicBezTo>
                    <a:pt x="2191" y="1893"/>
                    <a:pt x="1930" y="1714"/>
                    <a:pt x="1665" y="1544"/>
                  </a:cubicBezTo>
                  <a:cubicBezTo>
                    <a:pt x="1323" y="1315"/>
                    <a:pt x="957" y="1132"/>
                    <a:pt x="597" y="939"/>
                  </a:cubicBezTo>
                  <a:cubicBezTo>
                    <a:pt x="492" y="875"/>
                    <a:pt x="358" y="834"/>
                    <a:pt x="280" y="737"/>
                  </a:cubicBezTo>
                  <a:cubicBezTo>
                    <a:pt x="295" y="634"/>
                    <a:pt x="373" y="554"/>
                    <a:pt x="451" y="494"/>
                  </a:cubicBezTo>
                  <a:cubicBezTo>
                    <a:pt x="871" y="219"/>
                    <a:pt x="1397" y="383"/>
                    <a:pt x="1840" y="505"/>
                  </a:cubicBezTo>
                  <a:cubicBezTo>
                    <a:pt x="2165" y="593"/>
                    <a:pt x="2479" y="706"/>
                    <a:pt x="2798" y="807"/>
                  </a:cubicBezTo>
                  <a:cubicBezTo>
                    <a:pt x="3261" y="951"/>
                    <a:pt x="3745" y="1013"/>
                    <a:pt x="4212" y="1134"/>
                  </a:cubicBezTo>
                  <a:cubicBezTo>
                    <a:pt x="4672" y="1264"/>
                    <a:pt x="5150" y="1338"/>
                    <a:pt x="5629" y="1352"/>
                  </a:cubicBezTo>
                  <a:cubicBezTo>
                    <a:pt x="5964" y="1365"/>
                    <a:pt x="6298" y="1414"/>
                    <a:pt x="6629" y="1383"/>
                  </a:cubicBezTo>
                  <a:cubicBezTo>
                    <a:pt x="6711" y="1354"/>
                    <a:pt x="6689" y="1233"/>
                    <a:pt x="6602" y="1235"/>
                  </a:cubicBezTo>
                  <a:cubicBezTo>
                    <a:pt x="6374" y="1254"/>
                    <a:pt x="6143" y="1231"/>
                    <a:pt x="5915" y="1217"/>
                  </a:cubicBezTo>
                  <a:cubicBezTo>
                    <a:pt x="5452" y="1192"/>
                    <a:pt x="4985" y="1175"/>
                    <a:pt x="4535" y="1058"/>
                  </a:cubicBezTo>
                  <a:cubicBezTo>
                    <a:pt x="4016" y="914"/>
                    <a:pt x="3483" y="836"/>
                    <a:pt x="2963" y="696"/>
                  </a:cubicBezTo>
                  <a:cubicBezTo>
                    <a:pt x="2617" y="595"/>
                    <a:pt x="2272" y="466"/>
                    <a:pt x="1926" y="371"/>
                  </a:cubicBezTo>
                  <a:cubicBezTo>
                    <a:pt x="1375" y="211"/>
                    <a:pt x="609" y="1"/>
                    <a:pt x="200" y="538"/>
                  </a:cubicBezTo>
                  <a:cubicBezTo>
                    <a:pt x="1" y="828"/>
                    <a:pt x="251" y="924"/>
                    <a:pt x="476" y="1048"/>
                  </a:cubicBezTo>
                  <a:cubicBezTo>
                    <a:pt x="657" y="1145"/>
                    <a:pt x="838" y="1239"/>
                    <a:pt x="1019" y="1336"/>
                  </a:cubicBezTo>
                  <a:cubicBezTo>
                    <a:pt x="1548" y="1612"/>
                    <a:pt x="2019" y="1986"/>
                    <a:pt x="2537" y="2282"/>
                  </a:cubicBezTo>
                  <a:cubicBezTo>
                    <a:pt x="3346" y="2737"/>
                    <a:pt x="4269" y="2901"/>
                    <a:pt x="5174" y="3045"/>
                  </a:cubicBezTo>
                  <a:cubicBezTo>
                    <a:pt x="5497" y="3095"/>
                    <a:pt x="5806" y="3208"/>
                    <a:pt x="6104" y="3342"/>
                  </a:cubicBezTo>
                  <a:cubicBezTo>
                    <a:pt x="6158" y="3360"/>
                    <a:pt x="6209" y="3405"/>
                    <a:pt x="6267" y="339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63"/>
            <p:cNvSpPr/>
            <p:nvPr/>
          </p:nvSpPr>
          <p:spPr>
            <a:xfrm>
              <a:off x="6316754" y="3673729"/>
              <a:ext cx="456890" cy="235398"/>
            </a:xfrm>
            <a:custGeom>
              <a:avLst/>
              <a:gdLst/>
              <a:ahLst/>
              <a:cxnLst/>
              <a:rect l="l" t="t" r="r" b="b"/>
              <a:pathLst>
                <a:path w="5848" h="3013" extrusionOk="0">
                  <a:moveTo>
                    <a:pt x="5847" y="2882"/>
                  </a:moveTo>
                  <a:cubicBezTo>
                    <a:pt x="5845" y="2843"/>
                    <a:pt x="5815" y="2813"/>
                    <a:pt x="5775" y="2810"/>
                  </a:cubicBezTo>
                  <a:cubicBezTo>
                    <a:pt x="5629" y="2800"/>
                    <a:pt x="5485" y="2765"/>
                    <a:pt x="5339" y="2743"/>
                  </a:cubicBezTo>
                  <a:cubicBezTo>
                    <a:pt x="4813" y="2650"/>
                    <a:pt x="4292" y="2603"/>
                    <a:pt x="3768" y="2502"/>
                  </a:cubicBezTo>
                  <a:cubicBezTo>
                    <a:pt x="3336" y="2401"/>
                    <a:pt x="2906" y="2271"/>
                    <a:pt x="2513" y="2062"/>
                  </a:cubicBezTo>
                  <a:cubicBezTo>
                    <a:pt x="2138" y="1868"/>
                    <a:pt x="1805" y="1619"/>
                    <a:pt x="1463" y="1370"/>
                  </a:cubicBezTo>
                  <a:cubicBezTo>
                    <a:pt x="1206" y="1191"/>
                    <a:pt x="949" y="1014"/>
                    <a:pt x="696" y="833"/>
                  </a:cubicBezTo>
                  <a:cubicBezTo>
                    <a:pt x="552" y="731"/>
                    <a:pt x="394" y="648"/>
                    <a:pt x="250" y="543"/>
                  </a:cubicBezTo>
                  <a:cubicBezTo>
                    <a:pt x="186" y="498"/>
                    <a:pt x="143" y="412"/>
                    <a:pt x="192" y="338"/>
                  </a:cubicBezTo>
                  <a:cubicBezTo>
                    <a:pt x="303" y="198"/>
                    <a:pt x="513" y="183"/>
                    <a:pt x="682" y="177"/>
                  </a:cubicBezTo>
                  <a:cubicBezTo>
                    <a:pt x="758" y="177"/>
                    <a:pt x="834" y="187"/>
                    <a:pt x="910" y="202"/>
                  </a:cubicBezTo>
                  <a:cubicBezTo>
                    <a:pt x="994" y="206"/>
                    <a:pt x="1021" y="87"/>
                    <a:pt x="941" y="54"/>
                  </a:cubicBezTo>
                  <a:cubicBezTo>
                    <a:pt x="663" y="0"/>
                    <a:pt x="262" y="6"/>
                    <a:pt x="71" y="245"/>
                  </a:cubicBezTo>
                  <a:cubicBezTo>
                    <a:pt x="7" y="336"/>
                    <a:pt x="1" y="455"/>
                    <a:pt x="56" y="552"/>
                  </a:cubicBezTo>
                  <a:cubicBezTo>
                    <a:pt x="149" y="700"/>
                    <a:pt x="326" y="766"/>
                    <a:pt x="464" y="864"/>
                  </a:cubicBezTo>
                  <a:cubicBezTo>
                    <a:pt x="721" y="1033"/>
                    <a:pt x="970" y="1220"/>
                    <a:pt x="1227" y="1393"/>
                  </a:cubicBezTo>
                  <a:cubicBezTo>
                    <a:pt x="1488" y="1570"/>
                    <a:pt x="1735" y="1767"/>
                    <a:pt x="2000" y="1938"/>
                  </a:cubicBezTo>
                  <a:cubicBezTo>
                    <a:pt x="2397" y="2195"/>
                    <a:pt x="2827" y="2407"/>
                    <a:pt x="3286" y="2531"/>
                  </a:cubicBezTo>
                  <a:cubicBezTo>
                    <a:pt x="3825" y="2703"/>
                    <a:pt x="4391" y="2749"/>
                    <a:pt x="4948" y="2835"/>
                  </a:cubicBezTo>
                  <a:cubicBezTo>
                    <a:pt x="5164" y="2866"/>
                    <a:pt x="5378" y="2905"/>
                    <a:pt x="5592" y="2942"/>
                  </a:cubicBezTo>
                  <a:cubicBezTo>
                    <a:pt x="5677" y="2948"/>
                    <a:pt x="5839" y="3012"/>
                    <a:pt x="5847" y="288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63"/>
            <p:cNvSpPr/>
            <p:nvPr/>
          </p:nvSpPr>
          <p:spPr>
            <a:xfrm>
              <a:off x="6698328" y="3324579"/>
              <a:ext cx="92503" cy="51877"/>
            </a:xfrm>
            <a:custGeom>
              <a:avLst/>
              <a:gdLst/>
              <a:ahLst/>
              <a:cxnLst/>
              <a:rect l="l" t="t" r="r" b="b"/>
              <a:pathLst>
                <a:path w="1184" h="664" extrusionOk="0">
                  <a:moveTo>
                    <a:pt x="797" y="618"/>
                  </a:moveTo>
                  <a:cubicBezTo>
                    <a:pt x="1019" y="579"/>
                    <a:pt x="1184" y="437"/>
                    <a:pt x="1128" y="196"/>
                  </a:cubicBezTo>
                  <a:cubicBezTo>
                    <a:pt x="1112" y="129"/>
                    <a:pt x="1122" y="1"/>
                    <a:pt x="1021" y="11"/>
                  </a:cubicBezTo>
                  <a:cubicBezTo>
                    <a:pt x="842" y="54"/>
                    <a:pt x="1116" y="332"/>
                    <a:pt x="891" y="429"/>
                  </a:cubicBezTo>
                  <a:cubicBezTo>
                    <a:pt x="770" y="484"/>
                    <a:pt x="634" y="491"/>
                    <a:pt x="503" y="482"/>
                  </a:cubicBezTo>
                  <a:cubicBezTo>
                    <a:pt x="379" y="474"/>
                    <a:pt x="256" y="454"/>
                    <a:pt x="139" y="421"/>
                  </a:cubicBezTo>
                  <a:cubicBezTo>
                    <a:pt x="42" y="396"/>
                    <a:pt x="1" y="538"/>
                    <a:pt x="97" y="567"/>
                  </a:cubicBezTo>
                  <a:cubicBezTo>
                    <a:pt x="324" y="626"/>
                    <a:pt x="564" y="663"/>
                    <a:pt x="797" y="61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63"/>
            <p:cNvSpPr/>
            <p:nvPr/>
          </p:nvSpPr>
          <p:spPr>
            <a:xfrm>
              <a:off x="6391366" y="3438566"/>
              <a:ext cx="70158" cy="77268"/>
            </a:xfrm>
            <a:custGeom>
              <a:avLst/>
              <a:gdLst/>
              <a:ahLst/>
              <a:cxnLst/>
              <a:rect l="l" t="t" r="r" b="b"/>
              <a:pathLst>
                <a:path w="898" h="989" extrusionOk="0">
                  <a:moveTo>
                    <a:pt x="692" y="953"/>
                  </a:moveTo>
                  <a:cubicBezTo>
                    <a:pt x="852" y="830"/>
                    <a:pt x="897" y="609"/>
                    <a:pt x="749" y="455"/>
                  </a:cubicBezTo>
                  <a:cubicBezTo>
                    <a:pt x="595" y="284"/>
                    <a:pt x="364" y="217"/>
                    <a:pt x="185" y="79"/>
                  </a:cubicBezTo>
                  <a:cubicBezTo>
                    <a:pt x="116" y="1"/>
                    <a:pt x="0" y="103"/>
                    <a:pt x="72" y="182"/>
                  </a:cubicBezTo>
                  <a:cubicBezTo>
                    <a:pt x="99" y="208"/>
                    <a:pt x="130" y="231"/>
                    <a:pt x="163" y="252"/>
                  </a:cubicBezTo>
                  <a:cubicBezTo>
                    <a:pt x="309" y="356"/>
                    <a:pt x="704" y="488"/>
                    <a:pt x="687" y="696"/>
                  </a:cubicBezTo>
                  <a:cubicBezTo>
                    <a:pt x="673" y="749"/>
                    <a:pt x="642" y="799"/>
                    <a:pt x="597" y="834"/>
                  </a:cubicBezTo>
                  <a:cubicBezTo>
                    <a:pt x="546" y="898"/>
                    <a:pt x="618" y="988"/>
                    <a:pt x="692" y="95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63"/>
            <p:cNvSpPr/>
            <p:nvPr/>
          </p:nvSpPr>
          <p:spPr>
            <a:xfrm>
              <a:off x="6429414" y="3502084"/>
              <a:ext cx="14454" cy="14219"/>
            </a:xfrm>
            <a:custGeom>
              <a:avLst/>
              <a:gdLst/>
              <a:ahLst/>
              <a:cxnLst/>
              <a:rect l="l" t="t" r="r" b="b"/>
              <a:pathLst>
                <a:path w="185" h="182" extrusionOk="0">
                  <a:moveTo>
                    <a:pt x="182" y="105"/>
                  </a:moveTo>
                  <a:cubicBezTo>
                    <a:pt x="184" y="37"/>
                    <a:pt x="100" y="0"/>
                    <a:pt x="50" y="50"/>
                  </a:cubicBezTo>
                  <a:cubicBezTo>
                    <a:pt x="1" y="97"/>
                    <a:pt x="36" y="181"/>
                    <a:pt x="104" y="181"/>
                  </a:cubicBezTo>
                  <a:cubicBezTo>
                    <a:pt x="147" y="181"/>
                    <a:pt x="180" y="148"/>
                    <a:pt x="182" y="10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63"/>
            <p:cNvSpPr/>
            <p:nvPr/>
          </p:nvSpPr>
          <p:spPr>
            <a:xfrm>
              <a:off x="6321129" y="3582398"/>
              <a:ext cx="61955" cy="81721"/>
            </a:xfrm>
            <a:custGeom>
              <a:avLst/>
              <a:gdLst/>
              <a:ahLst/>
              <a:cxnLst/>
              <a:rect l="l" t="t" r="r" b="b"/>
              <a:pathLst>
                <a:path w="793" h="1046" extrusionOk="0">
                  <a:moveTo>
                    <a:pt x="618" y="1001"/>
                  </a:moveTo>
                  <a:cubicBezTo>
                    <a:pt x="749" y="898"/>
                    <a:pt x="792" y="713"/>
                    <a:pt x="755" y="554"/>
                  </a:cubicBezTo>
                  <a:cubicBezTo>
                    <a:pt x="679" y="262"/>
                    <a:pt x="373" y="134"/>
                    <a:pt x="124" y="17"/>
                  </a:cubicBezTo>
                  <a:cubicBezTo>
                    <a:pt x="85" y="1"/>
                    <a:pt x="41" y="19"/>
                    <a:pt x="23" y="56"/>
                  </a:cubicBezTo>
                  <a:cubicBezTo>
                    <a:pt x="0" y="118"/>
                    <a:pt x="50" y="155"/>
                    <a:pt x="101" y="174"/>
                  </a:cubicBezTo>
                  <a:cubicBezTo>
                    <a:pt x="268" y="256"/>
                    <a:pt x="447" y="328"/>
                    <a:pt x="558" y="482"/>
                  </a:cubicBezTo>
                  <a:cubicBezTo>
                    <a:pt x="642" y="597"/>
                    <a:pt x="638" y="785"/>
                    <a:pt x="525" y="879"/>
                  </a:cubicBezTo>
                  <a:cubicBezTo>
                    <a:pt x="461" y="943"/>
                    <a:pt x="539" y="1046"/>
                    <a:pt x="618" y="100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63"/>
            <p:cNvSpPr/>
            <p:nvPr/>
          </p:nvSpPr>
          <p:spPr>
            <a:xfrm>
              <a:off x="6345036" y="3682869"/>
              <a:ext cx="57502" cy="73830"/>
            </a:xfrm>
            <a:custGeom>
              <a:avLst/>
              <a:gdLst/>
              <a:ahLst/>
              <a:cxnLst/>
              <a:rect l="l" t="t" r="r" b="b"/>
              <a:pathLst>
                <a:path w="736" h="945" extrusionOk="0">
                  <a:moveTo>
                    <a:pt x="530" y="895"/>
                  </a:moveTo>
                  <a:cubicBezTo>
                    <a:pt x="682" y="799"/>
                    <a:pt x="735" y="605"/>
                    <a:pt x="659" y="445"/>
                  </a:cubicBezTo>
                  <a:cubicBezTo>
                    <a:pt x="585" y="301"/>
                    <a:pt x="449" y="206"/>
                    <a:pt x="318" y="120"/>
                  </a:cubicBezTo>
                  <a:cubicBezTo>
                    <a:pt x="240" y="79"/>
                    <a:pt x="163" y="7"/>
                    <a:pt x="71" y="1"/>
                  </a:cubicBezTo>
                  <a:cubicBezTo>
                    <a:pt x="30" y="7"/>
                    <a:pt x="1" y="44"/>
                    <a:pt x="5" y="85"/>
                  </a:cubicBezTo>
                  <a:cubicBezTo>
                    <a:pt x="11" y="126"/>
                    <a:pt x="44" y="145"/>
                    <a:pt x="77" y="155"/>
                  </a:cubicBezTo>
                  <a:cubicBezTo>
                    <a:pt x="217" y="231"/>
                    <a:pt x="357" y="315"/>
                    <a:pt x="468" y="433"/>
                  </a:cubicBezTo>
                  <a:cubicBezTo>
                    <a:pt x="562" y="523"/>
                    <a:pt x="571" y="690"/>
                    <a:pt x="453" y="764"/>
                  </a:cubicBezTo>
                  <a:cubicBezTo>
                    <a:pt x="369" y="817"/>
                    <a:pt x="443" y="945"/>
                    <a:pt x="530" y="89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63"/>
            <p:cNvSpPr/>
            <p:nvPr/>
          </p:nvSpPr>
          <p:spPr>
            <a:xfrm>
              <a:off x="5506105" y="1700945"/>
              <a:ext cx="956984" cy="899404"/>
            </a:xfrm>
            <a:custGeom>
              <a:avLst/>
              <a:gdLst/>
              <a:ahLst/>
              <a:cxnLst/>
              <a:rect l="l" t="t" r="r" b="b"/>
              <a:pathLst>
                <a:path w="12249" h="11512" extrusionOk="0">
                  <a:moveTo>
                    <a:pt x="167" y="11435"/>
                  </a:moveTo>
                  <a:cubicBezTo>
                    <a:pt x="430" y="10639"/>
                    <a:pt x="609" y="9812"/>
                    <a:pt x="899" y="9024"/>
                  </a:cubicBezTo>
                  <a:cubicBezTo>
                    <a:pt x="1253" y="8032"/>
                    <a:pt x="1714" y="7086"/>
                    <a:pt x="2142" y="6127"/>
                  </a:cubicBezTo>
                  <a:cubicBezTo>
                    <a:pt x="2356" y="5683"/>
                    <a:pt x="2592" y="5249"/>
                    <a:pt x="2829" y="4817"/>
                  </a:cubicBezTo>
                  <a:cubicBezTo>
                    <a:pt x="3018" y="4484"/>
                    <a:pt x="3203" y="4148"/>
                    <a:pt x="3425" y="3836"/>
                  </a:cubicBezTo>
                  <a:cubicBezTo>
                    <a:pt x="3903" y="3167"/>
                    <a:pt x="4462" y="2558"/>
                    <a:pt x="5088" y="2023"/>
                  </a:cubicBezTo>
                  <a:cubicBezTo>
                    <a:pt x="5900" y="1361"/>
                    <a:pt x="6828" y="853"/>
                    <a:pt x="7824" y="525"/>
                  </a:cubicBezTo>
                  <a:cubicBezTo>
                    <a:pt x="8266" y="394"/>
                    <a:pt x="8710" y="256"/>
                    <a:pt x="9171" y="211"/>
                  </a:cubicBezTo>
                  <a:cubicBezTo>
                    <a:pt x="9552" y="184"/>
                    <a:pt x="9947" y="167"/>
                    <a:pt x="10327" y="174"/>
                  </a:cubicBezTo>
                  <a:cubicBezTo>
                    <a:pt x="10692" y="184"/>
                    <a:pt x="11054" y="229"/>
                    <a:pt x="11416" y="250"/>
                  </a:cubicBezTo>
                  <a:cubicBezTo>
                    <a:pt x="11621" y="252"/>
                    <a:pt x="11825" y="242"/>
                    <a:pt x="12029" y="219"/>
                  </a:cubicBezTo>
                  <a:cubicBezTo>
                    <a:pt x="12086" y="211"/>
                    <a:pt x="12156" y="219"/>
                    <a:pt x="12195" y="163"/>
                  </a:cubicBezTo>
                  <a:cubicBezTo>
                    <a:pt x="12249" y="89"/>
                    <a:pt x="12152" y="1"/>
                    <a:pt x="12084" y="60"/>
                  </a:cubicBezTo>
                  <a:cubicBezTo>
                    <a:pt x="11973" y="73"/>
                    <a:pt x="11860" y="81"/>
                    <a:pt x="11749" y="89"/>
                  </a:cubicBezTo>
                  <a:cubicBezTo>
                    <a:pt x="11391" y="120"/>
                    <a:pt x="11037" y="58"/>
                    <a:pt x="10681" y="40"/>
                  </a:cubicBezTo>
                  <a:cubicBezTo>
                    <a:pt x="10311" y="11"/>
                    <a:pt x="9941" y="17"/>
                    <a:pt x="9570" y="36"/>
                  </a:cubicBezTo>
                  <a:cubicBezTo>
                    <a:pt x="9317" y="40"/>
                    <a:pt x="9066" y="65"/>
                    <a:pt x="8817" y="106"/>
                  </a:cubicBezTo>
                  <a:cubicBezTo>
                    <a:pt x="7955" y="285"/>
                    <a:pt x="7114" y="577"/>
                    <a:pt x="6340" y="997"/>
                  </a:cubicBezTo>
                  <a:cubicBezTo>
                    <a:pt x="5911" y="1237"/>
                    <a:pt x="5499" y="1509"/>
                    <a:pt x="5110" y="1811"/>
                  </a:cubicBezTo>
                  <a:cubicBezTo>
                    <a:pt x="4526" y="2276"/>
                    <a:pt x="4014" y="2832"/>
                    <a:pt x="3549" y="3412"/>
                  </a:cubicBezTo>
                  <a:cubicBezTo>
                    <a:pt x="3086" y="4004"/>
                    <a:pt x="2732" y="4671"/>
                    <a:pt x="2378" y="5331"/>
                  </a:cubicBezTo>
                  <a:cubicBezTo>
                    <a:pt x="2136" y="5767"/>
                    <a:pt x="1928" y="6224"/>
                    <a:pt x="1726" y="6681"/>
                  </a:cubicBezTo>
                  <a:cubicBezTo>
                    <a:pt x="1533" y="7088"/>
                    <a:pt x="1354" y="7501"/>
                    <a:pt x="1175" y="7913"/>
                  </a:cubicBezTo>
                  <a:cubicBezTo>
                    <a:pt x="823" y="8705"/>
                    <a:pt x="549" y="9530"/>
                    <a:pt x="327" y="10367"/>
                  </a:cubicBezTo>
                  <a:cubicBezTo>
                    <a:pt x="228" y="10709"/>
                    <a:pt x="132" y="11046"/>
                    <a:pt x="23" y="11383"/>
                  </a:cubicBezTo>
                  <a:cubicBezTo>
                    <a:pt x="0" y="11425"/>
                    <a:pt x="19" y="11478"/>
                    <a:pt x="64" y="11495"/>
                  </a:cubicBezTo>
                  <a:cubicBezTo>
                    <a:pt x="109" y="11511"/>
                    <a:pt x="159" y="11482"/>
                    <a:pt x="167" y="1143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63"/>
            <p:cNvSpPr/>
            <p:nvPr/>
          </p:nvSpPr>
          <p:spPr>
            <a:xfrm>
              <a:off x="5508136" y="2578232"/>
              <a:ext cx="331807" cy="251727"/>
            </a:xfrm>
            <a:custGeom>
              <a:avLst/>
              <a:gdLst/>
              <a:ahLst/>
              <a:cxnLst/>
              <a:rect l="l" t="t" r="r" b="b"/>
              <a:pathLst>
                <a:path w="4247" h="3222" extrusionOk="0">
                  <a:moveTo>
                    <a:pt x="4193" y="3170"/>
                  </a:moveTo>
                  <a:cubicBezTo>
                    <a:pt x="4247" y="3100"/>
                    <a:pt x="4171" y="3051"/>
                    <a:pt x="4128" y="3012"/>
                  </a:cubicBezTo>
                  <a:cubicBezTo>
                    <a:pt x="4039" y="2926"/>
                    <a:pt x="3955" y="2835"/>
                    <a:pt x="3870" y="2742"/>
                  </a:cubicBezTo>
                  <a:cubicBezTo>
                    <a:pt x="3677" y="2524"/>
                    <a:pt x="3496" y="2294"/>
                    <a:pt x="3329" y="2057"/>
                  </a:cubicBezTo>
                  <a:cubicBezTo>
                    <a:pt x="3146" y="1786"/>
                    <a:pt x="2961" y="1516"/>
                    <a:pt x="2721" y="1296"/>
                  </a:cubicBezTo>
                  <a:cubicBezTo>
                    <a:pt x="2379" y="938"/>
                    <a:pt x="1959" y="665"/>
                    <a:pt x="1494" y="496"/>
                  </a:cubicBezTo>
                  <a:cubicBezTo>
                    <a:pt x="1132" y="344"/>
                    <a:pt x="741" y="290"/>
                    <a:pt x="377" y="159"/>
                  </a:cubicBezTo>
                  <a:cubicBezTo>
                    <a:pt x="320" y="136"/>
                    <a:pt x="266" y="107"/>
                    <a:pt x="215" y="72"/>
                  </a:cubicBezTo>
                  <a:cubicBezTo>
                    <a:pt x="178" y="45"/>
                    <a:pt x="147" y="6"/>
                    <a:pt x="102" y="2"/>
                  </a:cubicBezTo>
                  <a:cubicBezTo>
                    <a:pt x="69" y="0"/>
                    <a:pt x="40" y="17"/>
                    <a:pt x="26" y="45"/>
                  </a:cubicBezTo>
                  <a:cubicBezTo>
                    <a:pt x="1" y="99"/>
                    <a:pt x="42" y="161"/>
                    <a:pt x="98" y="171"/>
                  </a:cubicBezTo>
                  <a:cubicBezTo>
                    <a:pt x="270" y="313"/>
                    <a:pt x="501" y="360"/>
                    <a:pt x="711" y="418"/>
                  </a:cubicBezTo>
                  <a:cubicBezTo>
                    <a:pt x="1173" y="529"/>
                    <a:pt x="1626" y="675"/>
                    <a:pt x="2031" y="924"/>
                  </a:cubicBezTo>
                  <a:cubicBezTo>
                    <a:pt x="2286" y="1084"/>
                    <a:pt x="2507" y="1294"/>
                    <a:pt x="2716" y="1508"/>
                  </a:cubicBezTo>
                  <a:cubicBezTo>
                    <a:pt x="2889" y="1679"/>
                    <a:pt x="3025" y="1881"/>
                    <a:pt x="3161" y="2080"/>
                  </a:cubicBezTo>
                  <a:cubicBezTo>
                    <a:pt x="3383" y="2403"/>
                    <a:pt x="3628" y="2710"/>
                    <a:pt x="3897" y="2996"/>
                  </a:cubicBezTo>
                  <a:cubicBezTo>
                    <a:pt x="3947" y="3047"/>
                    <a:pt x="3996" y="3098"/>
                    <a:pt x="4047" y="3146"/>
                  </a:cubicBezTo>
                  <a:cubicBezTo>
                    <a:pt x="4087" y="3189"/>
                    <a:pt x="4148" y="3222"/>
                    <a:pt x="4193" y="317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63"/>
            <p:cNvSpPr/>
            <p:nvPr/>
          </p:nvSpPr>
          <p:spPr>
            <a:xfrm>
              <a:off x="5230081" y="2579326"/>
              <a:ext cx="676897" cy="1345199"/>
            </a:xfrm>
            <a:custGeom>
              <a:avLst/>
              <a:gdLst/>
              <a:ahLst/>
              <a:cxnLst/>
              <a:rect l="l" t="t" r="r" b="b"/>
              <a:pathLst>
                <a:path w="8664" h="17218" extrusionOk="0">
                  <a:moveTo>
                    <a:pt x="8647" y="17154"/>
                  </a:moveTo>
                  <a:cubicBezTo>
                    <a:pt x="8664" y="17115"/>
                    <a:pt x="8647" y="17069"/>
                    <a:pt x="8610" y="17053"/>
                  </a:cubicBezTo>
                  <a:cubicBezTo>
                    <a:pt x="7944" y="16763"/>
                    <a:pt x="7283" y="16454"/>
                    <a:pt x="6633" y="16127"/>
                  </a:cubicBezTo>
                  <a:cubicBezTo>
                    <a:pt x="6024" y="15806"/>
                    <a:pt x="5401" y="15506"/>
                    <a:pt x="4782" y="15206"/>
                  </a:cubicBezTo>
                  <a:cubicBezTo>
                    <a:pt x="4315" y="14967"/>
                    <a:pt x="3848" y="14732"/>
                    <a:pt x="3373" y="14514"/>
                  </a:cubicBezTo>
                  <a:cubicBezTo>
                    <a:pt x="3019" y="14344"/>
                    <a:pt x="2642" y="14195"/>
                    <a:pt x="2297" y="14010"/>
                  </a:cubicBezTo>
                  <a:cubicBezTo>
                    <a:pt x="2066" y="13883"/>
                    <a:pt x="1838" y="13743"/>
                    <a:pt x="1603" y="13615"/>
                  </a:cubicBezTo>
                  <a:cubicBezTo>
                    <a:pt x="1496" y="13556"/>
                    <a:pt x="1389" y="13496"/>
                    <a:pt x="1280" y="13440"/>
                  </a:cubicBezTo>
                  <a:cubicBezTo>
                    <a:pt x="1091" y="13338"/>
                    <a:pt x="877" y="13268"/>
                    <a:pt x="725" y="13111"/>
                  </a:cubicBezTo>
                  <a:cubicBezTo>
                    <a:pt x="548" y="12947"/>
                    <a:pt x="418" y="12741"/>
                    <a:pt x="318" y="12523"/>
                  </a:cubicBezTo>
                  <a:cubicBezTo>
                    <a:pt x="223" y="12330"/>
                    <a:pt x="172" y="12120"/>
                    <a:pt x="165" y="11906"/>
                  </a:cubicBezTo>
                  <a:cubicBezTo>
                    <a:pt x="157" y="11424"/>
                    <a:pt x="381" y="10984"/>
                    <a:pt x="501" y="10527"/>
                  </a:cubicBezTo>
                  <a:cubicBezTo>
                    <a:pt x="612" y="10118"/>
                    <a:pt x="688" y="9700"/>
                    <a:pt x="789" y="9289"/>
                  </a:cubicBezTo>
                  <a:cubicBezTo>
                    <a:pt x="1099" y="8108"/>
                    <a:pt x="1385" y="6919"/>
                    <a:pt x="1737" y="5749"/>
                  </a:cubicBezTo>
                  <a:cubicBezTo>
                    <a:pt x="1963" y="5026"/>
                    <a:pt x="2181" y="4298"/>
                    <a:pt x="2449" y="3588"/>
                  </a:cubicBezTo>
                  <a:cubicBezTo>
                    <a:pt x="2815" y="2728"/>
                    <a:pt x="3124" y="1844"/>
                    <a:pt x="3432" y="959"/>
                  </a:cubicBezTo>
                  <a:cubicBezTo>
                    <a:pt x="3541" y="671"/>
                    <a:pt x="3622" y="365"/>
                    <a:pt x="3757" y="93"/>
                  </a:cubicBezTo>
                  <a:cubicBezTo>
                    <a:pt x="3764" y="52"/>
                    <a:pt x="3737" y="13"/>
                    <a:pt x="3696" y="5"/>
                  </a:cubicBezTo>
                  <a:cubicBezTo>
                    <a:pt x="3671" y="1"/>
                    <a:pt x="3646" y="9"/>
                    <a:pt x="3630" y="25"/>
                  </a:cubicBezTo>
                  <a:cubicBezTo>
                    <a:pt x="3560" y="116"/>
                    <a:pt x="3535" y="233"/>
                    <a:pt x="3490" y="338"/>
                  </a:cubicBezTo>
                  <a:cubicBezTo>
                    <a:pt x="3432" y="498"/>
                    <a:pt x="3377" y="661"/>
                    <a:pt x="3321" y="821"/>
                  </a:cubicBezTo>
                  <a:cubicBezTo>
                    <a:pt x="3208" y="1144"/>
                    <a:pt x="3093" y="1465"/>
                    <a:pt x="2978" y="1788"/>
                  </a:cubicBezTo>
                  <a:cubicBezTo>
                    <a:pt x="2725" y="2576"/>
                    <a:pt x="2367" y="3323"/>
                    <a:pt x="2103" y="4107"/>
                  </a:cubicBezTo>
                  <a:cubicBezTo>
                    <a:pt x="1819" y="4942"/>
                    <a:pt x="1564" y="5788"/>
                    <a:pt x="1326" y="6639"/>
                  </a:cubicBezTo>
                  <a:cubicBezTo>
                    <a:pt x="1136" y="7310"/>
                    <a:pt x="980" y="7989"/>
                    <a:pt x="795" y="8659"/>
                  </a:cubicBezTo>
                  <a:cubicBezTo>
                    <a:pt x="602" y="9332"/>
                    <a:pt x="495" y="10023"/>
                    <a:pt x="295" y="10692"/>
                  </a:cubicBezTo>
                  <a:cubicBezTo>
                    <a:pt x="174" y="11091"/>
                    <a:pt x="1" y="11488"/>
                    <a:pt x="15" y="11914"/>
                  </a:cubicBezTo>
                  <a:cubicBezTo>
                    <a:pt x="30" y="12430"/>
                    <a:pt x="334" y="13002"/>
                    <a:pt x="737" y="13321"/>
                  </a:cubicBezTo>
                  <a:cubicBezTo>
                    <a:pt x="939" y="13459"/>
                    <a:pt x="1173" y="13541"/>
                    <a:pt x="1383" y="13665"/>
                  </a:cubicBezTo>
                  <a:cubicBezTo>
                    <a:pt x="1675" y="13821"/>
                    <a:pt x="1957" y="13994"/>
                    <a:pt x="2245" y="14154"/>
                  </a:cubicBezTo>
                  <a:cubicBezTo>
                    <a:pt x="2550" y="14319"/>
                    <a:pt x="2871" y="14444"/>
                    <a:pt x="3181" y="14593"/>
                  </a:cubicBezTo>
                  <a:cubicBezTo>
                    <a:pt x="3825" y="14878"/>
                    <a:pt x="4442" y="15212"/>
                    <a:pt x="5078" y="15516"/>
                  </a:cubicBezTo>
                  <a:cubicBezTo>
                    <a:pt x="5983" y="15948"/>
                    <a:pt x="6864" y="16434"/>
                    <a:pt x="7779" y="16847"/>
                  </a:cubicBezTo>
                  <a:cubicBezTo>
                    <a:pt x="7915" y="16909"/>
                    <a:pt x="8051" y="16969"/>
                    <a:pt x="8187" y="17030"/>
                  </a:cubicBezTo>
                  <a:cubicBezTo>
                    <a:pt x="8289" y="17078"/>
                    <a:pt x="8394" y="17125"/>
                    <a:pt x="8499" y="17168"/>
                  </a:cubicBezTo>
                  <a:cubicBezTo>
                    <a:pt x="8547" y="17197"/>
                    <a:pt x="8617" y="17218"/>
                    <a:pt x="8647" y="1715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63"/>
            <p:cNvSpPr/>
            <p:nvPr/>
          </p:nvSpPr>
          <p:spPr>
            <a:xfrm>
              <a:off x="5924633" y="3921391"/>
              <a:ext cx="1504267" cy="602832"/>
            </a:xfrm>
            <a:custGeom>
              <a:avLst/>
              <a:gdLst/>
              <a:ahLst/>
              <a:cxnLst/>
              <a:rect l="l" t="t" r="r" b="b"/>
              <a:pathLst>
                <a:path w="19254" h="7716" extrusionOk="0">
                  <a:moveTo>
                    <a:pt x="17795" y="7682"/>
                  </a:moveTo>
                  <a:cubicBezTo>
                    <a:pt x="18207" y="7612"/>
                    <a:pt x="18579" y="7400"/>
                    <a:pt x="18910" y="7156"/>
                  </a:cubicBezTo>
                  <a:cubicBezTo>
                    <a:pt x="19017" y="7069"/>
                    <a:pt x="19120" y="6977"/>
                    <a:pt x="19223" y="6886"/>
                  </a:cubicBezTo>
                  <a:cubicBezTo>
                    <a:pt x="19254" y="6857"/>
                    <a:pt x="19254" y="6810"/>
                    <a:pt x="19227" y="6779"/>
                  </a:cubicBezTo>
                  <a:cubicBezTo>
                    <a:pt x="19198" y="6748"/>
                    <a:pt x="19149" y="6748"/>
                    <a:pt x="19118" y="6775"/>
                  </a:cubicBezTo>
                  <a:cubicBezTo>
                    <a:pt x="19046" y="6839"/>
                    <a:pt x="18974" y="6905"/>
                    <a:pt x="18900" y="6966"/>
                  </a:cubicBezTo>
                  <a:cubicBezTo>
                    <a:pt x="18807" y="7044"/>
                    <a:pt x="18711" y="7114"/>
                    <a:pt x="18610" y="7180"/>
                  </a:cubicBezTo>
                  <a:cubicBezTo>
                    <a:pt x="18351" y="7341"/>
                    <a:pt x="18087" y="7476"/>
                    <a:pt x="17787" y="7528"/>
                  </a:cubicBezTo>
                  <a:cubicBezTo>
                    <a:pt x="17466" y="7575"/>
                    <a:pt x="17139" y="7540"/>
                    <a:pt x="16837" y="7423"/>
                  </a:cubicBezTo>
                  <a:cubicBezTo>
                    <a:pt x="16020" y="7123"/>
                    <a:pt x="15279" y="6660"/>
                    <a:pt x="14559" y="6178"/>
                  </a:cubicBezTo>
                  <a:cubicBezTo>
                    <a:pt x="13911" y="5724"/>
                    <a:pt x="13352" y="5160"/>
                    <a:pt x="12753" y="4646"/>
                  </a:cubicBezTo>
                  <a:cubicBezTo>
                    <a:pt x="12311" y="4263"/>
                    <a:pt x="11837" y="3922"/>
                    <a:pt x="11333" y="3625"/>
                  </a:cubicBezTo>
                  <a:cubicBezTo>
                    <a:pt x="10768" y="3292"/>
                    <a:pt x="10175" y="3006"/>
                    <a:pt x="9560" y="2774"/>
                  </a:cubicBezTo>
                  <a:cubicBezTo>
                    <a:pt x="8834" y="2514"/>
                    <a:pt x="8099" y="2282"/>
                    <a:pt x="7353" y="2087"/>
                  </a:cubicBezTo>
                  <a:cubicBezTo>
                    <a:pt x="6980" y="1996"/>
                    <a:pt x="6608" y="1905"/>
                    <a:pt x="6229" y="1831"/>
                  </a:cubicBezTo>
                  <a:cubicBezTo>
                    <a:pt x="5693" y="1729"/>
                    <a:pt x="5149" y="1663"/>
                    <a:pt x="4615" y="1543"/>
                  </a:cubicBezTo>
                  <a:cubicBezTo>
                    <a:pt x="3082" y="1204"/>
                    <a:pt x="1531" y="817"/>
                    <a:pt x="152" y="44"/>
                  </a:cubicBezTo>
                  <a:cubicBezTo>
                    <a:pt x="80" y="0"/>
                    <a:pt x="0" y="89"/>
                    <a:pt x="52" y="157"/>
                  </a:cubicBezTo>
                  <a:cubicBezTo>
                    <a:pt x="169" y="235"/>
                    <a:pt x="298" y="288"/>
                    <a:pt x="420" y="356"/>
                  </a:cubicBezTo>
                  <a:cubicBezTo>
                    <a:pt x="1053" y="686"/>
                    <a:pt x="1728" y="930"/>
                    <a:pt x="2407" y="1144"/>
                  </a:cubicBezTo>
                  <a:cubicBezTo>
                    <a:pt x="3508" y="1461"/>
                    <a:pt x="4625" y="1731"/>
                    <a:pt x="5756" y="1903"/>
                  </a:cubicBezTo>
                  <a:cubicBezTo>
                    <a:pt x="6797" y="2074"/>
                    <a:pt x="7816" y="2348"/>
                    <a:pt x="8815" y="2679"/>
                  </a:cubicBezTo>
                  <a:cubicBezTo>
                    <a:pt x="10068" y="3072"/>
                    <a:pt x="11270" y="3658"/>
                    <a:pt x="12300" y="4471"/>
                  </a:cubicBezTo>
                  <a:cubicBezTo>
                    <a:pt x="12920" y="4954"/>
                    <a:pt x="13467" y="5522"/>
                    <a:pt x="14082" y="6012"/>
                  </a:cubicBezTo>
                  <a:cubicBezTo>
                    <a:pt x="14541" y="6380"/>
                    <a:pt x="15051" y="6682"/>
                    <a:pt x="15557" y="6983"/>
                  </a:cubicBezTo>
                  <a:cubicBezTo>
                    <a:pt x="15870" y="7166"/>
                    <a:pt x="16197" y="7328"/>
                    <a:pt x="16534" y="7466"/>
                  </a:cubicBezTo>
                  <a:cubicBezTo>
                    <a:pt x="16703" y="7540"/>
                    <a:pt x="16876" y="7602"/>
                    <a:pt x="17055" y="7649"/>
                  </a:cubicBezTo>
                  <a:cubicBezTo>
                    <a:pt x="17297" y="7705"/>
                    <a:pt x="17548" y="7715"/>
                    <a:pt x="17795" y="768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63"/>
            <p:cNvSpPr/>
            <p:nvPr/>
          </p:nvSpPr>
          <p:spPr>
            <a:xfrm>
              <a:off x="7305378" y="3984752"/>
              <a:ext cx="207897" cy="58361"/>
            </a:xfrm>
            <a:custGeom>
              <a:avLst/>
              <a:gdLst/>
              <a:ahLst/>
              <a:cxnLst/>
              <a:rect l="l" t="t" r="r" b="b"/>
              <a:pathLst>
                <a:path w="2661" h="747" extrusionOk="0">
                  <a:moveTo>
                    <a:pt x="2042" y="650"/>
                  </a:moveTo>
                  <a:cubicBezTo>
                    <a:pt x="2245" y="597"/>
                    <a:pt x="2424" y="477"/>
                    <a:pt x="2581" y="342"/>
                  </a:cubicBezTo>
                  <a:cubicBezTo>
                    <a:pt x="2661" y="302"/>
                    <a:pt x="2618" y="179"/>
                    <a:pt x="2529" y="198"/>
                  </a:cubicBezTo>
                  <a:cubicBezTo>
                    <a:pt x="2465" y="216"/>
                    <a:pt x="2422" y="284"/>
                    <a:pt x="2365" y="319"/>
                  </a:cubicBezTo>
                  <a:cubicBezTo>
                    <a:pt x="2247" y="409"/>
                    <a:pt x="2112" y="475"/>
                    <a:pt x="1968" y="512"/>
                  </a:cubicBezTo>
                  <a:cubicBezTo>
                    <a:pt x="1696" y="590"/>
                    <a:pt x="1406" y="541"/>
                    <a:pt x="1145" y="469"/>
                  </a:cubicBezTo>
                  <a:cubicBezTo>
                    <a:pt x="898" y="397"/>
                    <a:pt x="659" y="302"/>
                    <a:pt x="431" y="185"/>
                  </a:cubicBezTo>
                  <a:lnTo>
                    <a:pt x="155" y="56"/>
                  </a:lnTo>
                  <a:cubicBezTo>
                    <a:pt x="85" y="0"/>
                    <a:pt x="1" y="165"/>
                    <a:pt x="87" y="189"/>
                  </a:cubicBezTo>
                  <a:cubicBezTo>
                    <a:pt x="414" y="344"/>
                    <a:pt x="741" y="516"/>
                    <a:pt x="1091" y="611"/>
                  </a:cubicBezTo>
                  <a:cubicBezTo>
                    <a:pt x="1400" y="699"/>
                    <a:pt x="1729" y="747"/>
                    <a:pt x="2042" y="65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63"/>
            <p:cNvSpPr/>
            <p:nvPr/>
          </p:nvSpPr>
          <p:spPr>
            <a:xfrm>
              <a:off x="7282721" y="3959986"/>
              <a:ext cx="353058" cy="272352"/>
            </a:xfrm>
            <a:custGeom>
              <a:avLst/>
              <a:gdLst/>
              <a:ahLst/>
              <a:cxnLst/>
              <a:rect l="l" t="t" r="r" b="b"/>
              <a:pathLst>
                <a:path w="4519" h="3486" extrusionOk="0">
                  <a:moveTo>
                    <a:pt x="2350" y="3481"/>
                  </a:moveTo>
                  <a:cubicBezTo>
                    <a:pt x="2949" y="3448"/>
                    <a:pt x="3885" y="3382"/>
                    <a:pt x="4298" y="2905"/>
                  </a:cubicBezTo>
                  <a:cubicBezTo>
                    <a:pt x="4428" y="2730"/>
                    <a:pt x="4518" y="2440"/>
                    <a:pt x="4381" y="2249"/>
                  </a:cubicBezTo>
                  <a:cubicBezTo>
                    <a:pt x="4317" y="2175"/>
                    <a:pt x="4214" y="2154"/>
                    <a:pt x="4126" y="2127"/>
                  </a:cubicBezTo>
                  <a:cubicBezTo>
                    <a:pt x="3296" y="1922"/>
                    <a:pt x="2453" y="1745"/>
                    <a:pt x="1694" y="1342"/>
                  </a:cubicBezTo>
                  <a:cubicBezTo>
                    <a:pt x="1461" y="1228"/>
                    <a:pt x="1229" y="1111"/>
                    <a:pt x="1023" y="953"/>
                  </a:cubicBezTo>
                  <a:cubicBezTo>
                    <a:pt x="811" y="788"/>
                    <a:pt x="636" y="584"/>
                    <a:pt x="453" y="389"/>
                  </a:cubicBezTo>
                  <a:lnTo>
                    <a:pt x="297" y="220"/>
                  </a:lnTo>
                  <a:cubicBezTo>
                    <a:pt x="233" y="159"/>
                    <a:pt x="122" y="0"/>
                    <a:pt x="40" y="115"/>
                  </a:cubicBezTo>
                  <a:cubicBezTo>
                    <a:pt x="1" y="196"/>
                    <a:pt x="97" y="224"/>
                    <a:pt x="139" y="276"/>
                  </a:cubicBezTo>
                  <a:cubicBezTo>
                    <a:pt x="248" y="391"/>
                    <a:pt x="357" y="508"/>
                    <a:pt x="466" y="626"/>
                  </a:cubicBezTo>
                  <a:cubicBezTo>
                    <a:pt x="622" y="809"/>
                    <a:pt x="799" y="973"/>
                    <a:pt x="992" y="1119"/>
                  </a:cubicBezTo>
                  <a:cubicBezTo>
                    <a:pt x="1186" y="1259"/>
                    <a:pt x="1400" y="1366"/>
                    <a:pt x="1614" y="1471"/>
                  </a:cubicBezTo>
                  <a:cubicBezTo>
                    <a:pt x="2044" y="1691"/>
                    <a:pt x="2496" y="1866"/>
                    <a:pt x="2965" y="1994"/>
                  </a:cubicBezTo>
                  <a:cubicBezTo>
                    <a:pt x="3233" y="2070"/>
                    <a:pt x="3504" y="2127"/>
                    <a:pt x="3776" y="2197"/>
                  </a:cubicBezTo>
                  <a:cubicBezTo>
                    <a:pt x="3887" y="2224"/>
                    <a:pt x="3998" y="2251"/>
                    <a:pt x="4109" y="2282"/>
                  </a:cubicBezTo>
                  <a:cubicBezTo>
                    <a:pt x="4175" y="2304"/>
                    <a:pt x="4270" y="2315"/>
                    <a:pt x="4286" y="2395"/>
                  </a:cubicBezTo>
                  <a:cubicBezTo>
                    <a:pt x="4315" y="2572"/>
                    <a:pt x="4241" y="2759"/>
                    <a:pt x="4113" y="2880"/>
                  </a:cubicBezTo>
                  <a:cubicBezTo>
                    <a:pt x="4004" y="2979"/>
                    <a:pt x="3862" y="3037"/>
                    <a:pt x="3728" y="3098"/>
                  </a:cubicBezTo>
                  <a:cubicBezTo>
                    <a:pt x="3270" y="3277"/>
                    <a:pt x="2770" y="3308"/>
                    <a:pt x="2284" y="3329"/>
                  </a:cubicBezTo>
                  <a:cubicBezTo>
                    <a:pt x="2023" y="3314"/>
                    <a:pt x="1768" y="3269"/>
                    <a:pt x="1511" y="3226"/>
                  </a:cubicBezTo>
                  <a:cubicBezTo>
                    <a:pt x="1173" y="3168"/>
                    <a:pt x="850" y="3053"/>
                    <a:pt x="527" y="2940"/>
                  </a:cubicBezTo>
                  <a:cubicBezTo>
                    <a:pt x="443" y="2926"/>
                    <a:pt x="402" y="3041"/>
                    <a:pt x="476" y="3084"/>
                  </a:cubicBezTo>
                  <a:cubicBezTo>
                    <a:pt x="927" y="3251"/>
                    <a:pt x="1389" y="3380"/>
                    <a:pt x="1867" y="3438"/>
                  </a:cubicBezTo>
                  <a:cubicBezTo>
                    <a:pt x="2029" y="3460"/>
                    <a:pt x="2190" y="3485"/>
                    <a:pt x="2350" y="348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63"/>
            <p:cNvSpPr/>
            <p:nvPr/>
          </p:nvSpPr>
          <p:spPr>
            <a:xfrm>
              <a:off x="7248970" y="4390231"/>
              <a:ext cx="184928" cy="72112"/>
            </a:xfrm>
            <a:custGeom>
              <a:avLst/>
              <a:gdLst/>
              <a:ahLst/>
              <a:cxnLst/>
              <a:rect l="l" t="t" r="r" b="b"/>
              <a:pathLst>
                <a:path w="2367" h="923" extrusionOk="0">
                  <a:moveTo>
                    <a:pt x="1624" y="889"/>
                  </a:moveTo>
                  <a:cubicBezTo>
                    <a:pt x="1807" y="873"/>
                    <a:pt x="1988" y="805"/>
                    <a:pt x="2173" y="819"/>
                  </a:cubicBezTo>
                  <a:cubicBezTo>
                    <a:pt x="2231" y="827"/>
                    <a:pt x="2303" y="850"/>
                    <a:pt x="2323" y="776"/>
                  </a:cubicBezTo>
                  <a:cubicBezTo>
                    <a:pt x="2367" y="574"/>
                    <a:pt x="1844" y="702"/>
                    <a:pt x="1743" y="718"/>
                  </a:cubicBezTo>
                  <a:cubicBezTo>
                    <a:pt x="1632" y="737"/>
                    <a:pt x="1521" y="751"/>
                    <a:pt x="1408" y="757"/>
                  </a:cubicBezTo>
                  <a:cubicBezTo>
                    <a:pt x="1212" y="751"/>
                    <a:pt x="1013" y="745"/>
                    <a:pt x="850" y="632"/>
                  </a:cubicBezTo>
                  <a:cubicBezTo>
                    <a:pt x="645" y="453"/>
                    <a:pt x="470" y="231"/>
                    <a:pt x="221" y="105"/>
                  </a:cubicBezTo>
                  <a:cubicBezTo>
                    <a:pt x="198" y="93"/>
                    <a:pt x="176" y="81"/>
                    <a:pt x="153" y="66"/>
                  </a:cubicBezTo>
                  <a:cubicBezTo>
                    <a:pt x="106" y="0"/>
                    <a:pt x="1" y="42"/>
                    <a:pt x="15" y="122"/>
                  </a:cubicBezTo>
                  <a:cubicBezTo>
                    <a:pt x="28" y="179"/>
                    <a:pt x="85" y="202"/>
                    <a:pt x="128" y="229"/>
                  </a:cubicBezTo>
                  <a:cubicBezTo>
                    <a:pt x="246" y="293"/>
                    <a:pt x="355" y="369"/>
                    <a:pt x="453" y="459"/>
                  </a:cubicBezTo>
                  <a:cubicBezTo>
                    <a:pt x="566" y="560"/>
                    <a:pt x="659" y="685"/>
                    <a:pt x="787" y="770"/>
                  </a:cubicBezTo>
                  <a:cubicBezTo>
                    <a:pt x="1027" y="922"/>
                    <a:pt x="1350" y="922"/>
                    <a:pt x="1624" y="88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63"/>
            <p:cNvSpPr/>
            <p:nvPr/>
          </p:nvSpPr>
          <p:spPr>
            <a:xfrm>
              <a:off x="7258345" y="4328979"/>
              <a:ext cx="284697" cy="124457"/>
            </a:xfrm>
            <a:custGeom>
              <a:avLst/>
              <a:gdLst/>
              <a:ahLst/>
              <a:cxnLst/>
              <a:rect l="l" t="t" r="r" b="b"/>
              <a:pathLst>
                <a:path w="3644" h="1593" extrusionOk="0">
                  <a:moveTo>
                    <a:pt x="2325" y="1441"/>
                  </a:moveTo>
                  <a:cubicBezTo>
                    <a:pt x="2707" y="1325"/>
                    <a:pt x="3047" y="1101"/>
                    <a:pt x="3304" y="793"/>
                  </a:cubicBezTo>
                  <a:cubicBezTo>
                    <a:pt x="3378" y="698"/>
                    <a:pt x="3446" y="595"/>
                    <a:pt x="3501" y="486"/>
                  </a:cubicBezTo>
                  <a:cubicBezTo>
                    <a:pt x="3567" y="363"/>
                    <a:pt x="3635" y="233"/>
                    <a:pt x="3643" y="91"/>
                  </a:cubicBezTo>
                  <a:cubicBezTo>
                    <a:pt x="3631" y="5"/>
                    <a:pt x="3508" y="1"/>
                    <a:pt x="3491" y="87"/>
                  </a:cubicBezTo>
                  <a:cubicBezTo>
                    <a:pt x="3485" y="192"/>
                    <a:pt x="3432" y="289"/>
                    <a:pt x="3386" y="381"/>
                  </a:cubicBezTo>
                  <a:cubicBezTo>
                    <a:pt x="3248" y="655"/>
                    <a:pt x="3043" y="889"/>
                    <a:pt x="2786" y="1056"/>
                  </a:cubicBezTo>
                  <a:cubicBezTo>
                    <a:pt x="2454" y="1278"/>
                    <a:pt x="2129" y="1373"/>
                    <a:pt x="1730" y="1323"/>
                  </a:cubicBezTo>
                  <a:cubicBezTo>
                    <a:pt x="1239" y="1268"/>
                    <a:pt x="759" y="1138"/>
                    <a:pt x="309" y="937"/>
                  </a:cubicBezTo>
                  <a:cubicBezTo>
                    <a:pt x="245" y="910"/>
                    <a:pt x="185" y="875"/>
                    <a:pt x="121" y="848"/>
                  </a:cubicBezTo>
                  <a:cubicBezTo>
                    <a:pt x="37" y="838"/>
                    <a:pt x="0" y="953"/>
                    <a:pt x="76" y="994"/>
                  </a:cubicBezTo>
                  <a:cubicBezTo>
                    <a:pt x="136" y="1021"/>
                    <a:pt x="191" y="1052"/>
                    <a:pt x="251" y="1079"/>
                  </a:cubicBezTo>
                  <a:cubicBezTo>
                    <a:pt x="811" y="1321"/>
                    <a:pt x="1724" y="1593"/>
                    <a:pt x="2325" y="144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63"/>
            <p:cNvSpPr/>
            <p:nvPr/>
          </p:nvSpPr>
          <p:spPr>
            <a:xfrm>
              <a:off x="7318425" y="4200929"/>
              <a:ext cx="277040" cy="148833"/>
            </a:xfrm>
            <a:custGeom>
              <a:avLst/>
              <a:gdLst/>
              <a:ahLst/>
              <a:cxnLst/>
              <a:rect l="l" t="t" r="r" b="b"/>
              <a:pathLst>
                <a:path w="3546" h="1905" extrusionOk="0">
                  <a:moveTo>
                    <a:pt x="2025" y="1872"/>
                  </a:moveTo>
                  <a:cubicBezTo>
                    <a:pt x="2220" y="1852"/>
                    <a:pt x="2422" y="1814"/>
                    <a:pt x="2601" y="1728"/>
                  </a:cubicBezTo>
                  <a:cubicBezTo>
                    <a:pt x="3084" y="1479"/>
                    <a:pt x="3545" y="1027"/>
                    <a:pt x="3512" y="444"/>
                  </a:cubicBezTo>
                  <a:cubicBezTo>
                    <a:pt x="3504" y="321"/>
                    <a:pt x="3483" y="197"/>
                    <a:pt x="3453" y="78"/>
                  </a:cubicBezTo>
                  <a:cubicBezTo>
                    <a:pt x="3418" y="0"/>
                    <a:pt x="3300" y="29"/>
                    <a:pt x="3304" y="113"/>
                  </a:cubicBezTo>
                  <a:cubicBezTo>
                    <a:pt x="3319" y="175"/>
                    <a:pt x="3333" y="237"/>
                    <a:pt x="3343" y="300"/>
                  </a:cubicBezTo>
                  <a:cubicBezTo>
                    <a:pt x="3448" y="792"/>
                    <a:pt x="3113" y="1253"/>
                    <a:pt x="2702" y="1491"/>
                  </a:cubicBezTo>
                  <a:cubicBezTo>
                    <a:pt x="2278" y="1784"/>
                    <a:pt x="1724" y="1751"/>
                    <a:pt x="1235" y="1710"/>
                  </a:cubicBezTo>
                  <a:cubicBezTo>
                    <a:pt x="873" y="1681"/>
                    <a:pt x="515" y="1617"/>
                    <a:pt x="165" y="1518"/>
                  </a:cubicBezTo>
                  <a:cubicBezTo>
                    <a:pt x="101" y="1498"/>
                    <a:pt x="0" y="1500"/>
                    <a:pt x="5" y="1590"/>
                  </a:cubicBezTo>
                  <a:cubicBezTo>
                    <a:pt x="11" y="1635"/>
                    <a:pt x="52" y="1666"/>
                    <a:pt x="95" y="1660"/>
                  </a:cubicBezTo>
                  <a:cubicBezTo>
                    <a:pt x="188" y="1675"/>
                    <a:pt x="276" y="1705"/>
                    <a:pt x="367" y="1728"/>
                  </a:cubicBezTo>
                  <a:cubicBezTo>
                    <a:pt x="597" y="1786"/>
                    <a:pt x="834" y="1825"/>
                    <a:pt x="1070" y="1845"/>
                  </a:cubicBezTo>
                  <a:cubicBezTo>
                    <a:pt x="1385" y="1878"/>
                    <a:pt x="1706" y="1905"/>
                    <a:pt x="2025" y="187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63"/>
            <p:cNvSpPr/>
            <p:nvPr/>
          </p:nvSpPr>
          <p:spPr>
            <a:xfrm>
              <a:off x="7532807" y="4317573"/>
              <a:ext cx="14063" cy="16485"/>
            </a:xfrm>
            <a:custGeom>
              <a:avLst/>
              <a:gdLst/>
              <a:ahLst/>
              <a:cxnLst/>
              <a:rect l="l" t="t" r="r" b="b"/>
              <a:pathLst>
                <a:path w="180" h="211" extrusionOk="0">
                  <a:moveTo>
                    <a:pt x="155" y="147"/>
                  </a:moveTo>
                  <a:cubicBezTo>
                    <a:pt x="178" y="89"/>
                    <a:pt x="180" y="23"/>
                    <a:pt x="106" y="7"/>
                  </a:cubicBezTo>
                  <a:cubicBezTo>
                    <a:pt x="65" y="1"/>
                    <a:pt x="26" y="29"/>
                    <a:pt x="19" y="70"/>
                  </a:cubicBezTo>
                  <a:cubicBezTo>
                    <a:pt x="1" y="118"/>
                    <a:pt x="3" y="182"/>
                    <a:pt x="60" y="198"/>
                  </a:cubicBezTo>
                  <a:cubicBezTo>
                    <a:pt x="102" y="210"/>
                    <a:pt x="143" y="188"/>
                    <a:pt x="155" y="14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63"/>
            <p:cNvSpPr/>
            <p:nvPr/>
          </p:nvSpPr>
          <p:spPr>
            <a:xfrm>
              <a:off x="7601012" y="4082723"/>
              <a:ext cx="135239" cy="824948"/>
            </a:xfrm>
            <a:custGeom>
              <a:avLst/>
              <a:gdLst/>
              <a:ahLst/>
              <a:cxnLst/>
              <a:rect l="l" t="t" r="r" b="b"/>
              <a:pathLst>
                <a:path w="1731" h="10559" extrusionOk="0">
                  <a:moveTo>
                    <a:pt x="167" y="10522"/>
                  </a:moveTo>
                  <a:cubicBezTo>
                    <a:pt x="512" y="10081"/>
                    <a:pt x="529" y="9734"/>
                    <a:pt x="681" y="9232"/>
                  </a:cubicBezTo>
                  <a:cubicBezTo>
                    <a:pt x="757" y="9016"/>
                    <a:pt x="866" y="8814"/>
                    <a:pt x="983" y="8617"/>
                  </a:cubicBezTo>
                  <a:cubicBezTo>
                    <a:pt x="1309" y="8106"/>
                    <a:pt x="1525" y="7713"/>
                    <a:pt x="1582" y="7096"/>
                  </a:cubicBezTo>
                  <a:cubicBezTo>
                    <a:pt x="1623" y="6648"/>
                    <a:pt x="1588" y="6195"/>
                    <a:pt x="1477" y="5759"/>
                  </a:cubicBezTo>
                  <a:cubicBezTo>
                    <a:pt x="1397" y="5411"/>
                    <a:pt x="1257" y="5064"/>
                    <a:pt x="1276" y="4704"/>
                  </a:cubicBezTo>
                  <a:cubicBezTo>
                    <a:pt x="1282" y="4572"/>
                    <a:pt x="1315" y="4442"/>
                    <a:pt x="1372" y="4323"/>
                  </a:cubicBezTo>
                  <a:cubicBezTo>
                    <a:pt x="1446" y="4183"/>
                    <a:pt x="1541" y="4052"/>
                    <a:pt x="1588" y="3899"/>
                  </a:cubicBezTo>
                  <a:cubicBezTo>
                    <a:pt x="1730" y="3432"/>
                    <a:pt x="1644" y="2932"/>
                    <a:pt x="1531" y="2470"/>
                  </a:cubicBezTo>
                  <a:cubicBezTo>
                    <a:pt x="1448" y="2157"/>
                    <a:pt x="1352" y="1844"/>
                    <a:pt x="1325" y="1519"/>
                  </a:cubicBezTo>
                  <a:cubicBezTo>
                    <a:pt x="1306" y="1130"/>
                    <a:pt x="1356" y="737"/>
                    <a:pt x="1428" y="355"/>
                  </a:cubicBezTo>
                  <a:cubicBezTo>
                    <a:pt x="1438" y="299"/>
                    <a:pt x="1450" y="246"/>
                    <a:pt x="1463" y="190"/>
                  </a:cubicBezTo>
                  <a:cubicBezTo>
                    <a:pt x="1479" y="124"/>
                    <a:pt x="1514" y="26"/>
                    <a:pt x="1420" y="7"/>
                  </a:cubicBezTo>
                  <a:cubicBezTo>
                    <a:pt x="1376" y="1"/>
                    <a:pt x="1337" y="34"/>
                    <a:pt x="1333" y="77"/>
                  </a:cubicBezTo>
                  <a:cubicBezTo>
                    <a:pt x="1315" y="161"/>
                    <a:pt x="1294" y="246"/>
                    <a:pt x="1278" y="330"/>
                  </a:cubicBezTo>
                  <a:cubicBezTo>
                    <a:pt x="1202" y="764"/>
                    <a:pt x="1138" y="1213"/>
                    <a:pt x="1187" y="1653"/>
                  </a:cubicBezTo>
                  <a:cubicBezTo>
                    <a:pt x="1224" y="1929"/>
                    <a:pt x="1300" y="2196"/>
                    <a:pt x="1374" y="2463"/>
                  </a:cubicBezTo>
                  <a:cubicBezTo>
                    <a:pt x="1483" y="2914"/>
                    <a:pt x="1580" y="3402"/>
                    <a:pt x="1442" y="3856"/>
                  </a:cubicBezTo>
                  <a:cubicBezTo>
                    <a:pt x="1395" y="4002"/>
                    <a:pt x="1302" y="4126"/>
                    <a:pt x="1234" y="4261"/>
                  </a:cubicBezTo>
                  <a:cubicBezTo>
                    <a:pt x="1084" y="4562"/>
                    <a:pt x="1107" y="4914"/>
                    <a:pt x="1183" y="5230"/>
                  </a:cubicBezTo>
                  <a:cubicBezTo>
                    <a:pt x="1263" y="5560"/>
                    <a:pt x="1368" y="5881"/>
                    <a:pt x="1413" y="6218"/>
                  </a:cubicBezTo>
                  <a:cubicBezTo>
                    <a:pt x="1475" y="6660"/>
                    <a:pt x="1463" y="7119"/>
                    <a:pt x="1348" y="7553"/>
                  </a:cubicBezTo>
                  <a:cubicBezTo>
                    <a:pt x="1193" y="8139"/>
                    <a:pt x="745" y="8590"/>
                    <a:pt x="547" y="9158"/>
                  </a:cubicBezTo>
                  <a:cubicBezTo>
                    <a:pt x="461" y="9402"/>
                    <a:pt x="424" y="9662"/>
                    <a:pt x="342" y="9898"/>
                  </a:cubicBezTo>
                  <a:cubicBezTo>
                    <a:pt x="280" y="10069"/>
                    <a:pt x="193" y="10229"/>
                    <a:pt x="89" y="10376"/>
                  </a:cubicBezTo>
                  <a:cubicBezTo>
                    <a:pt x="52" y="10421"/>
                    <a:pt x="0" y="10485"/>
                    <a:pt x="62" y="10536"/>
                  </a:cubicBezTo>
                  <a:cubicBezTo>
                    <a:pt x="95" y="10559"/>
                    <a:pt x="140" y="10552"/>
                    <a:pt x="167" y="1052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63"/>
            <p:cNvSpPr/>
            <p:nvPr/>
          </p:nvSpPr>
          <p:spPr>
            <a:xfrm>
              <a:off x="6070419" y="3570054"/>
              <a:ext cx="268759" cy="162740"/>
            </a:xfrm>
            <a:custGeom>
              <a:avLst/>
              <a:gdLst/>
              <a:ahLst/>
              <a:cxnLst/>
              <a:rect l="l" t="t" r="r" b="b"/>
              <a:pathLst>
                <a:path w="3440" h="2083" extrusionOk="0">
                  <a:moveTo>
                    <a:pt x="3429" y="2012"/>
                  </a:moveTo>
                  <a:cubicBezTo>
                    <a:pt x="3440" y="1973"/>
                    <a:pt x="3417" y="1932"/>
                    <a:pt x="3378" y="1920"/>
                  </a:cubicBezTo>
                  <a:cubicBezTo>
                    <a:pt x="3312" y="1893"/>
                    <a:pt x="3250" y="1862"/>
                    <a:pt x="3189" y="1835"/>
                  </a:cubicBezTo>
                  <a:cubicBezTo>
                    <a:pt x="2973" y="1737"/>
                    <a:pt x="2757" y="1642"/>
                    <a:pt x="2543" y="1539"/>
                  </a:cubicBezTo>
                  <a:cubicBezTo>
                    <a:pt x="1712" y="1134"/>
                    <a:pt x="909" y="661"/>
                    <a:pt x="191" y="79"/>
                  </a:cubicBezTo>
                  <a:cubicBezTo>
                    <a:pt x="115" y="0"/>
                    <a:pt x="0" y="116"/>
                    <a:pt x="84" y="188"/>
                  </a:cubicBezTo>
                  <a:cubicBezTo>
                    <a:pt x="815" y="780"/>
                    <a:pt x="1629" y="1264"/>
                    <a:pt x="2475" y="1673"/>
                  </a:cubicBezTo>
                  <a:cubicBezTo>
                    <a:pt x="2687" y="1776"/>
                    <a:pt x="2903" y="1872"/>
                    <a:pt x="3117" y="1969"/>
                  </a:cubicBezTo>
                  <a:cubicBezTo>
                    <a:pt x="3185" y="2000"/>
                    <a:pt x="3250" y="2033"/>
                    <a:pt x="3318" y="2060"/>
                  </a:cubicBezTo>
                  <a:cubicBezTo>
                    <a:pt x="3362" y="2082"/>
                    <a:pt x="3415" y="2060"/>
                    <a:pt x="3429" y="201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63"/>
            <p:cNvSpPr/>
            <p:nvPr/>
          </p:nvSpPr>
          <p:spPr>
            <a:xfrm>
              <a:off x="5600873" y="3244890"/>
              <a:ext cx="248133" cy="93440"/>
            </a:xfrm>
            <a:custGeom>
              <a:avLst/>
              <a:gdLst/>
              <a:ahLst/>
              <a:cxnLst/>
              <a:rect l="l" t="t" r="r" b="b"/>
              <a:pathLst>
                <a:path w="3176" h="1196" extrusionOk="0">
                  <a:moveTo>
                    <a:pt x="3165" y="1072"/>
                  </a:moveTo>
                  <a:cubicBezTo>
                    <a:pt x="3175" y="1033"/>
                    <a:pt x="3153" y="994"/>
                    <a:pt x="3116" y="980"/>
                  </a:cubicBezTo>
                  <a:cubicBezTo>
                    <a:pt x="2984" y="900"/>
                    <a:pt x="2854" y="813"/>
                    <a:pt x="2718" y="739"/>
                  </a:cubicBezTo>
                  <a:cubicBezTo>
                    <a:pt x="2192" y="437"/>
                    <a:pt x="1603" y="287"/>
                    <a:pt x="1013" y="165"/>
                  </a:cubicBezTo>
                  <a:cubicBezTo>
                    <a:pt x="717" y="101"/>
                    <a:pt x="423" y="48"/>
                    <a:pt x="120" y="11"/>
                  </a:cubicBezTo>
                  <a:cubicBezTo>
                    <a:pt x="23" y="1"/>
                    <a:pt x="1" y="147"/>
                    <a:pt x="100" y="163"/>
                  </a:cubicBezTo>
                  <a:cubicBezTo>
                    <a:pt x="367" y="196"/>
                    <a:pt x="634" y="241"/>
                    <a:pt x="898" y="297"/>
                  </a:cubicBezTo>
                  <a:cubicBezTo>
                    <a:pt x="1431" y="406"/>
                    <a:pt x="1970" y="527"/>
                    <a:pt x="2457" y="774"/>
                  </a:cubicBezTo>
                  <a:cubicBezTo>
                    <a:pt x="2618" y="856"/>
                    <a:pt x="2774" y="945"/>
                    <a:pt x="2924" y="1042"/>
                  </a:cubicBezTo>
                  <a:cubicBezTo>
                    <a:pt x="2996" y="1081"/>
                    <a:pt x="3116" y="1196"/>
                    <a:pt x="3165" y="107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63"/>
            <p:cNvSpPr/>
            <p:nvPr/>
          </p:nvSpPr>
          <p:spPr>
            <a:xfrm>
              <a:off x="5683376" y="3210983"/>
              <a:ext cx="147114" cy="87659"/>
            </a:xfrm>
            <a:custGeom>
              <a:avLst/>
              <a:gdLst/>
              <a:ahLst/>
              <a:cxnLst/>
              <a:rect l="l" t="t" r="r" b="b"/>
              <a:pathLst>
                <a:path w="1883" h="1122" extrusionOk="0">
                  <a:moveTo>
                    <a:pt x="1856" y="1068"/>
                  </a:moveTo>
                  <a:cubicBezTo>
                    <a:pt x="1883" y="1031"/>
                    <a:pt x="1872" y="978"/>
                    <a:pt x="1833" y="955"/>
                  </a:cubicBezTo>
                  <a:cubicBezTo>
                    <a:pt x="1695" y="832"/>
                    <a:pt x="1549" y="718"/>
                    <a:pt x="1397" y="616"/>
                  </a:cubicBezTo>
                  <a:cubicBezTo>
                    <a:pt x="1126" y="430"/>
                    <a:pt x="831" y="278"/>
                    <a:pt x="523" y="163"/>
                  </a:cubicBezTo>
                  <a:cubicBezTo>
                    <a:pt x="391" y="112"/>
                    <a:pt x="257" y="64"/>
                    <a:pt x="122" y="21"/>
                  </a:cubicBezTo>
                  <a:cubicBezTo>
                    <a:pt x="78" y="1"/>
                    <a:pt x="27" y="23"/>
                    <a:pt x="15" y="70"/>
                  </a:cubicBezTo>
                  <a:cubicBezTo>
                    <a:pt x="0" y="116"/>
                    <a:pt x="33" y="163"/>
                    <a:pt x="83" y="167"/>
                  </a:cubicBezTo>
                  <a:cubicBezTo>
                    <a:pt x="354" y="254"/>
                    <a:pt x="622" y="358"/>
                    <a:pt x="879" y="484"/>
                  </a:cubicBezTo>
                  <a:cubicBezTo>
                    <a:pt x="1027" y="560"/>
                    <a:pt x="1169" y="644"/>
                    <a:pt x="1305" y="737"/>
                  </a:cubicBezTo>
                  <a:cubicBezTo>
                    <a:pt x="1446" y="834"/>
                    <a:pt x="1584" y="939"/>
                    <a:pt x="1714" y="1052"/>
                  </a:cubicBezTo>
                  <a:cubicBezTo>
                    <a:pt x="1751" y="1095"/>
                    <a:pt x="1815" y="1122"/>
                    <a:pt x="1856" y="106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63"/>
            <p:cNvSpPr/>
            <p:nvPr/>
          </p:nvSpPr>
          <p:spPr>
            <a:xfrm>
              <a:off x="6355818" y="3109730"/>
              <a:ext cx="204069" cy="31407"/>
            </a:xfrm>
            <a:custGeom>
              <a:avLst/>
              <a:gdLst/>
              <a:ahLst/>
              <a:cxnLst/>
              <a:rect l="l" t="t" r="r" b="b"/>
              <a:pathLst>
                <a:path w="2612" h="402" extrusionOk="0">
                  <a:moveTo>
                    <a:pt x="1029" y="402"/>
                  </a:moveTo>
                  <a:cubicBezTo>
                    <a:pt x="1500" y="381"/>
                    <a:pt x="1978" y="334"/>
                    <a:pt x="2432" y="204"/>
                  </a:cubicBezTo>
                  <a:cubicBezTo>
                    <a:pt x="2496" y="179"/>
                    <a:pt x="2611" y="134"/>
                    <a:pt x="2566" y="46"/>
                  </a:cubicBezTo>
                  <a:cubicBezTo>
                    <a:pt x="2543" y="11"/>
                    <a:pt x="2498" y="0"/>
                    <a:pt x="2463" y="19"/>
                  </a:cubicBezTo>
                  <a:cubicBezTo>
                    <a:pt x="2430" y="40"/>
                    <a:pt x="2395" y="58"/>
                    <a:pt x="2358" y="70"/>
                  </a:cubicBezTo>
                  <a:cubicBezTo>
                    <a:pt x="1630" y="260"/>
                    <a:pt x="869" y="278"/>
                    <a:pt x="120" y="219"/>
                  </a:cubicBezTo>
                  <a:cubicBezTo>
                    <a:pt x="23" y="208"/>
                    <a:pt x="1" y="354"/>
                    <a:pt x="99" y="369"/>
                  </a:cubicBezTo>
                  <a:cubicBezTo>
                    <a:pt x="408" y="395"/>
                    <a:pt x="719" y="400"/>
                    <a:pt x="1029" y="40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63"/>
            <p:cNvSpPr/>
            <p:nvPr/>
          </p:nvSpPr>
          <p:spPr>
            <a:xfrm>
              <a:off x="6106045" y="3056213"/>
              <a:ext cx="228679" cy="85862"/>
            </a:xfrm>
            <a:custGeom>
              <a:avLst/>
              <a:gdLst/>
              <a:ahLst/>
              <a:cxnLst/>
              <a:rect l="l" t="t" r="r" b="b"/>
              <a:pathLst>
                <a:path w="2927" h="1099" extrusionOk="0">
                  <a:moveTo>
                    <a:pt x="2926" y="976"/>
                  </a:moveTo>
                  <a:cubicBezTo>
                    <a:pt x="2926" y="926"/>
                    <a:pt x="2883" y="897"/>
                    <a:pt x="2838" y="895"/>
                  </a:cubicBezTo>
                  <a:cubicBezTo>
                    <a:pt x="2655" y="856"/>
                    <a:pt x="2463" y="821"/>
                    <a:pt x="2282" y="786"/>
                  </a:cubicBezTo>
                  <a:cubicBezTo>
                    <a:pt x="1540" y="638"/>
                    <a:pt x="824" y="387"/>
                    <a:pt x="151" y="37"/>
                  </a:cubicBezTo>
                  <a:cubicBezTo>
                    <a:pt x="60" y="0"/>
                    <a:pt x="1" y="136"/>
                    <a:pt x="93" y="177"/>
                  </a:cubicBezTo>
                  <a:cubicBezTo>
                    <a:pt x="795" y="544"/>
                    <a:pt x="1548" y="803"/>
                    <a:pt x="2327" y="949"/>
                  </a:cubicBezTo>
                  <a:cubicBezTo>
                    <a:pt x="2449" y="973"/>
                    <a:pt x="2572" y="996"/>
                    <a:pt x="2694" y="1021"/>
                  </a:cubicBezTo>
                  <a:cubicBezTo>
                    <a:pt x="2772" y="1031"/>
                    <a:pt x="2914" y="1099"/>
                    <a:pt x="2926" y="97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63"/>
            <p:cNvSpPr/>
            <p:nvPr/>
          </p:nvSpPr>
          <p:spPr>
            <a:xfrm>
              <a:off x="6023464" y="3004415"/>
              <a:ext cx="67580" cy="50236"/>
            </a:xfrm>
            <a:custGeom>
              <a:avLst/>
              <a:gdLst/>
              <a:ahLst/>
              <a:cxnLst/>
              <a:rect l="l" t="t" r="r" b="b"/>
              <a:pathLst>
                <a:path w="865" h="643" extrusionOk="0">
                  <a:moveTo>
                    <a:pt x="722" y="591"/>
                  </a:moveTo>
                  <a:cubicBezTo>
                    <a:pt x="864" y="474"/>
                    <a:pt x="428" y="246"/>
                    <a:pt x="348" y="182"/>
                  </a:cubicBezTo>
                  <a:cubicBezTo>
                    <a:pt x="282" y="137"/>
                    <a:pt x="216" y="91"/>
                    <a:pt x="153" y="40"/>
                  </a:cubicBezTo>
                  <a:cubicBezTo>
                    <a:pt x="76" y="1"/>
                    <a:pt x="0" y="98"/>
                    <a:pt x="60" y="161"/>
                  </a:cubicBezTo>
                  <a:cubicBezTo>
                    <a:pt x="218" y="289"/>
                    <a:pt x="401" y="386"/>
                    <a:pt x="558" y="517"/>
                  </a:cubicBezTo>
                  <a:cubicBezTo>
                    <a:pt x="609" y="561"/>
                    <a:pt x="646" y="643"/>
                    <a:pt x="722" y="59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63"/>
            <p:cNvSpPr/>
            <p:nvPr/>
          </p:nvSpPr>
          <p:spPr>
            <a:xfrm>
              <a:off x="5548215" y="3801154"/>
              <a:ext cx="127817" cy="432123"/>
            </a:xfrm>
            <a:custGeom>
              <a:avLst/>
              <a:gdLst/>
              <a:ahLst/>
              <a:cxnLst/>
              <a:rect l="l" t="t" r="r" b="b"/>
              <a:pathLst>
                <a:path w="1636" h="5531" extrusionOk="0">
                  <a:moveTo>
                    <a:pt x="1611" y="5493"/>
                  </a:moveTo>
                  <a:cubicBezTo>
                    <a:pt x="1636" y="5461"/>
                    <a:pt x="1629" y="5413"/>
                    <a:pt x="1597" y="5386"/>
                  </a:cubicBezTo>
                  <a:cubicBezTo>
                    <a:pt x="1411" y="5242"/>
                    <a:pt x="1224" y="5103"/>
                    <a:pt x="1043" y="4957"/>
                  </a:cubicBezTo>
                  <a:cubicBezTo>
                    <a:pt x="926" y="4850"/>
                    <a:pt x="837" y="4736"/>
                    <a:pt x="743" y="4613"/>
                  </a:cubicBezTo>
                  <a:cubicBezTo>
                    <a:pt x="599" y="4422"/>
                    <a:pt x="457" y="4222"/>
                    <a:pt x="362" y="4002"/>
                  </a:cubicBezTo>
                  <a:cubicBezTo>
                    <a:pt x="208" y="3648"/>
                    <a:pt x="208" y="3253"/>
                    <a:pt x="193" y="2873"/>
                  </a:cubicBezTo>
                  <a:cubicBezTo>
                    <a:pt x="185" y="2626"/>
                    <a:pt x="193" y="2377"/>
                    <a:pt x="243" y="2134"/>
                  </a:cubicBezTo>
                  <a:cubicBezTo>
                    <a:pt x="292" y="1838"/>
                    <a:pt x="471" y="1616"/>
                    <a:pt x="689" y="1420"/>
                  </a:cubicBezTo>
                  <a:cubicBezTo>
                    <a:pt x="807" y="1315"/>
                    <a:pt x="946" y="1237"/>
                    <a:pt x="1064" y="1132"/>
                  </a:cubicBezTo>
                  <a:cubicBezTo>
                    <a:pt x="1284" y="953"/>
                    <a:pt x="1397" y="684"/>
                    <a:pt x="1469" y="414"/>
                  </a:cubicBezTo>
                  <a:cubicBezTo>
                    <a:pt x="1492" y="332"/>
                    <a:pt x="1508" y="250"/>
                    <a:pt x="1514" y="165"/>
                  </a:cubicBezTo>
                  <a:cubicBezTo>
                    <a:pt x="1518" y="128"/>
                    <a:pt x="1514" y="87"/>
                    <a:pt x="1490" y="58"/>
                  </a:cubicBezTo>
                  <a:cubicBezTo>
                    <a:pt x="1430" y="1"/>
                    <a:pt x="1335" y="64"/>
                    <a:pt x="1366" y="141"/>
                  </a:cubicBezTo>
                  <a:cubicBezTo>
                    <a:pt x="1362" y="186"/>
                    <a:pt x="1356" y="229"/>
                    <a:pt x="1348" y="274"/>
                  </a:cubicBezTo>
                  <a:cubicBezTo>
                    <a:pt x="1286" y="550"/>
                    <a:pt x="1187" y="836"/>
                    <a:pt x="961" y="1021"/>
                  </a:cubicBezTo>
                  <a:cubicBezTo>
                    <a:pt x="839" y="1124"/>
                    <a:pt x="702" y="1204"/>
                    <a:pt x="584" y="1311"/>
                  </a:cubicBezTo>
                  <a:cubicBezTo>
                    <a:pt x="469" y="1424"/>
                    <a:pt x="348" y="1535"/>
                    <a:pt x="261" y="1675"/>
                  </a:cubicBezTo>
                  <a:cubicBezTo>
                    <a:pt x="0" y="2103"/>
                    <a:pt x="37" y="2630"/>
                    <a:pt x="49" y="3111"/>
                  </a:cubicBezTo>
                  <a:cubicBezTo>
                    <a:pt x="64" y="3442"/>
                    <a:pt x="91" y="3780"/>
                    <a:pt x="233" y="4084"/>
                  </a:cubicBezTo>
                  <a:cubicBezTo>
                    <a:pt x="333" y="4311"/>
                    <a:pt x="477" y="4512"/>
                    <a:pt x="625" y="4710"/>
                  </a:cubicBezTo>
                  <a:cubicBezTo>
                    <a:pt x="728" y="4837"/>
                    <a:pt x="829" y="4971"/>
                    <a:pt x="955" y="5080"/>
                  </a:cubicBezTo>
                  <a:cubicBezTo>
                    <a:pt x="1136" y="5224"/>
                    <a:pt x="1323" y="5364"/>
                    <a:pt x="1506" y="5506"/>
                  </a:cubicBezTo>
                  <a:cubicBezTo>
                    <a:pt x="1539" y="5531"/>
                    <a:pt x="1584" y="5524"/>
                    <a:pt x="1611" y="549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63"/>
            <p:cNvSpPr/>
            <p:nvPr/>
          </p:nvSpPr>
          <p:spPr>
            <a:xfrm>
              <a:off x="5630015" y="4070692"/>
              <a:ext cx="157739" cy="153286"/>
            </a:xfrm>
            <a:custGeom>
              <a:avLst/>
              <a:gdLst/>
              <a:ahLst/>
              <a:cxnLst/>
              <a:rect l="l" t="t" r="r" b="b"/>
              <a:pathLst>
                <a:path w="2019" h="1962" extrusionOk="0">
                  <a:moveTo>
                    <a:pt x="2000" y="1914"/>
                  </a:moveTo>
                  <a:cubicBezTo>
                    <a:pt x="2018" y="1877"/>
                    <a:pt x="2008" y="1832"/>
                    <a:pt x="1973" y="1811"/>
                  </a:cubicBezTo>
                  <a:cubicBezTo>
                    <a:pt x="1720" y="1673"/>
                    <a:pt x="1459" y="1556"/>
                    <a:pt x="1216" y="1400"/>
                  </a:cubicBezTo>
                  <a:cubicBezTo>
                    <a:pt x="975" y="1241"/>
                    <a:pt x="782" y="1025"/>
                    <a:pt x="609" y="797"/>
                  </a:cubicBezTo>
                  <a:cubicBezTo>
                    <a:pt x="436" y="581"/>
                    <a:pt x="290" y="344"/>
                    <a:pt x="179" y="91"/>
                  </a:cubicBezTo>
                  <a:cubicBezTo>
                    <a:pt x="138" y="1"/>
                    <a:pt x="0" y="58"/>
                    <a:pt x="39" y="151"/>
                  </a:cubicBezTo>
                  <a:cubicBezTo>
                    <a:pt x="218" y="556"/>
                    <a:pt x="486" y="916"/>
                    <a:pt x="786" y="1239"/>
                  </a:cubicBezTo>
                  <a:cubicBezTo>
                    <a:pt x="1008" y="1474"/>
                    <a:pt x="1292" y="1634"/>
                    <a:pt x="1578" y="1776"/>
                  </a:cubicBezTo>
                  <a:lnTo>
                    <a:pt x="1895" y="1941"/>
                  </a:lnTo>
                  <a:cubicBezTo>
                    <a:pt x="1932" y="1961"/>
                    <a:pt x="1979" y="1949"/>
                    <a:pt x="2000" y="191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63"/>
            <p:cNvSpPr/>
            <p:nvPr/>
          </p:nvSpPr>
          <p:spPr>
            <a:xfrm>
              <a:off x="5377038" y="4002409"/>
              <a:ext cx="187115" cy="353214"/>
            </a:xfrm>
            <a:custGeom>
              <a:avLst/>
              <a:gdLst/>
              <a:ahLst/>
              <a:cxnLst/>
              <a:rect l="l" t="t" r="r" b="b"/>
              <a:pathLst>
                <a:path w="2395" h="4521" extrusionOk="0">
                  <a:moveTo>
                    <a:pt x="187" y="4419"/>
                  </a:moveTo>
                  <a:cubicBezTo>
                    <a:pt x="150" y="3421"/>
                    <a:pt x="50" y="2823"/>
                    <a:pt x="860" y="2088"/>
                  </a:cubicBezTo>
                  <a:cubicBezTo>
                    <a:pt x="1506" y="1566"/>
                    <a:pt x="2103" y="928"/>
                    <a:pt x="2376" y="128"/>
                  </a:cubicBezTo>
                  <a:cubicBezTo>
                    <a:pt x="2395" y="29"/>
                    <a:pt x="2245" y="0"/>
                    <a:pt x="2226" y="103"/>
                  </a:cubicBezTo>
                  <a:cubicBezTo>
                    <a:pt x="2185" y="216"/>
                    <a:pt x="2136" y="327"/>
                    <a:pt x="2082" y="434"/>
                  </a:cubicBezTo>
                  <a:cubicBezTo>
                    <a:pt x="1979" y="638"/>
                    <a:pt x="1860" y="833"/>
                    <a:pt x="1722" y="1015"/>
                  </a:cubicBezTo>
                  <a:cubicBezTo>
                    <a:pt x="1529" y="1268"/>
                    <a:pt x="1311" y="1484"/>
                    <a:pt x="1082" y="1700"/>
                  </a:cubicBezTo>
                  <a:cubicBezTo>
                    <a:pt x="829" y="1911"/>
                    <a:pt x="570" y="2119"/>
                    <a:pt x="379" y="2391"/>
                  </a:cubicBezTo>
                  <a:cubicBezTo>
                    <a:pt x="60" y="2790"/>
                    <a:pt x="0" y="3294"/>
                    <a:pt x="8" y="3790"/>
                  </a:cubicBezTo>
                  <a:cubicBezTo>
                    <a:pt x="10" y="4000"/>
                    <a:pt x="33" y="4209"/>
                    <a:pt x="33" y="4419"/>
                  </a:cubicBezTo>
                  <a:cubicBezTo>
                    <a:pt x="37" y="4518"/>
                    <a:pt x="183" y="4520"/>
                    <a:pt x="187" y="441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63"/>
            <p:cNvSpPr/>
            <p:nvPr/>
          </p:nvSpPr>
          <p:spPr>
            <a:xfrm>
              <a:off x="5225940" y="4309838"/>
              <a:ext cx="165943" cy="439389"/>
            </a:xfrm>
            <a:custGeom>
              <a:avLst/>
              <a:gdLst/>
              <a:ahLst/>
              <a:cxnLst/>
              <a:rect l="l" t="t" r="r" b="b"/>
              <a:pathLst>
                <a:path w="2124" h="5624" extrusionOk="0">
                  <a:moveTo>
                    <a:pt x="175" y="5529"/>
                  </a:moveTo>
                  <a:cubicBezTo>
                    <a:pt x="292" y="5212"/>
                    <a:pt x="360" y="4878"/>
                    <a:pt x="340" y="4541"/>
                  </a:cubicBezTo>
                  <a:cubicBezTo>
                    <a:pt x="332" y="4267"/>
                    <a:pt x="278" y="3992"/>
                    <a:pt x="323" y="3718"/>
                  </a:cubicBezTo>
                  <a:cubicBezTo>
                    <a:pt x="391" y="3381"/>
                    <a:pt x="675" y="3115"/>
                    <a:pt x="685" y="2762"/>
                  </a:cubicBezTo>
                  <a:cubicBezTo>
                    <a:pt x="696" y="2603"/>
                    <a:pt x="667" y="2467"/>
                    <a:pt x="675" y="2315"/>
                  </a:cubicBezTo>
                  <a:cubicBezTo>
                    <a:pt x="733" y="1684"/>
                    <a:pt x="1325" y="1332"/>
                    <a:pt x="1704" y="892"/>
                  </a:cubicBezTo>
                  <a:cubicBezTo>
                    <a:pt x="1852" y="706"/>
                    <a:pt x="2123" y="328"/>
                    <a:pt x="2101" y="91"/>
                  </a:cubicBezTo>
                  <a:cubicBezTo>
                    <a:pt x="2076" y="1"/>
                    <a:pt x="1938" y="30"/>
                    <a:pt x="1953" y="124"/>
                  </a:cubicBezTo>
                  <a:cubicBezTo>
                    <a:pt x="1940" y="250"/>
                    <a:pt x="1868" y="365"/>
                    <a:pt x="1809" y="476"/>
                  </a:cubicBezTo>
                  <a:cubicBezTo>
                    <a:pt x="1508" y="1031"/>
                    <a:pt x="875" y="1328"/>
                    <a:pt x="626" y="1918"/>
                  </a:cubicBezTo>
                  <a:cubicBezTo>
                    <a:pt x="420" y="2336"/>
                    <a:pt x="613" y="2589"/>
                    <a:pt x="488" y="2967"/>
                  </a:cubicBezTo>
                  <a:cubicBezTo>
                    <a:pt x="329" y="3342"/>
                    <a:pt x="128" y="3543"/>
                    <a:pt x="153" y="3990"/>
                  </a:cubicBezTo>
                  <a:cubicBezTo>
                    <a:pt x="163" y="4337"/>
                    <a:pt x="225" y="4689"/>
                    <a:pt x="157" y="5035"/>
                  </a:cubicBezTo>
                  <a:cubicBezTo>
                    <a:pt x="126" y="5183"/>
                    <a:pt x="85" y="5327"/>
                    <a:pt x="35" y="5469"/>
                  </a:cubicBezTo>
                  <a:cubicBezTo>
                    <a:pt x="0" y="5561"/>
                    <a:pt x="134" y="5623"/>
                    <a:pt x="175" y="552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63"/>
            <p:cNvSpPr/>
            <p:nvPr/>
          </p:nvSpPr>
          <p:spPr>
            <a:xfrm>
              <a:off x="6100263" y="4005143"/>
              <a:ext cx="277509" cy="364777"/>
            </a:xfrm>
            <a:custGeom>
              <a:avLst/>
              <a:gdLst/>
              <a:ahLst/>
              <a:cxnLst/>
              <a:rect l="l" t="t" r="r" b="b"/>
              <a:pathLst>
                <a:path w="3552" h="4669" extrusionOk="0">
                  <a:moveTo>
                    <a:pt x="3512" y="4611"/>
                  </a:moveTo>
                  <a:cubicBezTo>
                    <a:pt x="3545" y="4586"/>
                    <a:pt x="3551" y="4539"/>
                    <a:pt x="3527" y="4504"/>
                  </a:cubicBezTo>
                  <a:cubicBezTo>
                    <a:pt x="3434" y="4388"/>
                    <a:pt x="3331" y="4279"/>
                    <a:pt x="3231" y="4170"/>
                  </a:cubicBezTo>
                  <a:cubicBezTo>
                    <a:pt x="2903" y="3819"/>
                    <a:pt x="2556" y="3487"/>
                    <a:pt x="2190" y="3175"/>
                  </a:cubicBezTo>
                  <a:cubicBezTo>
                    <a:pt x="1865" y="2909"/>
                    <a:pt x="1562" y="2617"/>
                    <a:pt x="1282" y="2304"/>
                  </a:cubicBezTo>
                  <a:cubicBezTo>
                    <a:pt x="1140" y="2144"/>
                    <a:pt x="1025" y="1963"/>
                    <a:pt x="908" y="1786"/>
                  </a:cubicBezTo>
                  <a:cubicBezTo>
                    <a:pt x="663" y="1428"/>
                    <a:pt x="439" y="1033"/>
                    <a:pt x="305" y="624"/>
                  </a:cubicBezTo>
                  <a:cubicBezTo>
                    <a:pt x="256" y="476"/>
                    <a:pt x="215" y="325"/>
                    <a:pt x="184" y="173"/>
                  </a:cubicBezTo>
                  <a:cubicBezTo>
                    <a:pt x="180" y="134"/>
                    <a:pt x="169" y="95"/>
                    <a:pt x="153" y="58"/>
                  </a:cubicBezTo>
                  <a:cubicBezTo>
                    <a:pt x="130" y="13"/>
                    <a:pt x="73" y="0"/>
                    <a:pt x="34" y="33"/>
                  </a:cubicBezTo>
                  <a:lnTo>
                    <a:pt x="42" y="27"/>
                  </a:lnTo>
                  <a:lnTo>
                    <a:pt x="46" y="25"/>
                  </a:lnTo>
                  <a:cubicBezTo>
                    <a:pt x="17" y="39"/>
                    <a:pt x="1" y="70"/>
                    <a:pt x="3" y="103"/>
                  </a:cubicBezTo>
                  <a:cubicBezTo>
                    <a:pt x="5" y="128"/>
                    <a:pt x="27" y="142"/>
                    <a:pt x="29" y="167"/>
                  </a:cubicBezTo>
                  <a:cubicBezTo>
                    <a:pt x="89" y="478"/>
                    <a:pt x="188" y="780"/>
                    <a:pt x="320" y="1070"/>
                  </a:cubicBezTo>
                  <a:cubicBezTo>
                    <a:pt x="517" y="1500"/>
                    <a:pt x="791" y="1895"/>
                    <a:pt x="1066" y="2278"/>
                  </a:cubicBezTo>
                  <a:cubicBezTo>
                    <a:pt x="1373" y="2656"/>
                    <a:pt x="1735" y="2987"/>
                    <a:pt x="2107" y="3300"/>
                  </a:cubicBezTo>
                  <a:cubicBezTo>
                    <a:pt x="2408" y="3559"/>
                    <a:pt x="2698" y="3829"/>
                    <a:pt x="2973" y="4117"/>
                  </a:cubicBezTo>
                  <a:cubicBezTo>
                    <a:pt x="3095" y="4240"/>
                    <a:pt x="3212" y="4368"/>
                    <a:pt x="3327" y="4499"/>
                  </a:cubicBezTo>
                  <a:cubicBezTo>
                    <a:pt x="3377" y="4553"/>
                    <a:pt x="3426" y="4668"/>
                    <a:pt x="3512" y="461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63"/>
            <p:cNvSpPr/>
            <p:nvPr/>
          </p:nvSpPr>
          <p:spPr>
            <a:xfrm>
              <a:off x="6338474" y="4390700"/>
              <a:ext cx="151645" cy="745336"/>
            </a:xfrm>
            <a:custGeom>
              <a:avLst/>
              <a:gdLst/>
              <a:ahLst/>
              <a:cxnLst/>
              <a:rect l="l" t="t" r="r" b="b"/>
              <a:pathLst>
                <a:path w="1941" h="9540" extrusionOk="0">
                  <a:moveTo>
                    <a:pt x="130" y="9497"/>
                  </a:moveTo>
                  <a:cubicBezTo>
                    <a:pt x="142" y="9482"/>
                    <a:pt x="151" y="9462"/>
                    <a:pt x="153" y="9443"/>
                  </a:cubicBezTo>
                  <a:cubicBezTo>
                    <a:pt x="175" y="9141"/>
                    <a:pt x="192" y="8849"/>
                    <a:pt x="225" y="8550"/>
                  </a:cubicBezTo>
                  <a:cubicBezTo>
                    <a:pt x="317" y="7649"/>
                    <a:pt x="729" y="7166"/>
                    <a:pt x="1157" y="6417"/>
                  </a:cubicBezTo>
                  <a:cubicBezTo>
                    <a:pt x="1496" y="5804"/>
                    <a:pt x="1731" y="5140"/>
                    <a:pt x="1852" y="4448"/>
                  </a:cubicBezTo>
                  <a:cubicBezTo>
                    <a:pt x="1940" y="3802"/>
                    <a:pt x="1897" y="3136"/>
                    <a:pt x="1762" y="2500"/>
                  </a:cubicBezTo>
                  <a:cubicBezTo>
                    <a:pt x="1599" y="1883"/>
                    <a:pt x="1325" y="1299"/>
                    <a:pt x="1070" y="714"/>
                  </a:cubicBezTo>
                  <a:cubicBezTo>
                    <a:pt x="1011" y="597"/>
                    <a:pt x="768" y="1"/>
                    <a:pt x="624" y="140"/>
                  </a:cubicBezTo>
                  <a:cubicBezTo>
                    <a:pt x="552" y="221"/>
                    <a:pt x="667" y="272"/>
                    <a:pt x="700" y="336"/>
                  </a:cubicBezTo>
                  <a:cubicBezTo>
                    <a:pt x="858" y="579"/>
                    <a:pt x="959" y="842"/>
                    <a:pt x="1076" y="1103"/>
                  </a:cubicBezTo>
                  <a:cubicBezTo>
                    <a:pt x="1266" y="1548"/>
                    <a:pt x="1463" y="1994"/>
                    <a:pt x="1593" y="2459"/>
                  </a:cubicBezTo>
                  <a:cubicBezTo>
                    <a:pt x="1706" y="2901"/>
                    <a:pt x="1741" y="3358"/>
                    <a:pt x="1747" y="3815"/>
                  </a:cubicBezTo>
                  <a:cubicBezTo>
                    <a:pt x="1751" y="4238"/>
                    <a:pt x="1677" y="4660"/>
                    <a:pt x="1552" y="5065"/>
                  </a:cubicBezTo>
                  <a:cubicBezTo>
                    <a:pt x="1443" y="5446"/>
                    <a:pt x="1297" y="5816"/>
                    <a:pt x="1118" y="6170"/>
                  </a:cubicBezTo>
                  <a:cubicBezTo>
                    <a:pt x="935" y="6514"/>
                    <a:pt x="723" y="6841"/>
                    <a:pt x="525" y="7176"/>
                  </a:cubicBezTo>
                  <a:cubicBezTo>
                    <a:pt x="319" y="7522"/>
                    <a:pt x="177" y="7900"/>
                    <a:pt x="110" y="8295"/>
                  </a:cubicBezTo>
                  <a:cubicBezTo>
                    <a:pt x="44" y="8674"/>
                    <a:pt x="31" y="9059"/>
                    <a:pt x="1" y="9439"/>
                  </a:cubicBezTo>
                  <a:cubicBezTo>
                    <a:pt x="3" y="9507"/>
                    <a:pt x="81" y="9540"/>
                    <a:pt x="130" y="949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63"/>
            <p:cNvSpPr/>
            <p:nvPr/>
          </p:nvSpPr>
          <p:spPr>
            <a:xfrm>
              <a:off x="6067137" y="3994518"/>
              <a:ext cx="214538" cy="315244"/>
            </a:xfrm>
            <a:custGeom>
              <a:avLst/>
              <a:gdLst/>
              <a:ahLst/>
              <a:cxnLst/>
              <a:rect l="l" t="t" r="r" b="b"/>
              <a:pathLst>
                <a:path w="2746" h="4035" extrusionOk="0">
                  <a:moveTo>
                    <a:pt x="2716" y="4006"/>
                  </a:moveTo>
                  <a:cubicBezTo>
                    <a:pt x="2745" y="3977"/>
                    <a:pt x="2745" y="3928"/>
                    <a:pt x="2716" y="3899"/>
                  </a:cubicBezTo>
                  <a:cubicBezTo>
                    <a:pt x="2387" y="3566"/>
                    <a:pt x="2003" y="3294"/>
                    <a:pt x="1678" y="2959"/>
                  </a:cubicBezTo>
                  <a:cubicBezTo>
                    <a:pt x="966" y="2259"/>
                    <a:pt x="659" y="1523"/>
                    <a:pt x="344" y="599"/>
                  </a:cubicBezTo>
                  <a:cubicBezTo>
                    <a:pt x="289" y="433"/>
                    <a:pt x="235" y="266"/>
                    <a:pt x="198" y="95"/>
                  </a:cubicBezTo>
                  <a:cubicBezTo>
                    <a:pt x="207" y="46"/>
                    <a:pt x="163" y="1"/>
                    <a:pt x="112" y="5"/>
                  </a:cubicBezTo>
                  <a:cubicBezTo>
                    <a:pt x="1" y="25"/>
                    <a:pt x="59" y="161"/>
                    <a:pt x="75" y="235"/>
                  </a:cubicBezTo>
                  <a:cubicBezTo>
                    <a:pt x="96" y="315"/>
                    <a:pt x="118" y="393"/>
                    <a:pt x="143" y="472"/>
                  </a:cubicBezTo>
                  <a:cubicBezTo>
                    <a:pt x="505" y="1583"/>
                    <a:pt x="836" y="2385"/>
                    <a:pt x="1706" y="3202"/>
                  </a:cubicBezTo>
                  <a:cubicBezTo>
                    <a:pt x="1885" y="3372"/>
                    <a:pt x="2081" y="3522"/>
                    <a:pt x="2266" y="3689"/>
                  </a:cubicBezTo>
                  <a:cubicBezTo>
                    <a:pt x="2381" y="3792"/>
                    <a:pt x="2496" y="3897"/>
                    <a:pt x="2607" y="4006"/>
                  </a:cubicBezTo>
                  <a:cubicBezTo>
                    <a:pt x="2638" y="4035"/>
                    <a:pt x="2686" y="4035"/>
                    <a:pt x="2716" y="400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63"/>
            <p:cNvSpPr/>
            <p:nvPr/>
          </p:nvSpPr>
          <p:spPr>
            <a:xfrm>
              <a:off x="6297301" y="4368668"/>
              <a:ext cx="155239" cy="797135"/>
            </a:xfrm>
            <a:custGeom>
              <a:avLst/>
              <a:gdLst/>
              <a:ahLst/>
              <a:cxnLst/>
              <a:rect l="l" t="t" r="r" b="b"/>
              <a:pathLst>
                <a:path w="1987" h="10203" extrusionOk="0">
                  <a:moveTo>
                    <a:pt x="151" y="10096"/>
                  </a:moveTo>
                  <a:cubicBezTo>
                    <a:pt x="155" y="9828"/>
                    <a:pt x="155" y="9561"/>
                    <a:pt x="174" y="9293"/>
                  </a:cubicBezTo>
                  <a:cubicBezTo>
                    <a:pt x="231" y="8750"/>
                    <a:pt x="351" y="8211"/>
                    <a:pt x="558" y="7705"/>
                  </a:cubicBezTo>
                  <a:cubicBezTo>
                    <a:pt x="764" y="7263"/>
                    <a:pt x="1001" y="6845"/>
                    <a:pt x="1248" y="6428"/>
                  </a:cubicBezTo>
                  <a:cubicBezTo>
                    <a:pt x="1453" y="6059"/>
                    <a:pt x="1669" y="5695"/>
                    <a:pt x="1813" y="5298"/>
                  </a:cubicBezTo>
                  <a:cubicBezTo>
                    <a:pt x="1912" y="4994"/>
                    <a:pt x="1951" y="4669"/>
                    <a:pt x="1968" y="4350"/>
                  </a:cubicBezTo>
                  <a:cubicBezTo>
                    <a:pt x="1986" y="3194"/>
                    <a:pt x="1632" y="2052"/>
                    <a:pt x="1101" y="1036"/>
                  </a:cubicBezTo>
                  <a:cubicBezTo>
                    <a:pt x="945" y="766"/>
                    <a:pt x="783" y="499"/>
                    <a:pt x="616" y="235"/>
                  </a:cubicBezTo>
                  <a:cubicBezTo>
                    <a:pt x="558" y="167"/>
                    <a:pt x="503" y="1"/>
                    <a:pt x="400" y="67"/>
                  </a:cubicBezTo>
                  <a:cubicBezTo>
                    <a:pt x="316" y="143"/>
                    <a:pt x="439" y="225"/>
                    <a:pt x="472" y="293"/>
                  </a:cubicBezTo>
                  <a:cubicBezTo>
                    <a:pt x="678" y="626"/>
                    <a:pt x="896" y="961"/>
                    <a:pt x="1075" y="1309"/>
                  </a:cubicBezTo>
                  <a:cubicBezTo>
                    <a:pt x="1544" y="2313"/>
                    <a:pt x="1879" y="3416"/>
                    <a:pt x="1803" y="4533"/>
                  </a:cubicBezTo>
                  <a:cubicBezTo>
                    <a:pt x="1758" y="5078"/>
                    <a:pt x="1640" y="5399"/>
                    <a:pt x="1379" y="5874"/>
                  </a:cubicBezTo>
                  <a:cubicBezTo>
                    <a:pt x="1083" y="6421"/>
                    <a:pt x="752" y="6952"/>
                    <a:pt x="480" y="7512"/>
                  </a:cubicBezTo>
                  <a:cubicBezTo>
                    <a:pt x="219" y="8086"/>
                    <a:pt x="75" y="8709"/>
                    <a:pt x="19" y="9334"/>
                  </a:cubicBezTo>
                  <a:cubicBezTo>
                    <a:pt x="5" y="9587"/>
                    <a:pt x="5" y="9840"/>
                    <a:pt x="1" y="10094"/>
                  </a:cubicBezTo>
                  <a:cubicBezTo>
                    <a:pt x="1" y="10188"/>
                    <a:pt x="145" y="10203"/>
                    <a:pt x="151" y="1009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63"/>
            <p:cNvSpPr/>
            <p:nvPr/>
          </p:nvSpPr>
          <p:spPr>
            <a:xfrm>
              <a:off x="6892162" y="4736099"/>
              <a:ext cx="724633" cy="169302"/>
            </a:xfrm>
            <a:custGeom>
              <a:avLst/>
              <a:gdLst/>
              <a:ahLst/>
              <a:cxnLst/>
              <a:rect l="l" t="t" r="r" b="b"/>
              <a:pathLst>
                <a:path w="9275" h="2167" extrusionOk="0">
                  <a:moveTo>
                    <a:pt x="9174" y="2154"/>
                  </a:moveTo>
                  <a:cubicBezTo>
                    <a:pt x="9275" y="2128"/>
                    <a:pt x="9236" y="1982"/>
                    <a:pt x="9137" y="2002"/>
                  </a:cubicBezTo>
                  <a:cubicBezTo>
                    <a:pt x="8684" y="1815"/>
                    <a:pt x="8240" y="1603"/>
                    <a:pt x="7771" y="1459"/>
                  </a:cubicBezTo>
                  <a:cubicBezTo>
                    <a:pt x="7119" y="1270"/>
                    <a:pt x="6438" y="1198"/>
                    <a:pt x="5765" y="1122"/>
                  </a:cubicBezTo>
                  <a:cubicBezTo>
                    <a:pt x="5362" y="1077"/>
                    <a:pt x="4979" y="982"/>
                    <a:pt x="4590" y="879"/>
                  </a:cubicBezTo>
                  <a:cubicBezTo>
                    <a:pt x="3839" y="663"/>
                    <a:pt x="3089" y="437"/>
                    <a:pt x="2321" y="272"/>
                  </a:cubicBezTo>
                  <a:cubicBezTo>
                    <a:pt x="1725" y="143"/>
                    <a:pt x="1122" y="13"/>
                    <a:pt x="513" y="7"/>
                  </a:cubicBezTo>
                  <a:cubicBezTo>
                    <a:pt x="371" y="3"/>
                    <a:pt x="229" y="1"/>
                    <a:pt x="87" y="7"/>
                  </a:cubicBezTo>
                  <a:cubicBezTo>
                    <a:pt x="1" y="21"/>
                    <a:pt x="1" y="145"/>
                    <a:pt x="85" y="159"/>
                  </a:cubicBezTo>
                  <a:cubicBezTo>
                    <a:pt x="221" y="153"/>
                    <a:pt x="359" y="157"/>
                    <a:pt x="496" y="159"/>
                  </a:cubicBezTo>
                  <a:cubicBezTo>
                    <a:pt x="1021" y="163"/>
                    <a:pt x="1529" y="260"/>
                    <a:pt x="2039" y="367"/>
                  </a:cubicBezTo>
                  <a:cubicBezTo>
                    <a:pt x="2663" y="498"/>
                    <a:pt x="3280" y="655"/>
                    <a:pt x="3891" y="834"/>
                  </a:cubicBezTo>
                  <a:cubicBezTo>
                    <a:pt x="4457" y="1007"/>
                    <a:pt x="5027" y="1169"/>
                    <a:pt x="5611" y="1255"/>
                  </a:cubicBezTo>
                  <a:cubicBezTo>
                    <a:pt x="5989" y="1301"/>
                    <a:pt x="6370" y="1338"/>
                    <a:pt x="6746" y="1399"/>
                  </a:cubicBezTo>
                  <a:cubicBezTo>
                    <a:pt x="7238" y="1471"/>
                    <a:pt x="7726" y="1576"/>
                    <a:pt x="8186" y="1768"/>
                  </a:cubicBezTo>
                  <a:cubicBezTo>
                    <a:pt x="8363" y="1838"/>
                    <a:pt x="8540" y="1910"/>
                    <a:pt x="8717" y="1986"/>
                  </a:cubicBezTo>
                  <a:cubicBezTo>
                    <a:pt x="8808" y="2027"/>
                    <a:pt x="8898" y="2068"/>
                    <a:pt x="8991" y="2107"/>
                  </a:cubicBezTo>
                  <a:cubicBezTo>
                    <a:pt x="9050" y="2130"/>
                    <a:pt x="9110" y="2167"/>
                    <a:pt x="9176" y="2154"/>
                  </a:cubicBezTo>
                  <a:close/>
                  <a:moveTo>
                    <a:pt x="9133" y="2148"/>
                  </a:moveTo>
                  <a:cubicBezTo>
                    <a:pt x="9120" y="2144"/>
                    <a:pt x="9110" y="2138"/>
                    <a:pt x="9102" y="2130"/>
                  </a:cubicBezTo>
                  <a:cubicBezTo>
                    <a:pt x="9110" y="2138"/>
                    <a:pt x="9120" y="2144"/>
                    <a:pt x="9133" y="214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63"/>
            <p:cNvSpPr/>
            <p:nvPr/>
          </p:nvSpPr>
          <p:spPr>
            <a:xfrm>
              <a:off x="6473321" y="4735474"/>
              <a:ext cx="396419" cy="42970"/>
            </a:xfrm>
            <a:custGeom>
              <a:avLst/>
              <a:gdLst/>
              <a:ahLst/>
              <a:cxnLst/>
              <a:rect l="l" t="t" r="r" b="b"/>
              <a:pathLst>
                <a:path w="5074" h="550" extrusionOk="0">
                  <a:moveTo>
                    <a:pt x="1850" y="539"/>
                  </a:moveTo>
                  <a:cubicBezTo>
                    <a:pt x="2658" y="482"/>
                    <a:pt x="3455" y="235"/>
                    <a:pt x="4267" y="212"/>
                  </a:cubicBezTo>
                  <a:lnTo>
                    <a:pt x="4261" y="212"/>
                  </a:lnTo>
                  <a:cubicBezTo>
                    <a:pt x="4500" y="200"/>
                    <a:pt x="4738" y="190"/>
                    <a:pt x="4977" y="161"/>
                  </a:cubicBezTo>
                  <a:cubicBezTo>
                    <a:pt x="5074" y="146"/>
                    <a:pt x="5059" y="0"/>
                    <a:pt x="4956" y="11"/>
                  </a:cubicBezTo>
                  <a:cubicBezTo>
                    <a:pt x="4790" y="29"/>
                    <a:pt x="4619" y="39"/>
                    <a:pt x="4450" y="50"/>
                  </a:cubicBezTo>
                  <a:cubicBezTo>
                    <a:pt x="4043" y="68"/>
                    <a:pt x="3638" y="97"/>
                    <a:pt x="3239" y="175"/>
                  </a:cubicBezTo>
                  <a:cubicBezTo>
                    <a:pt x="2580" y="288"/>
                    <a:pt x="1910" y="447"/>
                    <a:pt x="1239" y="375"/>
                  </a:cubicBezTo>
                  <a:cubicBezTo>
                    <a:pt x="858" y="346"/>
                    <a:pt x="486" y="249"/>
                    <a:pt x="103" y="235"/>
                  </a:cubicBezTo>
                  <a:cubicBezTo>
                    <a:pt x="5" y="235"/>
                    <a:pt x="1" y="383"/>
                    <a:pt x="101" y="387"/>
                  </a:cubicBezTo>
                  <a:cubicBezTo>
                    <a:pt x="445" y="402"/>
                    <a:pt x="782" y="482"/>
                    <a:pt x="1124" y="517"/>
                  </a:cubicBezTo>
                  <a:cubicBezTo>
                    <a:pt x="1369" y="541"/>
                    <a:pt x="1613" y="550"/>
                    <a:pt x="1858" y="53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63"/>
            <p:cNvSpPr/>
            <p:nvPr/>
          </p:nvSpPr>
          <p:spPr>
            <a:xfrm>
              <a:off x="5383601" y="4713911"/>
              <a:ext cx="1056987" cy="73674"/>
            </a:xfrm>
            <a:custGeom>
              <a:avLst/>
              <a:gdLst/>
              <a:ahLst/>
              <a:cxnLst/>
              <a:rect l="l" t="t" r="r" b="b"/>
              <a:pathLst>
                <a:path w="13529" h="943" extrusionOk="0">
                  <a:moveTo>
                    <a:pt x="9863" y="935"/>
                  </a:moveTo>
                  <a:cubicBezTo>
                    <a:pt x="9937" y="933"/>
                    <a:pt x="10011" y="926"/>
                    <a:pt x="10085" y="920"/>
                  </a:cubicBezTo>
                  <a:cubicBezTo>
                    <a:pt x="10157" y="916"/>
                    <a:pt x="10235" y="908"/>
                    <a:pt x="10309" y="900"/>
                  </a:cubicBezTo>
                  <a:cubicBezTo>
                    <a:pt x="10451" y="885"/>
                    <a:pt x="10593" y="867"/>
                    <a:pt x="10735" y="848"/>
                  </a:cubicBezTo>
                  <a:cubicBezTo>
                    <a:pt x="10914" y="824"/>
                    <a:pt x="11097" y="791"/>
                    <a:pt x="11274" y="752"/>
                  </a:cubicBezTo>
                  <a:cubicBezTo>
                    <a:pt x="11463" y="708"/>
                    <a:pt x="11653" y="665"/>
                    <a:pt x="11840" y="628"/>
                  </a:cubicBezTo>
                  <a:cubicBezTo>
                    <a:pt x="11889" y="620"/>
                    <a:pt x="11939" y="612"/>
                    <a:pt x="11988" y="606"/>
                  </a:cubicBezTo>
                  <a:cubicBezTo>
                    <a:pt x="12037" y="601"/>
                    <a:pt x="12091" y="597"/>
                    <a:pt x="12142" y="593"/>
                  </a:cubicBezTo>
                  <a:lnTo>
                    <a:pt x="12237" y="589"/>
                  </a:lnTo>
                  <a:lnTo>
                    <a:pt x="12332" y="589"/>
                  </a:lnTo>
                  <a:cubicBezTo>
                    <a:pt x="12393" y="589"/>
                    <a:pt x="12455" y="591"/>
                    <a:pt x="12517" y="593"/>
                  </a:cubicBezTo>
                  <a:cubicBezTo>
                    <a:pt x="12644" y="595"/>
                    <a:pt x="12774" y="603"/>
                    <a:pt x="12895" y="610"/>
                  </a:cubicBezTo>
                  <a:cubicBezTo>
                    <a:pt x="12971" y="616"/>
                    <a:pt x="13047" y="622"/>
                    <a:pt x="13124" y="632"/>
                  </a:cubicBezTo>
                  <a:cubicBezTo>
                    <a:pt x="13194" y="643"/>
                    <a:pt x="13266" y="653"/>
                    <a:pt x="13335" y="669"/>
                  </a:cubicBezTo>
                  <a:cubicBezTo>
                    <a:pt x="13362" y="673"/>
                    <a:pt x="13385" y="680"/>
                    <a:pt x="13410" y="684"/>
                  </a:cubicBezTo>
                  <a:cubicBezTo>
                    <a:pt x="13422" y="688"/>
                    <a:pt x="13436" y="690"/>
                    <a:pt x="13449" y="688"/>
                  </a:cubicBezTo>
                  <a:cubicBezTo>
                    <a:pt x="13529" y="669"/>
                    <a:pt x="13529" y="556"/>
                    <a:pt x="13449" y="538"/>
                  </a:cubicBezTo>
                  <a:lnTo>
                    <a:pt x="13440" y="538"/>
                  </a:lnTo>
                  <a:cubicBezTo>
                    <a:pt x="13379" y="523"/>
                    <a:pt x="13317" y="509"/>
                    <a:pt x="13255" y="499"/>
                  </a:cubicBezTo>
                  <a:cubicBezTo>
                    <a:pt x="13179" y="486"/>
                    <a:pt x="13105" y="478"/>
                    <a:pt x="13031" y="470"/>
                  </a:cubicBezTo>
                  <a:cubicBezTo>
                    <a:pt x="12955" y="462"/>
                    <a:pt x="12881" y="457"/>
                    <a:pt x="12807" y="453"/>
                  </a:cubicBezTo>
                  <a:cubicBezTo>
                    <a:pt x="12733" y="449"/>
                    <a:pt x="12663" y="447"/>
                    <a:pt x="12589" y="443"/>
                  </a:cubicBezTo>
                  <a:cubicBezTo>
                    <a:pt x="12449" y="439"/>
                    <a:pt x="12307" y="435"/>
                    <a:pt x="12167" y="441"/>
                  </a:cubicBezTo>
                  <a:cubicBezTo>
                    <a:pt x="12093" y="443"/>
                    <a:pt x="12019" y="451"/>
                    <a:pt x="11945" y="457"/>
                  </a:cubicBezTo>
                  <a:cubicBezTo>
                    <a:pt x="11873" y="466"/>
                    <a:pt x="11805" y="480"/>
                    <a:pt x="11737" y="494"/>
                  </a:cubicBezTo>
                  <a:cubicBezTo>
                    <a:pt x="11630" y="515"/>
                    <a:pt x="11525" y="540"/>
                    <a:pt x="11420" y="562"/>
                  </a:cubicBezTo>
                  <a:cubicBezTo>
                    <a:pt x="11309" y="589"/>
                    <a:pt x="11196" y="614"/>
                    <a:pt x="11083" y="636"/>
                  </a:cubicBezTo>
                  <a:lnTo>
                    <a:pt x="10939" y="663"/>
                  </a:lnTo>
                  <a:cubicBezTo>
                    <a:pt x="10889" y="671"/>
                    <a:pt x="10840" y="680"/>
                    <a:pt x="10791" y="688"/>
                  </a:cubicBezTo>
                  <a:cubicBezTo>
                    <a:pt x="10704" y="700"/>
                    <a:pt x="10618" y="712"/>
                    <a:pt x="10531" y="723"/>
                  </a:cubicBezTo>
                  <a:cubicBezTo>
                    <a:pt x="10342" y="747"/>
                    <a:pt x="10153" y="766"/>
                    <a:pt x="9962" y="778"/>
                  </a:cubicBezTo>
                  <a:cubicBezTo>
                    <a:pt x="9764" y="789"/>
                    <a:pt x="9567" y="791"/>
                    <a:pt x="9367" y="784"/>
                  </a:cubicBezTo>
                  <a:cubicBezTo>
                    <a:pt x="9180" y="780"/>
                    <a:pt x="8995" y="768"/>
                    <a:pt x="8808" y="756"/>
                  </a:cubicBezTo>
                  <a:cubicBezTo>
                    <a:pt x="8666" y="745"/>
                    <a:pt x="8526" y="735"/>
                    <a:pt x="8386" y="719"/>
                  </a:cubicBezTo>
                  <a:cubicBezTo>
                    <a:pt x="8246" y="702"/>
                    <a:pt x="8102" y="684"/>
                    <a:pt x="7960" y="663"/>
                  </a:cubicBezTo>
                  <a:cubicBezTo>
                    <a:pt x="7812" y="640"/>
                    <a:pt x="7666" y="616"/>
                    <a:pt x="7518" y="589"/>
                  </a:cubicBezTo>
                  <a:cubicBezTo>
                    <a:pt x="7386" y="566"/>
                    <a:pt x="7252" y="540"/>
                    <a:pt x="7121" y="515"/>
                  </a:cubicBezTo>
                  <a:cubicBezTo>
                    <a:pt x="6839" y="459"/>
                    <a:pt x="6559" y="410"/>
                    <a:pt x="6275" y="365"/>
                  </a:cubicBezTo>
                  <a:cubicBezTo>
                    <a:pt x="5987" y="320"/>
                    <a:pt x="5697" y="278"/>
                    <a:pt x="5407" y="239"/>
                  </a:cubicBezTo>
                  <a:cubicBezTo>
                    <a:pt x="5127" y="200"/>
                    <a:pt x="4845" y="167"/>
                    <a:pt x="4565" y="139"/>
                  </a:cubicBezTo>
                  <a:cubicBezTo>
                    <a:pt x="4284" y="108"/>
                    <a:pt x="3996" y="83"/>
                    <a:pt x="3712" y="64"/>
                  </a:cubicBezTo>
                  <a:cubicBezTo>
                    <a:pt x="3426" y="46"/>
                    <a:pt x="3146" y="27"/>
                    <a:pt x="2860" y="17"/>
                  </a:cubicBezTo>
                  <a:cubicBezTo>
                    <a:pt x="2566" y="7"/>
                    <a:pt x="2272" y="3"/>
                    <a:pt x="1980" y="1"/>
                  </a:cubicBezTo>
                  <a:cubicBezTo>
                    <a:pt x="1727" y="1"/>
                    <a:pt x="1473" y="5"/>
                    <a:pt x="1220" y="11"/>
                  </a:cubicBezTo>
                  <a:cubicBezTo>
                    <a:pt x="971" y="17"/>
                    <a:pt x="723" y="29"/>
                    <a:pt x="472" y="44"/>
                  </a:cubicBezTo>
                  <a:lnTo>
                    <a:pt x="470" y="44"/>
                  </a:lnTo>
                  <a:lnTo>
                    <a:pt x="463" y="44"/>
                  </a:lnTo>
                  <a:lnTo>
                    <a:pt x="408" y="48"/>
                  </a:lnTo>
                  <a:cubicBezTo>
                    <a:pt x="301" y="54"/>
                    <a:pt x="196" y="60"/>
                    <a:pt x="89" y="67"/>
                  </a:cubicBezTo>
                  <a:cubicBezTo>
                    <a:pt x="23" y="77"/>
                    <a:pt x="0" y="159"/>
                    <a:pt x="52" y="202"/>
                  </a:cubicBezTo>
                  <a:cubicBezTo>
                    <a:pt x="68" y="215"/>
                    <a:pt x="87" y="219"/>
                    <a:pt x="107" y="217"/>
                  </a:cubicBezTo>
                  <a:cubicBezTo>
                    <a:pt x="206" y="211"/>
                    <a:pt x="305" y="204"/>
                    <a:pt x="404" y="200"/>
                  </a:cubicBezTo>
                  <a:lnTo>
                    <a:pt x="408" y="200"/>
                  </a:lnTo>
                  <a:lnTo>
                    <a:pt x="463" y="196"/>
                  </a:lnTo>
                  <a:lnTo>
                    <a:pt x="474" y="196"/>
                  </a:lnTo>
                  <a:cubicBezTo>
                    <a:pt x="760" y="180"/>
                    <a:pt x="1046" y="165"/>
                    <a:pt x="1332" y="159"/>
                  </a:cubicBezTo>
                  <a:cubicBezTo>
                    <a:pt x="1624" y="153"/>
                    <a:pt x="1916" y="151"/>
                    <a:pt x="2208" y="155"/>
                  </a:cubicBezTo>
                  <a:cubicBezTo>
                    <a:pt x="2782" y="159"/>
                    <a:pt x="3352" y="190"/>
                    <a:pt x="3913" y="231"/>
                  </a:cubicBezTo>
                  <a:cubicBezTo>
                    <a:pt x="4197" y="254"/>
                    <a:pt x="4481" y="283"/>
                    <a:pt x="4765" y="313"/>
                  </a:cubicBezTo>
                  <a:cubicBezTo>
                    <a:pt x="5049" y="344"/>
                    <a:pt x="5329" y="381"/>
                    <a:pt x="5609" y="420"/>
                  </a:cubicBezTo>
                  <a:cubicBezTo>
                    <a:pt x="5890" y="462"/>
                    <a:pt x="6172" y="503"/>
                    <a:pt x="6454" y="550"/>
                  </a:cubicBezTo>
                  <a:cubicBezTo>
                    <a:pt x="6734" y="597"/>
                    <a:pt x="7018" y="651"/>
                    <a:pt x="7297" y="704"/>
                  </a:cubicBezTo>
                  <a:cubicBezTo>
                    <a:pt x="7575" y="758"/>
                    <a:pt x="7853" y="807"/>
                    <a:pt x="8135" y="842"/>
                  </a:cubicBezTo>
                  <a:cubicBezTo>
                    <a:pt x="8423" y="879"/>
                    <a:pt x="8713" y="906"/>
                    <a:pt x="9005" y="922"/>
                  </a:cubicBezTo>
                  <a:cubicBezTo>
                    <a:pt x="9151" y="931"/>
                    <a:pt x="9295" y="937"/>
                    <a:pt x="9441" y="941"/>
                  </a:cubicBezTo>
                  <a:cubicBezTo>
                    <a:pt x="9482" y="941"/>
                    <a:pt x="9523" y="943"/>
                    <a:pt x="9567" y="943"/>
                  </a:cubicBezTo>
                  <a:cubicBezTo>
                    <a:pt x="9667" y="939"/>
                    <a:pt x="9766" y="937"/>
                    <a:pt x="9863" y="93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63"/>
            <p:cNvSpPr/>
            <p:nvPr/>
          </p:nvSpPr>
          <p:spPr>
            <a:xfrm>
              <a:off x="5225940" y="4717270"/>
              <a:ext cx="171881" cy="40470"/>
            </a:xfrm>
            <a:custGeom>
              <a:avLst/>
              <a:gdLst/>
              <a:ahLst/>
              <a:cxnLst/>
              <a:rect l="l" t="t" r="r" b="b"/>
              <a:pathLst>
                <a:path w="2200" h="518" extrusionOk="0">
                  <a:moveTo>
                    <a:pt x="151" y="478"/>
                  </a:moveTo>
                  <a:cubicBezTo>
                    <a:pt x="225" y="414"/>
                    <a:pt x="313" y="381"/>
                    <a:pt x="401" y="353"/>
                  </a:cubicBezTo>
                  <a:cubicBezTo>
                    <a:pt x="560" y="301"/>
                    <a:pt x="720" y="260"/>
                    <a:pt x="881" y="229"/>
                  </a:cubicBezTo>
                  <a:cubicBezTo>
                    <a:pt x="1210" y="170"/>
                    <a:pt x="1545" y="161"/>
                    <a:pt x="1874" y="207"/>
                  </a:cubicBezTo>
                  <a:cubicBezTo>
                    <a:pt x="1942" y="213"/>
                    <a:pt x="2010" y="223"/>
                    <a:pt x="2078" y="237"/>
                  </a:cubicBezTo>
                  <a:cubicBezTo>
                    <a:pt x="2171" y="250"/>
                    <a:pt x="2200" y="112"/>
                    <a:pt x="2109" y="87"/>
                  </a:cubicBezTo>
                  <a:cubicBezTo>
                    <a:pt x="1650" y="3"/>
                    <a:pt x="1171" y="1"/>
                    <a:pt x="716" y="110"/>
                  </a:cubicBezTo>
                  <a:cubicBezTo>
                    <a:pt x="490" y="165"/>
                    <a:pt x="247" y="211"/>
                    <a:pt x="60" y="357"/>
                  </a:cubicBezTo>
                  <a:cubicBezTo>
                    <a:pt x="0" y="421"/>
                    <a:pt x="74" y="517"/>
                    <a:pt x="151" y="47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63"/>
            <p:cNvSpPr/>
            <p:nvPr/>
          </p:nvSpPr>
          <p:spPr>
            <a:xfrm>
              <a:off x="7546323" y="4895400"/>
              <a:ext cx="69065" cy="245633"/>
            </a:xfrm>
            <a:custGeom>
              <a:avLst/>
              <a:gdLst/>
              <a:ahLst/>
              <a:cxnLst/>
              <a:rect l="l" t="t" r="r" b="b"/>
              <a:pathLst>
                <a:path w="884" h="3144" extrusionOk="0">
                  <a:moveTo>
                    <a:pt x="180" y="3057"/>
                  </a:moveTo>
                  <a:cubicBezTo>
                    <a:pt x="416" y="2621"/>
                    <a:pt x="591" y="2154"/>
                    <a:pt x="696" y="1669"/>
                  </a:cubicBezTo>
                  <a:cubicBezTo>
                    <a:pt x="805" y="1165"/>
                    <a:pt x="824" y="646"/>
                    <a:pt x="881" y="136"/>
                  </a:cubicBezTo>
                  <a:cubicBezTo>
                    <a:pt x="883" y="99"/>
                    <a:pt x="883" y="62"/>
                    <a:pt x="850" y="39"/>
                  </a:cubicBezTo>
                  <a:cubicBezTo>
                    <a:pt x="797" y="0"/>
                    <a:pt x="723" y="43"/>
                    <a:pt x="731" y="109"/>
                  </a:cubicBezTo>
                  <a:cubicBezTo>
                    <a:pt x="667" y="671"/>
                    <a:pt x="651" y="1245"/>
                    <a:pt x="513" y="1792"/>
                  </a:cubicBezTo>
                  <a:cubicBezTo>
                    <a:pt x="406" y="2208"/>
                    <a:pt x="250" y="2607"/>
                    <a:pt x="46" y="2983"/>
                  </a:cubicBezTo>
                  <a:cubicBezTo>
                    <a:pt x="1" y="3070"/>
                    <a:pt x="128" y="3144"/>
                    <a:pt x="180" y="305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63"/>
            <p:cNvSpPr/>
            <p:nvPr/>
          </p:nvSpPr>
          <p:spPr>
            <a:xfrm>
              <a:off x="4973276" y="4731802"/>
              <a:ext cx="278134" cy="441108"/>
            </a:xfrm>
            <a:custGeom>
              <a:avLst/>
              <a:gdLst/>
              <a:ahLst/>
              <a:cxnLst/>
              <a:rect l="l" t="t" r="r" b="b"/>
              <a:pathLst>
                <a:path w="3560" h="5646" extrusionOk="0">
                  <a:moveTo>
                    <a:pt x="173" y="5550"/>
                  </a:moveTo>
                  <a:cubicBezTo>
                    <a:pt x="636" y="4458"/>
                    <a:pt x="1134" y="3374"/>
                    <a:pt x="1755" y="2364"/>
                  </a:cubicBezTo>
                  <a:cubicBezTo>
                    <a:pt x="2123" y="1767"/>
                    <a:pt x="2564" y="1228"/>
                    <a:pt x="3004" y="687"/>
                  </a:cubicBezTo>
                  <a:cubicBezTo>
                    <a:pt x="3142" y="523"/>
                    <a:pt x="3269" y="348"/>
                    <a:pt x="3434" y="210"/>
                  </a:cubicBezTo>
                  <a:cubicBezTo>
                    <a:pt x="3559" y="177"/>
                    <a:pt x="3479" y="0"/>
                    <a:pt x="3366" y="70"/>
                  </a:cubicBezTo>
                  <a:cubicBezTo>
                    <a:pt x="3136" y="253"/>
                    <a:pt x="2967" y="504"/>
                    <a:pt x="2776" y="726"/>
                  </a:cubicBezTo>
                  <a:cubicBezTo>
                    <a:pt x="2463" y="1117"/>
                    <a:pt x="2144" y="1502"/>
                    <a:pt x="1866" y="1917"/>
                  </a:cubicBezTo>
                  <a:cubicBezTo>
                    <a:pt x="1387" y="2619"/>
                    <a:pt x="996" y="3376"/>
                    <a:pt x="634" y="4143"/>
                  </a:cubicBezTo>
                  <a:cubicBezTo>
                    <a:pt x="420" y="4592"/>
                    <a:pt x="223" y="5038"/>
                    <a:pt x="33" y="5495"/>
                  </a:cubicBezTo>
                  <a:cubicBezTo>
                    <a:pt x="0" y="5585"/>
                    <a:pt x="134" y="5645"/>
                    <a:pt x="173" y="555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63"/>
            <p:cNvSpPr/>
            <p:nvPr/>
          </p:nvSpPr>
          <p:spPr>
            <a:xfrm>
              <a:off x="7798518" y="2795660"/>
              <a:ext cx="14219" cy="52658"/>
            </a:xfrm>
            <a:custGeom>
              <a:avLst/>
              <a:gdLst/>
              <a:ahLst/>
              <a:cxnLst/>
              <a:rect l="l" t="t" r="r" b="b"/>
              <a:pathLst>
                <a:path w="182" h="674" extrusionOk="0">
                  <a:moveTo>
                    <a:pt x="93" y="669"/>
                  </a:moveTo>
                  <a:cubicBezTo>
                    <a:pt x="153" y="663"/>
                    <a:pt x="167" y="601"/>
                    <a:pt x="157" y="552"/>
                  </a:cubicBezTo>
                  <a:cubicBezTo>
                    <a:pt x="155" y="408"/>
                    <a:pt x="159" y="262"/>
                    <a:pt x="171" y="120"/>
                  </a:cubicBezTo>
                  <a:cubicBezTo>
                    <a:pt x="181" y="73"/>
                    <a:pt x="165" y="17"/>
                    <a:pt x="112" y="7"/>
                  </a:cubicBezTo>
                  <a:cubicBezTo>
                    <a:pt x="70" y="1"/>
                    <a:pt x="31" y="29"/>
                    <a:pt x="25" y="71"/>
                  </a:cubicBezTo>
                  <a:cubicBezTo>
                    <a:pt x="5" y="248"/>
                    <a:pt x="0" y="424"/>
                    <a:pt x="9" y="603"/>
                  </a:cubicBezTo>
                  <a:cubicBezTo>
                    <a:pt x="15" y="645"/>
                    <a:pt x="52" y="673"/>
                    <a:pt x="93" y="66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63"/>
            <p:cNvSpPr/>
            <p:nvPr/>
          </p:nvSpPr>
          <p:spPr>
            <a:xfrm>
              <a:off x="5520558" y="2549247"/>
              <a:ext cx="332433" cy="246180"/>
            </a:xfrm>
            <a:custGeom>
              <a:avLst/>
              <a:gdLst/>
              <a:ahLst/>
              <a:cxnLst/>
              <a:rect l="l" t="t" r="r" b="b"/>
              <a:pathLst>
                <a:path w="4255" h="3151" extrusionOk="0">
                  <a:moveTo>
                    <a:pt x="4174" y="3105"/>
                  </a:moveTo>
                  <a:cubicBezTo>
                    <a:pt x="4255" y="3011"/>
                    <a:pt x="4119" y="2928"/>
                    <a:pt x="4057" y="2871"/>
                  </a:cubicBezTo>
                  <a:cubicBezTo>
                    <a:pt x="3915" y="2747"/>
                    <a:pt x="3788" y="2607"/>
                    <a:pt x="3677" y="2455"/>
                  </a:cubicBezTo>
                  <a:cubicBezTo>
                    <a:pt x="3409" y="2052"/>
                    <a:pt x="3218" y="1597"/>
                    <a:pt x="2889" y="1237"/>
                  </a:cubicBezTo>
                  <a:cubicBezTo>
                    <a:pt x="2677" y="1015"/>
                    <a:pt x="2444" y="818"/>
                    <a:pt x="2193" y="643"/>
                  </a:cubicBezTo>
                  <a:cubicBezTo>
                    <a:pt x="1920" y="466"/>
                    <a:pt x="1623" y="330"/>
                    <a:pt x="1311" y="242"/>
                  </a:cubicBezTo>
                  <a:cubicBezTo>
                    <a:pt x="1019" y="161"/>
                    <a:pt x="716" y="128"/>
                    <a:pt x="424" y="54"/>
                  </a:cubicBezTo>
                  <a:cubicBezTo>
                    <a:pt x="309" y="32"/>
                    <a:pt x="192" y="1"/>
                    <a:pt x="76" y="1"/>
                  </a:cubicBezTo>
                  <a:cubicBezTo>
                    <a:pt x="33" y="3"/>
                    <a:pt x="0" y="36"/>
                    <a:pt x="0" y="79"/>
                  </a:cubicBezTo>
                  <a:cubicBezTo>
                    <a:pt x="2" y="137"/>
                    <a:pt x="56" y="159"/>
                    <a:pt x="107" y="153"/>
                  </a:cubicBezTo>
                  <a:cubicBezTo>
                    <a:pt x="294" y="172"/>
                    <a:pt x="467" y="223"/>
                    <a:pt x="650" y="258"/>
                  </a:cubicBezTo>
                  <a:cubicBezTo>
                    <a:pt x="846" y="301"/>
                    <a:pt x="1027" y="324"/>
                    <a:pt x="1214" y="371"/>
                  </a:cubicBezTo>
                  <a:cubicBezTo>
                    <a:pt x="1395" y="423"/>
                    <a:pt x="1570" y="486"/>
                    <a:pt x="1743" y="563"/>
                  </a:cubicBezTo>
                  <a:cubicBezTo>
                    <a:pt x="2002" y="690"/>
                    <a:pt x="2245" y="851"/>
                    <a:pt x="2463" y="1044"/>
                  </a:cubicBezTo>
                  <a:cubicBezTo>
                    <a:pt x="2664" y="1208"/>
                    <a:pt x="2841" y="1400"/>
                    <a:pt x="2989" y="1614"/>
                  </a:cubicBezTo>
                  <a:cubicBezTo>
                    <a:pt x="3170" y="1877"/>
                    <a:pt x="3314" y="2163"/>
                    <a:pt x="3479" y="2435"/>
                  </a:cubicBezTo>
                  <a:cubicBezTo>
                    <a:pt x="3625" y="2679"/>
                    <a:pt x="3831" y="2879"/>
                    <a:pt x="4045" y="3066"/>
                  </a:cubicBezTo>
                  <a:cubicBezTo>
                    <a:pt x="4055" y="3128"/>
                    <a:pt x="4131" y="3151"/>
                    <a:pt x="4174" y="310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63"/>
            <p:cNvSpPr/>
            <p:nvPr/>
          </p:nvSpPr>
          <p:spPr>
            <a:xfrm>
              <a:off x="7788205" y="2983711"/>
              <a:ext cx="556893" cy="155864"/>
            </a:xfrm>
            <a:custGeom>
              <a:avLst/>
              <a:gdLst/>
              <a:ahLst/>
              <a:cxnLst/>
              <a:rect l="l" t="t" r="r" b="b"/>
              <a:pathLst>
                <a:path w="7128" h="1995" extrusionOk="0">
                  <a:moveTo>
                    <a:pt x="104" y="1994"/>
                  </a:moveTo>
                  <a:cubicBezTo>
                    <a:pt x="400" y="1924"/>
                    <a:pt x="702" y="1891"/>
                    <a:pt x="1001" y="1840"/>
                  </a:cubicBezTo>
                  <a:cubicBezTo>
                    <a:pt x="1163" y="1809"/>
                    <a:pt x="1315" y="1745"/>
                    <a:pt x="1466" y="1679"/>
                  </a:cubicBezTo>
                  <a:cubicBezTo>
                    <a:pt x="2101" y="1412"/>
                    <a:pt x="2671" y="1011"/>
                    <a:pt x="3278" y="686"/>
                  </a:cubicBezTo>
                  <a:cubicBezTo>
                    <a:pt x="3959" y="334"/>
                    <a:pt x="4730" y="132"/>
                    <a:pt x="5500" y="178"/>
                  </a:cubicBezTo>
                  <a:lnTo>
                    <a:pt x="5492" y="178"/>
                  </a:lnTo>
                  <a:cubicBezTo>
                    <a:pt x="5819" y="198"/>
                    <a:pt x="6146" y="231"/>
                    <a:pt x="6475" y="217"/>
                  </a:cubicBezTo>
                  <a:cubicBezTo>
                    <a:pt x="6642" y="212"/>
                    <a:pt x="6808" y="200"/>
                    <a:pt x="6975" y="206"/>
                  </a:cubicBezTo>
                  <a:cubicBezTo>
                    <a:pt x="7082" y="231"/>
                    <a:pt x="7127" y="81"/>
                    <a:pt x="7012" y="56"/>
                  </a:cubicBezTo>
                  <a:cubicBezTo>
                    <a:pt x="6693" y="42"/>
                    <a:pt x="6372" y="81"/>
                    <a:pt x="6053" y="62"/>
                  </a:cubicBezTo>
                  <a:cubicBezTo>
                    <a:pt x="5852" y="52"/>
                    <a:pt x="5650" y="31"/>
                    <a:pt x="5450" y="23"/>
                  </a:cubicBezTo>
                  <a:cubicBezTo>
                    <a:pt x="4922" y="1"/>
                    <a:pt x="4385" y="89"/>
                    <a:pt x="3887" y="260"/>
                  </a:cubicBezTo>
                  <a:cubicBezTo>
                    <a:pt x="3130" y="509"/>
                    <a:pt x="2488" y="1007"/>
                    <a:pt x="1782" y="1362"/>
                  </a:cubicBezTo>
                  <a:cubicBezTo>
                    <a:pt x="1521" y="1490"/>
                    <a:pt x="1260" y="1626"/>
                    <a:pt x="976" y="1690"/>
                  </a:cubicBezTo>
                  <a:cubicBezTo>
                    <a:pt x="826" y="1718"/>
                    <a:pt x="676" y="1737"/>
                    <a:pt x="523" y="1760"/>
                  </a:cubicBezTo>
                  <a:cubicBezTo>
                    <a:pt x="373" y="1782"/>
                    <a:pt x="229" y="1813"/>
                    <a:pt x="83" y="1844"/>
                  </a:cubicBezTo>
                  <a:cubicBezTo>
                    <a:pt x="1" y="1871"/>
                    <a:pt x="17" y="1992"/>
                    <a:pt x="104" y="199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63"/>
            <p:cNvSpPr/>
            <p:nvPr/>
          </p:nvSpPr>
          <p:spPr>
            <a:xfrm>
              <a:off x="7890005" y="3668416"/>
              <a:ext cx="226179" cy="38126"/>
            </a:xfrm>
            <a:custGeom>
              <a:avLst/>
              <a:gdLst/>
              <a:ahLst/>
              <a:cxnLst/>
              <a:rect l="l" t="t" r="r" b="b"/>
              <a:pathLst>
                <a:path w="2895" h="488" extrusionOk="0">
                  <a:moveTo>
                    <a:pt x="2888" y="410"/>
                  </a:moveTo>
                  <a:cubicBezTo>
                    <a:pt x="2895" y="299"/>
                    <a:pt x="2753" y="319"/>
                    <a:pt x="2681" y="295"/>
                  </a:cubicBezTo>
                  <a:cubicBezTo>
                    <a:pt x="2530" y="262"/>
                    <a:pt x="2380" y="227"/>
                    <a:pt x="2238" y="196"/>
                  </a:cubicBezTo>
                  <a:cubicBezTo>
                    <a:pt x="1917" y="118"/>
                    <a:pt x="1588" y="91"/>
                    <a:pt x="1259" y="60"/>
                  </a:cubicBezTo>
                  <a:cubicBezTo>
                    <a:pt x="868" y="7"/>
                    <a:pt x="473" y="0"/>
                    <a:pt x="82" y="39"/>
                  </a:cubicBezTo>
                  <a:cubicBezTo>
                    <a:pt x="0" y="64"/>
                    <a:pt x="14" y="186"/>
                    <a:pt x="101" y="190"/>
                  </a:cubicBezTo>
                  <a:cubicBezTo>
                    <a:pt x="198" y="183"/>
                    <a:pt x="292" y="175"/>
                    <a:pt x="387" y="171"/>
                  </a:cubicBezTo>
                  <a:cubicBezTo>
                    <a:pt x="714" y="149"/>
                    <a:pt x="1018" y="186"/>
                    <a:pt x="1339" y="223"/>
                  </a:cubicBezTo>
                  <a:cubicBezTo>
                    <a:pt x="1730" y="249"/>
                    <a:pt x="2119" y="313"/>
                    <a:pt x="2500" y="412"/>
                  </a:cubicBezTo>
                  <a:cubicBezTo>
                    <a:pt x="2592" y="432"/>
                    <a:pt x="2687" y="451"/>
                    <a:pt x="2781" y="472"/>
                  </a:cubicBezTo>
                  <a:cubicBezTo>
                    <a:pt x="2827" y="488"/>
                    <a:pt x="2880" y="459"/>
                    <a:pt x="2888" y="41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63"/>
            <p:cNvSpPr/>
            <p:nvPr/>
          </p:nvSpPr>
          <p:spPr>
            <a:xfrm>
              <a:off x="6641920" y="3560054"/>
              <a:ext cx="23204" cy="45783"/>
            </a:xfrm>
            <a:custGeom>
              <a:avLst/>
              <a:gdLst/>
              <a:ahLst/>
              <a:cxnLst/>
              <a:rect l="l" t="t" r="r" b="b"/>
              <a:pathLst>
                <a:path w="297" h="586" extrusionOk="0">
                  <a:moveTo>
                    <a:pt x="167" y="490"/>
                  </a:moveTo>
                  <a:cubicBezTo>
                    <a:pt x="196" y="371"/>
                    <a:pt x="219" y="250"/>
                    <a:pt x="270" y="139"/>
                  </a:cubicBezTo>
                  <a:cubicBezTo>
                    <a:pt x="297" y="58"/>
                    <a:pt x="190" y="1"/>
                    <a:pt x="136" y="67"/>
                  </a:cubicBezTo>
                  <a:cubicBezTo>
                    <a:pt x="79" y="190"/>
                    <a:pt x="50" y="324"/>
                    <a:pt x="21" y="455"/>
                  </a:cubicBezTo>
                  <a:cubicBezTo>
                    <a:pt x="1" y="552"/>
                    <a:pt x="143" y="585"/>
                    <a:pt x="169" y="49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63"/>
            <p:cNvSpPr/>
            <p:nvPr/>
          </p:nvSpPr>
          <p:spPr>
            <a:xfrm>
              <a:off x="6603325" y="3708573"/>
              <a:ext cx="17657" cy="39611"/>
            </a:xfrm>
            <a:custGeom>
              <a:avLst/>
              <a:gdLst/>
              <a:ahLst/>
              <a:cxnLst/>
              <a:rect l="l" t="t" r="r" b="b"/>
              <a:pathLst>
                <a:path w="226" h="507" extrusionOk="0">
                  <a:moveTo>
                    <a:pt x="122" y="507"/>
                  </a:moveTo>
                  <a:cubicBezTo>
                    <a:pt x="225" y="496"/>
                    <a:pt x="186" y="375"/>
                    <a:pt x="192" y="305"/>
                  </a:cubicBezTo>
                  <a:cubicBezTo>
                    <a:pt x="200" y="235"/>
                    <a:pt x="205" y="159"/>
                    <a:pt x="211" y="85"/>
                  </a:cubicBezTo>
                  <a:cubicBezTo>
                    <a:pt x="215" y="44"/>
                    <a:pt x="184" y="7"/>
                    <a:pt x="143" y="3"/>
                  </a:cubicBezTo>
                  <a:cubicBezTo>
                    <a:pt x="26" y="1"/>
                    <a:pt x="61" y="157"/>
                    <a:pt x="44" y="233"/>
                  </a:cubicBezTo>
                  <a:cubicBezTo>
                    <a:pt x="48" y="313"/>
                    <a:pt x="1" y="507"/>
                    <a:pt x="122" y="50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63"/>
            <p:cNvSpPr/>
            <p:nvPr/>
          </p:nvSpPr>
          <p:spPr>
            <a:xfrm>
              <a:off x="6604654" y="3803732"/>
              <a:ext cx="18360" cy="27892"/>
            </a:xfrm>
            <a:custGeom>
              <a:avLst/>
              <a:gdLst/>
              <a:ahLst/>
              <a:cxnLst/>
              <a:rect l="l" t="t" r="r" b="b"/>
              <a:pathLst>
                <a:path w="235" h="357" extrusionOk="0">
                  <a:moveTo>
                    <a:pt x="148" y="350"/>
                  </a:moveTo>
                  <a:cubicBezTo>
                    <a:pt x="216" y="338"/>
                    <a:pt x="216" y="270"/>
                    <a:pt x="204" y="217"/>
                  </a:cubicBezTo>
                  <a:cubicBezTo>
                    <a:pt x="188" y="134"/>
                    <a:pt x="235" y="7"/>
                    <a:pt x="120" y="1"/>
                  </a:cubicBezTo>
                  <a:cubicBezTo>
                    <a:pt x="0" y="9"/>
                    <a:pt x="58" y="208"/>
                    <a:pt x="60" y="289"/>
                  </a:cubicBezTo>
                  <a:cubicBezTo>
                    <a:pt x="68" y="330"/>
                    <a:pt x="107" y="356"/>
                    <a:pt x="148" y="35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63"/>
            <p:cNvSpPr/>
            <p:nvPr/>
          </p:nvSpPr>
          <p:spPr>
            <a:xfrm>
              <a:off x="7394756" y="1752274"/>
              <a:ext cx="99066" cy="198991"/>
            </a:xfrm>
            <a:custGeom>
              <a:avLst/>
              <a:gdLst/>
              <a:ahLst/>
              <a:cxnLst/>
              <a:rect l="l" t="t" r="r" b="b"/>
              <a:pathLst>
                <a:path w="1268" h="2547" extrusionOk="0">
                  <a:moveTo>
                    <a:pt x="1204" y="2537"/>
                  </a:moveTo>
                  <a:cubicBezTo>
                    <a:pt x="1243" y="2524"/>
                    <a:pt x="1268" y="2483"/>
                    <a:pt x="1256" y="2442"/>
                  </a:cubicBezTo>
                  <a:cubicBezTo>
                    <a:pt x="1210" y="2280"/>
                    <a:pt x="1153" y="2121"/>
                    <a:pt x="1091" y="1965"/>
                  </a:cubicBezTo>
                  <a:cubicBezTo>
                    <a:pt x="951" y="1592"/>
                    <a:pt x="690" y="1290"/>
                    <a:pt x="459" y="971"/>
                  </a:cubicBezTo>
                  <a:cubicBezTo>
                    <a:pt x="326" y="769"/>
                    <a:pt x="231" y="543"/>
                    <a:pt x="178" y="307"/>
                  </a:cubicBezTo>
                  <a:cubicBezTo>
                    <a:pt x="167" y="255"/>
                    <a:pt x="159" y="202"/>
                    <a:pt x="155" y="146"/>
                  </a:cubicBezTo>
                  <a:cubicBezTo>
                    <a:pt x="155" y="84"/>
                    <a:pt x="161" y="2"/>
                    <a:pt x="77" y="0"/>
                  </a:cubicBezTo>
                  <a:cubicBezTo>
                    <a:pt x="36" y="0"/>
                    <a:pt x="1" y="33"/>
                    <a:pt x="1" y="76"/>
                  </a:cubicBezTo>
                  <a:cubicBezTo>
                    <a:pt x="1" y="196"/>
                    <a:pt x="17" y="313"/>
                    <a:pt x="48" y="426"/>
                  </a:cubicBezTo>
                  <a:cubicBezTo>
                    <a:pt x="101" y="623"/>
                    <a:pt x="182" y="811"/>
                    <a:pt x="285" y="986"/>
                  </a:cubicBezTo>
                  <a:cubicBezTo>
                    <a:pt x="439" y="1228"/>
                    <a:pt x="636" y="1438"/>
                    <a:pt x="782" y="1687"/>
                  </a:cubicBezTo>
                  <a:cubicBezTo>
                    <a:pt x="889" y="1864"/>
                    <a:pt x="966" y="2059"/>
                    <a:pt x="1035" y="2255"/>
                  </a:cubicBezTo>
                  <a:cubicBezTo>
                    <a:pt x="1060" y="2331"/>
                    <a:pt x="1087" y="2407"/>
                    <a:pt x="1110" y="2483"/>
                  </a:cubicBezTo>
                  <a:cubicBezTo>
                    <a:pt x="1122" y="2524"/>
                    <a:pt x="1163" y="2547"/>
                    <a:pt x="1204" y="253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63"/>
            <p:cNvSpPr/>
            <p:nvPr/>
          </p:nvSpPr>
          <p:spPr>
            <a:xfrm>
              <a:off x="7384677" y="1691648"/>
              <a:ext cx="13516" cy="27579"/>
            </a:xfrm>
            <a:custGeom>
              <a:avLst/>
              <a:gdLst/>
              <a:ahLst/>
              <a:cxnLst/>
              <a:rect l="l" t="t" r="r" b="b"/>
              <a:pathLst>
                <a:path w="173" h="353" extrusionOk="0">
                  <a:moveTo>
                    <a:pt x="158" y="289"/>
                  </a:moveTo>
                  <a:cubicBezTo>
                    <a:pt x="169" y="227"/>
                    <a:pt x="173" y="163"/>
                    <a:pt x="173" y="101"/>
                  </a:cubicBezTo>
                  <a:cubicBezTo>
                    <a:pt x="171" y="1"/>
                    <a:pt x="25" y="1"/>
                    <a:pt x="21" y="101"/>
                  </a:cubicBezTo>
                  <a:cubicBezTo>
                    <a:pt x="21" y="149"/>
                    <a:pt x="17" y="198"/>
                    <a:pt x="10" y="247"/>
                  </a:cubicBezTo>
                  <a:cubicBezTo>
                    <a:pt x="0" y="286"/>
                    <a:pt x="23" y="330"/>
                    <a:pt x="64" y="340"/>
                  </a:cubicBezTo>
                  <a:cubicBezTo>
                    <a:pt x="105" y="352"/>
                    <a:pt x="146" y="328"/>
                    <a:pt x="158" y="28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63"/>
            <p:cNvSpPr/>
            <p:nvPr/>
          </p:nvSpPr>
          <p:spPr>
            <a:xfrm>
              <a:off x="6470900" y="907800"/>
              <a:ext cx="117426" cy="164146"/>
            </a:xfrm>
            <a:custGeom>
              <a:avLst/>
              <a:gdLst/>
              <a:ahLst/>
              <a:cxnLst/>
              <a:rect l="l" t="t" r="r" b="b"/>
              <a:pathLst>
                <a:path w="1503" h="2101" extrusionOk="0">
                  <a:moveTo>
                    <a:pt x="1478" y="2062"/>
                  </a:moveTo>
                  <a:cubicBezTo>
                    <a:pt x="1502" y="2029"/>
                    <a:pt x="1496" y="1982"/>
                    <a:pt x="1463" y="1955"/>
                  </a:cubicBezTo>
                  <a:cubicBezTo>
                    <a:pt x="1309" y="1833"/>
                    <a:pt x="1159" y="1708"/>
                    <a:pt x="1011" y="1580"/>
                  </a:cubicBezTo>
                  <a:cubicBezTo>
                    <a:pt x="723" y="1317"/>
                    <a:pt x="435" y="1029"/>
                    <a:pt x="280" y="665"/>
                  </a:cubicBezTo>
                  <a:cubicBezTo>
                    <a:pt x="206" y="486"/>
                    <a:pt x="182" y="290"/>
                    <a:pt x="161" y="97"/>
                  </a:cubicBezTo>
                  <a:cubicBezTo>
                    <a:pt x="147" y="0"/>
                    <a:pt x="1" y="19"/>
                    <a:pt x="11" y="118"/>
                  </a:cubicBezTo>
                  <a:cubicBezTo>
                    <a:pt x="32" y="334"/>
                    <a:pt x="62" y="552"/>
                    <a:pt x="151" y="751"/>
                  </a:cubicBezTo>
                  <a:cubicBezTo>
                    <a:pt x="332" y="1152"/>
                    <a:pt x="655" y="1467"/>
                    <a:pt x="980" y="1755"/>
                  </a:cubicBezTo>
                  <a:cubicBezTo>
                    <a:pt x="1107" y="1864"/>
                    <a:pt x="1237" y="1971"/>
                    <a:pt x="1371" y="2076"/>
                  </a:cubicBezTo>
                  <a:cubicBezTo>
                    <a:pt x="1404" y="2101"/>
                    <a:pt x="1451" y="2095"/>
                    <a:pt x="1478" y="206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63"/>
            <p:cNvSpPr/>
            <p:nvPr/>
          </p:nvSpPr>
          <p:spPr>
            <a:xfrm>
              <a:off x="6618951" y="1080539"/>
              <a:ext cx="47502" cy="38048"/>
            </a:xfrm>
            <a:custGeom>
              <a:avLst/>
              <a:gdLst/>
              <a:ahLst/>
              <a:cxnLst/>
              <a:rect l="l" t="t" r="r" b="b"/>
              <a:pathLst>
                <a:path w="608" h="487" extrusionOk="0">
                  <a:moveTo>
                    <a:pt x="591" y="431"/>
                  </a:moveTo>
                  <a:cubicBezTo>
                    <a:pt x="607" y="388"/>
                    <a:pt x="583" y="338"/>
                    <a:pt x="539" y="326"/>
                  </a:cubicBezTo>
                  <a:cubicBezTo>
                    <a:pt x="439" y="277"/>
                    <a:pt x="342" y="221"/>
                    <a:pt x="247" y="159"/>
                  </a:cubicBezTo>
                  <a:cubicBezTo>
                    <a:pt x="181" y="122"/>
                    <a:pt x="99" y="1"/>
                    <a:pt x="25" y="85"/>
                  </a:cubicBezTo>
                  <a:cubicBezTo>
                    <a:pt x="0" y="118"/>
                    <a:pt x="7" y="166"/>
                    <a:pt x="37" y="190"/>
                  </a:cubicBezTo>
                  <a:cubicBezTo>
                    <a:pt x="101" y="244"/>
                    <a:pt x="169" y="291"/>
                    <a:pt x="239" y="334"/>
                  </a:cubicBezTo>
                  <a:cubicBezTo>
                    <a:pt x="319" y="386"/>
                    <a:pt x="406" y="429"/>
                    <a:pt x="490" y="470"/>
                  </a:cubicBezTo>
                  <a:cubicBezTo>
                    <a:pt x="529" y="486"/>
                    <a:pt x="574" y="468"/>
                    <a:pt x="591" y="43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63"/>
            <p:cNvSpPr/>
            <p:nvPr/>
          </p:nvSpPr>
          <p:spPr>
            <a:xfrm>
              <a:off x="7736797" y="1202886"/>
              <a:ext cx="238601" cy="960109"/>
            </a:xfrm>
            <a:custGeom>
              <a:avLst/>
              <a:gdLst/>
              <a:ahLst/>
              <a:cxnLst/>
              <a:rect l="l" t="t" r="r" b="b"/>
              <a:pathLst>
                <a:path w="3054" h="12289" extrusionOk="0">
                  <a:moveTo>
                    <a:pt x="1854" y="12231"/>
                  </a:moveTo>
                  <a:cubicBezTo>
                    <a:pt x="2012" y="12027"/>
                    <a:pt x="2183" y="11832"/>
                    <a:pt x="2319" y="11614"/>
                  </a:cubicBezTo>
                  <a:cubicBezTo>
                    <a:pt x="2444" y="11404"/>
                    <a:pt x="2547" y="11182"/>
                    <a:pt x="2626" y="10951"/>
                  </a:cubicBezTo>
                  <a:cubicBezTo>
                    <a:pt x="3053" y="9768"/>
                    <a:pt x="3014" y="8452"/>
                    <a:pt x="2667" y="7252"/>
                  </a:cubicBezTo>
                  <a:cubicBezTo>
                    <a:pt x="2525" y="6750"/>
                    <a:pt x="2270" y="6294"/>
                    <a:pt x="2027" y="5837"/>
                  </a:cubicBezTo>
                  <a:cubicBezTo>
                    <a:pt x="1685" y="5162"/>
                    <a:pt x="1309" y="4508"/>
                    <a:pt x="922" y="3860"/>
                  </a:cubicBezTo>
                  <a:cubicBezTo>
                    <a:pt x="546" y="3245"/>
                    <a:pt x="305" y="2547"/>
                    <a:pt x="270" y="1825"/>
                  </a:cubicBezTo>
                  <a:cubicBezTo>
                    <a:pt x="241" y="1336"/>
                    <a:pt x="268" y="848"/>
                    <a:pt x="231" y="358"/>
                  </a:cubicBezTo>
                  <a:cubicBezTo>
                    <a:pt x="225" y="262"/>
                    <a:pt x="210" y="167"/>
                    <a:pt x="196" y="70"/>
                  </a:cubicBezTo>
                  <a:cubicBezTo>
                    <a:pt x="190" y="29"/>
                    <a:pt x="151" y="0"/>
                    <a:pt x="109" y="7"/>
                  </a:cubicBezTo>
                  <a:cubicBezTo>
                    <a:pt x="0" y="31"/>
                    <a:pt x="64" y="157"/>
                    <a:pt x="66" y="233"/>
                  </a:cubicBezTo>
                  <a:cubicBezTo>
                    <a:pt x="99" y="533"/>
                    <a:pt x="99" y="838"/>
                    <a:pt x="103" y="1140"/>
                  </a:cubicBezTo>
                  <a:cubicBezTo>
                    <a:pt x="85" y="2066"/>
                    <a:pt x="192" y="2844"/>
                    <a:pt x="638" y="3669"/>
                  </a:cubicBezTo>
                  <a:cubicBezTo>
                    <a:pt x="1081" y="4440"/>
                    <a:pt x="1531" y="5183"/>
                    <a:pt x="1930" y="5981"/>
                  </a:cubicBezTo>
                  <a:cubicBezTo>
                    <a:pt x="2117" y="6339"/>
                    <a:pt x="2325" y="6705"/>
                    <a:pt x="2453" y="7088"/>
                  </a:cubicBezTo>
                  <a:cubicBezTo>
                    <a:pt x="2905" y="8452"/>
                    <a:pt x="2932" y="10009"/>
                    <a:pt x="2305" y="11323"/>
                  </a:cubicBezTo>
                  <a:cubicBezTo>
                    <a:pt x="2208" y="11517"/>
                    <a:pt x="2089" y="11698"/>
                    <a:pt x="1949" y="11865"/>
                  </a:cubicBezTo>
                  <a:cubicBezTo>
                    <a:pt x="1879" y="11955"/>
                    <a:pt x="1805" y="12046"/>
                    <a:pt x="1733" y="12136"/>
                  </a:cubicBezTo>
                  <a:cubicBezTo>
                    <a:pt x="1694" y="12214"/>
                    <a:pt x="1790" y="12288"/>
                    <a:pt x="1854" y="1222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63"/>
            <p:cNvSpPr/>
            <p:nvPr/>
          </p:nvSpPr>
          <p:spPr>
            <a:xfrm>
              <a:off x="6226283" y="1037178"/>
              <a:ext cx="118363" cy="430170"/>
            </a:xfrm>
            <a:custGeom>
              <a:avLst/>
              <a:gdLst/>
              <a:ahLst/>
              <a:cxnLst/>
              <a:rect l="l" t="t" r="r" b="b"/>
              <a:pathLst>
                <a:path w="1515" h="5506" extrusionOk="0">
                  <a:moveTo>
                    <a:pt x="1484" y="5479"/>
                  </a:moveTo>
                  <a:cubicBezTo>
                    <a:pt x="1515" y="5446"/>
                    <a:pt x="1513" y="5395"/>
                    <a:pt x="1480" y="5366"/>
                  </a:cubicBezTo>
                  <a:cubicBezTo>
                    <a:pt x="1161" y="5014"/>
                    <a:pt x="891" y="4623"/>
                    <a:pt x="679" y="4199"/>
                  </a:cubicBezTo>
                  <a:cubicBezTo>
                    <a:pt x="206" y="3222"/>
                    <a:pt x="208" y="2062"/>
                    <a:pt x="562" y="1048"/>
                  </a:cubicBezTo>
                  <a:cubicBezTo>
                    <a:pt x="640" y="823"/>
                    <a:pt x="733" y="607"/>
                    <a:pt x="840" y="395"/>
                  </a:cubicBezTo>
                  <a:cubicBezTo>
                    <a:pt x="875" y="326"/>
                    <a:pt x="912" y="256"/>
                    <a:pt x="941" y="184"/>
                  </a:cubicBezTo>
                  <a:cubicBezTo>
                    <a:pt x="967" y="128"/>
                    <a:pt x="994" y="35"/>
                    <a:pt x="914" y="13"/>
                  </a:cubicBezTo>
                  <a:cubicBezTo>
                    <a:pt x="860" y="0"/>
                    <a:pt x="821" y="38"/>
                    <a:pt x="815" y="89"/>
                  </a:cubicBezTo>
                  <a:cubicBezTo>
                    <a:pt x="690" y="377"/>
                    <a:pt x="538" y="651"/>
                    <a:pt x="437" y="947"/>
                  </a:cubicBezTo>
                  <a:cubicBezTo>
                    <a:pt x="1" y="2144"/>
                    <a:pt x="56" y="3531"/>
                    <a:pt x="741" y="4625"/>
                  </a:cubicBezTo>
                  <a:cubicBezTo>
                    <a:pt x="873" y="4845"/>
                    <a:pt x="1021" y="5057"/>
                    <a:pt x="1188" y="5255"/>
                  </a:cubicBezTo>
                  <a:cubicBezTo>
                    <a:pt x="1249" y="5329"/>
                    <a:pt x="1311" y="5405"/>
                    <a:pt x="1377" y="5477"/>
                  </a:cubicBezTo>
                  <a:cubicBezTo>
                    <a:pt x="1406" y="5506"/>
                    <a:pt x="1453" y="5506"/>
                    <a:pt x="1484" y="547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63"/>
            <p:cNvSpPr/>
            <p:nvPr/>
          </p:nvSpPr>
          <p:spPr>
            <a:xfrm>
              <a:off x="6550668" y="1595708"/>
              <a:ext cx="26720" cy="35548"/>
            </a:xfrm>
            <a:custGeom>
              <a:avLst/>
              <a:gdLst/>
              <a:ahLst/>
              <a:cxnLst/>
              <a:rect l="l" t="t" r="r" b="b"/>
              <a:pathLst>
                <a:path w="342" h="455" extrusionOk="0">
                  <a:moveTo>
                    <a:pt x="270" y="358"/>
                  </a:moveTo>
                  <a:cubicBezTo>
                    <a:pt x="342" y="278"/>
                    <a:pt x="224" y="223"/>
                    <a:pt x="185" y="163"/>
                  </a:cubicBezTo>
                  <a:cubicBezTo>
                    <a:pt x="158" y="124"/>
                    <a:pt x="165" y="70"/>
                    <a:pt x="128" y="39"/>
                  </a:cubicBezTo>
                  <a:cubicBezTo>
                    <a:pt x="74" y="0"/>
                    <a:pt x="0" y="44"/>
                    <a:pt x="6" y="109"/>
                  </a:cubicBezTo>
                  <a:cubicBezTo>
                    <a:pt x="12" y="196"/>
                    <a:pt x="169" y="455"/>
                    <a:pt x="270" y="35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63"/>
            <p:cNvSpPr/>
            <p:nvPr/>
          </p:nvSpPr>
          <p:spPr>
            <a:xfrm>
              <a:off x="5557356" y="2041735"/>
              <a:ext cx="140551" cy="275399"/>
            </a:xfrm>
            <a:custGeom>
              <a:avLst/>
              <a:gdLst/>
              <a:ahLst/>
              <a:cxnLst/>
              <a:rect l="l" t="t" r="r" b="b"/>
              <a:pathLst>
                <a:path w="1799" h="3525" extrusionOk="0">
                  <a:moveTo>
                    <a:pt x="64" y="3514"/>
                  </a:moveTo>
                  <a:cubicBezTo>
                    <a:pt x="25" y="3504"/>
                    <a:pt x="0" y="3460"/>
                    <a:pt x="11" y="3421"/>
                  </a:cubicBezTo>
                  <a:cubicBezTo>
                    <a:pt x="116" y="3105"/>
                    <a:pt x="220" y="2786"/>
                    <a:pt x="334" y="2471"/>
                  </a:cubicBezTo>
                  <a:cubicBezTo>
                    <a:pt x="646" y="1603"/>
                    <a:pt x="1128" y="807"/>
                    <a:pt x="1632" y="39"/>
                  </a:cubicBezTo>
                  <a:cubicBezTo>
                    <a:pt x="1658" y="6"/>
                    <a:pt x="1706" y="0"/>
                    <a:pt x="1739" y="25"/>
                  </a:cubicBezTo>
                  <a:cubicBezTo>
                    <a:pt x="1798" y="74"/>
                    <a:pt x="1753" y="136"/>
                    <a:pt x="1718" y="181"/>
                  </a:cubicBezTo>
                  <a:cubicBezTo>
                    <a:pt x="1327" y="794"/>
                    <a:pt x="938" y="1416"/>
                    <a:pt x="652" y="2084"/>
                  </a:cubicBezTo>
                  <a:cubicBezTo>
                    <a:pt x="457" y="2533"/>
                    <a:pt x="313" y="3000"/>
                    <a:pt x="159" y="3462"/>
                  </a:cubicBezTo>
                  <a:cubicBezTo>
                    <a:pt x="146" y="3502"/>
                    <a:pt x="105" y="3524"/>
                    <a:pt x="64" y="351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63"/>
            <p:cNvSpPr/>
            <p:nvPr/>
          </p:nvSpPr>
          <p:spPr>
            <a:xfrm>
              <a:off x="5521339" y="2353071"/>
              <a:ext cx="23048" cy="44845"/>
            </a:xfrm>
            <a:custGeom>
              <a:avLst/>
              <a:gdLst/>
              <a:ahLst/>
              <a:cxnLst/>
              <a:rect l="l" t="t" r="r" b="b"/>
              <a:pathLst>
                <a:path w="295" h="574" extrusionOk="0">
                  <a:moveTo>
                    <a:pt x="64" y="564"/>
                  </a:moveTo>
                  <a:cubicBezTo>
                    <a:pt x="25" y="551"/>
                    <a:pt x="1" y="510"/>
                    <a:pt x="11" y="469"/>
                  </a:cubicBezTo>
                  <a:cubicBezTo>
                    <a:pt x="50" y="333"/>
                    <a:pt x="91" y="198"/>
                    <a:pt x="136" y="64"/>
                  </a:cubicBezTo>
                  <a:cubicBezTo>
                    <a:pt x="149" y="23"/>
                    <a:pt x="190" y="0"/>
                    <a:pt x="231" y="10"/>
                  </a:cubicBezTo>
                  <a:cubicBezTo>
                    <a:pt x="270" y="23"/>
                    <a:pt x="295" y="64"/>
                    <a:pt x="284" y="103"/>
                  </a:cubicBezTo>
                  <a:cubicBezTo>
                    <a:pt x="239" y="239"/>
                    <a:pt x="196" y="374"/>
                    <a:pt x="157" y="510"/>
                  </a:cubicBezTo>
                  <a:cubicBezTo>
                    <a:pt x="147" y="549"/>
                    <a:pt x="105" y="574"/>
                    <a:pt x="64" y="56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63"/>
            <p:cNvSpPr/>
            <p:nvPr/>
          </p:nvSpPr>
          <p:spPr>
            <a:xfrm>
              <a:off x="8154388" y="2785191"/>
              <a:ext cx="22579" cy="214694"/>
            </a:xfrm>
            <a:custGeom>
              <a:avLst/>
              <a:gdLst/>
              <a:ahLst/>
              <a:cxnLst/>
              <a:rect l="l" t="t" r="r" b="b"/>
              <a:pathLst>
                <a:path w="289" h="2748" extrusionOk="0">
                  <a:moveTo>
                    <a:pt x="70" y="2743"/>
                  </a:moveTo>
                  <a:cubicBezTo>
                    <a:pt x="29" y="2737"/>
                    <a:pt x="0" y="2698"/>
                    <a:pt x="4" y="2657"/>
                  </a:cubicBezTo>
                  <a:cubicBezTo>
                    <a:pt x="85" y="2233"/>
                    <a:pt x="115" y="1799"/>
                    <a:pt x="119" y="1367"/>
                  </a:cubicBezTo>
                  <a:cubicBezTo>
                    <a:pt x="117" y="941"/>
                    <a:pt x="107" y="515"/>
                    <a:pt x="50" y="96"/>
                  </a:cubicBezTo>
                  <a:cubicBezTo>
                    <a:pt x="43" y="52"/>
                    <a:pt x="72" y="15"/>
                    <a:pt x="113" y="9"/>
                  </a:cubicBezTo>
                  <a:cubicBezTo>
                    <a:pt x="214" y="1"/>
                    <a:pt x="200" y="112"/>
                    <a:pt x="214" y="180"/>
                  </a:cubicBezTo>
                  <a:cubicBezTo>
                    <a:pt x="276" y="750"/>
                    <a:pt x="288" y="1326"/>
                    <a:pt x="251" y="1898"/>
                  </a:cubicBezTo>
                  <a:cubicBezTo>
                    <a:pt x="237" y="2159"/>
                    <a:pt x="204" y="2420"/>
                    <a:pt x="157" y="2677"/>
                  </a:cubicBezTo>
                  <a:cubicBezTo>
                    <a:pt x="150" y="2719"/>
                    <a:pt x="111" y="2747"/>
                    <a:pt x="70" y="274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63"/>
            <p:cNvSpPr/>
            <p:nvPr/>
          </p:nvSpPr>
          <p:spPr>
            <a:xfrm>
              <a:off x="8083605" y="2942929"/>
              <a:ext cx="22110" cy="72502"/>
            </a:xfrm>
            <a:custGeom>
              <a:avLst/>
              <a:gdLst/>
              <a:ahLst/>
              <a:cxnLst/>
              <a:rect l="l" t="t" r="r" b="b"/>
              <a:pathLst>
                <a:path w="283" h="928" extrusionOk="0">
                  <a:moveTo>
                    <a:pt x="98" y="918"/>
                  </a:moveTo>
                  <a:cubicBezTo>
                    <a:pt x="1" y="887"/>
                    <a:pt x="61" y="778"/>
                    <a:pt x="71" y="710"/>
                  </a:cubicBezTo>
                  <a:cubicBezTo>
                    <a:pt x="98" y="570"/>
                    <a:pt x="116" y="430"/>
                    <a:pt x="124" y="290"/>
                  </a:cubicBezTo>
                  <a:cubicBezTo>
                    <a:pt x="129" y="222"/>
                    <a:pt x="131" y="154"/>
                    <a:pt x="131" y="86"/>
                  </a:cubicBezTo>
                  <a:cubicBezTo>
                    <a:pt x="145" y="0"/>
                    <a:pt x="268" y="0"/>
                    <a:pt x="283" y="86"/>
                  </a:cubicBezTo>
                  <a:cubicBezTo>
                    <a:pt x="283" y="212"/>
                    <a:pt x="275" y="335"/>
                    <a:pt x="262" y="461"/>
                  </a:cubicBezTo>
                  <a:cubicBezTo>
                    <a:pt x="248" y="597"/>
                    <a:pt x="225" y="732"/>
                    <a:pt x="190" y="864"/>
                  </a:cubicBezTo>
                  <a:cubicBezTo>
                    <a:pt x="180" y="905"/>
                    <a:pt x="137" y="928"/>
                    <a:pt x="98" y="91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63"/>
            <p:cNvSpPr/>
            <p:nvPr/>
          </p:nvSpPr>
          <p:spPr>
            <a:xfrm>
              <a:off x="8191811" y="2257053"/>
              <a:ext cx="151020" cy="295713"/>
            </a:xfrm>
            <a:custGeom>
              <a:avLst/>
              <a:gdLst/>
              <a:ahLst/>
              <a:cxnLst/>
              <a:rect l="l" t="t" r="r" b="b"/>
              <a:pathLst>
                <a:path w="1933" h="3785" extrusionOk="0">
                  <a:moveTo>
                    <a:pt x="1764" y="3687"/>
                  </a:moveTo>
                  <a:cubicBezTo>
                    <a:pt x="1595" y="2963"/>
                    <a:pt x="1338" y="2262"/>
                    <a:pt x="1000" y="1599"/>
                  </a:cubicBezTo>
                  <a:cubicBezTo>
                    <a:pt x="737" y="1091"/>
                    <a:pt x="410" y="624"/>
                    <a:pt x="60" y="172"/>
                  </a:cubicBezTo>
                  <a:cubicBezTo>
                    <a:pt x="1" y="93"/>
                    <a:pt x="116" y="1"/>
                    <a:pt x="179" y="79"/>
                  </a:cubicBezTo>
                  <a:cubicBezTo>
                    <a:pt x="583" y="600"/>
                    <a:pt x="959" y="1143"/>
                    <a:pt x="1239" y="1739"/>
                  </a:cubicBezTo>
                  <a:cubicBezTo>
                    <a:pt x="1531" y="2348"/>
                    <a:pt x="1757" y="2988"/>
                    <a:pt x="1910" y="3648"/>
                  </a:cubicBezTo>
                  <a:cubicBezTo>
                    <a:pt x="1932" y="3743"/>
                    <a:pt x="1790" y="3784"/>
                    <a:pt x="1764" y="368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63"/>
            <p:cNvSpPr/>
            <p:nvPr/>
          </p:nvSpPr>
          <p:spPr>
            <a:xfrm>
              <a:off x="8342128" y="2590889"/>
              <a:ext cx="18672" cy="52658"/>
            </a:xfrm>
            <a:custGeom>
              <a:avLst/>
              <a:gdLst/>
              <a:ahLst/>
              <a:cxnLst/>
              <a:rect l="l" t="t" r="r" b="b"/>
              <a:pathLst>
                <a:path w="239" h="674" extrusionOk="0">
                  <a:moveTo>
                    <a:pt x="88" y="593"/>
                  </a:moveTo>
                  <a:cubicBezTo>
                    <a:pt x="68" y="429"/>
                    <a:pt x="39" y="268"/>
                    <a:pt x="0" y="110"/>
                  </a:cubicBezTo>
                  <a:cubicBezTo>
                    <a:pt x="0" y="23"/>
                    <a:pt x="117" y="1"/>
                    <a:pt x="148" y="81"/>
                  </a:cubicBezTo>
                  <a:cubicBezTo>
                    <a:pt x="187" y="243"/>
                    <a:pt x="218" y="406"/>
                    <a:pt x="239" y="573"/>
                  </a:cubicBezTo>
                  <a:cubicBezTo>
                    <a:pt x="235" y="657"/>
                    <a:pt x="115" y="673"/>
                    <a:pt x="88" y="59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63"/>
            <p:cNvSpPr/>
            <p:nvPr/>
          </p:nvSpPr>
          <p:spPr>
            <a:xfrm>
              <a:off x="8105012" y="4089520"/>
              <a:ext cx="144927" cy="110629"/>
            </a:xfrm>
            <a:custGeom>
              <a:avLst/>
              <a:gdLst/>
              <a:ahLst/>
              <a:cxnLst/>
              <a:rect l="l" t="t" r="r" b="b"/>
              <a:pathLst>
                <a:path w="1855" h="1416" extrusionOk="0">
                  <a:moveTo>
                    <a:pt x="85" y="1416"/>
                  </a:moveTo>
                  <a:cubicBezTo>
                    <a:pt x="1" y="1401"/>
                    <a:pt x="1" y="1280"/>
                    <a:pt x="85" y="1266"/>
                  </a:cubicBezTo>
                  <a:cubicBezTo>
                    <a:pt x="297" y="1259"/>
                    <a:pt x="490" y="1144"/>
                    <a:pt x="671" y="1045"/>
                  </a:cubicBezTo>
                  <a:cubicBezTo>
                    <a:pt x="1072" y="809"/>
                    <a:pt x="1414" y="488"/>
                    <a:pt x="1675" y="103"/>
                  </a:cubicBezTo>
                  <a:cubicBezTo>
                    <a:pt x="1700" y="54"/>
                    <a:pt x="1747" y="0"/>
                    <a:pt x="1807" y="33"/>
                  </a:cubicBezTo>
                  <a:cubicBezTo>
                    <a:pt x="1842" y="54"/>
                    <a:pt x="1854" y="99"/>
                    <a:pt x="1834" y="136"/>
                  </a:cubicBezTo>
                  <a:cubicBezTo>
                    <a:pt x="1564" y="552"/>
                    <a:pt x="1206" y="899"/>
                    <a:pt x="782" y="1154"/>
                  </a:cubicBezTo>
                  <a:cubicBezTo>
                    <a:pt x="568" y="1276"/>
                    <a:pt x="338" y="1414"/>
                    <a:pt x="85" y="141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63"/>
            <p:cNvSpPr/>
            <p:nvPr/>
          </p:nvSpPr>
          <p:spPr>
            <a:xfrm>
              <a:off x="8259626" y="3997565"/>
              <a:ext cx="28048" cy="62111"/>
            </a:xfrm>
            <a:custGeom>
              <a:avLst/>
              <a:gdLst/>
              <a:ahLst/>
              <a:cxnLst/>
              <a:rect l="l" t="t" r="r" b="b"/>
              <a:pathLst>
                <a:path w="359" h="795" extrusionOk="0">
                  <a:moveTo>
                    <a:pt x="71" y="786"/>
                  </a:moveTo>
                  <a:cubicBezTo>
                    <a:pt x="29" y="780"/>
                    <a:pt x="1" y="741"/>
                    <a:pt x="5" y="700"/>
                  </a:cubicBezTo>
                  <a:cubicBezTo>
                    <a:pt x="21" y="649"/>
                    <a:pt x="52" y="593"/>
                    <a:pt x="64" y="548"/>
                  </a:cubicBezTo>
                  <a:cubicBezTo>
                    <a:pt x="114" y="400"/>
                    <a:pt x="155" y="250"/>
                    <a:pt x="188" y="95"/>
                  </a:cubicBezTo>
                  <a:cubicBezTo>
                    <a:pt x="213" y="1"/>
                    <a:pt x="359" y="40"/>
                    <a:pt x="334" y="136"/>
                  </a:cubicBezTo>
                  <a:cubicBezTo>
                    <a:pt x="301" y="301"/>
                    <a:pt x="256" y="463"/>
                    <a:pt x="200" y="622"/>
                  </a:cubicBezTo>
                  <a:cubicBezTo>
                    <a:pt x="171" y="682"/>
                    <a:pt x="159" y="795"/>
                    <a:pt x="71" y="78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63"/>
            <p:cNvSpPr/>
            <p:nvPr/>
          </p:nvSpPr>
          <p:spPr>
            <a:xfrm>
              <a:off x="7624606" y="3522319"/>
              <a:ext cx="36564" cy="135551"/>
            </a:xfrm>
            <a:custGeom>
              <a:avLst/>
              <a:gdLst/>
              <a:ahLst/>
              <a:cxnLst/>
              <a:rect l="l" t="t" r="r" b="b"/>
              <a:pathLst>
                <a:path w="468" h="1735" extrusionOk="0">
                  <a:moveTo>
                    <a:pt x="1" y="1638"/>
                  </a:moveTo>
                  <a:cubicBezTo>
                    <a:pt x="1" y="1615"/>
                    <a:pt x="11" y="1593"/>
                    <a:pt x="29" y="1578"/>
                  </a:cubicBezTo>
                  <a:cubicBezTo>
                    <a:pt x="50" y="1541"/>
                    <a:pt x="66" y="1502"/>
                    <a:pt x="81" y="1463"/>
                  </a:cubicBezTo>
                  <a:cubicBezTo>
                    <a:pt x="233" y="1025"/>
                    <a:pt x="297" y="562"/>
                    <a:pt x="315" y="99"/>
                  </a:cubicBezTo>
                  <a:cubicBezTo>
                    <a:pt x="317" y="0"/>
                    <a:pt x="465" y="0"/>
                    <a:pt x="468" y="99"/>
                  </a:cubicBezTo>
                  <a:cubicBezTo>
                    <a:pt x="457" y="402"/>
                    <a:pt x="424" y="704"/>
                    <a:pt x="365" y="1002"/>
                  </a:cubicBezTo>
                  <a:cubicBezTo>
                    <a:pt x="334" y="1126"/>
                    <a:pt x="217" y="1735"/>
                    <a:pt x="77" y="1716"/>
                  </a:cubicBezTo>
                  <a:cubicBezTo>
                    <a:pt x="35" y="1716"/>
                    <a:pt x="1" y="1681"/>
                    <a:pt x="1" y="163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63"/>
            <p:cNvSpPr/>
            <p:nvPr/>
          </p:nvSpPr>
          <p:spPr>
            <a:xfrm>
              <a:off x="7544057" y="3570367"/>
              <a:ext cx="26329" cy="66096"/>
            </a:xfrm>
            <a:custGeom>
              <a:avLst/>
              <a:gdLst/>
              <a:ahLst/>
              <a:cxnLst/>
              <a:rect l="l" t="t" r="r" b="b"/>
              <a:pathLst>
                <a:path w="337" h="846" extrusionOk="0">
                  <a:moveTo>
                    <a:pt x="128" y="842"/>
                  </a:moveTo>
                  <a:cubicBezTo>
                    <a:pt x="1" y="815"/>
                    <a:pt x="100" y="622"/>
                    <a:pt x="106" y="539"/>
                  </a:cubicBezTo>
                  <a:cubicBezTo>
                    <a:pt x="135" y="387"/>
                    <a:pt x="161" y="235"/>
                    <a:pt x="186" y="83"/>
                  </a:cubicBezTo>
                  <a:cubicBezTo>
                    <a:pt x="213" y="0"/>
                    <a:pt x="334" y="17"/>
                    <a:pt x="336" y="103"/>
                  </a:cubicBezTo>
                  <a:cubicBezTo>
                    <a:pt x="320" y="210"/>
                    <a:pt x="301" y="319"/>
                    <a:pt x="281" y="426"/>
                  </a:cubicBezTo>
                  <a:cubicBezTo>
                    <a:pt x="262" y="527"/>
                    <a:pt x="242" y="628"/>
                    <a:pt x="221" y="729"/>
                  </a:cubicBezTo>
                  <a:cubicBezTo>
                    <a:pt x="217" y="745"/>
                    <a:pt x="215" y="760"/>
                    <a:pt x="215" y="776"/>
                  </a:cubicBezTo>
                  <a:cubicBezTo>
                    <a:pt x="209" y="817"/>
                    <a:pt x="170" y="846"/>
                    <a:pt x="128" y="84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63"/>
            <p:cNvSpPr/>
            <p:nvPr/>
          </p:nvSpPr>
          <p:spPr>
            <a:xfrm>
              <a:off x="5381335" y="4584064"/>
              <a:ext cx="68908" cy="144067"/>
            </a:xfrm>
            <a:custGeom>
              <a:avLst/>
              <a:gdLst/>
              <a:ahLst/>
              <a:cxnLst/>
              <a:rect l="l" t="t" r="r" b="b"/>
              <a:pathLst>
                <a:path w="882" h="1844" extrusionOk="0">
                  <a:moveTo>
                    <a:pt x="89" y="1805"/>
                  </a:moveTo>
                  <a:cubicBezTo>
                    <a:pt x="1" y="1731"/>
                    <a:pt x="114" y="1432"/>
                    <a:pt x="143" y="1331"/>
                  </a:cubicBezTo>
                  <a:cubicBezTo>
                    <a:pt x="235" y="1037"/>
                    <a:pt x="369" y="755"/>
                    <a:pt x="507" y="480"/>
                  </a:cubicBezTo>
                  <a:cubicBezTo>
                    <a:pt x="577" y="342"/>
                    <a:pt x="645" y="204"/>
                    <a:pt x="719" y="68"/>
                  </a:cubicBezTo>
                  <a:cubicBezTo>
                    <a:pt x="774" y="0"/>
                    <a:pt x="881" y="64"/>
                    <a:pt x="848" y="144"/>
                  </a:cubicBezTo>
                  <a:cubicBezTo>
                    <a:pt x="717" y="397"/>
                    <a:pt x="595" y="634"/>
                    <a:pt x="478" y="889"/>
                  </a:cubicBezTo>
                  <a:cubicBezTo>
                    <a:pt x="371" y="1115"/>
                    <a:pt x="287" y="1350"/>
                    <a:pt x="227" y="1595"/>
                  </a:cubicBezTo>
                  <a:cubicBezTo>
                    <a:pt x="219" y="1646"/>
                    <a:pt x="200" y="1696"/>
                    <a:pt x="213" y="1745"/>
                  </a:cubicBezTo>
                  <a:cubicBezTo>
                    <a:pt x="213" y="1809"/>
                    <a:pt x="139" y="1844"/>
                    <a:pt x="89" y="180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63"/>
            <p:cNvSpPr/>
            <p:nvPr/>
          </p:nvSpPr>
          <p:spPr>
            <a:xfrm>
              <a:off x="5488526" y="4646722"/>
              <a:ext cx="46408" cy="73362"/>
            </a:xfrm>
            <a:custGeom>
              <a:avLst/>
              <a:gdLst/>
              <a:ahLst/>
              <a:cxnLst/>
              <a:rect l="l" t="t" r="r" b="b"/>
              <a:pathLst>
                <a:path w="594" h="939" extrusionOk="0">
                  <a:moveTo>
                    <a:pt x="1" y="842"/>
                  </a:moveTo>
                  <a:cubicBezTo>
                    <a:pt x="1" y="822"/>
                    <a:pt x="11" y="801"/>
                    <a:pt x="26" y="787"/>
                  </a:cubicBezTo>
                  <a:cubicBezTo>
                    <a:pt x="48" y="758"/>
                    <a:pt x="69" y="727"/>
                    <a:pt x="89" y="696"/>
                  </a:cubicBezTo>
                  <a:cubicBezTo>
                    <a:pt x="219" y="499"/>
                    <a:pt x="334" y="289"/>
                    <a:pt x="435" y="75"/>
                  </a:cubicBezTo>
                  <a:cubicBezTo>
                    <a:pt x="480" y="1"/>
                    <a:pt x="593" y="48"/>
                    <a:pt x="575" y="132"/>
                  </a:cubicBezTo>
                  <a:cubicBezTo>
                    <a:pt x="470" y="359"/>
                    <a:pt x="349" y="579"/>
                    <a:pt x="211" y="787"/>
                  </a:cubicBezTo>
                  <a:cubicBezTo>
                    <a:pt x="186" y="828"/>
                    <a:pt x="157" y="867"/>
                    <a:pt x="126" y="902"/>
                  </a:cubicBezTo>
                  <a:cubicBezTo>
                    <a:pt x="75" y="939"/>
                    <a:pt x="3" y="904"/>
                    <a:pt x="1" y="84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63"/>
            <p:cNvSpPr/>
            <p:nvPr/>
          </p:nvSpPr>
          <p:spPr>
            <a:xfrm>
              <a:off x="7608668" y="4400387"/>
              <a:ext cx="98441" cy="103206"/>
            </a:xfrm>
            <a:custGeom>
              <a:avLst/>
              <a:gdLst/>
              <a:ahLst/>
              <a:cxnLst/>
              <a:rect l="l" t="t" r="r" b="b"/>
              <a:pathLst>
                <a:path w="1260" h="1321" extrusionOk="0">
                  <a:moveTo>
                    <a:pt x="1130" y="1294"/>
                  </a:moveTo>
                  <a:cubicBezTo>
                    <a:pt x="1110" y="1282"/>
                    <a:pt x="1093" y="1263"/>
                    <a:pt x="1087" y="1243"/>
                  </a:cubicBezTo>
                  <a:cubicBezTo>
                    <a:pt x="1056" y="1185"/>
                    <a:pt x="1025" y="1129"/>
                    <a:pt x="988" y="1076"/>
                  </a:cubicBezTo>
                  <a:cubicBezTo>
                    <a:pt x="853" y="883"/>
                    <a:pt x="667" y="720"/>
                    <a:pt x="497" y="568"/>
                  </a:cubicBezTo>
                  <a:cubicBezTo>
                    <a:pt x="346" y="430"/>
                    <a:pt x="188" y="321"/>
                    <a:pt x="61" y="171"/>
                  </a:cubicBezTo>
                  <a:cubicBezTo>
                    <a:pt x="1" y="91"/>
                    <a:pt x="116" y="0"/>
                    <a:pt x="180" y="78"/>
                  </a:cubicBezTo>
                  <a:cubicBezTo>
                    <a:pt x="316" y="228"/>
                    <a:pt x="482" y="346"/>
                    <a:pt x="628" y="481"/>
                  </a:cubicBezTo>
                  <a:cubicBezTo>
                    <a:pt x="801" y="636"/>
                    <a:pt x="976" y="794"/>
                    <a:pt x="1110" y="983"/>
                  </a:cubicBezTo>
                  <a:cubicBezTo>
                    <a:pt x="1155" y="1049"/>
                    <a:pt x="1196" y="1119"/>
                    <a:pt x="1231" y="1193"/>
                  </a:cubicBezTo>
                  <a:cubicBezTo>
                    <a:pt x="1260" y="1257"/>
                    <a:pt x="1194" y="1321"/>
                    <a:pt x="1130" y="129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63"/>
            <p:cNvSpPr/>
            <p:nvPr/>
          </p:nvSpPr>
          <p:spPr>
            <a:xfrm>
              <a:off x="7565777" y="4287338"/>
              <a:ext cx="111957" cy="77737"/>
            </a:xfrm>
            <a:custGeom>
              <a:avLst/>
              <a:gdLst/>
              <a:ahLst/>
              <a:cxnLst/>
              <a:rect l="l" t="t" r="r" b="b"/>
              <a:pathLst>
                <a:path w="1433" h="995" extrusionOk="0">
                  <a:moveTo>
                    <a:pt x="1262" y="957"/>
                  </a:moveTo>
                  <a:cubicBezTo>
                    <a:pt x="955" y="618"/>
                    <a:pt x="589" y="322"/>
                    <a:pt x="149" y="186"/>
                  </a:cubicBezTo>
                  <a:cubicBezTo>
                    <a:pt x="93" y="163"/>
                    <a:pt x="1" y="147"/>
                    <a:pt x="19" y="67"/>
                  </a:cubicBezTo>
                  <a:cubicBezTo>
                    <a:pt x="29" y="25"/>
                    <a:pt x="71" y="1"/>
                    <a:pt x="110" y="11"/>
                  </a:cubicBezTo>
                  <a:cubicBezTo>
                    <a:pt x="332" y="87"/>
                    <a:pt x="556" y="167"/>
                    <a:pt x="747" y="305"/>
                  </a:cubicBezTo>
                  <a:cubicBezTo>
                    <a:pt x="961" y="449"/>
                    <a:pt x="1157" y="618"/>
                    <a:pt x="1332" y="807"/>
                  </a:cubicBezTo>
                  <a:cubicBezTo>
                    <a:pt x="1377" y="852"/>
                    <a:pt x="1432" y="910"/>
                    <a:pt x="1369" y="968"/>
                  </a:cubicBezTo>
                  <a:cubicBezTo>
                    <a:pt x="1336" y="994"/>
                    <a:pt x="1288" y="988"/>
                    <a:pt x="1262" y="95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63"/>
            <p:cNvSpPr/>
            <p:nvPr/>
          </p:nvSpPr>
          <p:spPr>
            <a:xfrm>
              <a:off x="7652420" y="4227414"/>
              <a:ext cx="60002" cy="46330"/>
            </a:xfrm>
            <a:custGeom>
              <a:avLst/>
              <a:gdLst/>
              <a:ahLst/>
              <a:cxnLst/>
              <a:rect l="l" t="t" r="r" b="b"/>
              <a:pathLst>
                <a:path w="768" h="593" extrusionOk="0">
                  <a:moveTo>
                    <a:pt x="587" y="519"/>
                  </a:moveTo>
                  <a:cubicBezTo>
                    <a:pt x="476" y="410"/>
                    <a:pt x="350" y="315"/>
                    <a:pt x="218" y="233"/>
                  </a:cubicBezTo>
                  <a:cubicBezTo>
                    <a:pt x="155" y="186"/>
                    <a:pt x="0" y="159"/>
                    <a:pt x="46" y="52"/>
                  </a:cubicBezTo>
                  <a:cubicBezTo>
                    <a:pt x="66" y="15"/>
                    <a:pt x="112" y="0"/>
                    <a:pt x="149" y="21"/>
                  </a:cubicBezTo>
                  <a:cubicBezTo>
                    <a:pt x="346" y="124"/>
                    <a:pt x="529" y="253"/>
                    <a:pt x="692" y="408"/>
                  </a:cubicBezTo>
                  <a:cubicBezTo>
                    <a:pt x="768" y="455"/>
                    <a:pt x="640" y="593"/>
                    <a:pt x="589" y="51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63"/>
            <p:cNvSpPr/>
            <p:nvPr/>
          </p:nvSpPr>
          <p:spPr>
            <a:xfrm>
              <a:off x="7474524" y="4675551"/>
              <a:ext cx="172974" cy="147114"/>
            </a:xfrm>
            <a:custGeom>
              <a:avLst/>
              <a:gdLst/>
              <a:ahLst/>
              <a:cxnLst/>
              <a:rect l="l" t="t" r="r" b="b"/>
              <a:pathLst>
                <a:path w="2214" h="1883" extrusionOk="0">
                  <a:moveTo>
                    <a:pt x="2055" y="1821"/>
                  </a:moveTo>
                  <a:cubicBezTo>
                    <a:pt x="1944" y="1644"/>
                    <a:pt x="1839" y="1487"/>
                    <a:pt x="1701" y="1337"/>
                  </a:cubicBezTo>
                  <a:cubicBezTo>
                    <a:pt x="1553" y="1185"/>
                    <a:pt x="1395" y="1041"/>
                    <a:pt x="1226" y="909"/>
                  </a:cubicBezTo>
                  <a:cubicBezTo>
                    <a:pt x="881" y="613"/>
                    <a:pt x="475" y="405"/>
                    <a:pt x="82" y="183"/>
                  </a:cubicBezTo>
                  <a:cubicBezTo>
                    <a:pt x="0" y="123"/>
                    <a:pt x="89" y="0"/>
                    <a:pt x="173" y="60"/>
                  </a:cubicBezTo>
                  <a:cubicBezTo>
                    <a:pt x="451" y="224"/>
                    <a:pt x="745" y="364"/>
                    <a:pt x="1008" y="553"/>
                  </a:cubicBezTo>
                  <a:cubicBezTo>
                    <a:pt x="1247" y="724"/>
                    <a:pt x="1475" y="909"/>
                    <a:pt x="1689" y="1109"/>
                  </a:cubicBezTo>
                  <a:cubicBezTo>
                    <a:pt x="1887" y="1292"/>
                    <a:pt x="2043" y="1512"/>
                    <a:pt x="2185" y="1740"/>
                  </a:cubicBezTo>
                  <a:cubicBezTo>
                    <a:pt x="2214" y="1819"/>
                    <a:pt x="2115" y="1882"/>
                    <a:pt x="2057" y="182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63"/>
            <p:cNvSpPr/>
            <p:nvPr/>
          </p:nvSpPr>
          <p:spPr>
            <a:xfrm>
              <a:off x="7401865" y="4576954"/>
              <a:ext cx="104535" cy="50080"/>
            </a:xfrm>
            <a:custGeom>
              <a:avLst/>
              <a:gdLst/>
              <a:ahLst/>
              <a:cxnLst/>
              <a:rect l="l" t="t" r="r" b="b"/>
              <a:pathLst>
                <a:path w="1338" h="641" extrusionOk="0">
                  <a:moveTo>
                    <a:pt x="1169" y="577"/>
                  </a:moveTo>
                  <a:cubicBezTo>
                    <a:pt x="875" y="379"/>
                    <a:pt x="552" y="221"/>
                    <a:pt x="200" y="163"/>
                  </a:cubicBezTo>
                  <a:cubicBezTo>
                    <a:pt x="134" y="143"/>
                    <a:pt x="25" y="180"/>
                    <a:pt x="6" y="87"/>
                  </a:cubicBezTo>
                  <a:cubicBezTo>
                    <a:pt x="0" y="46"/>
                    <a:pt x="29" y="7"/>
                    <a:pt x="70" y="1"/>
                  </a:cubicBezTo>
                  <a:cubicBezTo>
                    <a:pt x="313" y="3"/>
                    <a:pt x="552" y="85"/>
                    <a:pt x="772" y="180"/>
                  </a:cubicBezTo>
                  <a:cubicBezTo>
                    <a:pt x="940" y="258"/>
                    <a:pt x="1103" y="349"/>
                    <a:pt x="1255" y="454"/>
                  </a:cubicBezTo>
                  <a:cubicBezTo>
                    <a:pt x="1337" y="493"/>
                    <a:pt x="1230" y="641"/>
                    <a:pt x="1169" y="57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63"/>
            <p:cNvSpPr/>
            <p:nvPr/>
          </p:nvSpPr>
          <p:spPr>
            <a:xfrm>
              <a:off x="6074716" y="4278822"/>
              <a:ext cx="188444" cy="101800"/>
            </a:xfrm>
            <a:custGeom>
              <a:avLst/>
              <a:gdLst/>
              <a:ahLst/>
              <a:cxnLst/>
              <a:rect l="l" t="t" r="r" b="b"/>
              <a:pathLst>
                <a:path w="2412" h="1303" extrusionOk="0">
                  <a:moveTo>
                    <a:pt x="2290" y="1289"/>
                  </a:moveTo>
                  <a:cubicBezTo>
                    <a:pt x="1957" y="1217"/>
                    <a:pt x="1620" y="1130"/>
                    <a:pt x="1307" y="986"/>
                  </a:cubicBezTo>
                  <a:cubicBezTo>
                    <a:pt x="1097" y="889"/>
                    <a:pt x="900" y="780"/>
                    <a:pt x="702" y="665"/>
                  </a:cubicBezTo>
                  <a:cubicBezTo>
                    <a:pt x="461" y="519"/>
                    <a:pt x="212" y="369"/>
                    <a:pt x="23" y="159"/>
                  </a:cubicBezTo>
                  <a:cubicBezTo>
                    <a:pt x="1" y="124"/>
                    <a:pt x="7" y="77"/>
                    <a:pt x="40" y="52"/>
                  </a:cubicBezTo>
                  <a:cubicBezTo>
                    <a:pt x="118" y="1"/>
                    <a:pt x="159" y="95"/>
                    <a:pt x="210" y="134"/>
                  </a:cubicBezTo>
                  <a:cubicBezTo>
                    <a:pt x="404" y="299"/>
                    <a:pt x="614" y="443"/>
                    <a:pt x="836" y="566"/>
                  </a:cubicBezTo>
                  <a:cubicBezTo>
                    <a:pt x="1083" y="708"/>
                    <a:pt x="1336" y="844"/>
                    <a:pt x="1601" y="943"/>
                  </a:cubicBezTo>
                  <a:cubicBezTo>
                    <a:pt x="1836" y="1023"/>
                    <a:pt x="2072" y="1089"/>
                    <a:pt x="2315" y="1138"/>
                  </a:cubicBezTo>
                  <a:cubicBezTo>
                    <a:pt x="2412" y="1157"/>
                    <a:pt x="2389" y="1303"/>
                    <a:pt x="2290" y="128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63"/>
            <p:cNvSpPr/>
            <p:nvPr/>
          </p:nvSpPr>
          <p:spPr>
            <a:xfrm>
              <a:off x="6863411" y="4833523"/>
              <a:ext cx="30782" cy="146645"/>
            </a:xfrm>
            <a:custGeom>
              <a:avLst/>
              <a:gdLst/>
              <a:ahLst/>
              <a:cxnLst/>
              <a:rect l="l" t="t" r="r" b="b"/>
              <a:pathLst>
                <a:path w="394" h="1877" extrusionOk="0">
                  <a:moveTo>
                    <a:pt x="315" y="1876"/>
                  </a:moveTo>
                  <a:cubicBezTo>
                    <a:pt x="274" y="1874"/>
                    <a:pt x="241" y="1839"/>
                    <a:pt x="241" y="1798"/>
                  </a:cubicBezTo>
                  <a:cubicBezTo>
                    <a:pt x="241" y="1660"/>
                    <a:pt x="241" y="1521"/>
                    <a:pt x="235" y="1383"/>
                  </a:cubicBezTo>
                  <a:cubicBezTo>
                    <a:pt x="229" y="1183"/>
                    <a:pt x="210" y="986"/>
                    <a:pt x="179" y="788"/>
                  </a:cubicBezTo>
                  <a:cubicBezTo>
                    <a:pt x="151" y="619"/>
                    <a:pt x="112" y="451"/>
                    <a:pt x="60" y="286"/>
                  </a:cubicBezTo>
                  <a:cubicBezTo>
                    <a:pt x="50" y="247"/>
                    <a:pt x="37" y="208"/>
                    <a:pt x="21" y="171"/>
                  </a:cubicBezTo>
                  <a:cubicBezTo>
                    <a:pt x="0" y="136"/>
                    <a:pt x="9" y="93"/>
                    <a:pt x="42" y="68"/>
                  </a:cubicBezTo>
                  <a:cubicBezTo>
                    <a:pt x="163" y="0"/>
                    <a:pt x="186" y="187"/>
                    <a:pt x="214" y="266"/>
                  </a:cubicBezTo>
                  <a:cubicBezTo>
                    <a:pt x="321" y="630"/>
                    <a:pt x="379" y="1006"/>
                    <a:pt x="387" y="1385"/>
                  </a:cubicBezTo>
                  <a:cubicBezTo>
                    <a:pt x="391" y="1525"/>
                    <a:pt x="393" y="1663"/>
                    <a:pt x="393" y="1802"/>
                  </a:cubicBezTo>
                  <a:cubicBezTo>
                    <a:pt x="391" y="1844"/>
                    <a:pt x="356" y="1876"/>
                    <a:pt x="315" y="187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63"/>
            <p:cNvSpPr/>
            <p:nvPr/>
          </p:nvSpPr>
          <p:spPr>
            <a:xfrm>
              <a:off x="6658952" y="4493905"/>
              <a:ext cx="61799" cy="119144"/>
            </a:xfrm>
            <a:custGeom>
              <a:avLst/>
              <a:gdLst/>
              <a:ahLst/>
              <a:cxnLst/>
              <a:rect l="l" t="t" r="r" b="b"/>
              <a:pathLst>
                <a:path w="791" h="1525" extrusionOk="0">
                  <a:moveTo>
                    <a:pt x="5" y="1352"/>
                  </a:moveTo>
                  <a:cubicBezTo>
                    <a:pt x="1" y="1309"/>
                    <a:pt x="29" y="1272"/>
                    <a:pt x="73" y="1268"/>
                  </a:cubicBezTo>
                  <a:cubicBezTo>
                    <a:pt x="198" y="1239"/>
                    <a:pt x="289" y="1128"/>
                    <a:pt x="363" y="1027"/>
                  </a:cubicBezTo>
                  <a:cubicBezTo>
                    <a:pt x="527" y="796"/>
                    <a:pt x="601" y="517"/>
                    <a:pt x="624" y="237"/>
                  </a:cubicBezTo>
                  <a:cubicBezTo>
                    <a:pt x="643" y="157"/>
                    <a:pt x="583" y="25"/>
                    <a:pt x="692" y="4"/>
                  </a:cubicBezTo>
                  <a:cubicBezTo>
                    <a:pt x="733" y="0"/>
                    <a:pt x="770" y="31"/>
                    <a:pt x="776" y="72"/>
                  </a:cubicBezTo>
                  <a:cubicBezTo>
                    <a:pt x="791" y="490"/>
                    <a:pt x="667" y="930"/>
                    <a:pt x="381" y="1245"/>
                  </a:cubicBezTo>
                  <a:cubicBezTo>
                    <a:pt x="315" y="1319"/>
                    <a:pt x="52" y="1525"/>
                    <a:pt x="5" y="135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63"/>
            <p:cNvSpPr/>
            <p:nvPr/>
          </p:nvSpPr>
          <p:spPr>
            <a:xfrm>
              <a:off x="6679031" y="4505156"/>
              <a:ext cx="67424" cy="128520"/>
            </a:xfrm>
            <a:custGeom>
              <a:avLst/>
              <a:gdLst/>
              <a:ahLst/>
              <a:cxnLst/>
              <a:rect l="l" t="t" r="r" b="b"/>
              <a:pathLst>
                <a:path w="863" h="1645" extrusionOk="0">
                  <a:moveTo>
                    <a:pt x="9" y="1506"/>
                  </a:moveTo>
                  <a:cubicBezTo>
                    <a:pt x="1" y="1467"/>
                    <a:pt x="21" y="1428"/>
                    <a:pt x="60" y="1416"/>
                  </a:cubicBezTo>
                  <a:lnTo>
                    <a:pt x="56" y="1418"/>
                  </a:lnTo>
                  <a:lnTo>
                    <a:pt x="50" y="1420"/>
                  </a:lnTo>
                  <a:cubicBezTo>
                    <a:pt x="460" y="1169"/>
                    <a:pt x="725" y="751"/>
                    <a:pt x="704" y="264"/>
                  </a:cubicBezTo>
                  <a:cubicBezTo>
                    <a:pt x="700" y="210"/>
                    <a:pt x="694" y="159"/>
                    <a:pt x="686" y="107"/>
                  </a:cubicBezTo>
                  <a:cubicBezTo>
                    <a:pt x="680" y="41"/>
                    <a:pt x="756" y="0"/>
                    <a:pt x="807" y="39"/>
                  </a:cubicBezTo>
                  <a:cubicBezTo>
                    <a:pt x="824" y="52"/>
                    <a:pt x="834" y="70"/>
                    <a:pt x="836" y="91"/>
                  </a:cubicBezTo>
                  <a:cubicBezTo>
                    <a:pt x="861" y="233"/>
                    <a:pt x="863" y="379"/>
                    <a:pt x="840" y="523"/>
                  </a:cubicBezTo>
                  <a:cubicBezTo>
                    <a:pt x="791" y="895"/>
                    <a:pt x="573" y="1226"/>
                    <a:pt x="274" y="1449"/>
                  </a:cubicBezTo>
                  <a:cubicBezTo>
                    <a:pt x="204" y="1496"/>
                    <a:pt x="65" y="1644"/>
                    <a:pt x="9" y="150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63"/>
            <p:cNvSpPr/>
            <p:nvPr/>
          </p:nvSpPr>
          <p:spPr>
            <a:xfrm>
              <a:off x="6096435" y="3335205"/>
              <a:ext cx="109535" cy="115004"/>
            </a:xfrm>
            <a:custGeom>
              <a:avLst/>
              <a:gdLst/>
              <a:ahLst/>
              <a:cxnLst/>
              <a:rect l="l" t="t" r="r" b="b"/>
              <a:pathLst>
                <a:path w="1402" h="1472" extrusionOk="0">
                  <a:moveTo>
                    <a:pt x="25" y="1433"/>
                  </a:moveTo>
                  <a:cubicBezTo>
                    <a:pt x="0" y="1398"/>
                    <a:pt x="6" y="1350"/>
                    <a:pt x="39" y="1326"/>
                  </a:cubicBezTo>
                  <a:cubicBezTo>
                    <a:pt x="138" y="1237"/>
                    <a:pt x="239" y="1151"/>
                    <a:pt x="340" y="1066"/>
                  </a:cubicBezTo>
                  <a:cubicBezTo>
                    <a:pt x="545" y="894"/>
                    <a:pt x="743" y="735"/>
                    <a:pt x="916" y="536"/>
                  </a:cubicBezTo>
                  <a:cubicBezTo>
                    <a:pt x="1029" y="410"/>
                    <a:pt x="1126" y="272"/>
                    <a:pt x="1204" y="124"/>
                  </a:cubicBezTo>
                  <a:cubicBezTo>
                    <a:pt x="1224" y="73"/>
                    <a:pt x="1261" y="1"/>
                    <a:pt x="1329" y="30"/>
                  </a:cubicBezTo>
                  <a:cubicBezTo>
                    <a:pt x="1401" y="67"/>
                    <a:pt x="1375" y="128"/>
                    <a:pt x="1342" y="184"/>
                  </a:cubicBezTo>
                  <a:cubicBezTo>
                    <a:pt x="1307" y="256"/>
                    <a:pt x="1268" y="324"/>
                    <a:pt x="1222" y="390"/>
                  </a:cubicBezTo>
                  <a:cubicBezTo>
                    <a:pt x="1010" y="702"/>
                    <a:pt x="722" y="949"/>
                    <a:pt x="432" y="1188"/>
                  </a:cubicBezTo>
                  <a:cubicBezTo>
                    <a:pt x="332" y="1272"/>
                    <a:pt x="231" y="1359"/>
                    <a:pt x="132" y="1447"/>
                  </a:cubicBezTo>
                  <a:cubicBezTo>
                    <a:pt x="99" y="1472"/>
                    <a:pt x="52" y="1466"/>
                    <a:pt x="25" y="143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63"/>
            <p:cNvSpPr/>
            <p:nvPr/>
          </p:nvSpPr>
          <p:spPr>
            <a:xfrm>
              <a:off x="6222611" y="3271922"/>
              <a:ext cx="33204" cy="42814"/>
            </a:xfrm>
            <a:custGeom>
              <a:avLst/>
              <a:gdLst/>
              <a:ahLst/>
              <a:cxnLst/>
              <a:rect l="l" t="t" r="r" b="b"/>
              <a:pathLst>
                <a:path w="425" h="548" extrusionOk="0">
                  <a:moveTo>
                    <a:pt x="43" y="490"/>
                  </a:moveTo>
                  <a:cubicBezTo>
                    <a:pt x="0" y="445"/>
                    <a:pt x="27" y="391"/>
                    <a:pt x="70" y="356"/>
                  </a:cubicBezTo>
                  <a:cubicBezTo>
                    <a:pt x="124" y="292"/>
                    <a:pt x="175" y="224"/>
                    <a:pt x="222" y="154"/>
                  </a:cubicBezTo>
                  <a:cubicBezTo>
                    <a:pt x="257" y="101"/>
                    <a:pt x="296" y="0"/>
                    <a:pt x="379" y="45"/>
                  </a:cubicBezTo>
                  <a:cubicBezTo>
                    <a:pt x="414" y="66"/>
                    <a:pt x="424" y="111"/>
                    <a:pt x="406" y="148"/>
                  </a:cubicBezTo>
                  <a:cubicBezTo>
                    <a:pt x="344" y="247"/>
                    <a:pt x="278" y="342"/>
                    <a:pt x="204" y="430"/>
                  </a:cubicBezTo>
                  <a:cubicBezTo>
                    <a:pt x="167" y="482"/>
                    <a:pt x="103" y="547"/>
                    <a:pt x="43" y="49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63"/>
            <p:cNvSpPr/>
            <p:nvPr/>
          </p:nvSpPr>
          <p:spPr>
            <a:xfrm>
              <a:off x="6143546" y="2167363"/>
              <a:ext cx="106253" cy="86722"/>
            </a:xfrm>
            <a:custGeom>
              <a:avLst/>
              <a:gdLst/>
              <a:ahLst/>
              <a:cxnLst/>
              <a:rect l="l" t="t" r="r" b="b"/>
              <a:pathLst>
                <a:path w="1360" h="1110" extrusionOk="0">
                  <a:moveTo>
                    <a:pt x="161" y="1106"/>
                  </a:moveTo>
                  <a:cubicBezTo>
                    <a:pt x="0" y="1054"/>
                    <a:pt x="173" y="904"/>
                    <a:pt x="228" y="836"/>
                  </a:cubicBezTo>
                  <a:cubicBezTo>
                    <a:pt x="395" y="659"/>
                    <a:pt x="574" y="495"/>
                    <a:pt x="765" y="344"/>
                  </a:cubicBezTo>
                  <a:cubicBezTo>
                    <a:pt x="905" y="227"/>
                    <a:pt x="1055" y="124"/>
                    <a:pt x="1214" y="34"/>
                  </a:cubicBezTo>
                  <a:cubicBezTo>
                    <a:pt x="1296" y="1"/>
                    <a:pt x="1360" y="108"/>
                    <a:pt x="1292" y="163"/>
                  </a:cubicBezTo>
                  <a:cubicBezTo>
                    <a:pt x="922" y="382"/>
                    <a:pt x="595" y="665"/>
                    <a:pt x="305" y="980"/>
                  </a:cubicBezTo>
                  <a:cubicBezTo>
                    <a:pt x="282" y="1005"/>
                    <a:pt x="259" y="1032"/>
                    <a:pt x="239" y="1060"/>
                  </a:cubicBezTo>
                  <a:cubicBezTo>
                    <a:pt x="224" y="1091"/>
                    <a:pt x="193" y="1110"/>
                    <a:pt x="161" y="110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63"/>
            <p:cNvSpPr/>
            <p:nvPr/>
          </p:nvSpPr>
          <p:spPr>
            <a:xfrm>
              <a:off x="6788800" y="3245984"/>
              <a:ext cx="29063" cy="24532"/>
            </a:xfrm>
            <a:custGeom>
              <a:avLst/>
              <a:gdLst/>
              <a:ahLst/>
              <a:cxnLst/>
              <a:rect l="l" t="t" r="r" b="b"/>
              <a:pathLst>
                <a:path w="372" h="314" extrusionOk="0">
                  <a:moveTo>
                    <a:pt x="87" y="289"/>
                  </a:moveTo>
                  <a:cubicBezTo>
                    <a:pt x="1" y="211"/>
                    <a:pt x="141" y="112"/>
                    <a:pt x="178" y="40"/>
                  </a:cubicBezTo>
                  <a:cubicBezTo>
                    <a:pt x="203" y="7"/>
                    <a:pt x="250" y="1"/>
                    <a:pt x="285" y="26"/>
                  </a:cubicBezTo>
                  <a:cubicBezTo>
                    <a:pt x="371" y="104"/>
                    <a:pt x="233" y="203"/>
                    <a:pt x="194" y="275"/>
                  </a:cubicBezTo>
                  <a:cubicBezTo>
                    <a:pt x="170" y="308"/>
                    <a:pt x="122" y="314"/>
                    <a:pt x="87" y="28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63"/>
            <p:cNvSpPr/>
            <p:nvPr/>
          </p:nvSpPr>
          <p:spPr>
            <a:xfrm>
              <a:off x="6887006" y="2870584"/>
              <a:ext cx="99769" cy="112582"/>
            </a:xfrm>
            <a:custGeom>
              <a:avLst/>
              <a:gdLst/>
              <a:ahLst/>
              <a:cxnLst/>
              <a:rect l="l" t="t" r="r" b="b"/>
              <a:pathLst>
                <a:path w="1277" h="1441" extrusionOk="0">
                  <a:moveTo>
                    <a:pt x="28" y="1399"/>
                  </a:moveTo>
                  <a:cubicBezTo>
                    <a:pt x="1" y="1366"/>
                    <a:pt x="7" y="1319"/>
                    <a:pt x="40" y="1294"/>
                  </a:cubicBezTo>
                  <a:cubicBezTo>
                    <a:pt x="126" y="1228"/>
                    <a:pt x="209" y="1159"/>
                    <a:pt x="287" y="1091"/>
                  </a:cubicBezTo>
                  <a:cubicBezTo>
                    <a:pt x="458" y="940"/>
                    <a:pt x="618" y="778"/>
                    <a:pt x="762" y="603"/>
                  </a:cubicBezTo>
                  <a:cubicBezTo>
                    <a:pt x="851" y="490"/>
                    <a:pt x="929" y="369"/>
                    <a:pt x="992" y="243"/>
                  </a:cubicBezTo>
                  <a:cubicBezTo>
                    <a:pt x="1040" y="177"/>
                    <a:pt x="1062" y="0"/>
                    <a:pt x="1171" y="39"/>
                  </a:cubicBezTo>
                  <a:cubicBezTo>
                    <a:pt x="1276" y="93"/>
                    <a:pt x="1169" y="210"/>
                    <a:pt x="1145" y="282"/>
                  </a:cubicBezTo>
                  <a:cubicBezTo>
                    <a:pt x="1034" y="502"/>
                    <a:pt x="890" y="706"/>
                    <a:pt x="719" y="885"/>
                  </a:cubicBezTo>
                  <a:cubicBezTo>
                    <a:pt x="538" y="1078"/>
                    <a:pt x="342" y="1255"/>
                    <a:pt x="133" y="1416"/>
                  </a:cubicBezTo>
                  <a:cubicBezTo>
                    <a:pt x="100" y="1440"/>
                    <a:pt x="52" y="1432"/>
                    <a:pt x="28" y="139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63"/>
            <p:cNvSpPr/>
            <p:nvPr/>
          </p:nvSpPr>
          <p:spPr>
            <a:xfrm>
              <a:off x="6756689" y="2998634"/>
              <a:ext cx="83206" cy="37111"/>
            </a:xfrm>
            <a:custGeom>
              <a:avLst/>
              <a:gdLst/>
              <a:ahLst/>
              <a:cxnLst/>
              <a:rect l="l" t="t" r="r" b="b"/>
              <a:pathLst>
                <a:path w="1065" h="475" extrusionOk="0">
                  <a:moveTo>
                    <a:pt x="13" y="412"/>
                  </a:moveTo>
                  <a:cubicBezTo>
                    <a:pt x="0" y="371"/>
                    <a:pt x="25" y="330"/>
                    <a:pt x="66" y="318"/>
                  </a:cubicBezTo>
                  <a:cubicBezTo>
                    <a:pt x="344" y="227"/>
                    <a:pt x="640" y="163"/>
                    <a:pt x="902" y="26"/>
                  </a:cubicBezTo>
                  <a:cubicBezTo>
                    <a:pt x="934" y="1"/>
                    <a:pt x="982" y="7"/>
                    <a:pt x="1008" y="40"/>
                  </a:cubicBezTo>
                  <a:cubicBezTo>
                    <a:pt x="1064" y="118"/>
                    <a:pt x="967" y="168"/>
                    <a:pt x="906" y="194"/>
                  </a:cubicBezTo>
                  <a:cubicBezTo>
                    <a:pt x="799" y="246"/>
                    <a:pt x="690" y="287"/>
                    <a:pt x="579" y="320"/>
                  </a:cubicBezTo>
                  <a:cubicBezTo>
                    <a:pt x="420" y="367"/>
                    <a:pt x="262" y="416"/>
                    <a:pt x="105" y="464"/>
                  </a:cubicBezTo>
                  <a:cubicBezTo>
                    <a:pt x="64" y="474"/>
                    <a:pt x="23" y="451"/>
                    <a:pt x="13" y="41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63"/>
            <p:cNvSpPr/>
            <p:nvPr/>
          </p:nvSpPr>
          <p:spPr>
            <a:xfrm>
              <a:off x="6014636" y="2634328"/>
              <a:ext cx="53283" cy="37814"/>
            </a:xfrm>
            <a:custGeom>
              <a:avLst/>
              <a:gdLst/>
              <a:ahLst/>
              <a:cxnLst/>
              <a:rect l="l" t="t" r="r" b="b"/>
              <a:pathLst>
                <a:path w="682" h="484" extrusionOk="0">
                  <a:moveTo>
                    <a:pt x="549" y="465"/>
                  </a:moveTo>
                  <a:cubicBezTo>
                    <a:pt x="370" y="379"/>
                    <a:pt x="177" y="311"/>
                    <a:pt x="29" y="173"/>
                  </a:cubicBezTo>
                  <a:cubicBezTo>
                    <a:pt x="0" y="142"/>
                    <a:pt x="0" y="95"/>
                    <a:pt x="29" y="66"/>
                  </a:cubicBezTo>
                  <a:cubicBezTo>
                    <a:pt x="99" y="0"/>
                    <a:pt x="159" y="93"/>
                    <a:pt x="216" y="128"/>
                  </a:cubicBezTo>
                  <a:cubicBezTo>
                    <a:pt x="342" y="202"/>
                    <a:pt x="473" y="268"/>
                    <a:pt x="607" y="325"/>
                  </a:cubicBezTo>
                  <a:cubicBezTo>
                    <a:pt x="681" y="370"/>
                    <a:pt x="634" y="484"/>
                    <a:pt x="549" y="46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63"/>
            <p:cNvSpPr/>
            <p:nvPr/>
          </p:nvSpPr>
          <p:spPr>
            <a:xfrm>
              <a:off x="5778847" y="2954961"/>
              <a:ext cx="100003" cy="156802"/>
            </a:xfrm>
            <a:custGeom>
              <a:avLst/>
              <a:gdLst/>
              <a:ahLst/>
              <a:cxnLst/>
              <a:rect l="l" t="t" r="r" b="b"/>
              <a:pathLst>
                <a:path w="1280" h="2007" extrusionOk="0">
                  <a:moveTo>
                    <a:pt x="1128" y="1959"/>
                  </a:moveTo>
                  <a:cubicBezTo>
                    <a:pt x="889" y="1728"/>
                    <a:pt x="656" y="1492"/>
                    <a:pt x="469" y="1218"/>
                  </a:cubicBezTo>
                  <a:cubicBezTo>
                    <a:pt x="249" y="883"/>
                    <a:pt x="78" y="506"/>
                    <a:pt x="0" y="113"/>
                  </a:cubicBezTo>
                  <a:cubicBezTo>
                    <a:pt x="13" y="0"/>
                    <a:pt x="161" y="21"/>
                    <a:pt x="155" y="132"/>
                  </a:cubicBezTo>
                  <a:cubicBezTo>
                    <a:pt x="261" y="548"/>
                    <a:pt x="440" y="949"/>
                    <a:pt x="708" y="1284"/>
                  </a:cubicBezTo>
                  <a:cubicBezTo>
                    <a:pt x="866" y="1490"/>
                    <a:pt x="1049" y="1673"/>
                    <a:pt x="1235" y="1852"/>
                  </a:cubicBezTo>
                  <a:cubicBezTo>
                    <a:pt x="1280" y="1922"/>
                    <a:pt x="1198" y="2006"/>
                    <a:pt x="1128" y="195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63"/>
            <p:cNvSpPr/>
            <p:nvPr/>
          </p:nvSpPr>
          <p:spPr>
            <a:xfrm>
              <a:off x="5879085" y="3056526"/>
              <a:ext cx="89925" cy="78206"/>
            </a:xfrm>
            <a:custGeom>
              <a:avLst/>
              <a:gdLst/>
              <a:ahLst/>
              <a:cxnLst/>
              <a:rect l="l" t="t" r="r" b="b"/>
              <a:pathLst>
                <a:path w="1151" h="1001" extrusionOk="0">
                  <a:moveTo>
                    <a:pt x="980" y="941"/>
                  </a:moveTo>
                  <a:cubicBezTo>
                    <a:pt x="657" y="712"/>
                    <a:pt x="332" y="478"/>
                    <a:pt x="71" y="177"/>
                  </a:cubicBezTo>
                  <a:cubicBezTo>
                    <a:pt x="1" y="105"/>
                    <a:pt x="106" y="1"/>
                    <a:pt x="178" y="70"/>
                  </a:cubicBezTo>
                  <a:cubicBezTo>
                    <a:pt x="435" y="365"/>
                    <a:pt x="754" y="597"/>
                    <a:pt x="1073" y="821"/>
                  </a:cubicBezTo>
                  <a:cubicBezTo>
                    <a:pt x="1151" y="883"/>
                    <a:pt x="1060" y="1000"/>
                    <a:pt x="980" y="94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63"/>
            <p:cNvSpPr/>
            <p:nvPr/>
          </p:nvSpPr>
          <p:spPr>
            <a:xfrm>
              <a:off x="5203908" y="3588726"/>
              <a:ext cx="194069" cy="164927"/>
            </a:xfrm>
            <a:custGeom>
              <a:avLst/>
              <a:gdLst/>
              <a:ahLst/>
              <a:cxnLst/>
              <a:rect l="l" t="t" r="r" b="b"/>
              <a:pathLst>
                <a:path w="2484" h="2111" extrusionOk="0">
                  <a:moveTo>
                    <a:pt x="2346" y="2080"/>
                  </a:moveTo>
                  <a:cubicBezTo>
                    <a:pt x="1838" y="1897"/>
                    <a:pt x="1319" y="1712"/>
                    <a:pt x="883" y="1385"/>
                  </a:cubicBezTo>
                  <a:cubicBezTo>
                    <a:pt x="560" y="1119"/>
                    <a:pt x="266" y="786"/>
                    <a:pt x="103" y="399"/>
                  </a:cubicBezTo>
                  <a:cubicBezTo>
                    <a:pt x="62" y="304"/>
                    <a:pt x="31" y="206"/>
                    <a:pt x="9" y="105"/>
                  </a:cubicBezTo>
                  <a:cubicBezTo>
                    <a:pt x="0" y="64"/>
                    <a:pt x="27" y="25"/>
                    <a:pt x="68" y="16"/>
                  </a:cubicBezTo>
                  <a:cubicBezTo>
                    <a:pt x="155" y="0"/>
                    <a:pt x="161" y="93"/>
                    <a:pt x="177" y="154"/>
                  </a:cubicBezTo>
                  <a:cubicBezTo>
                    <a:pt x="204" y="241"/>
                    <a:pt x="235" y="323"/>
                    <a:pt x="272" y="403"/>
                  </a:cubicBezTo>
                  <a:cubicBezTo>
                    <a:pt x="346" y="576"/>
                    <a:pt x="455" y="718"/>
                    <a:pt x="570" y="862"/>
                  </a:cubicBezTo>
                  <a:cubicBezTo>
                    <a:pt x="770" y="1113"/>
                    <a:pt x="1017" y="1319"/>
                    <a:pt x="1297" y="1473"/>
                  </a:cubicBezTo>
                  <a:cubicBezTo>
                    <a:pt x="1644" y="1664"/>
                    <a:pt x="2017" y="1802"/>
                    <a:pt x="2391" y="1936"/>
                  </a:cubicBezTo>
                  <a:cubicBezTo>
                    <a:pt x="2484" y="1969"/>
                    <a:pt x="2440" y="2111"/>
                    <a:pt x="2346" y="208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63"/>
            <p:cNvSpPr/>
            <p:nvPr/>
          </p:nvSpPr>
          <p:spPr>
            <a:xfrm>
              <a:off x="5434852" y="3762715"/>
              <a:ext cx="57814" cy="24063"/>
            </a:xfrm>
            <a:custGeom>
              <a:avLst/>
              <a:gdLst/>
              <a:ahLst/>
              <a:cxnLst/>
              <a:rect l="l" t="t" r="r" b="b"/>
              <a:pathLst>
                <a:path w="740" h="308" extrusionOk="0">
                  <a:moveTo>
                    <a:pt x="614" y="295"/>
                  </a:moveTo>
                  <a:cubicBezTo>
                    <a:pt x="445" y="240"/>
                    <a:pt x="276" y="178"/>
                    <a:pt x="99" y="151"/>
                  </a:cubicBezTo>
                  <a:cubicBezTo>
                    <a:pt x="15" y="145"/>
                    <a:pt x="1" y="28"/>
                    <a:pt x="81" y="1"/>
                  </a:cubicBezTo>
                  <a:cubicBezTo>
                    <a:pt x="281" y="9"/>
                    <a:pt x="472" y="94"/>
                    <a:pt x="661" y="151"/>
                  </a:cubicBezTo>
                  <a:cubicBezTo>
                    <a:pt x="739" y="190"/>
                    <a:pt x="700" y="308"/>
                    <a:pt x="614" y="29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63"/>
            <p:cNvSpPr/>
            <p:nvPr/>
          </p:nvSpPr>
          <p:spPr>
            <a:xfrm>
              <a:off x="5378444" y="4325932"/>
              <a:ext cx="99925" cy="107894"/>
            </a:xfrm>
            <a:custGeom>
              <a:avLst/>
              <a:gdLst/>
              <a:ahLst/>
              <a:cxnLst/>
              <a:rect l="l" t="t" r="r" b="b"/>
              <a:pathLst>
                <a:path w="1279" h="1381" extrusionOk="0">
                  <a:moveTo>
                    <a:pt x="1116" y="1334"/>
                  </a:moveTo>
                  <a:cubicBezTo>
                    <a:pt x="815" y="1175"/>
                    <a:pt x="550" y="959"/>
                    <a:pt x="336" y="694"/>
                  </a:cubicBezTo>
                  <a:cubicBezTo>
                    <a:pt x="202" y="517"/>
                    <a:pt x="1" y="352"/>
                    <a:pt x="11" y="114"/>
                  </a:cubicBezTo>
                  <a:cubicBezTo>
                    <a:pt x="19" y="1"/>
                    <a:pt x="178" y="21"/>
                    <a:pt x="163" y="134"/>
                  </a:cubicBezTo>
                  <a:cubicBezTo>
                    <a:pt x="165" y="280"/>
                    <a:pt x="287" y="383"/>
                    <a:pt x="369" y="494"/>
                  </a:cubicBezTo>
                  <a:cubicBezTo>
                    <a:pt x="509" y="667"/>
                    <a:pt x="655" y="840"/>
                    <a:pt x="836" y="974"/>
                  </a:cubicBezTo>
                  <a:cubicBezTo>
                    <a:pt x="949" y="1058"/>
                    <a:pt x="1068" y="1134"/>
                    <a:pt x="1194" y="1202"/>
                  </a:cubicBezTo>
                  <a:cubicBezTo>
                    <a:pt x="1278" y="1253"/>
                    <a:pt x="1204" y="1381"/>
                    <a:pt x="1116" y="133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63"/>
            <p:cNvSpPr/>
            <p:nvPr/>
          </p:nvSpPr>
          <p:spPr>
            <a:xfrm>
              <a:off x="5503058" y="4394919"/>
              <a:ext cx="127035" cy="71252"/>
            </a:xfrm>
            <a:custGeom>
              <a:avLst/>
              <a:gdLst/>
              <a:ahLst/>
              <a:cxnLst/>
              <a:rect l="l" t="t" r="r" b="b"/>
              <a:pathLst>
                <a:path w="1626" h="912" extrusionOk="0">
                  <a:moveTo>
                    <a:pt x="1533" y="907"/>
                  </a:moveTo>
                  <a:cubicBezTo>
                    <a:pt x="1022" y="796"/>
                    <a:pt x="307" y="609"/>
                    <a:pt x="19" y="138"/>
                  </a:cubicBezTo>
                  <a:cubicBezTo>
                    <a:pt x="0" y="103"/>
                    <a:pt x="12" y="58"/>
                    <a:pt x="47" y="35"/>
                  </a:cubicBezTo>
                  <a:cubicBezTo>
                    <a:pt x="113" y="0"/>
                    <a:pt x="152" y="58"/>
                    <a:pt x="179" y="109"/>
                  </a:cubicBezTo>
                  <a:cubicBezTo>
                    <a:pt x="426" y="436"/>
                    <a:pt x="848" y="564"/>
                    <a:pt x="1222" y="679"/>
                  </a:cubicBezTo>
                  <a:cubicBezTo>
                    <a:pt x="1321" y="706"/>
                    <a:pt x="1422" y="730"/>
                    <a:pt x="1522" y="751"/>
                  </a:cubicBezTo>
                  <a:cubicBezTo>
                    <a:pt x="1572" y="755"/>
                    <a:pt x="1625" y="786"/>
                    <a:pt x="1617" y="844"/>
                  </a:cubicBezTo>
                  <a:cubicBezTo>
                    <a:pt x="1611" y="883"/>
                    <a:pt x="1574" y="911"/>
                    <a:pt x="1533" y="90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63"/>
            <p:cNvSpPr/>
            <p:nvPr/>
          </p:nvSpPr>
          <p:spPr>
            <a:xfrm>
              <a:off x="7611403" y="1180854"/>
              <a:ext cx="81096" cy="477593"/>
            </a:xfrm>
            <a:custGeom>
              <a:avLst/>
              <a:gdLst/>
              <a:ahLst/>
              <a:cxnLst/>
              <a:rect l="l" t="t" r="r" b="b"/>
              <a:pathLst>
                <a:path w="1038" h="6113" extrusionOk="0">
                  <a:moveTo>
                    <a:pt x="859" y="6026"/>
                  </a:moveTo>
                  <a:cubicBezTo>
                    <a:pt x="509" y="5465"/>
                    <a:pt x="194" y="4843"/>
                    <a:pt x="221" y="4164"/>
                  </a:cubicBezTo>
                  <a:cubicBezTo>
                    <a:pt x="211" y="3508"/>
                    <a:pt x="336" y="2862"/>
                    <a:pt x="402" y="2212"/>
                  </a:cubicBezTo>
                  <a:cubicBezTo>
                    <a:pt x="431" y="1836"/>
                    <a:pt x="406" y="1459"/>
                    <a:pt x="330" y="1091"/>
                  </a:cubicBezTo>
                  <a:cubicBezTo>
                    <a:pt x="293" y="933"/>
                    <a:pt x="246" y="778"/>
                    <a:pt x="196" y="624"/>
                  </a:cubicBezTo>
                  <a:cubicBezTo>
                    <a:pt x="149" y="470"/>
                    <a:pt x="91" y="320"/>
                    <a:pt x="42" y="165"/>
                  </a:cubicBezTo>
                  <a:cubicBezTo>
                    <a:pt x="21" y="112"/>
                    <a:pt x="1" y="36"/>
                    <a:pt x="77" y="11"/>
                  </a:cubicBezTo>
                  <a:cubicBezTo>
                    <a:pt x="116" y="1"/>
                    <a:pt x="157" y="23"/>
                    <a:pt x="172" y="62"/>
                  </a:cubicBezTo>
                  <a:cubicBezTo>
                    <a:pt x="264" y="371"/>
                    <a:pt x="383" y="671"/>
                    <a:pt x="460" y="984"/>
                  </a:cubicBezTo>
                  <a:cubicBezTo>
                    <a:pt x="589" y="1527"/>
                    <a:pt x="589" y="2091"/>
                    <a:pt x="505" y="2640"/>
                  </a:cubicBezTo>
                  <a:cubicBezTo>
                    <a:pt x="437" y="3138"/>
                    <a:pt x="369" y="3640"/>
                    <a:pt x="373" y="4144"/>
                  </a:cubicBezTo>
                  <a:cubicBezTo>
                    <a:pt x="363" y="4524"/>
                    <a:pt x="443" y="4901"/>
                    <a:pt x="606" y="5245"/>
                  </a:cubicBezTo>
                  <a:cubicBezTo>
                    <a:pt x="717" y="5495"/>
                    <a:pt x="846" y="5716"/>
                    <a:pt x="986" y="5946"/>
                  </a:cubicBezTo>
                  <a:cubicBezTo>
                    <a:pt x="1038" y="6030"/>
                    <a:pt x="912" y="6113"/>
                    <a:pt x="859" y="602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63"/>
            <p:cNvSpPr/>
            <p:nvPr/>
          </p:nvSpPr>
          <p:spPr>
            <a:xfrm>
              <a:off x="7705937" y="1699382"/>
              <a:ext cx="62736" cy="155317"/>
            </a:xfrm>
            <a:custGeom>
              <a:avLst/>
              <a:gdLst/>
              <a:ahLst/>
              <a:cxnLst/>
              <a:rect l="l" t="t" r="r" b="b"/>
              <a:pathLst>
                <a:path w="803" h="1988" extrusionOk="0">
                  <a:moveTo>
                    <a:pt x="638" y="1903"/>
                  </a:moveTo>
                  <a:cubicBezTo>
                    <a:pt x="583" y="1280"/>
                    <a:pt x="346" y="694"/>
                    <a:pt x="40" y="155"/>
                  </a:cubicBezTo>
                  <a:cubicBezTo>
                    <a:pt x="0" y="64"/>
                    <a:pt x="134" y="0"/>
                    <a:pt x="177" y="91"/>
                  </a:cubicBezTo>
                  <a:cubicBezTo>
                    <a:pt x="340" y="371"/>
                    <a:pt x="476" y="663"/>
                    <a:pt x="587" y="967"/>
                  </a:cubicBezTo>
                  <a:cubicBezTo>
                    <a:pt x="690" y="1263"/>
                    <a:pt x="758" y="1568"/>
                    <a:pt x="788" y="1879"/>
                  </a:cubicBezTo>
                  <a:cubicBezTo>
                    <a:pt x="803" y="1926"/>
                    <a:pt x="774" y="1973"/>
                    <a:pt x="727" y="1981"/>
                  </a:cubicBezTo>
                  <a:cubicBezTo>
                    <a:pt x="679" y="1988"/>
                    <a:pt x="636" y="1951"/>
                    <a:pt x="638" y="190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63"/>
            <p:cNvSpPr/>
            <p:nvPr/>
          </p:nvSpPr>
          <p:spPr>
            <a:xfrm>
              <a:off x="7555464" y="1070460"/>
              <a:ext cx="45626" cy="66096"/>
            </a:xfrm>
            <a:custGeom>
              <a:avLst/>
              <a:gdLst/>
              <a:ahLst/>
              <a:cxnLst/>
              <a:rect l="l" t="t" r="r" b="b"/>
              <a:pathLst>
                <a:path w="584" h="846" extrusionOk="0">
                  <a:moveTo>
                    <a:pt x="431" y="772"/>
                  </a:moveTo>
                  <a:cubicBezTo>
                    <a:pt x="355" y="537"/>
                    <a:pt x="200" y="340"/>
                    <a:pt x="44" y="155"/>
                  </a:cubicBezTo>
                  <a:cubicBezTo>
                    <a:pt x="1" y="78"/>
                    <a:pt x="96" y="0"/>
                    <a:pt x="161" y="58"/>
                  </a:cubicBezTo>
                  <a:cubicBezTo>
                    <a:pt x="209" y="113"/>
                    <a:pt x="256" y="169"/>
                    <a:pt x="299" y="229"/>
                  </a:cubicBezTo>
                  <a:cubicBezTo>
                    <a:pt x="414" y="381"/>
                    <a:pt x="519" y="545"/>
                    <a:pt x="575" y="729"/>
                  </a:cubicBezTo>
                  <a:cubicBezTo>
                    <a:pt x="583" y="813"/>
                    <a:pt x="468" y="846"/>
                    <a:pt x="431" y="77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63"/>
            <p:cNvSpPr/>
            <p:nvPr/>
          </p:nvSpPr>
          <p:spPr>
            <a:xfrm>
              <a:off x="7443117" y="1268434"/>
              <a:ext cx="84846" cy="237820"/>
            </a:xfrm>
            <a:custGeom>
              <a:avLst/>
              <a:gdLst/>
              <a:ahLst/>
              <a:cxnLst/>
              <a:rect l="l" t="t" r="r" b="b"/>
              <a:pathLst>
                <a:path w="1086" h="3044" extrusionOk="0">
                  <a:moveTo>
                    <a:pt x="894" y="3039"/>
                  </a:moveTo>
                  <a:cubicBezTo>
                    <a:pt x="853" y="3033"/>
                    <a:pt x="824" y="2996"/>
                    <a:pt x="828" y="2955"/>
                  </a:cubicBezTo>
                  <a:cubicBezTo>
                    <a:pt x="863" y="2727"/>
                    <a:pt x="881" y="2494"/>
                    <a:pt x="894" y="2264"/>
                  </a:cubicBezTo>
                  <a:cubicBezTo>
                    <a:pt x="914" y="1605"/>
                    <a:pt x="735" y="933"/>
                    <a:pt x="318" y="416"/>
                  </a:cubicBezTo>
                  <a:cubicBezTo>
                    <a:pt x="266" y="355"/>
                    <a:pt x="211" y="295"/>
                    <a:pt x="153" y="237"/>
                  </a:cubicBezTo>
                  <a:cubicBezTo>
                    <a:pt x="106" y="186"/>
                    <a:pt x="1" y="110"/>
                    <a:pt x="79" y="38"/>
                  </a:cubicBezTo>
                  <a:cubicBezTo>
                    <a:pt x="126" y="1"/>
                    <a:pt x="180" y="32"/>
                    <a:pt x="211" y="77"/>
                  </a:cubicBezTo>
                  <a:cubicBezTo>
                    <a:pt x="264" y="132"/>
                    <a:pt x="322" y="188"/>
                    <a:pt x="373" y="248"/>
                  </a:cubicBezTo>
                  <a:cubicBezTo>
                    <a:pt x="875" y="818"/>
                    <a:pt x="1085" y="1599"/>
                    <a:pt x="1042" y="2348"/>
                  </a:cubicBezTo>
                  <a:cubicBezTo>
                    <a:pt x="1034" y="2507"/>
                    <a:pt x="1017" y="2667"/>
                    <a:pt x="999" y="2823"/>
                  </a:cubicBezTo>
                  <a:cubicBezTo>
                    <a:pt x="982" y="2899"/>
                    <a:pt x="1005" y="3043"/>
                    <a:pt x="894" y="303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63"/>
            <p:cNvSpPr/>
            <p:nvPr/>
          </p:nvSpPr>
          <p:spPr>
            <a:xfrm>
              <a:off x="7500384" y="1552660"/>
              <a:ext cx="32032" cy="117816"/>
            </a:xfrm>
            <a:custGeom>
              <a:avLst/>
              <a:gdLst/>
              <a:ahLst/>
              <a:cxnLst/>
              <a:rect l="l" t="t" r="r" b="b"/>
              <a:pathLst>
                <a:path w="410" h="1508" extrusionOk="0">
                  <a:moveTo>
                    <a:pt x="231" y="1424"/>
                  </a:moveTo>
                  <a:cubicBezTo>
                    <a:pt x="56" y="1127"/>
                    <a:pt x="0" y="782"/>
                    <a:pt x="19" y="442"/>
                  </a:cubicBezTo>
                  <a:cubicBezTo>
                    <a:pt x="23" y="317"/>
                    <a:pt x="35" y="193"/>
                    <a:pt x="52" y="70"/>
                  </a:cubicBezTo>
                  <a:cubicBezTo>
                    <a:pt x="58" y="29"/>
                    <a:pt x="95" y="0"/>
                    <a:pt x="136" y="4"/>
                  </a:cubicBezTo>
                  <a:cubicBezTo>
                    <a:pt x="179" y="8"/>
                    <a:pt x="208" y="45"/>
                    <a:pt x="204" y="88"/>
                  </a:cubicBezTo>
                  <a:cubicBezTo>
                    <a:pt x="161" y="395"/>
                    <a:pt x="142" y="714"/>
                    <a:pt x="222" y="1016"/>
                  </a:cubicBezTo>
                  <a:cubicBezTo>
                    <a:pt x="255" y="1129"/>
                    <a:pt x="301" y="1241"/>
                    <a:pt x="358" y="1343"/>
                  </a:cubicBezTo>
                  <a:cubicBezTo>
                    <a:pt x="410" y="1430"/>
                    <a:pt x="284" y="1508"/>
                    <a:pt x="231" y="142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63"/>
            <p:cNvSpPr/>
            <p:nvPr/>
          </p:nvSpPr>
          <p:spPr>
            <a:xfrm>
              <a:off x="7563823" y="2299163"/>
              <a:ext cx="22579" cy="57033"/>
            </a:xfrm>
            <a:custGeom>
              <a:avLst/>
              <a:gdLst/>
              <a:ahLst/>
              <a:cxnLst/>
              <a:rect l="l" t="t" r="r" b="b"/>
              <a:pathLst>
                <a:path w="289" h="730" extrusionOk="0">
                  <a:moveTo>
                    <a:pt x="36" y="614"/>
                  </a:moveTo>
                  <a:cubicBezTo>
                    <a:pt x="1" y="544"/>
                    <a:pt x="19" y="460"/>
                    <a:pt x="32" y="386"/>
                  </a:cubicBezTo>
                  <a:cubicBezTo>
                    <a:pt x="48" y="285"/>
                    <a:pt x="73" y="188"/>
                    <a:pt x="104" y="91"/>
                  </a:cubicBezTo>
                  <a:cubicBezTo>
                    <a:pt x="114" y="1"/>
                    <a:pt x="289" y="54"/>
                    <a:pt x="248" y="135"/>
                  </a:cubicBezTo>
                  <a:cubicBezTo>
                    <a:pt x="213" y="260"/>
                    <a:pt x="176" y="386"/>
                    <a:pt x="170" y="515"/>
                  </a:cubicBezTo>
                  <a:cubicBezTo>
                    <a:pt x="279" y="606"/>
                    <a:pt x="102" y="729"/>
                    <a:pt x="36" y="614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63"/>
            <p:cNvSpPr/>
            <p:nvPr/>
          </p:nvSpPr>
          <p:spPr>
            <a:xfrm>
              <a:off x="7565464" y="2321664"/>
              <a:ext cx="90237" cy="195709"/>
            </a:xfrm>
            <a:custGeom>
              <a:avLst/>
              <a:gdLst/>
              <a:ahLst/>
              <a:cxnLst/>
              <a:rect l="l" t="t" r="r" b="b"/>
              <a:pathLst>
                <a:path w="1155" h="2505" extrusionOk="0">
                  <a:moveTo>
                    <a:pt x="35" y="2478"/>
                  </a:moveTo>
                  <a:cubicBezTo>
                    <a:pt x="5" y="2451"/>
                    <a:pt x="0" y="2404"/>
                    <a:pt x="25" y="2371"/>
                  </a:cubicBezTo>
                  <a:cubicBezTo>
                    <a:pt x="120" y="2260"/>
                    <a:pt x="212" y="2147"/>
                    <a:pt x="293" y="2033"/>
                  </a:cubicBezTo>
                  <a:cubicBezTo>
                    <a:pt x="367" y="1931"/>
                    <a:pt x="437" y="1826"/>
                    <a:pt x="498" y="1717"/>
                  </a:cubicBezTo>
                  <a:cubicBezTo>
                    <a:pt x="749" y="1200"/>
                    <a:pt x="920" y="649"/>
                    <a:pt x="1006" y="81"/>
                  </a:cubicBezTo>
                  <a:cubicBezTo>
                    <a:pt x="1033" y="1"/>
                    <a:pt x="1155" y="19"/>
                    <a:pt x="1155" y="106"/>
                  </a:cubicBezTo>
                  <a:cubicBezTo>
                    <a:pt x="1091" y="567"/>
                    <a:pt x="957" y="1011"/>
                    <a:pt x="786" y="1443"/>
                  </a:cubicBezTo>
                  <a:cubicBezTo>
                    <a:pt x="677" y="1750"/>
                    <a:pt x="500" y="2025"/>
                    <a:pt x="297" y="2278"/>
                  </a:cubicBezTo>
                  <a:cubicBezTo>
                    <a:pt x="245" y="2342"/>
                    <a:pt x="194" y="2406"/>
                    <a:pt x="142" y="2467"/>
                  </a:cubicBezTo>
                  <a:cubicBezTo>
                    <a:pt x="116" y="2498"/>
                    <a:pt x="68" y="2505"/>
                    <a:pt x="35" y="247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63"/>
            <p:cNvSpPr/>
            <p:nvPr/>
          </p:nvSpPr>
          <p:spPr>
            <a:xfrm>
              <a:off x="7391084" y="2513778"/>
              <a:ext cx="88284" cy="217819"/>
            </a:xfrm>
            <a:custGeom>
              <a:avLst/>
              <a:gdLst/>
              <a:ahLst/>
              <a:cxnLst/>
              <a:rect l="l" t="t" r="r" b="b"/>
              <a:pathLst>
                <a:path w="1130" h="2788" extrusionOk="0">
                  <a:moveTo>
                    <a:pt x="46" y="2767"/>
                  </a:moveTo>
                  <a:cubicBezTo>
                    <a:pt x="11" y="2745"/>
                    <a:pt x="0" y="2699"/>
                    <a:pt x="21" y="2662"/>
                  </a:cubicBezTo>
                  <a:cubicBezTo>
                    <a:pt x="91" y="2541"/>
                    <a:pt x="161" y="2420"/>
                    <a:pt x="227" y="2296"/>
                  </a:cubicBezTo>
                  <a:cubicBezTo>
                    <a:pt x="313" y="2138"/>
                    <a:pt x="389" y="1973"/>
                    <a:pt x="465" y="1809"/>
                  </a:cubicBezTo>
                  <a:cubicBezTo>
                    <a:pt x="729" y="1270"/>
                    <a:pt x="899" y="691"/>
                    <a:pt x="965" y="97"/>
                  </a:cubicBezTo>
                  <a:cubicBezTo>
                    <a:pt x="984" y="0"/>
                    <a:pt x="1130" y="21"/>
                    <a:pt x="1115" y="122"/>
                  </a:cubicBezTo>
                  <a:cubicBezTo>
                    <a:pt x="1074" y="443"/>
                    <a:pt x="1017" y="763"/>
                    <a:pt x="918" y="1074"/>
                  </a:cubicBezTo>
                  <a:cubicBezTo>
                    <a:pt x="790" y="1506"/>
                    <a:pt x="591" y="1913"/>
                    <a:pt x="389" y="2315"/>
                  </a:cubicBezTo>
                  <a:cubicBezTo>
                    <a:pt x="348" y="2393"/>
                    <a:pt x="305" y="2469"/>
                    <a:pt x="262" y="2547"/>
                  </a:cubicBezTo>
                  <a:cubicBezTo>
                    <a:pt x="223" y="2613"/>
                    <a:pt x="186" y="2679"/>
                    <a:pt x="148" y="2743"/>
                  </a:cubicBezTo>
                  <a:cubicBezTo>
                    <a:pt x="126" y="2778"/>
                    <a:pt x="81" y="2788"/>
                    <a:pt x="46" y="276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63"/>
            <p:cNvSpPr/>
            <p:nvPr/>
          </p:nvSpPr>
          <p:spPr>
            <a:xfrm>
              <a:off x="7262330" y="1777978"/>
              <a:ext cx="85237" cy="504391"/>
            </a:xfrm>
            <a:custGeom>
              <a:avLst/>
              <a:gdLst/>
              <a:ahLst/>
              <a:cxnLst/>
              <a:rect l="l" t="t" r="r" b="b"/>
              <a:pathLst>
                <a:path w="1091" h="6456" extrusionOk="0">
                  <a:moveTo>
                    <a:pt x="75" y="6456"/>
                  </a:moveTo>
                  <a:cubicBezTo>
                    <a:pt x="33" y="6454"/>
                    <a:pt x="1" y="6419"/>
                    <a:pt x="1" y="6378"/>
                  </a:cubicBezTo>
                  <a:cubicBezTo>
                    <a:pt x="7" y="6209"/>
                    <a:pt x="19" y="6040"/>
                    <a:pt x="38" y="5874"/>
                  </a:cubicBezTo>
                  <a:cubicBezTo>
                    <a:pt x="79" y="5442"/>
                    <a:pt x="198" y="5005"/>
                    <a:pt x="352" y="4602"/>
                  </a:cubicBezTo>
                  <a:cubicBezTo>
                    <a:pt x="519" y="4150"/>
                    <a:pt x="718" y="3714"/>
                    <a:pt x="764" y="3234"/>
                  </a:cubicBezTo>
                  <a:cubicBezTo>
                    <a:pt x="799" y="2829"/>
                    <a:pt x="729" y="2424"/>
                    <a:pt x="609" y="2037"/>
                  </a:cubicBezTo>
                  <a:cubicBezTo>
                    <a:pt x="519" y="1728"/>
                    <a:pt x="395" y="1428"/>
                    <a:pt x="365" y="1105"/>
                  </a:cubicBezTo>
                  <a:cubicBezTo>
                    <a:pt x="344" y="945"/>
                    <a:pt x="330" y="782"/>
                    <a:pt x="313" y="619"/>
                  </a:cubicBezTo>
                  <a:cubicBezTo>
                    <a:pt x="305" y="523"/>
                    <a:pt x="299" y="428"/>
                    <a:pt x="293" y="331"/>
                  </a:cubicBezTo>
                  <a:cubicBezTo>
                    <a:pt x="295" y="237"/>
                    <a:pt x="268" y="122"/>
                    <a:pt x="334" y="43"/>
                  </a:cubicBezTo>
                  <a:cubicBezTo>
                    <a:pt x="383" y="0"/>
                    <a:pt x="461" y="35"/>
                    <a:pt x="461" y="101"/>
                  </a:cubicBezTo>
                  <a:cubicBezTo>
                    <a:pt x="461" y="126"/>
                    <a:pt x="443" y="142"/>
                    <a:pt x="443" y="167"/>
                  </a:cubicBezTo>
                  <a:cubicBezTo>
                    <a:pt x="437" y="381"/>
                    <a:pt x="463" y="582"/>
                    <a:pt x="482" y="794"/>
                  </a:cubicBezTo>
                  <a:cubicBezTo>
                    <a:pt x="498" y="951"/>
                    <a:pt x="515" y="1109"/>
                    <a:pt x="540" y="1263"/>
                  </a:cubicBezTo>
                  <a:cubicBezTo>
                    <a:pt x="632" y="1685"/>
                    <a:pt x="811" y="2084"/>
                    <a:pt x="881" y="2512"/>
                  </a:cubicBezTo>
                  <a:cubicBezTo>
                    <a:pt x="1091" y="3656"/>
                    <a:pt x="498" y="4349"/>
                    <a:pt x="266" y="5396"/>
                  </a:cubicBezTo>
                  <a:cubicBezTo>
                    <a:pt x="266" y="5396"/>
                    <a:pt x="266" y="5394"/>
                    <a:pt x="266" y="5392"/>
                  </a:cubicBezTo>
                  <a:cubicBezTo>
                    <a:pt x="266" y="5392"/>
                    <a:pt x="266" y="5390"/>
                    <a:pt x="266" y="5390"/>
                  </a:cubicBezTo>
                  <a:cubicBezTo>
                    <a:pt x="217" y="5619"/>
                    <a:pt x="184" y="5851"/>
                    <a:pt x="167" y="6083"/>
                  </a:cubicBezTo>
                  <a:cubicBezTo>
                    <a:pt x="159" y="6184"/>
                    <a:pt x="153" y="6283"/>
                    <a:pt x="149" y="6382"/>
                  </a:cubicBezTo>
                  <a:cubicBezTo>
                    <a:pt x="149" y="6421"/>
                    <a:pt x="116" y="6454"/>
                    <a:pt x="75" y="6456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63"/>
            <p:cNvSpPr/>
            <p:nvPr/>
          </p:nvSpPr>
          <p:spPr>
            <a:xfrm>
              <a:off x="6808722" y="2236974"/>
              <a:ext cx="382200" cy="100706"/>
            </a:xfrm>
            <a:custGeom>
              <a:avLst/>
              <a:gdLst/>
              <a:ahLst/>
              <a:cxnLst/>
              <a:rect l="l" t="t" r="r" b="b"/>
              <a:pathLst>
                <a:path w="4892" h="1289" extrusionOk="0">
                  <a:moveTo>
                    <a:pt x="3344" y="1268"/>
                  </a:moveTo>
                  <a:cubicBezTo>
                    <a:pt x="2848" y="1245"/>
                    <a:pt x="2357" y="1167"/>
                    <a:pt x="1879" y="1031"/>
                  </a:cubicBezTo>
                  <a:cubicBezTo>
                    <a:pt x="1488" y="922"/>
                    <a:pt x="1126" y="733"/>
                    <a:pt x="766" y="548"/>
                  </a:cubicBezTo>
                  <a:cubicBezTo>
                    <a:pt x="538" y="427"/>
                    <a:pt x="303" y="318"/>
                    <a:pt x="83" y="180"/>
                  </a:cubicBezTo>
                  <a:cubicBezTo>
                    <a:pt x="1" y="128"/>
                    <a:pt x="75" y="1"/>
                    <a:pt x="164" y="50"/>
                  </a:cubicBezTo>
                  <a:cubicBezTo>
                    <a:pt x="295" y="136"/>
                    <a:pt x="437" y="206"/>
                    <a:pt x="577" y="280"/>
                  </a:cubicBezTo>
                  <a:cubicBezTo>
                    <a:pt x="937" y="466"/>
                    <a:pt x="1297" y="663"/>
                    <a:pt x="1678" y="807"/>
                  </a:cubicBezTo>
                  <a:cubicBezTo>
                    <a:pt x="2143" y="970"/>
                    <a:pt x="2645" y="1062"/>
                    <a:pt x="3132" y="1103"/>
                  </a:cubicBezTo>
                  <a:cubicBezTo>
                    <a:pt x="3692" y="1165"/>
                    <a:pt x="4241" y="1019"/>
                    <a:pt x="4774" y="867"/>
                  </a:cubicBezTo>
                  <a:cubicBezTo>
                    <a:pt x="4860" y="861"/>
                    <a:pt x="4891" y="978"/>
                    <a:pt x="4813" y="1015"/>
                  </a:cubicBezTo>
                  <a:cubicBezTo>
                    <a:pt x="4334" y="1145"/>
                    <a:pt x="3846" y="1289"/>
                    <a:pt x="3344" y="126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63"/>
            <p:cNvSpPr/>
            <p:nvPr/>
          </p:nvSpPr>
          <p:spPr>
            <a:xfrm>
              <a:off x="7097559" y="2344008"/>
              <a:ext cx="89768" cy="30313"/>
            </a:xfrm>
            <a:custGeom>
              <a:avLst/>
              <a:gdLst/>
              <a:ahLst/>
              <a:cxnLst/>
              <a:rect l="l" t="t" r="r" b="b"/>
              <a:pathLst>
                <a:path w="1149" h="388" extrusionOk="0">
                  <a:moveTo>
                    <a:pt x="124" y="379"/>
                  </a:moveTo>
                  <a:cubicBezTo>
                    <a:pt x="15" y="388"/>
                    <a:pt x="1" y="233"/>
                    <a:pt x="110" y="227"/>
                  </a:cubicBezTo>
                  <a:cubicBezTo>
                    <a:pt x="324" y="227"/>
                    <a:pt x="538" y="184"/>
                    <a:pt x="746" y="132"/>
                  </a:cubicBezTo>
                  <a:cubicBezTo>
                    <a:pt x="813" y="116"/>
                    <a:pt x="879" y="95"/>
                    <a:pt x="947" y="73"/>
                  </a:cubicBezTo>
                  <a:cubicBezTo>
                    <a:pt x="1007" y="54"/>
                    <a:pt x="1099" y="1"/>
                    <a:pt x="1134" y="85"/>
                  </a:cubicBezTo>
                  <a:cubicBezTo>
                    <a:pt x="1149" y="124"/>
                    <a:pt x="1130" y="167"/>
                    <a:pt x="1093" y="184"/>
                  </a:cubicBezTo>
                  <a:cubicBezTo>
                    <a:pt x="1009" y="213"/>
                    <a:pt x="922" y="239"/>
                    <a:pt x="838" y="264"/>
                  </a:cubicBezTo>
                  <a:cubicBezTo>
                    <a:pt x="606" y="332"/>
                    <a:pt x="365" y="371"/>
                    <a:pt x="124" y="37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63"/>
            <p:cNvSpPr/>
            <p:nvPr/>
          </p:nvSpPr>
          <p:spPr>
            <a:xfrm>
              <a:off x="7231782" y="731311"/>
              <a:ext cx="166255" cy="132817"/>
            </a:xfrm>
            <a:custGeom>
              <a:avLst/>
              <a:gdLst/>
              <a:ahLst/>
              <a:cxnLst/>
              <a:rect l="l" t="t" r="r" b="b"/>
              <a:pathLst>
                <a:path w="2128" h="1700" extrusionOk="0">
                  <a:moveTo>
                    <a:pt x="1967" y="1642"/>
                  </a:moveTo>
                  <a:cubicBezTo>
                    <a:pt x="1467" y="1007"/>
                    <a:pt x="828" y="459"/>
                    <a:pt x="73" y="159"/>
                  </a:cubicBezTo>
                  <a:cubicBezTo>
                    <a:pt x="1" y="112"/>
                    <a:pt x="48" y="1"/>
                    <a:pt x="132" y="21"/>
                  </a:cubicBezTo>
                  <a:cubicBezTo>
                    <a:pt x="513" y="173"/>
                    <a:pt x="871" y="383"/>
                    <a:pt x="1190" y="640"/>
                  </a:cubicBezTo>
                  <a:cubicBezTo>
                    <a:pt x="1525" y="908"/>
                    <a:pt x="1827" y="1214"/>
                    <a:pt x="2091" y="1552"/>
                  </a:cubicBezTo>
                  <a:cubicBezTo>
                    <a:pt x="2128" y="1628"/>
                    <a:pt x="2031" y="1700"/>
                    <a:pt x="1967" y="1642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63"/>
            <p:cNvSpPr/>
            <p:nvPr/>
          </p:nvSpPr>
          <p:spPr>
            <a:xfrm>
              <a:off x="7284518" y="841548"/>
              <a:ext cx="82346" cy="77424"/>
            </a:xfrm>
            <a:custGeom>
              <a:avLst/>
              <a:gdLst/>
              <a:ahLst/>
              <a:cxnLst/>
              <a:rect l="l" t="t" r="r" b="b"/>
              <a:pathLst>
                <a:path w="1054" h="991" extrusionOk="0">
                  <a:moveTo>
                    <a:pt x="877" y="918"/>
                  </a:moveTo>
                  <a:cubicBezTo>
                    <a:pt x="640" y="653"/>
                    <a:pt x="393" y="390"/>
                    <a:pt x="97" y="190"/>
                  </a:cubicBezTo>
                  <a:cubicBezTo>
                    <a:pt x="0" y="143"/>
                    <a:pt x="64" y="1"/>
                    <a:pt x="163" y="50"/>
                  </a:cubicBezTo>
                  <a:cubicBezTo>
                    <a:pt x="478" y="256"/>
                    <a:pt x="737" y="534"/>
                    <a:pt x="986" y="813"/>
                  </a:cubicBezTo>
                  <a:cubicBezTo>
                    <a:pt x="1054" y="887"/>
                    <a:pt x="949" y="990"/>
                    <a:pt x="877" y="91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63"/>
            <p:cNvSpPr/>
            <p:nvPr/>
          </p:nvSpPr>
          <p:spPr>
            <a:xfrm>
              <a:off x="7169124" y="700764"/>
              <a:ext cx="30938" cy="19376"/>
            </a:xfrm>
            <a:custGeom>
              <a:avLst/>
              <a:gdLst/>
              <a:ahLst/>
              <a:cxnLst/>
              <a:rect l="l" t="t" r="r" b="b"/>
              <a:pathLst>
                <a:path w="396" h="248" extrusionOk="0">
                  <a:moveTo>
                    <a:pt x="286" y="245"/>
                  </a:moveTo>
                  <a:cubicBezTo>
                    <a:pt x="214" y="225"/>
                    <a:pt x="146" y="186"/>
                    <a:pt x="74" y="161"/>
                  </a:cubicBezTo>
                  <a:cubicBezTo>
                    <a:pt x="0" y="114"/>
                    <a:pt x="50" y="1"/>
                    <a:pt x="134" y="21"/>
                  </a:cubicBezTo>
                  <a:cubicBezTo>
                    <a:pt x="196" y="44"/>
                    <a:pt x="255" y="73"/>
                    <a:pt x="315" y="97"/>
                  </a:cubicBezTo>
                  <a:cubicBezTo>
                    <a:pt x="395" y="128"/>
                    <a:pt x="373" y="248"/>
                    <a:pt x="286" y="24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63"/>
            <p:cNvSpPr/>
            <p:nvPr/>
          </p:nvSpPr>
          <p:spPr>
            <a:xfrm>
              <a:off x="6984431" y="2689407"/>
              <a:ext cx="42658" cy="137504"/>
            </a:xfrm>
            <a:custGeom>
              <a:avLst/>
              <a:gdLst/>
              <a:ahLst/>
              <a:cxnLst/>
              <a:rect l="l" t="t" r="r" b="b"/>
              <a:pathLst>
                <a:path w="546" h="1760" extrusionOk="0">
                  <a:moveTo>
                    <a:pt x="1" y="1663"/>
                  </a:moveTo>
                  <a:cubicBezTo>
                    <a:pt x="36" y="1204"/>
                    <a:pt x="52" y="731"/>
                    <a:pt x="221" y="299"/>
                  </a:cubicBezTo>
                  <a:cubicBezTo>
                    <a:pt x="260" y="213"/>
                    <a:pt x="303" y="128"/>
                    <a:pt x="350" y="46"/>
                  </a:cubicBezTo>
                  <a:cubicBezTo>
                    <a:pt x="371" y="11"/>
                    <a:pt x="416" y="1"/>
                    <a:pt x="453" y="19"/>
                  </a:cubicBezTo>
                  <a:cubicBezTo>
                    <a:pt x="546" y="83"/>
                    <a:pt x="437" y="182"/>
                    <a:pt x="410" y="256"/>
                  </a:cubicBezTo>
                  <a:cubicBezTo>
                    <a:pt x="270" y="530"/>
                    <a:pt x="231" y="838"/>
                    <a:pt x="196" y="1141"/>
                  </a:cubicBezTo>
                  <a:cubicBezTo>
                    <a:pt x="182" y="1278"/>
                    <a:pt x="169" y="1418"/>
                    <a:pt x="159" y="1558"/>
                  </a:cubicBezTo>
                  <a:cubicBezTo>
                    <a:pt x="151" y="1610"/>
                    <a:pt x="167" y="1673"/>
                    <a:pt x="130" y="1717"/>
                  </a:cubicBezTo>
                  <a:cubicBezTo>
                    <a:pt x="81" y="1760"/>
                    <a:pt x="3" y="1727"/>
                    <a:pt x="1" y="166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63"/>
            <p:cNvSpPr/>
            <p:nvPr/>
          </p:nvSpPr>
          <p:spPr>
            <a:xfrm>
              <a:off x="7032479" y="2632843"/>
              <a:ext cx="15860" cy="23907"/>
            </a:xfrm>
            <a:custGeom>
              <a:avLst/>
              <a:gdLst/>
              <a:ahLst/>
              <a:cxnLst/>
              <a:rect l="l" t="t" r="r" b="b"/>
              <a:pathLst>
                <a:path w="203" h="306" extrusionOk="0">
                  <a:moveTo>
                    <a:pt x="71" y="297"/>
                  </a:moveTo>
                  <a:cubicBezTo>
                    <a:pt x="29" y="291"/>
                    <a:pt x="1" y="252"/>
                    <a:pt x="7" y="210"/>
                  </a:cubicBezTo>
                  <a:cubicBezTo>
                    <a:pt x="11" y="190"/>
                    <a:pt x="15" y="167"/>
                    <a:pt x="19" y="147"/>
                  </a:cubicBezTo>
                  <a:cubicBezTo>
                    <a:pt x="25" y="122"/>
                    <a:pt x="29" y="95"/>
                    <a:pt x="32" y="71"/>
                  </a:cubicBezTo>
                  <a:cubicBezTo>
                    <a:pt x="38" y="29"/>
                    <a:pt x="75" y="1"/>
                    <a:pt x="118" y="5"/>
                  </a:cubicBezTo>
                  <a:cubicBezTo>
                    <a:pt x="202" y="17"/>
                    <a:pt x="184" y="116"/>
                    <a:pt x="169" y="173"/>
                  </a:cubicBezTo>
                  <a:cubicBezTo>
                    <a:pt x="161" y="231"/>
                    <a:pt x="145" y="305"/>
                    <a:pt x="71" y="297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63"/>
            <p:cNvSpPr/>
            <p:nvPr/>
          </p:nvSpPr>
          <p:spPr>
            <a:xfrm>
              <a:off x="7171858" y="4404997"/>
              <a:ext cx="29767" cy="29845"/>
            </a:xfrm>
            <a:custGeom>
              <a:avLst/>
              <a:gdLst/>
              <a:ahLst/>
              <a:cxnLst/>
              <a:rect l="l" t="t" r="r" b="b"/>
              <a:pathLst>
                <a:path w="381" h="382" extrusionOk="0">
                  <a:moveTo>
                    <a:pt x="11" y="243"/>
                  </a:moveTo>
                  <a:cubicBezTo>
                    <a:pt x="0" y="202"/>
                    <a:pt x="23" y="161"/>
                    <a:pt x="64" y="149"/>
                  </a:cubicBezTo>
                  <a:cubicBezTo>
                    <a:pt x="113" y="122"/>
                    <a:pt x="163" y="93"/>
                    <a:pt x="210" y="60"/>
                  </a:cubicBezTo>
                  <a:cubicBezTo>
                    <a:pt x="290" y="1"/>
                    <a:pt x="381" y="120"/>
                    <a:pt x="303" y="182"/>
                  </a:cubicBezTo>
                  <a:cubicBezTo>
                    <a:pt x="227" y="221"/>
                    <a:pt x="62" y="381"/>
                    <a:pt x="11" y="243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63"/>
            <p:cNvSpPr/>
            <p:nvPr/>
          </p:nvSpPr>
          <p:spPr>
            <a:xfrm>
              <a:off x="7243189" y="4314995"/>
              <a:ext cx="30782" cy="38673"/>
            </a:xfrm>
            <a:custGeom>
              <a:avLst/>
              <a:gdLst/>
              <a:ahLst/>
              <a:cxnLst/>
              <a:rect l="l" t="t" r="r" b="b"/>
              <a:pathLst>
                <a:path w="394" h="495" extrusionOk="0">
                  <a:moveTo>
                    <a:pt x="5" y="429"/>
                  </a:moveTo>
                  <a:cubicBezTo>
                    <a:pt x="1" y="396"/>
                    <a:pt x="17" y="365"/>
                    <a:pt x="46" y="350"/>
                  </a:cubicBezTo>
                  <a:cubicBezTo>
                    <a:pt x="114" y="270"/>
                    <a:pt x="163" y="178"/>
                    <a:pt x="213" y="87"/>
                  </a:cubicBezTo>
                  <a:cubicBezTo>
                    <a:pt x="264" y="1"/>
                    <a:pt x="394" y="75"/>
                    <a:pt x="344" y="163"/>
                  </a:cubicBezTo>
                  <a:cubicBezTo>
                    <a:pt x="293" y="248"/>
                    <a:pt x="184" y="488"/>
                    <a:pt x="81" y="494"/>
                  </a:cubicBezTo>
                  <a:cubicBezTo>
                    <a:pt x="42" y="494"/>
                    <a:pt x="9" y="468"/>
                    <a:pt x="5" y="429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63"/>
            <p:cNvSpPr/>
            <p:nvPr/>
          </p:nvSpPr>
          <p:spPr>
            <a:xfrm>
              <a:off x="7283737" y="4229211"/>
              <a:ext cx="22423" cy="33282"/>
            </a:xfrm>
            <a:custGeom>
              <a:avLst/>
              <a:gdLst/>
              <a:ahLst/>
              <a:cxnLst/>
              <a:rect l="l" t="t" r="r" b="b"/>
              <a:pathLst>
                <a:path w="287" h="426" extrusionOk="0">
                  <a:moveTo>
                    <a:pt x="62" y="391"/>
                  </a:moveTo>
                  <a:cubicBezTo>
                    <a:pt x="0" y="364"/>
                    <a:pt x="12" y="298"/>
                    <a:pt x="37" y="249"/>
                  </a:cubicBezTo>
                  <a:cubicBezTo>
                    <a:pt x="56" y="193"/>
                    <a:pt x="70" y="138"/>
                    <a:pt x="82" y="80"/>
                  </a:cubicBezTo>
                  <a:cubicBezTo>
                    <a:pt x="84" y="35"/>
                    <a:pt x="124" y="0"/>
                    <a:pt x="169" y="4"/>
                  </a:cubicBezTo>
                  <a:cubicBezTo>
                    <a:pt x="286" y="31"/>
                    <a:pt x="212" y="167"/>
                    <a:pt x="198" y="243"/>
                  </a:cubicBezTo>
                  <a:cubicBezTo>
                    <a:pt x="175" y="309"/>
                    <a:pt x="159" y="426"/>
                    <a:pt x="62" y="391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63"/>
            <p:cNvSpPr/>
            <p:nvPr/>
          </p:nvSpPr>
          <p:spPr>
            <a:xfrm>
              <a:off x="7304753" y="4116865"/>
              <a:ext cx="13282" cy="26563"/>
            </a:xfrm>
            <a:custGeom>
              <a:avLst/>
              <a:gdLst/>
              <a:ahLst/>
              <a:cxnLst/>
              <a:rect l="l" t="t" r="r" b="b"/>
              <a:pathLst>
                <a:path w="170" h="340" extrusionOk="0">
                  <a:moveTo>
                    <a:pt x="11" y="270"/>
                  </a:moveTo>
                  <a:cubicBezTo>
                    <a:pt x="7" y="214"/>
                    <a:pt x="5" y="156"/>
                    <a:pt x="1" y="101"/>
                  </a:cubicBezTo>
                  <a:cubicBezTo>
                    <a:pt x="1" y="2"/>
                    <a:pt x="151" y="0"/>
                    <a:pt x="153" y="101"/>
                  </a:cubicBezTo>
                  <a:cubicBezTo>
                    <a:pt x="155" y="140"/>
                    <a:pt x="157" y="181"/>
                    <a:pt x="159" y="220"/>
                  </a:cubicBezTo>
                  <a:cubicBezTo>
                    <a:pt x="169" y="268"/>
                    <a:pt x="155" y="327"/>
                    <a:pt x="97" y="335"/>
                  </a:cubicBezTo>
                  <a:cubicBezTo>
                    <a:pt x="56" y="340"/>
                    <a:pt x="17" y="311"/>
                    <a:pt x="11" y="27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63"/>
            <p:cNvSpPr/>
            <p:nvPr/>
          </p:nvSpPr>
          <p:spPr>
            <a:xfrm>
              <a:off x="6952789" y="4899541"/>
              <a:ext cx="302510" cy="95862"/>
            </a:xfrm>
            <a:custGeom>
              <a:avLst/>
              <a:gdLst/>
              <a:ahLst/>
              <a:cxnLst/>
              <a:rect l="l" t="t" r="r" b="b"/>
              <a:pathLst>
                <a:path w="3872" h="1227" extrusionOk="0">
                  <a:moveTo>
                    <a:pt x="3712" y="1180"/>
                  </a:moveTo>
                  <a:cubicBezTo>
                    <a:pt x="3084" y="859"/>
                    <a:pt x="2428" y="585"/>
                    <a:pt x="1735" y="460"/>
                  </a:cubicBezTo>
                  <a:cubicBezTo>
                    <a:pt x="1247" y="357"/>
                    <a:pt x="749" y="318"/>
                    <a:pt x="255" y="283"/>
                  </a:cubicBezTo>
                  <a:cubicBezTo>
                    <a:pt x="0" y="270"/>
                    <a:pt x="136" y="1"/>
                    <a:pt x="253" y="128"/>
                  </a:cubicBezTo>
                  <a:cubicBezTo>
                    <a:pt x="984" y="180"/>
                    <a:pt x="1708" y="254"/>
                    <a:pt x="2411" y="468"/>
                  </a:cubicBezTo>
                  <a:cubicBezTo>
                    <a:pt x="2887" y="616"/>
                    <a:pt x="3343" y="824"/>
                    <a:pt x="3788" y="1048"/>
                  </a:cubicBezTo>
                  <a:cubicBezTo>
                    <a:pt x="3872" y="1099"/>
                    <a:pt x="3800" y="1227"/>
                    <a:pt x="3712" y="118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63"/>
            <p:cNvSpPr/>
            <p:nvPr/>
          </p:nvSpPr>
          <p:spPr>
            <a:xfrm>
              <a:off x="7321629" y="5004699"/>
              <a:ext cx="117113" cy="59221"/>
            </a:xfrm>
            <a:custGeom>
              <a:avLst/>
              <a:gdLst/>
              <a:ahLst/>
              <a:cxnLst/>
              <a:rect l="l" t="t" r="r" b="b"/>
              <a:pathLst>
                <a:path w="1499" h="758" extrusionOk="0">
                  <a:moveTo>
                    <a:pt x="1356" y="728"/>
                  </a:moveTo>
                  <a:cubicBezTo>
                    <a:pt x="963" y="486"/>
                    <a:pt x="525" y="319"/>
                    <a:pt x="91" y="177"/>
                  </a:cubicBezTo>
                  <a:cubicBezTo>
                    <a:pt x="1" y="138"/>
                    <a:pt x="56" y="0"/>
                    <a:pt x="149" y="37"/>
                  </a:cubicBezTo>
                  <a:cubicBezTo>
                    <a:pt x="595" y="181"/>
                    <a:pt x="1033" y="350"/>
                    <a:pt x="1432" y="597"/>
                  </a:cubicBezTo>
                  <a:cubicBezTo>
                    <a:pt x="1498" y="652"/>
                    <a:pt x="1437" y="757"/>
                    <a:pt x="1356" y="728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63"/>
            <p:cNvSpPr/>
            <p:nvPr/>
          </p:nvSpPr>
          <p:spPr>
            <a:xfrm>
              <a:off x="5051560" y="4889775"/>
              <a:ext cx="383059" cy="98753"/>
            </a:xfrm>
            <a:custGeom>
              <a:avLst/>
              <a:gdLst/>
              <a:ahLst/>
              <a:cxnLst/>
              <a:rect l="l" t="t" r="r" b="b"/>
              <a:pathLst>
                <a:path w="4903" h="1264" extrusionOk="0">
                  <a:moveTo>
                    <a:pt x="183" y="1235"/>
                  </a:moveTo>
                  <a:cubicBezTo>
                    <a:pt x="0" y="1027"/>
                    <a:pt x="1144" y="644"/>
                    <a:pt x="1298" y="601"/>
                  </a:cubicBezTo>
                  <a:cubicBezTo>
                    <a:pt x="1858" y="428"/>
                    <a:pt x="2424" y="274"/>
                    <a:pt x="3004" y="187"/>
                  </a:cubicBezTo>
                  <a:cubicBezTo>
                    <a:pt x="3592" y="103"/>
                    <a:pt x="4189" y="72"/>
                    <a:pt x="4779" y="11"/>
                  </a:cubicBezTo>
                  <a:cubicBezTo>
                    <a:pt x="4876" y="0"/>
                    <a:pt x="4903" y="142"/>
                    <a:pt x="4800" y="161"/>
                  </a:cubicBezTo>
                  <a:cubicBezTo>
                    <a:pt x="4131" y="233"/>
                    <a:pt x="3458" y="260"/>
                    <a:pt x="2798" y="375"/>
                  </a:cubicBezTo>
                  <a:cubicBezTo>
                    <a:pt x="2228" y="480"/>
                    <a:pt x="1667" y="640"/>
                    <a:pt x="1117" y="819"/>
                  </a:cubicBezTo>
                  <a:cubicBezTo>
                    <a:pt x="875" y="908"/>
                    <a:pt x="628" y="998"/>
                    <a:pt x="410" y="1136"/>
                  </a:cubicBezTo>
                  <a:cubicBezTo>
                    <a:pt x="366" y="1165"/>
                    <a:pt x="325" y="1198"/>
                    <a:pt x="290" y="1235"/>
                  </a:cubicBezTo>
                  <a:cubicBezTo>
                    <a:pt x="262" y="1263"/>
                    <a:pt x="214" y="1263"/>
                    <a:pt x="183" y="1235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63"/>
            <p:cNvSpPr/>
            <p:nvPr/>
          </p:nvSpPr>
          <p:spPr>
            <a:xfrm>
              <a:off x="5528058" y="4853758"/>
              <a:ext cx="152349" cy="23985"/>
            </a:xfrm>
            <a:custGeom>
              <a:avLst/>
              <a:gdLst/>
              <a:ahLst/>
              <a:cxnLst/>
              <a:rect l="l" t="t" r="r" b="b"/>
              <a:pathLst>
                <a:path w="1950" h="307" extrusionOk="0">
                  <a:moveTo>
                    <a:pt x="5" y="200"/>
                  </a:moveTo>
                  <a:cubicBezTo>
                    <a:pt x="1" y="159"/>
                    <a:pt x="28" y="122"/>
                    <a:pt x="69" y="114"/>
                  </a:cubicBezTo>
                  <a:cubicBezTo>
                    <a:pt x="147" y="95"/>
                    <a:pt x="227" y="77"/>
                    <a:pt x="307" y="64"/>
                  </a:cubicBezTo>
                  <a:cubicBezTo>
                    <a:pt x="680" y="0"/>
                    <a:pt x="1060" y="11"/>
                    <a:pt x="1439" y="25"/>
                  </a:cubicBezTo>
                  <a:cubicBezTo>
                    <a:pt x="1579" y="31"/>
                    <a:pt x="1719" y="38"/>
                    <a:pt x="1861" y="48"/>
                  </a:cubicBezTo>
                  <a:cubicBezTo>
                    <a:pt x="1906" y="40"/>
                    <a:pt x="1949" y="75"/>
                    <a:pt x="1949" y="124"/>
                  </a:cubicBezTo>
                  <a:cubicBezTo>
                    <a:pt x="1949" y="171"/>
                    <a:pt x="1906" y="208"/>
                    <a:pt x="1861" y="200"/>
                  </a:cubicBezTo>
                  <a:cubicBezTo>
                    <a:pt x="1390" y="175"/>
                    <a:pt x="916" y="138"/>
                    <a:pt x="447" y="200"/>
                  </a:cubicBezTo>
                  <a:cubicBezTo>
                    <a:pt x="369" y="208"/>
                    <a:pt x="295" y="223"/>
                    <a:pt x="219" y="237"/>
                  </a:cubicBezTo>
                  <a:cubicBezTo>
                    <a:pt x="145" y="247"/>
                    <a:pt x="28" y="307"/>
                    <a:pt x="5" y="200"/>
                  </a:cubicBezTo>
                  <a:close/>
                </a:path>
              </a:pathLst>
            </a:custGeom>
            <a:solidFill>
              <a:srgbClr val="491D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FB9A9EC-9B87-FF4E-C93A-56601FBAD246}"/>
              </a:ext>
            </a:extLst>
          </p:cNvPr>
          <p:cNvSpPr txBox="1"/>
          <p:nvPr/>
        </p:nvSpPr>
        <p:spPr>
          <a:xfrm>
            <a:off x="2149060" y="69124"/>
            <a:ext cx="42854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7BA61-8745-A144-7BBE-E1522C73A459}"/>
              </a:ext>
            </a:extLst>
          </p:cNvPr>
          <p:cNvSpPr txBox="1"/>
          <p:nvPr/>
        </p:nvSpPr>
        <p:spPr>
          <a:xfrm>
            <a:off x="470819" y="1038736"/>
            <a:ext cx="4303238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3" name="Google Shape;2433;p64"/>
          <p:cNvGrpSpPr/>
          <p:nvPr/>
        </p:nvGrpSpPr>
        <p:grpSpPr>
          <a:xfrm>
            <a:off x="1824966" y="2763950"/>
            <a:ext cx="2431873" cy="1889969"/>
            <a:chOff x="1615200" y="2763950"/>
            <a:chExt cx="2431873" cy="1889969"/>
          </a:xfrm>
        </p:grpSpPr>
        <p:sp>
          <p:nvSpPr>
            <p:cNvPr id="2434" name="Google Shape;2434;p64"/>
            <p:cNvSpPr/>
            <p:nvPr/>
          </p:nvSpPr>
          <p:spPr>
            <a:xfrm>
              <a:off x="2196521" y="3154152"/>
              <a:ext cx="1582042" cy="1002273"/>
            </a:xfrm>
            <a:custGeom>
              <a:avLst/>
              <a:gdLst/>
              <a:ahLst/>
              <a:cxnLst/>
              <a:rect l="l" t="t" r="r" b="b"/>
              <a:pathLst>
                <a:path w="41084" h="26028" extrusionOk="0">
                  <a:moveTo>
                    <a:pt x="6367" y="10356"/>
                  </a:moveTo>
                  <a:cubicBezTo>
                    <a:pt x="5532" y="10356"/>
                    <a:pt x="4698" y="10495"/>
                    <a:pt x="3971" y="10915"/>
                  </a:cubicBezTo>
                  <a:cubicBezTo>
                    <a:pt x="3442" y="10993"/>
                    <a:pt x="2897" y="10977"/>
                    <a:pt x="2372" y="11104"/>
                  </a:cubicBezTo>
                  <a:cubicBezTo>
                    <a:pt x="2195" y="11154"/>
                    <a:pt x="453" y="11499"/>
                    <a:pt x="897" y="11785"/>
                  </a:cubicBezTo>
                  <a:cubicBezTo>
                    <a:pt x="1449" y="11753"/>
                    <a:pt x="2002" y="11619"/>
                    <a:pt x="2563" y="11619"/>
                  </a:cubicBezTo>
                  <a:cubicBezTo>
                    <a:pt x="2618" y="11619"/>
                    <a:pt x="2672" y="11620"/>
                    <a:pt x="2726" y="11623"/>
                  </a:cubicBezTo>
                  <a:cubicBezTo>
                    <a:pt x="2994" y="11613"/>
                    <a:pt x="3262" y="11607"/>
                    <a:pt x="3530" y="11607"/>
                  </a:cubicBezTo>
                  <a:cubicBezTo>
                    <a:pt x="3686" y="11607"/>
                    <a:pt x="3842" y="11609"/>
                    <a:pt x="3997" y="11614"/>
                  </a:cubicBezTo>
                  <a:cubicBezTo>
                    <a:pt x="4016" y="11612"/>
                    <a:pt x="4035" y="11611"/>
                    <a:pt x="4055" y="11611"/>
                  </a:cubicBezTo>
                  <a:cubicBezTo>
                    <a:pt x="4191" y="11611"/>
                    <a:pt x="4345" y="11663"/>
                    <a:pt x="4481" y="11663"/>
                  </a:cubicBezTo>
                  <a:cubicBezTo>
                    <a:pt x="4538" y="11663"/>
                    <a:pt x="4592" y="11653"/>
                    <a:pt x="4639" y="11627"/>
                  </a:cubicBezTo>
                  <a:cubicBezTo>
                    <a:pt x="4660" y="11641"/>
                    <a:pt x="4681" y="11647"/>
                    <a:pt x="4702" y="11647"/>
                  </a:cubicBezTo>
                  <a:cubicBezTo>
                    <a:pt x="4833" y="11647"/>
                    <a:pt x="4980" y="11416"/>
                    <a:pt x="5114" y="11376"/>
                  </a:cubicBezTo>
                  <a:cubicBezTo>
                    <a:pt x="5983" y="10935"/>
                    <a:pt x="6956" y="10742"/>
                    <a:pt x="7929" y="10732"/>
                  </a:cubicBezTo>
                  <a:cubicBezTo>
                    <a:pt x="7948" y="10736"/>
                    <a:pt x="7968" y="10738"/>
                    <a:pt x="7988" y="10738"/>
                  </a:cubicBezTo>
                  <a:cubicBezTo>
                    <a:pt x="8126" y="10738"/>
                    <a:pt x="8255" y="10638"/>
                    <a:pt x="8108" y="10518"/>
                  </a:cubicBezTo>
                  <a:lnTo>
                    <a:pt x="8106" y="10518"/>
                  </a:lnTo>
                  <a:cubicBezTo>
                    <a:pt x="7875" y="10468"/>
                    <a:pt x="7632" y="10452"/>
                    <a:pt x="7398" y="10417"/>
                  </a:cubicBezTo>
                  <a:cubicBezTo>
                    <a:pt x="7059" y="10380"/>
                    <a:pt x="6713" y="10356"/>
                    <a:pt x="6367" y="10356"/>
                  </a:cubicBezTo>
                  <a:close/>
                  <a:moveTo>
                    <a:pt x="1791" y="0"/>
                  </a:moveTo>
                  <a:cubicBezTo>
                    <a:pt x="1700" y="0"/>
                    <a:pt x="1623" y="21"/>
                    <a:pt x="1564" y="67"/>
                  </a:cubicBezTo>
                  <a:cubicBezTo>
                    <a:pt x="640" y="841"/>
                    <a:pt x="333" y="3227"/>
                    <a:pt x="222" y="4414"/>
                  </a:cubicBezTo>
                  <a:cubicBezTo>
                    <a:pt x="0" y="4507"/>
                    <a:pt x="124" y="4937"/>
                    <a:pt x="148" y="5132"/>
                  </a:cubicBezTo>
                  <a:cubicBezTo>
                    <a:pt x="348" y="6043"/>
                    <a:pt x="852" y="6866"/>
                    <a:pt x="1514" y="7514"/>
                  </a:cubicBezTo>
                  <a:cubicBezTo>
                    <a:pt x="2516" y="8627"/>
                    <a:pt x="4047" y="8862"/>
                    <a:pt x="5442" y="9170"/>
                  </a:cubicBezTo>
                  <a:cubicBezTo>
                    <a:pt x="5538" y="9185"/>
                    <a:pt x="5635" y="9201"/>
                    <a:pt x="5732" y="9218"/>
                  </a:cubicBezTo>
                  <a:cubicBezTo>
                    <a:pt x="6421" y="9339"/>
                    <a:pt x="7096" y="9530"/>
                    <a:pt x="7762" y="9738"/>
                  </a:cubicBezTo>
                  <a:cubicBezTo>
                    <a:pt x="8104" y="9845"/>
                    <a:pt x="8441" y="9956"/>
                    <a:pt x="8776" y="10080"/>
                  </a:cubicBezTo>
                  <a:cubicBezTo>
                    <a:pt x="9099" y="10197"/>
                    <a:pt x="9416" y="10333"/>
                    <a:pt x="9725" y="10485"/>
                  </a:cubicBezTo>
                  <a:cubicBezTo>
                    <a:pt x="10360" y="10798"/>
                    <a:pt x="10978" y="11154"/>
                    <a:pt x="11519" y="11612"/>
                  </a:cubicBezTo>
                  <a:cubicBezTo>
                    <a:pt x="11628" y="11705"/>
                    <a:pt x="11735" y="11800"/>
                    <a:pt x="11837" y="11898"/>
                  </a:cubicBezTo>
                  <a:cubicBezTo>
                    <a:pt x="12578" y="12347"/>
                    <a:pt x="13240" y="12898"/>
                    <a:pt x="13755" y="13493"/>
                  </a:cubicBezTo>
                  <a:cubicBezTo>
                    <a:pt x="13594" y="13711"/>
                    <a:pt x="10173" y="14912"/>
                    <a:pt x="11163" y="15149"/>
                  </a:cubicBezTo>
                  <a:cubicBezTo>
                    <a:pt x="11750" y="15056"/>
                    <a:pt x="12337" y="14976"/>
                    <a:pt x="12930" y="14976"/>
                  </a:cubicBezTo>
                  <a:cubicBezTo>
                    <a:pt x="13047" y="14976"/>
                    <a:pt x="13165" y="14979"/>
                    <a:pt x="13284" y="14986"/>
                  </a:cubicBezTo>
                  <a:cubicBezTo>
                    <a:pt x="13765" y="15009"/>
                    <a:pt x="14273" y="15017"/>
                    <a:pt x="14701" y="15268"/>
                  </a:cubicBezTo>
                  <a:cubicBezTo>
                    <a:pt x="15316" y="15640"/>
                    <a:pt x="15794" y="16206"/>
                    <a:pt x="16444" y="16525"/>
                  </a:cubicBezTo>
                  <a:cubicBezTo>
                    <a:pt x="17195" y="16942"/>
                    <a:pt x="17860" y="17153"/>
                    <a:pt x="18627" y="17153"/>
                  </a:cubicBezTo>
                  <a:cubicBezTo>
                    <a:pt x="18708" y="17153"/>
                    <a:pt x="18790" y="17151"/>
                    <a:pt x="18873" y="17146"/>
                  </a:cubicBezTo>
                  <a:cubicBezTo>
                    <a:pt x="19056" y="17251"/>
                    <a:pt x="19231" y="17368"/>
                    <a:pt x="19398" y="17498"/>
                  </a:cubicBezTo>
                  <a:cubicBezTo>
                    <a:pt x="19412" y="17510"/>
                    <a:pt x="19427" y="17523"/>
                    <a:pt x="19441" y="17535"/>
                  </a:cubicBezTo>
                  <a:cubicBezTo>
                    <a:pt x="19494" y="17595"/>
                    <a:pt x="19546" y="17654"/>
                    <a:pt x="19599" y="17716"/>
                  </a:cubicBezTo>
                  <a:cubicBezTo>
                    <a:pt x="19636" y="17807"/>
                    <a:pt x="19676" y="17897"/>
                    <a:pt x="19721" y="17986"/>
                  </a:cubicBezTo>
                  <a:cubicBezTo>
                    <a:pt x="19725" y="18136"/>
                    <a:pt x="19741" y="18290"/>
                    <a:pt x="19748" y="18387"/>
                  </a:cubicBezTo>
                  <a:lnTo>
                    <a:pt x="19789" y="18531"/>
                  </a:lnTo>
                  <a:cubicBezTo>
                    <a:pt x="19830" y="18669"/>
                    <a:pt x="19871" y="18804"/>
                    <a:pt x="19912" y="18938"/>
                  </a:cubicBezTo>
                  <a:cubicBezTo>
                    <a:pt x="19988" y="19197"/>
                    <a:pt x="20079" y="19452"/>
                    <a:pt x="20169" y="19710"/>
                  </a:cubicBezTo>
                  <a:cubicBezTo>
                    <a:pt x="20198" y="19792"/>
                    <a:pt x="20229" y="19874"/>
                    <a:pt x="20262" y="19956"/>
                  </a:cubicBezTo>
                  <a:cubicBezTo>
                    <a:pt x="20299" y="20045"/>
                    <a:pt x="20338" y="20131"/>
                    <a:pt x="20377" y="20218"/>
                  </a:cubicBezTo>
                  <a:cubicBezTo>
                    <a:pt x="20480" y="20440"/>
                    <a:pt x="20583" y="20662"/>
                    <a:pt x="20698" y="20878"/>
                  </a:cubicBezTo>
                  <a:cubicBezTo>
                    <a:pt x="20826" y="21106"/>
                    <a:pt x="20955" y="21335"/>
                    <a:pt x="21097" y="21557"/>
                  </a:cubicBezTo>
                  <a:cubicBezTo>
                    <a:pt x="21233" y="21769"/>
                    <a:pt x="21369" y="21981"/>
                    <a:pt x="21519" y="22182"/>
                  </a:cubicBezTo>
                  <a:lnTo>
                    <a:pt x="21517" y="22178"/>
                  </a:lnTo>
                  <a:lnTo>
                    <a:pt x="21517" y="22178"/>
                  </a:lnTo>
                  <a:lnTo>
                    <a:pt x="21529" y="22195"/>
                  </a:lnTo>
                  <a:cubicBezTo>
                    <a:pt x="21539" y="22207"/>
                    <a:pt x="21550" y="22221"/>
                    <a:pt x="21560" y="22234"/>
                  </a:cubicBezTo>
                  <a:lnTo>
                    <a:pt x="21539" y="22209"/>
                  </a:lnTo>
                  <a:lnTo>
                    <a:pt x="21539" y="22209"/>
                  </a:lnTo>
                  <a:cubicBezTo>
                    <a:pt x="21690" y="22400"/>
                    <a:pt x="21850" y="22584"/>
                    <a:pt x="22017" y="22763"/>
                  </a:cubicBezTo>
                  <a:cubicBezTo>
                    <a:pt x="22050" y="22791"/>
                    <a:pt x="22080" y="22820"/>
                    <a:pt x="22113" y="22849"/>
                  </a:cubicBezTo>
                  <a:cubicBezTo>
                    <a:pt x="22288" y="22999"/>
                    <a:pt x="22465" y="23147"/>
                    <a:pt x="22648" y="23289"/>
                  </a:cubicBezTo>
                  <a:cubicBezTo>
                    <a:pt x="22821" y="23421"/>
                    <a:pt x="22998" y="23546"/>
                    <a:pt x="23179" y="23668"/>
                  </a:cubicBezTo>
                  <a:cubicBezTo>
                    <a:pt x="23461" y="23857"/>
                    <a:pt x="23749" y="24036"/>
                    <a:pt x="24041" y="24211"/>
                  </a:cubicBezTo>
                  <a:cubicBezTo>
                    <a:pt x="24331" y="24386"/>
                    <a:pt x="24619" y="24552"/>
                    <a:pt x="24930" y="24686"/>
                  </a:cubicBezTo>
                  <a:cubicBezTo>
                    <a:pt x="24965" y="24702"/>
                    <a:pt x="24998" y="24717"/>
                    <a:pt x="25033" y="24731"/>
                  </a:cubicBezTo>
                  <a:cubicBezTo>
                    <a:pt x="25308" y="24840"/>
                    <a:pt x="25586" y="24939"/>
                    <a:pt x="25868" y="25034"/>
                  </a:cubicBezTo>
                  <a:cubicBezTo>
                    <a:pt x="26143" y="25126"/>
                    <a:pt x="26423" y="25202"/>
                    <a:pt x="26707" y="25264"/>
                  </a:cubicBezTo>
                  <a:cubicBezTo>
                    <a:pt x="27351" y="25385"/>
                    <a:pt x="28007" y="25418"/>
                    <a:pt x="28653" y="25519"/>
                  </a:cubicBezTo>
                  <a:cubicBezTo>
                    <a:pt x="28978" y="25564"/>
                    <a:pt x="29297" y="25634"/>
                    <a:pt x="29612" y="25725"/>
                  </a:cubicBezTo>
                  <a:cubicBezTo>
                    <a:pt x="29888" y="25809"/>
                    <a:pt x="30161" y="25910"/>
                    <a:pt x="30427" y="26027"/>
                  </a:cubicBezTo>
                  <a:cubicBezTo>
                    <a:pt x="30466" y="25964"/>
                    <a:pt x="30497" y="25892"/>
                    <a:pt x="30513" y="25815"/>
                  </a:cubicBezTo>
                  <a:cubicBezTo>
                    <a:pt x="30894" y="25196"/>
                    <a:pt x="28643" y="24900"/>
                    <a:pt x="28240" y="24844"/>
                  </a:cubicBezTo>
                  <a:cubicBezTo>
                    <a:pt x="27207" y="24715"/>
                    <a:pt x="26195" y="24439"/>
                    <a:pt x="25226" y="24061"/>
                  </a:cubicBezTo>
                  <a:cubicBezTo>
                    <a:pt x="23123" y="23223"/>
                    <a:pt x="21517" y="21388"/>
                    <a:pt x="20712" y="19300"/>
                  </a:cubicBezTo>
                  <a:cubicBezTo>
                    <a:pt x="20694" y="19259"/>
                    <a:pt x="20675" y="19218"/>
                    <a:pt x="20657" y="19175"/>
                  </a:cubicBezTo>
                  <a:lnTo>
                    <a:pt x="20657" y="19175"/>
                  </a:lnTo>
                  <a:cubicBezTo>
                    <a:pt x="22015" y="20391"/>
                    <a:pt x="24176" y="21017"/>
                    <a:pt x="25826" y="21017"/>
                  </a:cubicBezTo>
                  <a:cubicBezTo>
                    <a:pt x="25908" y="21017"/>
                    <a:pt x="25990" y="21015"/>
                    <a:pt x="26069" y="21012"/>
                  </a:cubicBezTo>
                  <a:cubicBezTo>
                    <a:pt x="26551" y="20999"/>
                    <a:pt x="27026" y="20938"/>
                    <a:pt x="27497" y="20855"/>
                  </a:cubicBezTo>
                  <a:cubicBezTo>
                    <a:pt x="28264" y="20804"/>
                    <a:pt x="29028" y="20613"/>
                    <a:pt x="29801" y="20598"/>
                  </a:cubicBezTo>
                  <a:cubicBezTo>
                    <a:pt x="30100" y="20586"/>
                    <a:pt x="30410" y="20563"/>
                    <a:pt x="30723" y="20557"/>
                  </a:cubicBezTo>
                  <a:cubicBezTo>
                    <a:pt x="31509" y="20650"/>
                    <a:pt x="32262" y="20892"/>
                    <a:pt x="32848" y="21431"/>
                  </a:cubicBezTo>
                  <a:cubicBezTo>
                    <a:pt x="32965" y="21405"/>
                    <a:pt x="32990" y="21339"/>
                    <a:pt x="32965" y="21255"/>
                  </a:cubicBezTo>
                  <a:lnTo>
                    <a:pt x="32965" y="21255"/>
                  </a:lnTo>
                  <a:cubicBezTo>
                    <a:pt x="32971" y="21256"/>
                    <a:pt x="32977" y="21256"/>
                    <a:pt x="32983" y="21256"/>
                  </a:cubicBezTo>
                  <a:cubicBezTo>
                    <a:pt x="33013" y="21256"/>
                    <a:pt x="33042" y="21244"/>
                    <a:pt x="33064" y="21222"/>
                  </a:cubicBezTo>
                  <a:cubicBezTo>
                    <a:pt x="33101" y="21170"/>
                    <a:pt x="33089" y="21115"/>
                    <a:pt x="33050" y="21057"/>
                  </a:cubicBezTo>
                  <a:cubicBezTo>
                    <a:pt x="33251" y="20971"/>
                    <a:pt x="33447" y="20864"/>
                    <a:pt x="33648" y="20786"/>
                  </a:cubicBezTo>
                  <a:cubicBezTo>
                    <a:pt x="34251" y="20512"/>
                    <a:pt x="34891" y="20333"/>
                    <a:pt x="35510" y="20103"/>
                  </a:cubicBezTo>
                  <a:cubicBezTo>
                    <a:pt x="36286" y="19841"/>
                    <a:pt x="36981" y="19405"/>
                    <a:pt x="37695" y="19012"/>
                  </a:cubicBezTo>
                  <a:cubicBezTo>
                    <a:pt x="38261" y="18689"/>
                    <a:pt x="38853" y="18405"/>
                    <a:pt x="39369" y="18008"/>
                  </a:cubicBezTo>
                  <a:cubicBezTo>
                    <a:pt x="40017" y="17515"/>
                    <a:pt x="40373" y="16747"/>
                    <a:pt x="40612" y="15990"/>
                  </a:cubicBezTo>
                  <a:cubicBezTo>
                    <a:pt x="40764" y="15433"/>
                    <a:pt x="41083" y="14832"/>
                    <a:pt x="40884" y="14252"/>
                  </a:cubicBezTo>
                  <a:cubicBezTo>
                    <a:pt x="40610" y="13723"/>
                    <a:pt x="39945" y="13593"/>
                    <a:pt x="39431" y="13388"/>
                  </a:cubicBezTo>
                  <a:cubicBezTo>
                    <a:pt x="38594" y="13108"/>
                    <a:pt x="37767" y="12797"/>
                    <a:pt x="36944" y="12478"/>
                  </a:cubicBezTo>
                  <a:cubicBezTo>
                    <a:pt x="34004" y="11347"/>
                    <a:pt x="31122" y="10063"/>
                    <a:pt x="28145" y="9024"/>
                  </a:cubicBezTo>
                  <a:cubicBezTo>
                    <a:pt x="25652" y="8127"/>
                    <a:pt x="23037" y="7646"/>
                    <a:pt x="20517" y="6837"/>
                  </a:cubicBezTo>
                  <a:cubicBezTo>
                    <a:pt x="18875" y="6393"/>
                    <a:pt x="17281" y="5815"/>
                    <a:pt x="15699" y="5194"/>
                  </a:cubicBezTo>
                  <a:cubicBezTo>
                    <a:pt x="14298" y="4725"/>
                    <a:pt x="12862" y="4365"/>
                    <a:pt x="11486" y="3822"/>
                  </a:cubicBezTo>
                  <a:cubicBezTo>
                    <a:pt x="10465" y="3464"/>
                    <a:pt x="9400" y="3252"/>
                    <a:pt x="8387" y="2867"/>
                  </a:cubicBezTo>
                  <a:cubicBezTo>
                    <a:pt x="7419" y="2486"/>
                    <a:pt x="6441" y="2128"/>
                    <a:pt x="5491" y="1707"/>
                  </a:cubicBezTo>
                  <a:cubicBezTo>
                    <a:pt x="4950" y="1439"/>
                    <a:pt x="4421" y="1149"/>
                    <a:pt x="3868" y="911"/>
                  </a:cubicBezTo>
                  <a:cubicBezTo>
                    <a:pt x="3423" y="772"/>
                    <a:pt x="2353" y="0"/>
                    <a:pt x="17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64"/>
            <p:cNvSpPr/>
            <p:nvPr/>
          </p:nvSpPr>
          <p:spPr>
            <a:xfrm>
              <a:off x="2246659" y="2918868"/>
              <a:ext cx="1785939" cy="1008897"/>
            </a:xfrm>
            <a:custGeom>
              <a:avLst/>
              <a:gdLst/>
              <a:ahLst/>
              <a:cxnLst/>
              <a:rect l="l" t="t" r="r" b="b"/>
              <a:pathLst>
                <a:path w="46379" h="26200" extrusionOk="0">
                  <a:moveTo>
                    <a:pt x="19898" y="3482"/>
                  </a:moveTo>
                  <a:cubicBezTo>
                    <a:pt x="20143" y="3957"/>
                    <a:pt x="20256" y="4270"/>
                    <a:pt x="20488" y="4558"/>
                  </a:cubicBezTo>
                  <a:cubicBezTo>
                    <a:pt x="19855" y="4344"/>
                    <a:pt x="19203" y="4196"/>
                    <a:pt x="18540" y="4120"/>
                  </a:cubicBezTo>
                  <a:cubicBezTo>
                    <a:pt x="18682" y="4093"/>
                    <a:pt x="18824" y="4054"/>
                    <a:pt x="18962" y="4017"/>
                  </a:cubicBezTo>
                  <a:cubicBezTo>
                    <a:pt x="19322" y="3924"/>
                    <a:pt x="19641" y="3754"/>
                    <a:pt x="19898" y="3482"/>
                  </a:cubicBezTo>
                  <a:close/>
                  <a:moveTo>
                    <a:pt x="6580" y="1"/>
                  </a:moveTo>
                  <a:cubicBezTo>
                    <a:pt x="6290" y="1"/>
                    <a:pt x="6038" y="54"/>
                    <a:pt x="5851" y="180"/>
                  </a:cubicBezTo>
                  <a:cubicBezTo>
                    <a:pt x="5824" y="193"/>
                    <a:pt x="5802" y="211"/>
                    <a:pt x="5785" y="234"/>
                  </a:cubicBezTo>
                  <a:cubicBezTo>
                    <a:pt x="5693" y="281"/>
                    <a:pt x="5658" y="392"/>
                    <a:pt x="5598" y="474"/>
                  </a:cubicBezTo>
                  <a:cubicBezTo>
                    <a:pt x="5506" y="635"/>
                    <a:pt x="5394" y="802"/>
                    <a:pt x="5250" y="927"/>
                  </a:cubicBezTo>
                  <a:cubicBezTo>
                    <a:pt x="4232" y="1826"/>
                    <a:pt x="3306" y="2836"/>
                    <a:pt x="2154" y="3575"/>
                  </a:cubicBezTo>
                  <a:cubicBezTo>
                    <a:pt x="1856" y="3778"/>
                    <a:pt x="1619" y="4050"/>
                    <a:pt x="1391" y="4328"/>
                  </a:cubicBezTo>
                  <a:cubicBezTo>
                    <a:pt x="1047" y="4684"/>
                    <a:pt x="815" y="5107"/>
                    <a:pt x="597" y="5546"/>
                  </a:cubicBezTo>
                  <a:cubicBezTo>
                    <a:pt x="126" y="6377"/>
                    <a:pt x="0" y="7101"/>
                    <a:pt x="295" y="8022"/>
                  </a:cubicBezTo>
                  <a:cubicBezTo>
                    <a:pt x="301" y="8035"/>
                    <a:pt x="309" y="8047"/>
                    <a:pt x="317" y="8057"/>
                  </a:cubicBezTo>
                  <a:cubicBezTo>
                    <a:pt x="346" y="8154"/>
                    <a:pt x="375" y="8251"/>
                    <a:pt x="399" y="8348"/>
                  </a:cubicBezTo>
                  <a:cubicBezTo>
                    <a:pt x="406" y="8366"/>
                    <a:pt x="412" y="8385"/>
                    <a:pt x="418" y="8405"/>
                  </a:cubicBezTo>
                  <a:cubicBezTo>
                    <a:pt x="430" y="8858"/>
                    <a:pt x="1039" y="9724"/>
                    <a:pt x="1549" y="10347"/>
                  </a:cubicBezTo>
                  <a:cubicBezTo>
                    <a:pt x="1549" y="10372"/>
                    <a:pt x="1556" y="10397"/>
                    <a:pt x="1566" y="10419"/>
                  </a:cubicBezTo>
                  <a:cubicBezTo>
                    <a:pt x="1936" y="10973"/>
                    <a:pt x="2488" y="11427"/>
                    <a:pt x="3043" y="11789"/>
                  </a:cubicBezTo>
                  <a:cubicBezTo>
                    <a:pt x="3446" y="12034"/>
                    <a:pt x="3862" y="12260"/>
                    <a:pt x="4308" y="12417"/>
                  </a:cubicBezTo>
                  <a:cubicBezTo>
                    <a:pt x="4790" y="12557"/>
                    <a:pt x="5275" y="12703"/>
                    <a:pt x="5734" y="12910"/>
                  </a:cubicBezTo>
                  <a:cubicBezTo>
                    <a:pt x="6433" y="13281"/>
                    <a:pt x="7100" y="13766"/>
                    <a:pt x="7906" y="13873"/>
                  </a:cubicBezTo>
                  <a:cubicBezTo>
                    <a:pt x="8149" y="13880"/>
                    <a:pt x="8398" y="13894"/>
                    <a:pt x="8646" y="13894"/>
                  </a:cubicBezTo>
                  <a:cubicBezTo>
                    <a:pt x="9040" y="13894"/>
                    <a:pt x="9433" y="13858"/>
                    <a:pt x="9795" y="13700"/>
                  </a:cubicBezTo>
                  <a:cubicBezTo>
                    <a:pt x="9820" y="13686"/>
                    <a:pt x="9846" y="13674"/>
                    <a:pt x="9873" y="13659"/>
                  </a:cubicBezTo>
                  <a:lnTo>
                    <a:pt x="9873" y="13659"/>
                  </a:lnTo>
                  <a:cubicBezTo>
                    <a:pt x="9869" y="13682"/>
                    <a:pt x="9867" y="13705"/>
                    <a:pt x="9861" y="13725"/>
                  </a:cubicBezTo>
                  <a:cubicBezTo>
                    <a:pt x="9803" y="14176"/>
                    <a:pt x="9805" y="14676"/>
                    <a:pt x="10042" y="15077"/>
                  </a:cubicBezTo>
                  <a:cubicBezTo>
                    <a:pt x="10391" y="15634"/>
                    <a:pt x="10881" y="16093"/>
                    <a:pt x="11426" y="16455"/>
                  </a:cubicBezTo>
                  <a:cubicBezTo>
                    <a:pt x="12095" y="16939"/>
                    <a:pt x="12815" y="17342"/>
                    <a:pt x="13601" y="17597"/>
                  </a:cubicBezTo>
                  <a:cubicBezTo>
                    <a:pt x="14537" y="17936"/>
                    <a:pt x="15448" y="18325"/>
                    <a:pt x="16368" y="18718"/>
                  </a:cubicBezTo>
                  <a:cubicBezTo>
                    <a:pt x="16152" y="18953"/>
                    <a:pt x="16008" y="19249"/>
                    <a:pt x="15742" y="19438"/>
                  </a:cubicBezTo>
                  <a:cubicBezTo>
                    <a:pt x="15614" y="19352"/>
                    <a:pt x="15508" y="19316"/>
                    <a:pt x="15416" y="19316"/>
                  </a:cubicBezTo>
                  <a:cubicBezTo>
                    <a:pt x="15177" y="19316"/>
                    <a:pt x="15036" y="19561"/>
                    <a:pt x="14841" y="19802"/>
                  </a:cubicBezTo>
                  <a:cubicBezTo>
                    <a:pt x="14774" y="19765"/>
                    <a:pt x="14710" y="19748"/>
                    <a:pt x="14651" y="19748"/>
                  </a:cubicBezTo>
                  <a:cubicBezTo>
                    <a:pt x="14335" y="19748"/>
                    <a:pt x="14145" y="20223"/>
                    <a:pt x="14150" y="20518"/>
                  </a:cubicBezTo>
                  <a:cubicBezTo>
                    <a:pt x="14158" y="20656"/>
                    <a:pt x="14193" y="20794"/>
                    <a:pt x="14253" y="20917"/>
                  </a:cubicBezTo>
                  <a:cubicBezTo>
                    <a:pt x="14201" y="21063"/>
                    <a:pt x="14362" y="21218"/>
                    <a:pt x="14555" y="21333"/>
                  </a:cubicBezTo>
                  <a:cubicBezTo>
                    <a:pt x="14622" y="21420"/>
                    <a:pt x="14726" y="21471"/>
                    <a:pt x="14837" y="21471"/>
                  </a:cubicBezTo>
                  <a:cubicBezTo>
                    <a:pt x="14839" y="21471"/>
                    <a:pt x="14841" y="21471"/>
                    <a:pt x="14843" y="21471"/>
                  </a:cubicBezTo>
                  <a:cubicBezTo>
                    <a:pt x="14895" y="21489"/>
                    <a:pt x="14950" y="21506"/>
                    <a:pt x="15006" y="21514"/>
                  </a:cubicBezTo>
                  <a:cubicBezTo>
                    <a:pt x="15074" y="21534"/>
                    <a:pt x="15146" y="21543"/>
                    <a:pt x="15218" y="21543"/>
                  </a:cubicBezTo>
                  <a:cubicBezTo>
                    <a:pt x="15372" y="21543"/>
                    <a:pt x="15524" y="21504"/>
                    <a:pt x="15679" y="21479"/>
                  </a:cubicBezTo>
                  <a:cubicBezTo>
                    <a:pt x="15766" y="21489"/>
                    <a:pt x="15844" y="21494"/>
                    <a:pt x="15916" y="21494"/>
                  </a:cubicBezTo>
                  <a:cubicBezTo>
                    <a:pt x="16252" y="21494"/>
                    <a:pt x="16447" y="21383"/>
                    <a:pt x="16798" y="21193"/>
                  </a:cubicBezTo>
                  <a:cubicBezTo>
                    <a:pt x="17106" y="21045"/>
                    <a:pt x="17464" y="21032"/>
                    <a:pt x="17758" y="20847"/>
                  </a:cubicBezTo>
                  <a:cubicBezTo>
                    <a:pt x="17983" y="20701"/>
                    <a:pt x="18190" y="20530"/>
                    <a:pt x="18415" y="20380"/>
                  </a:cubicBezTo>
                  <a:cubicBezTo>
                    <a:pt x="18845" y="20111"/>
                    <a:pt x="19340" y="19971"/>
                    <a:pt x="19803" y="19773"/>
                  </a:cubicBezTo>
                  <a:cubicBezTo>
                    <a:pt x="20056" y="19644"/>
                    <a:pt x="20357" y="19492"/>
                    <a:pt x="20591" y="19290"/>
                  </a:cubicBezTo>
                  <a:cubicBezTo>
                    <a:pt x="20593" y="19282"/>
                    <a:pt x="20597" y="19271"/>
                    <a:pt x="20602" y="19263"/>
                  </a:cubicBezTo>
                  <a:cubicBezTo>
                    <a:pt x="20636" y="19175"/>
                    <a:pt x="20682" y="19090"/>
                    <a:pt x="20723" y="19004"/>
                  </a:cubicBezTo>
                  <a:cubicBezTo>
                    <a:pt x="20735" y="18975"/>
                    <a:pt x="20748" y="18944"/>
                    <a:pt x="20758" y="18916"/>
                  </a:cubicBezTo>
                  <a:cubicBezTo>
                    <a:pt x="20762" y="18899"/>
                    <a:pt x="20766" y="18883"/>
                    <a:pt x="20768" y="18866"/>
                  </a:cubicBezTo>
                  <a:cubicBezTo>
                    <a:pt x="20778" y="18817"/>
                    <a:pt x="20805" y="18772"/>
                    <a:pt x="20844" y="18739"/>
                  </a:cubicBezTo>
                  <a:cubicBezTo>
                    <a:pt x="21023" y="18776"/>
                    <a:pt x="21213" y="18776"/>
                    <a:pt x="21389" y="18821"/>
                  </a:cubicBezTo>
                  <a:cubicBezTo>
                    <a:pt x="22112" y="18922"/>
                    <a:pt x="22786" y="19204"/>
                    <a:pt x="23490" y="19387"/>
                  </a:cubicBezTo>
                  <a:cubicBezTo>
                    <a:pt x="23615" y="19446"/>
                    <a:pt x="23751" y="19485"/>
                    <a:pt x="23877" y="19545"/>
                  </a:cubicBezTo>
                  <a:cubicBezTo>
                    <a:pt x="23278" y="19940"/>
                    <a:pt x="22593" y="20183"/>
                    <a:pt x="22009" y="20609"/>
                  </a:cubicBezTo>
                  <a:cubicBezTo>
                    <a:pt x="21649" y="20802"/>
                    <a:pt x="21303" y="21030"/>
                    <a:pt x="21058" y="21364"/>
                  </a:cubicBezTo>
                  <a:cubicBezTo>
                    <a:pt x="20700" y="21808"/>
                    <a:pt x="20478" y="22365"/>
                    <a:pt x="20511" y="22942"/>
                  </a:cubicBezTo>
                  <a:cubicBezTo>
                    <a:pt x="20507" y="23176"/>
                    <a:pt x="20509" y="23417"/>
                    <a:pt x="20606" y="23637"/>
                  </a:cubicBezTo>
                  <a:cubicBezTo>
                    <a:pt x="20737" y="23966"/>
                    <a:pt x="21015" y="24196"/>
                    <a:pt x="21326" y="24365"/>
                  </a:cubicBezTo>
                  <a:cubicBezTo>
                    <a:pt x="21507" y="24558"/>
                    <a:pt x="21910" y="24684"/>
                    <a:pt x="22268" y="24752"/>
                  </a:cubicBezTo>
                  <a:cubicBezTo>
                    <a:pt x="22288" y="24756"/>
                    <a:pt x="22307" y="24762"/>
                    <a:pt x="22323" y="24768"/>
                  </a:cubicBezTo>
                  <a:cubicBezTo>
                    <a:pt x="22875" y="24916"/>
                    <a:pt x="23447" y="24970"/>
                    <a:pt x="24017" y="24978"/>
                  </a:cubicBezTo>
                  <a:cubicBezTo>
                    <a:pt x="24085" y="24980"/>
                    <a:pt x="24154" y="24982"/>
                    <a:pt x="24223" y="24982"/>
                  </a:cubicBezTo>
                  <a:cubicBezTo>
                    <a:pt x="24399" y="24982"/>
                    <a:pt x="24577" y="24974"/>
                    <a:pt x="24753" y="24958"/>
                  </a:cubicBezTo>
                  <a:cubicBezTo>
                    <a:pt x="24795" y="24958"/>
                    <a:pt x="24836" y="24958"/>
                    <a:pt x="24878" y="24958"/>
                  </a:cubicBezTo>
                  <a:cubicBezTo>
                    <a:pt x="27139" y="24958"/>
                    <a:pt x="29352" y="24305"/>
                    <a:pt x="31445" y="23481"/>
                  </a:cubicBezTo>
                  <a:cubicBezTo>
                    <a:pt x="32334" y="23139"/>
                    <a:pt x="33144" y="22623"/>
                    <a:pt x="34023" y="22259"/>
                  </a:cubicBezTo>
                  <a:cubicBezTo>
                    <a:pt x="34181" y="22194"/>
                    <a:pt x="34313" y="22158"/>
                    <a:pt x="34433" y="22158"/>
                  </a:cubicBezTo>
                  <a:cubicBezTo>
                    <a:pt x="34604" y="22158"/>
                    <a:pt x="34749" y="22232"/>
                    <a:pt x="34912" y="22407"/>
                  </a:cubicBezTo>
                  <a:cubicBezTo>
                    <a:pt x="35012" y="22598"/>
                    <a:pt x="35126" y="22785"/>
                    <a:pt x="35202" y="22987"/>
                  </a:cubicBezTo>
                  <a:cubicBezTo>
                    <a:pt x="35253" y="23096"/>
                    <a:pt x="35231" y="23223"/>
                    <a:pt x="35294" y="23324"/>
                  </a:cubicBezTo>
                  <a:cubicBezTo>
                    <a:pt x="35438" y="23972"/>
                    <a:pt x="35276" y="24643"/>
                    <a:pt x="35185" y="25289"/>
                  </a:cubicBezTo>
                  <a:cubicBezTo>
                    <a:pt x="35173" y="25540"/>
                    <a:pt x="35056" y="25924"/>
                    <a:pt x="35210" y="26138"/>
                  </a:cubicBezTo>
                  <a:cubicBezTo>
                    <a:pt x="35254" y="26181"/>
                    <a:pt x="35302" y="26200"/>
                    <a:pt x="35351" y="26200"/>
                  </a:cubicBezTo>
                  <a:cubicBezTo>
                    <a:pt x="35538" y="26200"/>
                    <a:pt x="35754" y="25926"/>
                    <a:pt x="35928" y="25618"/>
                  </a:cubicBezTo>
                  <a:cubicBezTo>
                    <a:pt x="35965" y="25649"/>
                    <a:pt x="36012" y="25669"/>
                    <a:pt x="36060" y="25678"/>
                  </a:cubicBezTo>
                  <a:cubicBezTo>
                    <a:pt x="36065" y="25678"/>
                    <a:pt x="36071" y="25678"/>
                    <a:pt x="36076" y="25678"/>
                  </a:cubicBezTo>
                  <a:cubicBezTo>
                    <a:pt x="36296" y="25678"/>
                    <a:pt x="36459" y="25480"/>
                    <a:pt x="36562" y="25305"/>
                  </a:cubicBezTo>
                  <a:cubicBezTo>
                    <a:pt x="36570" y="25306"/>
                    <a:pt x="36579" y="25306"/>
                    <a:pt x="36587" y="25306"/>
                  </a:cubicBezTo>
                  <a:cubicBezTo>
                    <a:pt x="36910" y="25306"/>
                    <a:pt x="37048" y="24850"/>
                    <a:pt x="37146" y="24600"/>
                  </a:cubicBezTo>
                  <a:cubicBezTo>
                    <a:pt x="37576" y="24209"/>
                    <a:pt x="37333" y="23462"/>
                    <a:pt x="37302" y="22954"/>
                  </a:cubicBezTo>
                  <a:cubicBezTo>
                    <a:pt x="37275" y="22647"/>
                    <a:pt x="37310" y="22341"/>
                    <a:pt x="37352" y="22038"/>
                  </a:cubicBezTo>
                  <a:cubicBezTo>
                    <a:pt x="37405" y="21024"/>
                    <a:pt x="38355" y="19693"/>
                    <a:pt x="37580" y="18798"/>
                  </a:cubicBezTo>
                  <a:cubicBezTo>
                    <a:pt x="37520" y="18728"/>
                    <a:pt x="37454" y="18662"/>
                    <a:pt x="37386" y="18601"/>
                  </a:cubicBezTo>
                  <a:cubicBezTo>
                    <a:pt x="37351" y="18571"/>
                    <a:pt x="37307" y="18556"/>
                    <a:pt x="37263" y="18556"/>
                  </a:cubicBezTo>
                  <a:cubicBezTo>
                    <a:pt x="37243" y="18556"/>
                    <a:pt x="37223" y="18559"/>
                    <a:pt x="37203" y="18566"/>
                  </a:cubicBezTo>
                  <a:cubicBezTo>
                    <a:pt x="37046" y="18491"/>
                    <a:pt x="36854" y="18465"/>
                    <a:pt x="36652" y="18465"/>
                  </a:cubicBezTo>
                  <a:cubicBezTo>
                    <a:pt x="36283" y="18465"/>
                    <a:pt x="35883" y="18552"/>
                    <a:pt x="35605" y="18582"/>
                  </a:cubicBezTo>
                  <a:cubicBezTo>
                    <a:pt x="35200" y="18656"/>
                    <a:pt x="34794" y="18737"/>
                    <a:pt x="34393" y="18831"/>
                  </a:cubicBezTo>
                  <a:cubicBezTo>
                    <a:pt x="33986" y="18926"/>
                    <a:pt x="33579" y="19066"/>
                    <a:pt x="33159" y="19066"/>
                  </a:cubicBezTo>
                  <a:cubicBezTo>
                    <a:pt x="32951" y="19025"/>
                    <a:pt x="32801" y="18848"/>
                    <a:pt x="32655" y="18706"/>
                  </a:cubicBezTo>
                  <a:cubicBezTo>
                    <a:pt x="32447" y="18473"/>
                    <a:pt x="32223" y="18249"/>
                    <a:pt x="31943" y="18105"/>
                  </a:cubicBezTo>
                  <a:cubicBezTo>
                    <a:pt x="31822" y="18033"/>
                    <a:pt x="31690" y="17977"/>
                    <a:pt x="31554" y="17940"/>
                  </a:cubicBezTo>
                  <a:cubicBezTo>
                    <a:pt x="31544" y="17922"/>
                    <a:pt x="31532" y="17903"/>
                    <a:pt x="31517" y="17889"/>
                  </a:cubicBezTo>
                  <a:cubicBezTo>
                    <a:pt x="31507" y="17864"/>
                    <a:pt x="31493" y="17840"/>
                    <a:pt x="31478" y="17817"/>
                  </a:cubicBezTo>
                  <a:cubicBezTo>
                    <a:pt x="31503" y="17782"/>
                    <a:pt x="31525" y="17747"/>
                    <a:pt x="31544" y="17712"/>
                  </a:cubicBezTo>
                  <a:cubicBezTo>
                    <a:pt x="31735" y="17424"/>
                    <a:pt x="31908" y="17122"/>
                    <a:pt x="32085" y="16823"/>
                  </a:cubicBezTo>
                  <a:cubicBezTo>
                    <a:pt x="32354" y="16367"/>
                    <a:pt x="32624" y="15910"/>
                    <a:pt x="32924" y="15472"/>
                  </a:cubicBezTo>
                  <a:cubicBezTo>
                    <a:pt x="33994" y="13968"/>
                    <a:pt x="35922" y="11518"/>
                    <a:pt x="37919" y="11509"/>
                  </a:cubicBezTo>
                  <a:cubicBezTo>
                    <a:pt x="39252" y="11579"/>
                    <a:pt x="39368" y="12063"/>
                    <a:pt x="40156" y="12968"/>
                  </a:cubicBezTo>
                  <a:cubicBezTo>
                    <a:pt x="40424" y="13246"/>
                    <a:pt x="40794" y="13490"/>
                    <a:pt x="41171" y="13490"/>
                  </a:cubicBezTo>
                  <a:cubicBezTo>
                    <a:pt x="41327" y="13490"/>
                    <a:pt x="41485" y="13448"/>
                    <a:pt x="41637" y="13349"/>
                  </a:cubicBezTo>
                  <a:cubicBezTo>
                    <a:pt x="41902" y="13215"/>
                    <a:pt x="42153" y="13054"/>
                    <a:pt x="42388" y="12873"/>
                  </a:cubicBezTo>
                  <a:cubicBezTo>
                    <a:pt x="42468" y="12828"/>
                    <a:pt x="42546" y="12779"/>
                    <a:pt x="42622" y="12727"/>
                  </a:cubicBezTo>
                  <a:cubicBezTo>
                    <a:pt x="43534" y="12135"/>
                    <a:pt x="44138" y="11213"/>
                    <a:pt x="44797" y="10370"/>
                  </a:cubicBezTo>
                  <a:cubicBezTo>
                    <a:pt x="44992" y="10137"/>
                    <a:pt x="45216" y="9930"/>
                    <a:pt x="45463" y="9753"/>
                  </a:cubicBezTo>
                  <a:cubicBezTo>
                    <a:pt x="45724" y="9553"/>
                    <a:pt x="46111" y="9341"/>
                    <a:pt x="46054" y="8954"/>
                  </a:cubicBezTo>
                  <a:cubicBezTo>
                    <a:pt x="46177" y="8730"/>
                    <a:pt x="46379" y="8315"/>
                    <a:pt x="46189" y="8088"/>
                  </a:cubicBezTo>
                  <a:cubicBezTo>
                    <a:pt x="46175" y="7977"/>
                    <a:pt x="46206" y="7866"/>
                    <a:pt x="46204" y="7755"/>
                  </a:cubicBezTo>
                  <a:cubicBezTo>
                    <a:pt x="46202" y="7607"/>
                    <a:pt x="46093" y="7488"/>
                    <a:pt x="46087" y="7339"/>
                  </a:cubicBezTo>
                  <a:cubicBezTo>
                    <a:pt x="46107" y="7088"/>
                    <a:pt x="45961" y="6889"/>
                    <a:pt x="45753" y="6889"/>
                  </a:cubicBezTo>
                  <a:cubicBezTo>
                    <a:pt x="45688" y="6889"/>
                    <a:pt x="45618" y="6908"/>
                    <a:pt x="45545" y="6951"/>
                  </a:cubicBezTo>
                  <a:cubicBezTo>
                    <a:pt x="45307" y="7093"/>
                    <a:pt x="45136" y="7325"/>
                    <a:pt x="44922" y="7502"/>
                  </a:cubicBezTo>
                  <a:cubicBezTo>
                    <a:pt x="44632" y="7786"/>
                    <a:pt x="44272" y="8014"/>
                    <a:pt x="43922" y="8228"/>
                  </a:cubicBezTo>
                  <a:cubicBezTo>
                    <a:pt x="43453" y="8553"/>
                    <a:pt x="42931" y="8790"/>
                    <a:pt x="42367" y="8901"/>
                  </a:cubicBezTo>
                  <a:cubicBezTo>
                    <a:pt x="42171" y="8947"/>
                    <a:pt x="41960" y="8990"/>
                    <a:pt x="41754" y="8990"/>
                  </a:cubicBezTo>
                  <a:cubicBezTo>
                    <a:pt x="41537" y="8990"/>
                    <a:pt x="41326" y="8942"/>
                    <a:pt x="41147" y="8798"/>
                  </a:cubicBezTo>
                  <a:cubicBezTo>
                    <a:pt x="40997" y="8594"/>
                    <a:pt x="40849" y="8391"/>
                    <a:pt x="40709" y="8183"/>
                  </a:cubicBezTo>
                  <a:cubicBezTo>
                    <a:pt x="40563" y="7920"/>
                    <a:pt x="40421" y="7652"/>
                    <a:pt x="40293" y="7381"/>
                  </a:cubicBezTo>
                  <a:cubicBezTo>
                    <a:pt x="40166" y="7123"/>
                    <a:pt x="40057" y="6858"/>
                    <a:pt x="39929" y="6601"/>
                  </a:cubicBezTo>
                  <a:cubicBezTo>
                    <a:pt x="39806" y="6235"/>
                    <a:pt x="39682" y="5869"/>
                    <a:pt x="39487" y="5535"/>
                  </a:cubicBezTo>
                  <a:cubicBezTo>
                    <a:pt x="39475" y="5523"/>
                    <a:pt x="39460" y="5513"/>
                    <a:pt x="39446" y="5502"/>
                  </a:cubicBezTo>
                  <a:cubicBezTo>
                    <a:pt x="39357" y="5330"/>
                    <a:pt x="39259" y="5161"/>
                    <a:pt x="39152" y="4998"/>
                  </a:cubicBezTo>
                  <a:cubicBezTo>
                    <a:pt x="39150" y="4974"/>
                    <a:pt x="39141" y="4947"/>
                    <a:pt x="39129" y="4924"/>
                  </a:cubicBezTo>
                  <a:cubicBezTo>
                    <a:pt x="38866" y="4385"/>
                    <a:pt x="38539" y="3883"/>
                    <a:pt x="38129" y="3443"/>
                  </a:cubicBezTo>
                  <a:cubicBezTo>
                    <a:pt x="37915" y="3219"/>
                    <a:pt x="37695" y="2999"/>
                    <a:pt x="37471" y="2785"/>
                  </a:cubicBezTo>
                  <a:cubicBezTo>
                    <a:pt x="37232" y="2567"/>
                    <a:pt x="36922" y="2451"/>
                    <a:pt x="36640" y="2297"/>
                  </a:cubicBezTo>
                  <a:cubicBezTo>
                    <a:pt x="36115" y="2016"/>
                    <a:pt x="35563" y="1826"/>
                    <a:pt x="34991" y="1826"/>
                  </a:cubicBezTo>
                  <a:cubicBezTo>
                    <a:pt x="34765" y="1826"/>
                    <a:pt x="34535" y="1855"/>
                    <a:pt x="34303" y="1921"/>
                  </a:cubicBezTo>
                  <a:cubicBezTo>
                    <a:pt x="34120" y="1958"/>
                    <a:pt x="33978" y="2083"/>
                    <a:pt x="33813" y="2157"/>
                  </a:cubicBezTo>
                  <a:cubicBezTo>
                    <a:pt x="33723" y="2163"/>
                    <a:pt x="33646" y="2229"/>
                    <a:pt x="33630" y="2320"/>
                  </a:cubicBezTo>
                  <a:cubicBezTo>
                    <a:pt x="33254" y="2484"/>
                    <a:pt x="32916" y="2727"/>
                    <a:pt x="32659" y="3054"/>
                  </a:cubicBezTo>
                  <a:cubicBezTo>
                    <a:pt x="32548" y="3221"/>
                    <a:pt x="32095" y="3754"/>
                    <a:pt x="32149" y="4023"/>
                  </a:cubicBezTo>
                  <a:cubicBezTo>
                    <a:pt x="31974" y="4389"/>
                    <a:pt x="31822" y="4766"/>
                    <a:pt x="31690" y="5149"/>
                  </a:cubicBezTo>
                  <a:cubicBezTo>
                    <a:pt x="31493" y="5786"/>
                    <a:pt x="31451" y="6457"/>
                    <a:pt x="31476" y="7121"/>
                  </a:cubicBezTo>
                  <a:cubicBezTo>
                    <a:pt x="31488" y="7446"/>
                    <a:pt x="31525" y="7771"/>
                    <a:pt x="31591" y="8092"/>
                  </a:cubicBezTo>
                  <a:cubicBezTo>
                    <a:pt x="31622" y="8234"/>
                    <a:pt x="31634" y="8438"/>
                    <a:pt x="31717" y="8572"/>
                  </a:cubicBezTo>
                  <a:cubicBezTo>
                    <a:pt x="31605" y="8588"/>
                    <a:pt x="31493" y="8595"/>
                    <a:pt x="31380" y="8595"/>
                  </a:cubicBezTo>
                  <a:cubicBezTo>
                    <a:pt x="31072" y="8595"/>
                    <a:pt x="30761" y="8545"/>
                    <a:pt x="30460" y="8504"/>
                  </a:cubicBezTo>
                  <a:cubicBezTo>
                    <a:pt x="29501" y="8382"/>
                    <a:pt x="28588" y="8076"/>
                    <a:pt x="27674" y="7769"/>
                  </a:cubicBezTo>
                  <a:cubicBezTo>
                    <a:pt x="26882" y="7529"/>
                    <a:pt x="26047" y="7356"/>
                    <a:pt x="25329" y="6924"/>
                  </a:cubicBezTo>
                  <a:cubicBezTo>
                    <a:pt x="25619" y="6189"/>
                    <a:pt x="25090" y="5541"/>
                    <a:pt x="24609" y="5000"/>
                  </a:cubicBezTo>
                  <a:cubicBezTo>
                    <a:pt x="24640" y="4910"/>
                    <a:pt x="24601" y="4807"/>
                    <a:pt x="24514" y="4762"/>
                  </a:cubicBezTo>
                  <a:cubicBezTo>
                    <a:pt x="24393" y="4686"/>
                    <a:pt x="24294" y="4575"/>
                    <a:pt x="24181" y="4484"/>
                  </a:cubicBezTo>
                  <a:cubicBezTo>
                    <a:pt x="23665" y="4036"/>
                    <a:pt x="23196" y="3529"/>
                    <a:pt x="22589" y="3198"/>
                  </a:cubicBezTo>
                  <a:cubicBezTo>
                    <a:pt x="22056" y="2842"/>
                    <a:pt x="21445" y="2639"/>
                    <a:pt x="20850" y="2410"/>
                  </a:cubicBezTo>
                  <a:cubicBezTo>
                    <a:pt x="20677" y="2372"/>
                    <a:pt x="20235" y="2161"/>
                    <a:pt x="19949" y="2161"/>
                  </a:cubicBezTo>
                  <a:cubicBezTo>
                    <a:pt x="19885" y="2161"/>
                    <a:pt x="19829" y="2171"/>
                    <a:pt x="19785" y="2196"/>
                  </a:cubicBezTo>
                  <a:cubicBezTo>
                    <a:pt x="19634" y="2184"/>
                    <a:pt x="19455" y="2168"/>
                    <a:pt x="19278" y="2168"/>
                  </a:cubicBezTo>
                  <a:cubicBezTo>
                    <a:pt x="19014" y="2168"/>
                    <a:pt x="18755" y="2204"/>
                    <a:pt x="18604" y="2342"/>
                  </a:cubicBezTo>
                  <a:cubicBezTo>
                    <a:pt x="18374" y="2398"/>
                    <a:pt x="18160" y="2495"/>
                    <a:pt x="17950" y="2602"/>
                  </a:cubicBezTo>
                  <a:cubicBezTo>
                    <a:pt x="17945" y="2601"/>
                    <a:pt x="17940" y="2601"/>
                    <a:pt x="17935" y="2601"/>
                  </a:cubicBezTo>
                  <a:cubicBezTo>
                    <a:pt x="17848" y="2601"/>
                    <a:pt x="17754" y="2651"/>
                    <a:pt x="17674" y="2690"/>
                  </a:cubicBezTo>
                  <a:cubicBezTo>
                    <a:pt x="17489" y="2783"/>
                    <a:pt x="17281" y="2809"/>
                    <a:pt x="17104" y="2923"/>
                  </a:cubicBezTo>
                  <a:cubicBezTo>
                    <a:pt x="16580" y="3211"/>
                    <a:pt x="15997" y="3470"/>
                    <a:pt x="15676" y="4001"/>
                  </a:cubicBezTo>
                  <a:cubicBezTo>
                    <a:pt x="15502" y="4338"/>
                    <a:pt x="15168" y="4842"/>
                    <a:pt x="15306" y="5225"/>
                  </a:cubicBezTo>
                  <a:cubicBezTo>
                    <a:pt x="15314" y="5379"/>
                    <a:pt x="15286" y="5591"/>
                    <a:pt x="15471" y="5648"/>
                  </a:cubicBezTo>
                  <a:cubicBezTo>
                    <a:pt x="15497" y="5656"/>
                    <a:pt x="15524" y="5660"/>
                    <a:pt x="15551" y="5660"/>
                  </a:cubicBezTo>
                  <a:cubicBezTo>
                    <a:pt x="15599" y="5660"/>
                    <a:pt x="15646" y="5648"/>
                    <a:pt x="15689" y="5624"/>
                  </a:cubicBezTo>
                  <a:cubicBezTo>
                    <a:pt x="15702" y="5620"/>
                    <a:pt x="15714" y="5618"/>
                    <a:pt x="15726" y="5618"/>
                  </a:cubicBezTo>
                  <a:cubicBezTo>
                    <a:pt x="15835" y="5618"/>
                    <a:pt x="15888" y="5773"/>
                    <a:pt x="16020" y="5773"/>
                  </a:cubicBezTo>
                  <a:cubicBezTo>
                    <a:pt x="16028" y="5773"/>
                    <a:pt x="16035" y="5773"/>
                    <a:pt x="16043" y="5772"/>
                  </a:cubicBezTo>
                  <a:lnTo>
                    <a:pt x="16043" y="5772"/>
                  </a:lnTo>
                  <a:cubicBezTo>
                    <a:pt x="15913" y="6083"/>
                    <a:pt x="15837" y="6440"/>
                    <a:pt x="15574" y="6671"/>
                  </a:cubicBezTo>
                  <a:cubicBezTo>
                    <a:pt x="15222" y="6911"/>
                    <a:pt x="14897" y="7072"/>
                    <a:pt x="14520" y="7072"/>
                  </a:cubicBezTo>
                  <a:cubicBezTo>
                    <a:pt x="14383" y="7072"/>
                    <a:pt x="14239" y="7051"/>
                    <a:pt x="14084" y="7004"/>
                  </a:cubicBezTo>
                  <a:cubicBezTo>
                    <a:pt x="13638" y="6901"/>
                    <a:pt x="13403" y="6515"/>
                    <a:pt x="13163" y="6157"/>
                  </a:cubicBezTo>
                  <a:cubicBezTo>
                    <a:pt x="13045" y="5934"/>
                    <a:pt x="12934" y="5706"/>
                    <a:pt x="12835" y="5476"/>
                  </a:cubicBezTo>
                  <a:cubicBezTo>
                    <a:pt x="12833" y="5453"/>
                    <a:pt x="12825" y="5430"/>
                    <a:pt x="12817" y="5410"/>
                  </a:cubicBezTo>
                  <a:cubicBezTo>
                    <a:pt x="12652" y="5068"/>
                    <a:pt x="12599" y="4688"/>
                    <a:pt x="12461" y="4334"/>
                  </a:cubicBezTo>
                  <a:cubicBezTo>
                    <a:pt x="12346" y="4050"/>
                    <a:pt x="12261" y="3754"/>
                    <a:pt x="12126" y="3478"/>
                  </a:cubicBezTo>
                  <a:cubicBezTo>
                    <a:pt x="11780" y="2826"/>
                    <a:pt x="11278" y="2281"/>
                    <a:pt x="10704" y="1820"/>
                  </a:cubicBezTo>
                  <a:lnTo>
                    <a:pt x="10696" y="1810"/>
                  </a:lnTo>
                  <a:cubicBezTo>
                    <a:pt x="10482" y="1604"/>
                    <a:pt x="10282" y="1384"/>
                    <a:pt x="10040" y="1215"/>
                  </a:cubicBezTo>
                  <a:cubicBezTo>
                    <a:pt x="9364" y="783"/>
                    <a:pt x="7693" y="1"/>
                    <a:pt x="65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64"/>
            <p:cNvSpPr/>
            <p:nvPr/>
          </p:nvSpPr>
          <p:spPr>
            <a:xfrm>
              <a:off x="2250279" y="2917559"/>
              <a:ext cx="1779778" cy="999963"/>
            </a:xfrm>
            <a:custGeom>
              <a:avLst/>
              <a:gdLst/>
              <a:ahLst/>
              <a:cxnLst/>
              <a:rect l="l" t="t" r="r" b="b"/>
              <a:pathLst>
                <a:path w="46219" h="25968" extrusionOk="0">
                  <a:moveTo>
                    <a:pt x="15593" y="4207"/>
                  </a:moveTo>
                  <a:cubicBezTo>
                    <a:pt x="15458" y="4207"/>
                    <a:pt x="15377" y="4472"/>
                    <a:pt x="15315" y="4569"/>
                  </a:cubicBezTo>
                  <a:cubicBezTo>
                    <a:pt x="15284" y="4697"/>
                    <a:pt x="15099" y="4925"/>
                    <a:pt x="15284" y="5006"/>
                  </a:cubicBezTo>
                  <a:cubicBezTo>
                    <a:pt x="15294" y="5008"/>
                    <a:pt x="15304" y="5009"/>
                    <a:pt x="15313" y="5009"/>
                  </a:cubicBezTo>
                  <a:cubicBezTo>
                    <a:pt x="15460" y="5009"/>
                    <a:pt x="15472" y="4699"/>
                    <a:pt x="15554" y="4594"/>
                  </a:cubicBezTo>
                  <a:cubicBezTo>
                    <a:pt x="15593" y="4479"/>
                    <a:pt x="15786" y="4345"/>
                    <a:pt x="15661" y="4228"/>
                  </a:cubicBezTo>
                  <a:cubicBezTo>
                    <a:pt x="15637" y="4214"/>
                    <a:pt x="15615" y="4207"/>
                    <a:pt x="15593" y="4207"/>
                  </a:cubicBezTo>
                  <a:close/>
                  <a:moveTo>
                    <a:pt x="19822" y="3668"/>
                  </a:moveTo>
                  <a:cubicBezTo>
                    <a:pt x="19913" y="3841"/>
                    <a:pt x="20125" y="4063"/>
                    <a:pt x="20178" y="4168"/>
                  </a:cubicBezTo>
                  <a:cubicBezTo>
                    <a:pt x="20257" y="4277"/>
                    <a:pt x="20337" y="4384"/>
                    <a:pt x="20423" y="4485"/>
                  </a:cubicBezTo>
                  <a:cubicBezTo>
                    <a:pt x="20398" y="4508"/>
                    <a:pt x="20384" y="4541"/>
                    <a:pt x="20382" y="4574"/>
                  </a:cubicBezTo>
                  <a:cubicBezTo>
                    <a:pt x="19848" y="4428"/>
                    <a:pt x="19269" y="4296"/>
                    <a:pt x="18718" y="4296"/>
                  </a:cubicBezTo>
                  <a:cubicBezTo>
                    <a:pt x="18056" y="4296"/>
                    <a:pt x="17434" y="4486"/>
                    <a:pt x="16979" y="5067"/>
                  </a:cubicBezTo>
                  <a:cubicBezTo>
                    <a:pt x="16907" y="5131"/>
                    <a:pt x="16842" y="5199"/>
                    <a:pt x="16778" y="5271"/>
                  </a:cubicBezTo>
                  <a:cubicBezTo>
                    <a:pt x="16825" y="5203"/>
                    <a:pt x="16866" y="5145"/>
                    <a:pt x="16895" y="5117"/>
                  </a:cubicBezTo>
                  <a:cubicBezTo>
                    <a:pt x="16936" y="5039"/>
                    <a:pt x="16979" y="4969"/>
                    <a:pt x="17023" y="4903"/>
                  </a:cubicBezTo>
                  <a:cubicBezTo>
                    <a:pt x="17088" y="4843"/>
                    <a:pt x="17152" y="4759"/>
                    <a:pt x="17220" y="4730"/>
                  </a:cubicBezTo>
                  <a:cubicBezTo>
                    <a:pt x="17374" y="4619"/>
                    <a:pt x="17533" y="4518"/>
                    <a:pt x="17695" y="4423"/>
                  </a:cubicBezTo>
                  <a:cubicBezTo>
                    <a:pt x="17913" y="4302"/>
                    <a:pt x="18138" y="4197"/>
                    <a:pt x="18362" y="4092"/>
                  </a:cubicBezTo>
                  <a:cubicBezTo>
                    <a:pt x="18681" y="4024"/>
                    <a:pt x="19026" y="3961"/>
                    <a:pt x="19407" y="3800"/>
                  </a:cubicBezTo>
                  <a:cubicBezTo>
                    <a:pt x="19467" y="3773"/>
                    <a:pt x="19524" y="3742"/>
                    <a:pt x="19580" y="3710"/>
                  </a:cubicBezTo>
                  <a:lnTo>
                    <a:pt x="19660" y="3679"/>
                  </a:lnTo>
                  <a:cubicBezTo>
                    <a:pt x="19682" y="3692"/>
                    <a:pt x="19707" y="3699"/>
                    <a:pt x="19733" y="3699"/>
                  </a:cubicBezTo>
                  <a:cubicBezTo>
                    <a:pt x="19764" y="3699"/>
                    <a:pt x="19796" y="3689"/>
                    <a:pt x="19822" y="3668"/>
                  </a:cubicBezTo>
                  <a:close/>
                  <a:moveTo>
                    <a:pt x="10418" y="3129"/>
                  </a:moveTo>
                  <a:cubicBezTo>
                    <a:pt x="10373" y="3129"/>
                    <a:pt x="10328" y="3144"/>
                    <a:pt x="10285" y="3179"/>
                  </a:cubicBezTo>
                  <a:cubicBezTo>
                    <a:pt x="10100" y="3323"/>
                    <a:pt x="10108" y="3786"/>
                    <a:pt x="10141" y="4006"/>
                  </a:cubicBezTo>
                  <a:cubicBezTo>
                    <a:pt x="10215" y="4343"/>
                    <a:pt x="10511" y="4543"/>
                    <a:pt x="10697" y="4810"/>
                  </a:cubicBezTo>
                  <a:cubicBezTo>
                    <a:pt x="10867" y="5004"/>
                    <a:pt x="10859" y="5333"/>
                    <a:pt x="11102" y="5456"/>
                  </a:cubicBezTo>
                  <a:cubicBezTo>
                    <a:pt x="11151" y="5473"/>
                    <a:pt x="11198" y="5481"/>
                    <a:pt x="11243" y="5481"/>
                  </a:cubicBezTo>
                  <a:cubicBezTo>
                    <a:pt x="11586" y="5481"/>
                    <a:pt x="11797" y="5028"/>
                    <a:pt x="11729" y="4709"/>
                  </a:cubicBezTo>
                  <a:cubicBezTo>
                    <a:pt x="11534" y="4158"/>
                    <a:pt x="11110" y="4323"/>
                    <a:pt x="10762" y="3389"/>
                  </a:cubicBezTo>
                  <a:cubicBezTo>
                    <a:pt x="10697" y="3270"/>
                    <a:pt x="10558" y="3129"/>
                    <a:pt x="10418" y="3129"/>
                  </a:cubicBezTo>
                  <a:close/>
                  <a:moveTo>
                    <a:pt x="15927" y="4339"/>
                  </a:moveTo>
                  <a:cubicBezTo>
                    <a:pt x="15897" y="4339"/>
                    <a:pt x="15867" y="4352"/>
                    <a:pt x="15844" y="4382"/>
                  </a:cubicBezTo>
                  <a:cubicBezTo>
                    <a:pt x="15685" y="4588"/>
                    <a:pt x="15591" y="4829"/>
                    <a:pt x="15506" y="5069"/>
                  </a:cubicBezTo>
                  <a:cubicBezTo>
                    <a:pt x="15471" y="5244"/>
                    <a:pt x="15264" y="5520"/>
                    <a:pt x="15346" y="5678"/>
                  </a:cubicBezTo>
                  <a:cubicBezTo>
                    <a:pt x="15377" y="5711"/>
                    <a:pt x="15408" y="5724"/>
                    <a:pt x="15436" y="5724"/>
                  </a:cubicBezTo>
                  <a:cubicBezTo>
                    <a:pt x="15504" y="5724"/>
                    <a:pt x="15557" y="5647"/>
                    <a:pt x="15560" y="5563"/>
                  </a:cubicBezTo>
                  <a:cubicBezTo>
                    <a:pt x="15671" y="5298"/>
                    <a:pt x="15751" y="5020"/>
                    <a:pt x="15875" y="4761"/>
                  </a:cubicBezTo>
                  <a:cubicBezTo>
                    <a:pt x="15918" y="4676"/>
                    <a:pt x="15967" y="4596"/>
                    <a:pt x="16025" y="4522"/>
                  </a:cubicBezTo>
                  <a:cubicBezTo>
                    <a:pt x="16091" y="4436"/>
                    <a:pt x="16010" y="4339"/>
                    <a:pt x="15927" y="4339"/>
                  </a:cubicBezTo>
                  <a:close/>
                  <a:moveTo>
                    <a:pt x="16601" y="4139"/>
                  </a:moveTo>
                  <a:cubicBezTo>
                    <a:pt x="16403" y="4139"/>
                    <a:pt x="16187" y="4646"/>
                    <a:pt x="16121" y="4779"/>
                  </a:cubicBezTo>
                  <a:cubicBezTo>
                    <a:pt x="15990" y="5080"/>
                    <a:pt x="15819" y="5370"/>
                    <a:pt x="15722" y="5680"/>
                  </a:cubicBezTo>
                  <a:cubicBezTo>
                    <a:pt x="15722" y="5744"/>
                    <a:pt x="15774" y="5794"/>
                    <a:pt x="15836" y="5796"/>
                  </a:cubicBezTo>
                  <a:cubicBezTo>
                    <a:pt x="15947" y="5794"/>
                    <a:pt x="15955" y="5666"/>
                    <a:pt x="15996" y="5590"/>
                  </a:cubicBezTo>
                  <a:cubicBezTo>
                    <a:pt x="16191" y="5193"/>
                    <a:pt x="16329" y="4755"/>
                    <a:pt x="16601" y="4403"/>
                  </a:cubicBezTo>
                  <a:cubicBezTo>
                    <a:pt x="16667" y="4341"/>
                    <a:pt x="16761" y="4253"/>
                    <a:pt x="16677" y="4166"/>
                  </a:cubicBezTo>
                  <a:cubicBezTo>
                    <a:pt x="16652" y="4147"/>
                    <a:pt x="16627" y="4139"/>
                    <a:pt x="16601" y="4139"/>
                  </a:cubicBezTo>
                  <a:close/>
                  <a:moveTo>
                    <a:pt x="19367" y="3303"/>
                  </a:moveTo>
                  <a:cubicBezTo>
                    <a:pt x="19293" y="3303"/>
                    <a:pt x="19218" y="3310"/>
                    <a:pt x="19144" y="3325"/>
                  </a:cubicBezTo>
                  <a:cubicBezTo>
                    <a:pt x="19117" y="3324"/>
                    <a:pt x="19091" y="3323"/>
                    <a:pt x="19064" y="3323"/>
                  </a:cubicBezTo>
                  <a:cubicBezTo>
                    <a:pt x="17935" y="3323"/>
                    <a:pt x="16570" y="4252"/>
                    <a:pt x="16315" y="5285"/>
                  </a:cubicBezTo>
                  <a:cubicBezTo>
                    <a:pt x="16290" y="5327"/>
                    <a:pt x="16274" y="5374"/>
                    <a:pt x="16268" y="5421"/>
                  </a:cubicBezTo>
                  <a:lnTo>
                    <a:pt x="16253" y="5442"/>
                  </a:lnTo>
                  <a:cubicBezTo>
                    <a:pt x="16237" y="5508"/>
                    <a:pt x="16228" y="5575"/>
                    <a:pt x="16228" y="5643"/>
                  </a:cubicBezTo>
                  <a:cubicBezTo>
                    <a:pt x="16231" y="5645"/>
                    <a:pt x="16233" y="5647"/>
                    <a:pt x="16235" y="5650"/>
                  </a:cubicBezTo>
                  <a:cubicBezTo>
                    <a:pt x="16210" y="5650"/>
                    <a:pt x="16185" y="5647"/>
                    <a:pt x="16161" y="5641"/>
                  </a:cubicBezTo>
                  <a:cubicBezTo>
                    <a:pt x="16000" y="5654"/>
                    <a:pt x="16012" y="5839"/>
                    <a:pt x="15965" y="5952"/>
                  </a:cubicBezTo>
                  <a:cubicBezTo>
                    <a:pt x="15945" y="6030"/>
                    <a:pt x="15875" y="6151"/>
                    <a:pt x="15877" y="6242"/>
                  </a:cubicBezTo>
                  <a:cubicBezTo>
                    <a:pt x="15673" y="6365"/>
                    <a:pt x="15508" y="6507"/>
                    <a:pt x="15722" y="6586"/>
                  </a:cubicBezTo>
                  <a:cubicBezTo>
                    <a:pt x="16778" y="5956"/>
                    <a:pt x="17531" y="5820"/>
                    <a:pt x="18759" y="5816"/>
                  </a:cubicBezTo>
                  <a:cubicBezTo>
                    <a:pt x="18997" y="5810"/>
                    <a:pt x="19235" y="5805"/>
                    <a:pt x="19473" y="5805"/>
                  </a:cubicBezTo>
                  <a:cubicBezTo>
                    <a:pt x="20008" y="5805"/>
                    <a:pt x="20542" y="5828"/>
                    <a:pt x="21071" y="5907"/>
                  </a:cubicBezTo>
                  <a:cubicBezTo>
                    <a:pt x="21069" y="5915"/>
                    <a:pt x="21067" y="5925"/>
                    <a:pt x="21065" y="5935"/>
                  </a:cubicBezTo>
                  <a:cubicBezTo>
                    <a:pt x="21076" y="6035"/>
                    <a:pt x="21167" y="6057"/>
                    <a:pt x="21272" y="6057"/>
                  </a:cubicBezTo>
                  <a:cubicBezTo>
                    <a:pt x="21353" y="6057"/>
                    <a:pt x="21442" y="6044"/>
                    <a:pt x="21511" y="6044"/>
                  </a:cubicBezTo>
                  <a:cubicBezTo>
                    <a:pt x="21533" y="6044"/>
                    <a:pt x="21552" y="6045"/>
                    <a:pt x="21569" y="6049"/>
                  </a:cubicBezTo>
                  <a:cubicBezTo>
                    <a:pt x="21637" y="6047"/>
                    <a:pt x="21703" y="6047"/>
                    <a:pt x="21771" y="6047"/>
                  </a:cubicBezTo>
                  <a:cubicBezTo>
                    <a:pt x="21795" y="6055"/>
                    <a:pt x="21822" y="6061"/>
                    <a:pt x="21847" y="6069"/>
                  </a:cubicBezTo>
                  <a:cubicBezTo>
                    <a:pt x="21857" y="6072"/>
                    <a:pt x="21868" y="6074"/>
                    <a:pt x="21879" y="6074"/>
                  </a:cubicBezTo>
                  <a:cubicBezTo>
                    <a:pt x="21901" y="6074"/>
                    <a:pt x="21923" y="6067"/>
                    <a:pt x="21941" y="6053"/>
                  </a:cubicBezTo>
                  <a:cubicBezTo>
                    <a:pt x="22030" y="6059"/>
                    <a:pt x="22120" y="6069"/>
                    <a:pt x="22207" y="6088"/>
                  </a:cubicBezTo>
                  <a:cubicBezTo>
                    <a:pt x="23133" y="6281"/>
                    <a:pt x="23984" y="6680"/>
                    <a:pt x="24877" y="6983"/>
                  </a:cubicBezTo>
                  <a:cubicBezTo>
                    <a:pt x="24942" y="7010"/>
                    <a:pt x="24996" y="7022"/>
                    <a:pt x="25040" y="7022"/>
                  </a:cubicBezTo>
                  <a:cubicBezTo>
                    <a:pt x="25219" y="7022"/>
                    <a:pt x="25247" y="6826"/>
                    <a:pt x="25198" y="6612"/>
                  </a:cubicBezTo>
                  <a:cubicBezTo>
                    <a:pt x="25151" y="6291"/>
                    <a:pt x="25112" y="5964"/>
                    <a:pt x="24970" y="5668"/>
                  </a:cubicBezTo>
                  <a:cubicBezTo>
                    <a:pt x="24842" y="5374"/>
                    <a:pt x="24735" y="5061"/>
                    <a:pt x="24517" y="4818"/>
                  </a:cubicBezTo>
                  <a:cubicBezTo>
                    <a:pt x="24380" y="4697"/>
                    <a:pt x="24228" y="4446"/>
                    <a:pt x="24030" y="4446"/>
                  </a:cubicBezTo>
                  <a:cubicBezTo>
                    <a:pt x="24016" y="4446"/>
                    <a:pt x="24002" y="4448"/>
                    <a:pt x="23988" y="4450"/>
                  </a:cubicBezTo>
                  <a:cubicBezTo>
                    <a:pt x="23988" y="4432"/>
                    <a:pt x="23984" y="4415"/>
                    <a:pt x="23976" y="4401"/>
                  </a:cubicBezTo>
                  <a:cubicBezTo>
                    <a:pt x="23984" y="4380"/>
                    <a:pt x="23992" y="4360"/>
                    <a:pt x="24001" y="4337"/>
                  </a:cubicBezTo>
                  <a:cubicBezTo>
                    <a:pt x="24034" y="4252"/>
                    <a:pt x="23959" y="4189"/>
                    <a:pt x="23887" y="4189"/>
                  </a:cubicBezTo>
                  <a:cubicBezTo>
                    <a:pt x="23848" y="4189"/>
                    <a:pt x="23809" y="4208"/>
                    <a:pt x="23791" y="4255"/>
                  </a:cubicBezTo>
                  <a:cubicBezTo>
                    <a:pt x="23760" y="4325"/>
                    <a:pt x="23725" y="4393"/>
                    <a:pt x="23686" y="4456"/>
                  </a:cubicBezTo>
                  <a:cubicBezTo>
                    <a:pt x="23643" y="4537"/>
                    <a:pt x="23587" y="4611"/>
                    <a:pt x="23523" y="4676"/>
                  </a:cubicBezTo>
                  <a:cubicBezTo>
                    <a:pt x="23328" y="4820"/>
                    <a:pt x="23098" y="4907"/>
                    <a:pt x="22857" y="4929"/>
                  </a:cubicBezTo>
                  <a:cubicBezTo>
                    <a:pt x="22848" y="4930"/>
                    <a:pt x="22839" y="4930"/>
                    <a:pt x="22830" y="4930"/>
                  </a:cubicBezTo>
                  <a:cubicBezTo>
                    <a:pt x="22413" y="4930"/>
                    <a:pt x="21953" y="4746"/>
                    <a:pt x="21614" y="4559"/>
                  </a:cubicBezTo>
                  <a:cubicBezTo>
                    <a:pt x="21104" y="4267"/>
                    <a:pt x="20547" y="3695"/>
                    <a:pt x="19948" y="3436"/>
                  </a:cubicBezTo>
                  <a:cubicBezTo>
                    <a:pt x="19927" y="3419"/>
                    <a:pt x="19901" y="3409"/>
                    <a:pt x="19874" y="3405"/>
                  </a:cubicBezTo>
                  <a:lnTo>
                    <a:pt x="19870" y="3403"/>
                  </a:lnTo>
                  <a:cubicBezTo>
                    <a:pt x="19705" y="3340"/>
                    <a:pt x="19537" y="3303"/>
                    <a:pt x="19367" y="3303"/>
                  </a:cubicBezTo>
                  <a:close/>
                  <a:moveTo>
                    <a:pt x="19772" y="6631"/>
                  </a:moveTo>
                  <a:cubicBezTo>
                    <a:pt x="19764" y="6631"/>
                    <a:pt x="19756" y="6631"/>
                    <a:pt x="19748" y="6631"/>
                  </a:cubicBezTo>
                  <a:cubicBezTo>
                    <a:pt x="19290" y="6682"/>
                    <a:pt x="18695" y="7581"/>
                    <a:pt x="19312" y="7793"/>
                  </a:cubicBezTo>
                  <a:cubicBezTo>
                    <a:pt x="19318" y="7793"/>
                    <a:pt x="19323" y="7793"/>
                    <a:pt x="19329" y="7793"/>
                  </a:cubicBezTo>
                  <a:cubicBezTo>
                    <a:pt x="19923" y="7793"/>
                    <a:pt x="20881" y="6631"/>
                    <a:pt x="19772" y="6631"/>
                  </a:cubicBezTo>
                  <a:close/>
                  <a:moveTo>
                    <a:pt x="9846" y="1156"/>
                  </a:moveTo>
                  <a:cubicBezTo>
                    <a:pt x="9746" y="1156"/>
                    <a:pt x="9691" y="1317"/>
                    <a:pt x="9830" y="1418"/>
                  </a:cubicBezTo>
                  <a:cubicBezTo>
                    <a:pt x="10063" y="1691"/>
                    <a:pt x="10190" y="2058"/>
                    <a:pt x="10158" y="2416"/>
                  </a:cubicBezTo>
                  <a:cubicBezTo>
                    <a:pt x="10164" y="2494"/>
                    <a:pt x="10114" y="2599"/>
                    <a:pt x="10118" y="2681"/>
                  </a:cubicBezTo>
                  <a:cubicBezTo>
                    <a:pt x="10104" y="2683"/>
                    <a:pt x="10088" y="2687"/>
                    <a:pt x="10075" y="2693"/>
                  </a:cubicBezTo>
                  <a:cubicBezTo>
                    <a:pt x="9929" y="2765"/>
                    <a:pt x="9806" y="2878"/>
                    <a:pt x="9721" y="3018"/>
                  </a:cubicBezTo>
                  <a:cubicBezTo>
                    <a:pt x="9693" y="2994"/>
                    <a:pt x="9667" y="2983"/>
                    <a:pt x="9643" y="2983"/>
                  </a:cubicBezTo>
                  <a:cubicBezTo>
                    <a:pt x="9454" y="2983"/>
                    <a:pt x="9372" y="3623"/>
                    <a:pt x="9339" y="3751"/>
                  </a:cubicBezTo>
                  <a:cubicBezTo>
                    <a:pt x="9320" y="3866"/>
                    <a:pt x="9310" y="3981"/>
                    <a:pt x="9308" y="4096"/>
                  </a:cubicBezTo>
                  <a:cubicBezTo>
                    <a:pt x="9071" y="4137"/>
                    <a:pt x="8829" y="5028"/>
                    <a:pt x="8783" y="5191"/>
                  </a:cubicBezTo>
                  <a:cubicBezTo>
                    <a:pt x="8748" y="5364"/>
                    <a:pt x="8724" y="5538"/>
                    <a:pt x="8713" y="5713"/>
                  </a:cubicBezTo>
                  <a:cubicBezTo>
                    <a:pt x="8701" y="5791"/>
                    <a:pt x="8691" y="5868"/>
                    <a:pt x="8687" y="5946"/>
                  </a:cubicBezTo>
                  <a:cubicBezTo>
                    <a:pt x="8672" y="6114"/>
                    <a:pt x="8666" y="6287"/>
                    <a:pt x="8662" y="6458"/>
                  </a:cubicBezTo>
                  <a:cubicBezTo>
                    <a:pt x="8645" y="6565"/>
                    <a:pt x="8631" y="6678"/>
                    <a:pt x="8654" y="6767"/>
                  </a:cubicBezTo>
                  <a:cubicBezTo>
                    <a:pt x="8650" y="6874"/>
                    <a:pt x="8645" y="6978"/>
                    <a:pt x="8637" y="7085"/>
                  </a:cubicBezTo>
                  <a:cubicBezTo>
                    <a:pt x="8606" y="7266"/>
                    <a:pt x="8578" y="7450"/>
                    <a:pt x="8541" y="7629"/>
                  </a:cubicBezTo>
                  <a:cubicBezTo>
                    <a:pt x="8539" y="7699"/>
                    <a:pt x="8493" y="7795"/>
                    <a:pt x="8483" y="7875"/>
                  </a:cubicBezTo>
                  <a:cubicBezTo>
                    <a:pt x="8479" y="7890"/>
                    <a:pt x="8475" y="7902"/>
                    <a:pt x="8471" y="7917"/>
                  </a:cubicBezTo>
                  <a:cubicBezTo>
                    <a:pt x="8450" y="8059"/>
                    <a:pt x="8181" y="8408"/>
                    <a:pt x="8362" y="8484"/>
                  </a:cubicBezTo>
                  <a:cubicBezTo>
                    <a:pt x="8376" y="8490"/>
                    <a:pt x="8391" y="8493"/>
                    <a:pt x="8406" y="8493"/>
                  </a:cubicBezTo>
                  <a:cubicBezTo>
                    <a:pt x="8437" y="8493"/>
                    <a:pt x="8467" y="8481"/>
                    <a:pt x="8489" y="8458"/>
                  </a:cubicBezTo>
                  <a:cubicBezTo>
                    <a:pt x="8513" y="8471"/>
                    <a:pt x="8534" y="8476"/>
                    <a:pt x="8552" y="8476"/>
                  </a:cubicBezTo>
                  <a:cubicBezTo>
                    <a:pt x="8651" y="8476"/>
                    <a:pt x="8685" y="8316"/>
                    <a:pt x="8740" y="8240"/>
                  </a:cubicBezTo>
                  <a:cubicBezTo>
                    <a:pt x="9271" y="7301"/>
                    <a:pt x="9065" y="6205"/>
                    <a:pt x="9217" y="5183"/>
                  </a:cubicBezTo>
                  <a:cubicBezTo>
                    <a:pt x="9252" y="4981"/>
                    <a:pt x="9324" y="4790"/>
                    <a:pt x="9392" y="4598"/>
                  </a:cubicBezTo>
                  <a:cubicBezTo>
                    <a:pt x="9400" y="4617"/>
                    <a:pt x="9409" y="4637"/>
                    <a:pt x="9419" y="4656"/>
                  </a:cubicBezTo>
                  <a:cubicBezTo>
                    <a:pt x="9470" y="4718"/>
                    <a:pt x="9563" y="4783"/>
                    <a:pt x="9648" y="4783"/>
                  </a:cubicBezTo>
                  <a:cubicBezTo>
                    <a:pt x="9691" y="4783"/>
                    <a:pt x="9732" y="4767"/>
                    <a:pt x="9765" y="4726"/>
                  </a:cubicBezTo>
                  <a:cubicBezTo>
                    <a:pt x="9886" y="4452"/>
                    <a:pt x="9715" y="4080"/>
                    <a:pt x="9754" y="3782"/>
                  </a:cubicBezTo>
                  <a:cubicBezTo>
                    <a:pt x="9781" y="3457"/>
                    <a:pt x="9847" y="3062"/>
                    <a:pt x="10168" y="2901"/>
                  </a:cubicBezTo>
                  <a:cubicBezTo>
                    <a:pt x="10190" y="2891"/>
                    <a:pt x="10209" y="2874"/>
                    <a:pt x="10221" y="2854"/>
                  </a:cubicBezTo>
                  <a:cubicBezTo>
                    <a:pt x="10242" y="2854"/>
                    <a:pt x="10262" y="2850"/>
                    <a:pt x="10281" y="2837"/>
                  </a:cubicBezTo>
                  <a:cubicBezTo>
                    <a:pt x="10322" y="2811"/>
                    <a:pt x="10334" y="2765"/>
                    <a:pt x="10359" y="2726"/>
                  </a:cubicBezTo>
                  <a:cubicBezTo>
                    <a:pt x="11264" y="3000"/>
                    <a:pt x="11308" y="3218"/>
                    <a:pt x="11649" y="4041"/>
                  </a:cubicBezTo>
                  <a:cubicBezTo>
                    <a:pt x="11838" y="4438"/>
                    <a:pt x="12139" y="4800"/>
                    <a:pt x="12167" y="5252"/>
                  </a:cubicBezTo>
                  <a:cubicBezTo>
                    <a:pt x="12196" y="5362"/>
                    <a:pt x="12147" y="5510"/>
                    <a:pt x="12167" y="5625"/>
                  </a:cubicBezTo>
                  <a:cubicBezTo>
                    <a:pt x="12042" y="5693"/>
                    <a:pt x="11968" y="5828"/>
                    <a:pt x="12032" y="5995"/>
                  </a:cubicBezTo>
                  <a:cubicBezTo>
                    <a:pt x="12083" y="6378"/>
                    <a:pt x="12141" y="6760"/>
                    <a:pt x="12153" y="7145"/>
                  </a:cubicBezTo>
                  <a:cubicBezTo>
                    <a:pt x="12172" y="7727"/>
                    <a:pt x="12139" y="8307"/>
                    <a:pt x="12050" y="8883"/>
                  </a:cubicBezTo>
                  <a:cubicBezTo>
                    <a:pt x="12042" y="8990"/>
                    <a:pt x="11978" y="9118"/>
                    <a:pt x="12050" y="9213"/>
                  </a:cubicBezTo>
                  <a:cubicBezTo>
                    <a:pt x="12065" y="9233"/>
                    <a:pt x="12085" y="9248"/>
                    <a:pt x="12110" y="9254"/>
                  </a:cubicBezTo>
                  <a:cubicBezTo>
                    <a:pt x="12075" y="9622"/>
                    <a:pt x="12046" y="9996"/>
                    <a:pt x="11960" y="10359"/>
                  </a:cubicBezTo>
                  <a:cubicBezTo>
                    <a:pt x="11949" y="10431"/>
                    <a:pt x="11894" y="10525"/>
                    <a:pt x="11919" y="10593"/>
                  </a:cubicBezTo>
                  <a:cubicBezTo>
                    <a:pt x="11787" y="10766"/>
                    <a:pt x="11622" y="10976"/>
                    <a:pt x="11657" y="11091"/>
                  </a:cubicBezTo>
                  <a:cubicBezTo>
                    <a:pt x="11645" y="11128"/>
                    <a:pt x="11651" y="11165"/>
                    <a:pt x="11670" y="11196"/>
                  </a:cubicBezTo>
                  <a:cubicBezTo>
                    <a:pt x="11678" y="11183"/>
                    <a:pt x="11686" y="11171"/>
                    <a:pt x="11696" y="11157"/>
                  </a:cubicBezTo>
                  <a:lnTo>
                    <a:pt x="11700" y="11148"/>
                  </a:lnTo>
                  <a:cubicBezTo>
                    <a:pt x="11711" y="11156"/>
                    <a:pt x="11722" y="11160"/>
                    <a:pt x="11735" y="11160"/>
                  </a:cubicBezTo>
                  <a:cubicBezTo>
                    <a:pt x="11911" y="11160"/>
                    <a:pt x="12277" y="10401"/>
                    <a:pt x="12398" y="10280"/>
                  </a:cubicBezTo>
                  <a:cubicBezTo>
                    <a:pt x="12678" y="9836"/>
                    <a:pt x="13019" y="9439"/>
                    <a:pt x="13361" y="9044"/>
                  </a:cubicBezTo>
                  <a:cubicBezTo>
                    <a:pt x="13869" y="8423"/>
                    <a:pt x="14348" y="7764"/>
                    <a:pt x="14961" y="7240"/>
                  </a:cubicBezTo>
                  <a:cubicBezTo>
                    <a:pt x="14967" y="7217"/>
                    <a:pt x="14971" y="7199"/>
                    <a:pt x="14976" y="7180"/>
                  </a:cubicBezTo>
                  <a:lnTo>
                    <a:pt x="15013" y="7153"/>
                  </a:lnTo>
                  <a:cubicBezTo>
                    <a:pt x="15013" y="7129"/>
                    <a:pt x="15002" y="7104"/>
                    <a:pt x="14984" y="7090"/>
                  </a:cubicBezTo>
                  <a:lnTo>
                    <a:pt x="14982" y="7090"/>
                  </a:lnTo>
                  <a:cubicBezTo>
                    <a:pt x="14979" y="7048"/>
                    <a:pt x="14961" y="7030"/>
                    <a:pt x="14932" y="7030"/>
                  </a:cubicBezTo>
                  <a:cubicBezTo>
                    <a:pt x="14919" y="7030"/>
                    <a:pt x="14904" y="7033"/>
                    <a:pt x="14887" y="7040"/>
                  </a:cubicBezTo>
                  <a:cubicBezTo>
                    <a:pt x="14873" y="7036"/>
                    <a:pt x="14856" y="7032"/>
                    <a:pt x="14840" y="7030"/>
                  </a:cubicBezTo>
                  <a:cubicBezTo>
                    <a:pt x="14762" y="7067"/>
                    <a:pt x="14677" y="7094"/>
                    <a:pt x="14591" y="7106"/>
                  </a:cubicBezTo>
                  <a:cubicBezTo>
                    <a:pt x="14548" y="7112"/>
                    <a:pt x="14502" y="7116"/>
                    <a:pt x="14459" y="7116"/>
                  </a:cubicBezTo>
                  <a:cubicBezTo>
                    <a:pt x="14391" y="7114"/>
                    <a:pt x="14321" y="7108"/>
                    <a:pt x="14254" y="7098"/>
                  </a:cubicBezTo>
                  <a:cubicBezTo>
                    <a:pt x="14147" y="7079"/>
                    <a:pt x="14040" y="7048"/>
                    <a:pt x="13939" y="7007"/>
                  </a:cubicBezTo>
                  <a:cubicBezTo>
                    <a:pt x="13885" y="6987"/>
                    <a:pt x="13836" y="6962"/>
                    <a:pt x="13789" y="6935"/>
                  </a:cubicBezTo>
                  <a:cubicBezTo>
                    <a:pt x="13745" y="6911"/>
                    <a:pt x="13706" y="6878"/>
                    <a:pt x="13675" y="6839"/>
                  </a:cubicBezTo>
                  <a:cubicBezTo>
                    <a:pt x="13670" y="6838"/>
                    <a:pt x="13665" y="6838"/>
                    <a:pt x="13659" y="6838"/>
                  </a:cubicBezTo>
                  <a:cubicBezTo>
                    <a:pt x="13605" y="6838"/>
                    <a:pt x="13552" y="6857"/>
                    <a:pt x="13511" y="6894"/>
                  </a:cubicBezTo>
                  <a:cubicBezTo>
                    <a:pt x="13408" y="6773"/>
                    <a:pt x="13258" y="6647"/>
                    <a:pt x="13217" y="6557"/>
                  </a:cubicBezTo>
                  <a:cubicBezTo>
                    <a:pt x="13208" y="6546"/>
                    <a:pt x="13200" y="6534"/>
                    <a:pt x="13192" y="6524"/>
                  </a:cubicBezTo>
                  <a:cubicBezTo>
                    <a:pt x="13243" y="6489"/>
                    <a:pt x="13270" y="6419"/>
                    <a:pt x="13221" y="6359"/>
                  </a:cubicBezTo>
                  <a:cubicBezTo>
                    <a:pt x="13034" y="6082"/>
                    <a:pt x="12877" y="5785"/>
                    <a:pt x="12750" y="5477"/>
                  </a:cubicBezTo>
                  <a:cubicBezTo>
                    <a:pt x="12542" y="4802"/>
                    <a:pt x="12353" y="4113"/>
                    <a:pt x="12030" y="3481"/>
                  </a:cubicBezTo>
                  <a:cubicBezTo>
                    <a:pt x="11637" y="2710"/>
                    <a:pt x="11069" y="2039"/>
                    <a:pt x="10376" y="1521"/>
                  </a:cubicBezTo>
                  <a:cubicBezTo>
                    <a:pt x="10330" y="1475"/>
                    <a:pt x="10268" y="1447"/>
                    <a:pt x="10216" y="1447"/>
                  </a:cubicBezTo>
                  <a:cubicBezTo>
                    <a:pt x="10190" y="1447"/>
                    <a:pt x="10166" y="1454"/>
                    <a:pt x="10147" y="1469"/>
                  </a:cubicBezTo>
                  <a:cubicBezTo>
                    <a:pt x="10092" y="1377"/>
                    <a:pt x="10028" y="1292"/>
                    <a:pt x="9954" y="1214"/>
                  </a:cubicBezTo>
                  <a:cubicBezTo>
                    <a:pt x="9917" y="1173"/>
                    <a:pt x="9879" y="1156"/>
                    <a:pt x="9846" y="1156"/>
                  </a:cubicBezTo>
                  <a:close/>
                  <a:moveTo>
                    <a:pt x="32557" y="3129"/>
                  </a:moveTo>
                  <a:cubicBezTo>
                    <a:pt x="32525" y="3129"/>
                    <a:pt x="32494" y="3142"/>
                    <a:pt x="32472" y="3171"/>
                  </a:cubicBezTo>
                  <a:cubicBezTo>
                    <a:pt x="32341" y="3183"/>
                    <a:pt x="32349" y="3364"/>
                    <a:pt x="32312" y="3467"/>
                  </a:cubicBezTo>
                  <a:cubicBezTo>
                    <a:pt x="31913" y="4154"/>
                    <a:pt x="31662" y="4969"/>
                    <a:pt x="31479" y="5746"/>
                  </a:cubicBezTo>
                  <a:cubicBezTo>
                    <a:pt x="31417" y="6207"/>
                    <a:pt x="31450" y="6672"/>
                    <a:pt x="31448" y="7135"/>
                  </a:cubicBezTo>
                  <a:cubicBezTo>
                    <a:pt x="31481" y="7627"/>
                    <a:pt x="31436" y="8363"/>
                    <a:pt x="31911" y="8651"/>
                  </a:cubicBezTo>
                  <a:cubicBezTo>
                    <a:pt x="33460" y="9157"/>
                    <a:pt x="35025" y="9628"/>
                    <a:pt x="36527" y="10260"/>
                  </a:cubicBezTo>
                  <a:cubicBezTo>
                    <a:pt x="36873" y="10414"/>
                    <a:pt x="37239" y="10513"/>
                    <a:pt x="37593" y="10651"/>
                  </a:cubicBezTo>
                  <a:cubicBezTo>
                    <a:pt x="38132" y="10881"/>
                    <a:pt x="38624" y="11251"/>
                    <a:pt x="39080" y="11618"/>
                  </a:cubicBezTo>
                  <a:cubicBezTo>
                    <a:pt x="39158" y="11671"/>
                    <a:pt x="39217" y="11695"/>
                    <a:pt x="39259" y="11695"/>
                  </a:cubicBezTo>
                  <a:cubicBezTo>
                    <a:pt x="39285" y="11695"/>
                    <a:pt x="39305" y="11686"/>
                    <a:pt x="39319" y="11669"/>
                  </a:cubicBezTo>
                  <a:cubicBezTo>
                    <a:pt x="39360" y="11751"/>
                    <a:pt x="39391" y="11817"/>
                    <a:pt x="39405" y="11858"/>
                  </a:cubicBezTo>
                  <a:cubicBezTo>
                    <a:pt x="39531" y="12192"/>
                    <a:pt x="39743" y="12477"/>
                    <a:pt x="39977" y="12743"/>
                  </a:cubicBezTo>
                  <a:cubicBezTo>
                    <a:pt x="40187" y="13025"/>
                    <a:pt x="40417" y="13354"/>
                    <a:pt x="40800" y="13393"/>
                  </a:cubicBezTo>
                  <a:cubicBezTo>
                    <a:pt x="40819" y="13394"/>
                    <a:pt x="40837" y="13394"/>
                    <a:pt x="40855" y="13394"/>
                  </a:cubicBezTo>
                  <a:cubicBezTo>
                    <a:pt x="41513" y="13394"/>
                    <a:pt x="42121" y="12971"/>
                    <a:pt x="42641" y="12603"/>
                  </a:cubicBezTo>
                  <a:cubicBezTo>
                    <a:pt x="43592" y="11932"/>
                    <a:pt x="44184" y="10943"/>
                    <a:pt x="44964" y="10110"/>
                  </a:cubicBezTo>
                  <a:cubicBezTo>
                    <a:pt x="45219" y="9840"/>
                    <a:pt x="45575" y="9676"/>
                    <a:pt x="45805" y="9381"/>
                  </a:cubicBezTo>
                  <a:cubicBezTo>
                    <a:pt x="45900" y="9281"/>
                    <a:pt x="45816" y="9141"/>
                    <a:pt x="45884" y="9034"/>
                  </a:cubicBezTo>
                  <a:cubicBezTo>
                    <a:pt x="46219" y="8604"/>
                    <a:pt x="46102" y="8647"/>
                    <a:pt x="46112" y="8151"/>
                  </a:cubicBezTo>
                  <a:lnTo>
                    <a:pt x="46112" y="8149"/>
                  </a:lnTo>
                  <a:cubicBezTo>
                    <a:pt x="46044" y="7838"/>
                    <a:pt x="46169" y="7517"/>
                    <a:pt x="46052" y="7217"/>
                  </a:cubicBezTo>
                  <a:cubicBezTo>
                    <a:pt x="46028" y="7126"/>
                    <a:pt x="45934" y="7026"/>
                    <a:pt x="45842" y="7026"/>
                  </a:cubicBezTo>
                  <a:cubicBezTo>
                    <a:pt x="45808" y="7026"/>
                    <a:pt x="45774" y="7040"/>
                    <a:pt x="45744" y="7073"/>
                  </a:cubicBezTo>
                  <a:cubicBezTo>
                    <a:pt x="45688" y="7168"/>
                    <a:pt x="45674" y="7283"/>
                    <a:pt x="45624" y="7380"/>
                  </a:cubicBezTo>
                  <a:cubicBezTo>
                    <a:pt x="45460" y="7777"/>
                    <a:pt x="45254" y="8163"/>
                    <a:pt x="44976" y="8493"/>
                  </a:cubicBezTo>
                  <a:cubicBezTo>
                    <a:pt x="44135" y="9499"/>
                    <a:pt x="43314" y="10542"/>
                    <a:pt x="42261" y="11336"/>
                  </a:cubicBezTo>
                  <a:cubicBezTo>
                    <a:pt x="41918" y="11592"/>
                    <a:pt x="41520" y="11876"/>
                    <a:pt x="41078" y="11876"/>
                  </a:cubicBezTo>
                  <a:cubicBezTo>
                    <a:pt x="41019" y="11876"/>
                    <a:pt x="40959" y="11871"/>
                    <a:pt x="40899" y="11860"/>
                  </a:cubicBezTo>
                  <a:cubicBezTo>
                    <a:pt x="40380" y="11776"/>
                    <a:pt x="39950" y="11299"/>
                    <a:pt x="39817" y="10805"/>
                  </a:cubicBezTo>
                  <a:cubicBezTo>
                    <a:pt x="39794" y="10675"/>
                    <a:pt x="39790" y="10544"/>
                    <a:pt x="39800" y="10412"/>
                  </a:cubicBezTo>
                  <a:cubicBezTo>
                    <a:pt x="40374" y="10116"/>
                    <a:pt x="40868" y="9676"/>
                    <a:pt x="41205" y="9120"/>
                  </a:cubicBezTo>
                  <a:cubicBezTo>
                    <a:pt x="41314" y="9058"/>
                    <a:pt x="41277" y="8955"/>
                    <a:pt x="41205" y="8916"/>
                  </a:cubicBezTo>
                  <a:cubicBezTo>
                    <a:pt x="41187" y="8888"/>
                    <a:pt x="41158" y="8870"/>
                    <a:pt x="41113" y="8870"/>
                  </a:cubicBezTo>
                  <a:cubicBezTo>
                    <a:pt x="41103" y="8870"/>
                    <a:pt x="41092" y="8871"/>
                    <a:pt x="41080" y="8873"/>
                  </a:cubicBezTo>
                  <a:cubicBezTo>
                    <a:pt x="40961" y="8890"/>
                    <a:pt x="40804" y="9130"/>
                    <a:pt x="40681" y="9209"/>
                  </a:cubicBezTo>
                  <a:cubicBezTo>
                    <a:pt x="40500" y="9414"/>
                    <a:pt x="40234" y="9571"/>
                    <a:pt x="39955" y="9696"/>
                  </a:cubicBezTo>
                  <a:cubicBezTo>
                    <a:pt x="39933" y="9660"/>
                    <a:pt x="39895" y="9641"/>
                    <a:pt x="39856" y="9641"/>
                  </a:cubicBezTo>
                  <a:cubicBezTo>
                    <a:pt x="39834" y="9641"/>
                    <a:pt x="39812" y="9647"/>
                    <a:pt x="39792" y="9659"/>
                  </a:cubicBezTo>
                  <a:cubicBezTo>
                    <a:pt x="39763" y="9704"/>
                    <a:pt x="39736" y="9750"/>
                    <a:pt x="39712" y="9797"/>
                  </a:cubicBezTo>
                  <a:cubicBezTo>
                    <a:pt x="39389" y="9922"/>
                    <a:pt x="39072" y="10015"/>
                    <a:pt x="38864" y="10101"/>
                  </a:cubicBezTo>
                  <a:cubicBezTo>
                    <a:pt x="38576" y="9451"/>
                    <a:pt x="38261" y="8830"/>
                    <a:pt x="38212" y="8744"/>
                  </a:cubicBezTo>
                  <a:cubicBezTo>
                    <a:pt x="38033" y="8425"/>
                    <a:pt x="37831" y="8118"/>
                    <a:pt x="37622" y="7818"/>
                  </a:cubicBezTo>
                  <a:cubicBezTo>
                    <a:pt x="38198" y="7692"/>
                    <a:pt x="38813" y="7219"/>
                    <a:pt x="39241" y="6874"/>
                  </a:cubicBezTo>
                  <a:cubicBezTo>
                    <a:pt x="39687" y="6462"/>
                    <a:pt x="39924" y="6351"/>
                    <a:pt x="39601" y="5738"/>
                  </a:cubicBezTo>
                  <a:cubicBezTo>
                    <a:pt x="39580" y="5639"/>
                    <a:pt x="39499" y="5571"/>
                    <a:pt x="39427" y="5571"/>
                  </a:cubicBezTo>
                  <a:cubicBezTo>
                    <a:pt x="39373" y="5571"/>
                    <a:pt x="39324" y="5610"/>
                    <a:pt x="39311" y="5705"/>
                  </a:cubicBezTo>
                  <a:cubicBezTo>
                    <a:pt x="39174" y="6258"/>
                    <a:pt x="38330" y="6926"/>
                    <a:pt x="37682" y="6926"/>
                  </a:cubicBezTo>
                  <a:cubicBezTo>
                    <a:pt x="37578" y="6926"/>
                    <a:pt x="37479" y="6909"/>
                    <a:pt x="37389" y="6872"/>
                  </a:cubicBezTo>
                  <a:cubicBezTo>
                    <a:pt x="37173" y="6754"/>
                    <a:pt x="36992" y="6588"/>
                    <a:pt x="36799" y="6437"/>
                  </a:cubicBezTo>
                  <a:cubicBezTo>
                    <a:pt x="36788" y="6425"/>
                    <a:pt x="36776" y="6413"/>
                    <a:pt x="36762" y="6402"/>
                  </a:cubicBezTo>
                  <a:cubicBezTo>
                    <a:pt x="36756" y="6388"/>
                    <a:pt x="36751" y="6372"/>
                    <a:pt x="36749" y="6353"/>
                  </a:cubicBezTo>
                  <a:cubicBezTo>
                    <a:pt x="36669" y="6186"/>
                    <a:pt x="36340" y="5233"/>
                    <a:pt x="36079" y="5233"/>
                  </a:cubicBezTo>
                  <a:cubicBezTo>
                    <a:pt x="36047" y="5233"/>
                    <a:pt x="36016" y="5247"/>
                    <a:pt x="35986" y="5279"/>
                  </a:cubicBezTo>
                  <a:cubicBezTo>
                    <a:pt x="35949" y="5339"/>
                    <a:pt x="35972" y="5415"/>
                    <a:pt x="36033" y="5446"/>
                  </a:cubicBezTo>
                  <a:cubicBezTo>
                    <a:pt x="36175" y="5635"/>
                    <a:pt x="36291" y="5839"/>
                    <a:pt x="36383" y="6053"/>
                  </a:cubicBezTo>
                  <a:cubicBezTo>
                    <a:pt x="36184" y="5894"/>
                    <a:pt x="35974" y="5750"/>
                    <a:pt x="35776" y="5596"/>
                  </a:cubicBezTo>
                  <a:lnTo>
                    <a:pt x="35776" y="5596"/>
                  </a:lnTo>
                  <a:cubicBezTo>
                    <a:pt x="35560" y="5600"/>
                    <a:pt x="35657" y="5835"/>
                    <a:pt x="35789" y="5896"/>
                  </a:cubicBezTo>
                  <a:cubicBezTo>
                    <a:pt x="36134" y="6123"/>
                    <a:pt x="36408" y="6333"/>
                    <a:pt x="36605" y="6621"/>
                  </a:cubicBezTo>
                  <a:cubicBezTo>
                    <a:pt x="36616" y="6649"/>
                    <a:pt x="36626" y="6678"/>
                    <a:pt x="36638" y="6705"/>
                  </a:cubicBezTo>
                  <a:cubicBezTo>
                    <a:pt x="36632" y="6709"/>
                    <a:pt x="36628" y="6711"/>
                    <a:pt x="36622" y="6715"/>
                  </a:cubicBezTo>
                  <a:cubicBezTo>
                    <a:pt x="36575" y="6800"/>
                    <a:pt x="36542" y="6898"/>
                    <a:pt x="36503" y="6993"/>
                  </a:cubicBezTo>
                  <a:cubicBezTo>
                    <a:pt x="36233" y="7260"/>
                    <a:pt x="36029" y="7374"/>
                    <a:pt x="35725" y="7374"/>
                  </a:cubicBezTo>
                  <a:cubicBezTo>
                    <a:pt x="35546" y="7374"/>
                    <a:pt x="35333" y="7335"/>
                    <a:pt x="35052" y="7264"/>
                  </a:cubicBezTo>
                  <a:cubicBezTo>
                    <a:pt x="34005" y="7022"/>
                    <a:pt x="33260" y="6195"/>
                    <a:pt x="32777" y="5273"/>
                  </a:cubicBezTo>
                  <a:cubicBezTo>
                    <a:pt x="32625" y="4862"/>
                    <a:pt x="32544" y="4428"/>
                    <a:pt x="32542" y="3989"/>
                  </a:cubicBezTo>
                  <a:cubicBezTo>
                    <a:pt x="32555" y="3749"/>
                    <a:pt x="32563" y="3489"/>
                    <a:pt x="32670" y="3273"/>
                  </a:cubicBezTo>
                  <a:cubicBezTo>
                    <a:pt x="32695" y="3190"/>
                    <a:pt x="32626" y="3129"/>
                    <a:pt x="32557" y="3129"/>
                  </a:cubicBezTo>
                  <a:close/>
                  <a:moveTo>
                    <a:pt x="25151" y="7088"/>
                  </a:moveTo>
                  <a:cubicBezTo>
                    <a:pt x="25121" y="7088"/>
                    <a:pt x="25084" y="7098"/>
                    <a:pt x="25038" y="7118"/>
                  </a:cubicBezTo>
                  <a:cubicBezTo>
                    <a:pt x="24694" y="8114"/>
                    <a:pt x="23894" y="8892"/>
                    <a:pt x="23618" y="9924"/>
                  </a:cubicBezTo>
                  <a:cubicBezTo>
                    <a:pt x="23464" y="10537"/>
                    <a:pt x="23330" y="11157"/>
                    <a:pt x="23116" y="11753"/>
                  </a:cubicBezTo>
                  <a:cubicBezTo>
                    <a:pt x="22968" y="12113"/>
                    <a:pt x="22793" y="12461"/>
                    <a:pt x="22587" y="12792"/>
                  </a:cubicBezTo>
                  <a:cubicBezTo>
                    <a:pt x="22585" y="12798"/>
                    <a:pt x="22583" y="12805"/>
                    <a:pt x="22581" y="12809"/>
                  </a:cubicBezTo>
                  <a:cubicBezTo>
                    <a:pt x="22559" y="12840"/>
                    <a:pt x="22536" y="12868"/>
                    <a:pt x="22511" y="12901"/>
                  </a:cubicBezTo>
                  <a:cubicBezTo>
                    <a:pt x="22334" y="13091"/>
                    <a:pt x="21939" y="13337"/>
                    <a:pt x="22069" y="13481"/>
                  </a:cubicBezTo>
                  <a:cubicBezTo>
                    <a:pt x="22073" y="13486"/>
                    <a:pt x="22079" y="13490"/>
                    <a:pt x="22083" y="13494"/>
                  </a:cubicBezTo>
                  <a:cubicBezTo>
                    <a:pt x="21960" y="13691"/>
                    <a:pt x="21906" y="13843"/>
                    <a:pt x="22018" y="13872"/>
                  </a:cubicBezTo>
                  <a:cubicBezTo>
                    <a:pt x="22032" y="13876"/>
                    <a:pt x="22046" y="13878"/>
                    <a:pt x="22059" y="13878"/>
                  </a:cubicBezTo>
                  <a:cubicBezTo>
                    <a:pt x="22195" y="13878"/>
                    <a:pt x="22215" y="13650"/>
                    <a:pt x="22310" y="13566"/>
                  </a:cubicBezTo>
                  <a:cubicBezTo>
                    <a:pt x="22717" y="13047"/>
                    <a:pt x="23098" y="12508"/>
                    <a:pt x="23314" y="11883"/>
                  </a:cubicBezTo>
                  <a:cubicBezTo>
                    <a:pt x="23334" y="11831"/>
                    <a:pt x="23355" y="11778"/>
                    <a:pt x="23375" y="11727"/>
                  </a:cubicBezTo>
                  <a:cubicBezTo>
                    <a:pt x="23404" y="11759"/>
                    <a:pt x="23432" y="11774"/>
                    <a:pt x="23459" y="11774"/>
                  </a:cubicBezTo>
                  <a:cubicBezTo>
                    <a:pt x="23704" y="11774"/>
                    <a:pt x="23881" y="10562"/>
                    <a:pt x="23951" y="10410"/>
                  </a:cubicBezTo>
                  <a:cubicBezTo>
                    <a:pt x="24003" y="10145"/>
                    <a:pt x="24151" y="9896"/>
                    <a:pt x="24180" y="9628"/>
                  </a:cubicBezTo>
                  <a:cubicBezTo>
                    <a:pt x="24318" y="9235"/>
                    <a:pt x="24480" y="8851"/>
                    <a:pt x="24669" y="8478"/>
                  </a:cubicBezTo>
                  <a:cubicBezTo>
                    <a:pt x="24743" y="8338"/>
                    <a:pt x="25483" y="7088"/>
                    <a:pt x="25151" y="7088"/>
                  </a:cubicBezTo>
                  <a:close/>
                  <a:moveTo>
                    <a:pt x="16833" y="12911"/>
                  </a:moveTo>
                  <a:cubicBezTo>
                    <a:pt x="16504" y="12911"/>
                    <a:pt x="16096" y="13620"/>
                    <a:pt x="16249" y="13940"/>
                  </a:cubicBezTo>
                  <a:cubicBezTo>
                    <a:pt x="16247" y="13994"/>
                    <a:pt x="16255" y="14047"/>
                    <a:pt x="16272" y="14097"/>
                  </a:cubicBezTo>
                  <a:cubicBezTo>
                    <a:pt x="16300" y="14195"/>
                    <a:pt x="16375" y="14273"/>
                    <a:pt x="16469" y="14308"/>
                  </a:cubicBezTo>
                  <a:cubicBezTo>
                    <a:pt x="16493" y="14312"/>
                    <a:pt x="16516" y="14313"/>
                    <a:pt x="16539" y="14313"/>
                  </a:cubicBezTo>
                  <a:cubicBezTo>
                    <a:pt x="17014" y="14313"/>
                    <a:pt x="17097" y="13565"/>
                    <a:pt x="17113" y="13191"/>
                  </a:cubicBezTo>
                  <a:cubicBezTo>
                    <a:pt x="17044" y="12991"/>
                    <a:pt x="16943" y="12911"/>
                    <a:pt x="16833" y="12911"/>
                  </a:cubicBezTo>
                  <a:close/>
                  <a:moveTo>
                    <a:pt x="7338" y="0"/>
                  </a:moveTo>
                  <a:cubicBezTo>
                    <a:pt x="7273" y="0"/>
                    <a:pt x="7194" y="32"/>
                    <a:pt x="7138" y="48"/>
                  </a:cubicBezTo>
                  <a:lnTo>
                    <a:pt x="7047" y="79"/>
                  </a:lnTo>
                  <a:cubicBezTo>
                    <a:pt x="6961" y="32"/>
                    <a:pt x="6813" y="11"/>
                    <a:pt x="6650" y="11"/>
                  </a:cubicBezTo>
                  <a:cubicBezTo>
                    <a:pt x="6373" y="11"/>
                    <a:pt x="6054" y="72"/>
                    <a:pt x="5926" y="175"/>
                  </a:cubicBezTo>
                  <a:cubicBezTo>
                    <a:pt x="5922" y="175"/>
                    <a:pt x="5918" y="175"/>
                    <a:pt x="5915" y="175"/>
                  </a:cubicBezTo>
                  <a:cubicBezTo>
                    <a:pt x="5769" y="175"/>
                    <a:pt x="5726" y="375"/>
                    <a:pt x="5636" y="465"/>
                  </a:cubicBezTo>
                  <a:cubicBezTo>
                    <a:pt x="5580" y="570"/>
                    <a:pt x="5453" y="657"/>
                    <a:pt x="5442" y="780"/>
                  </a:cubicBezTo>
                  <a:cubicBezTo>
                    <a:pt x="4568" y="1508"/>
                    <a:pt x="3801" y="2362"/>
                    <a:pt x="2900" y="3062"/>
                  </a:cubicBezTo>
                  <a:cubicBezTo>
                    <a:pt x="1986" y="3757"/>
                    <a:pt x="1034" y="4485"/>
                    <a:pt x="548" y="5559"/>
                  </a:cubicBezTo>
                  <a:cubicBezTo>
                    <a:pt x="394" y="5962"/>
                    <a:pt x="57" y="6514"/>
                    <a:pt x="106" y="6941"/>
                  </a:cubicBezTo>
                  <a:cubicBezTo>
                    <a:pt x="1" y="7151"/>
                    <a:pt x="155" y="7723"/>
                    <a:pt x="188" y="7898"/>
                  </a:cubicBezTo>
                  <a:cubicBezTo>
                    <a:pt x="449" y="8826"/>
                    <a:pt x="892" y="9713"/>
                    <a:pt x="1445" y="10500"/>
                  </a:cubicBezTo>
                  <a:cubicBezTo>
                    <a:pt x="2357" y="11593"/>
                    <a:pt x="3597" y="12222"/>
                    <a:pt x="4932" y="12650"/>
                  </a:cubicBezTo>
                  <a:cubicBezTo>
                    <a:pt x="5463" y="12786"/>
                    <a:pt x="5899" y="13121"/>
                    <a:pt x="6376" y="13374"/>
                  </a:cubicBezTo>
                  <a:cubicBezTo>
                    <a:pt x="6938" y="13669"/>
                    <a:pt x="7526" y="13885"/>
                    <a:pt x="8168" y="13928"/>
                  </a:cubicBezTo>
                  <a:cubicBezTo>
                    <a:pt x="8328" y="13938"/>
                    <a:pt x="8472" y="13943"/>
                    <a:pt x="8603" y="13943"/>
                  </a:cubicBezTo>
                  <a:cubicBezTo>
                    <a:pt x="9160" y="13943"/>
                    <a:pt x="9491" y="13841"/>
                    <a:pt x="9859" y="13516"/>
                  </a:cubicBezTo>
                  <a:lnTo>
                    <a:pt x="9859" y="13516"/>
                  </a:lnTo>
                  <a:cubicBezTo>
                    <a:pt x="9806" y="13751"/>
                    <a:pt x="9804" y="14022"/>
                    <a:pt x="9795" y="14197"/>
                  </a:cubicBezTo>
                  <a:cubicBezTo>
                    <a:pt x="9723" y="14788"/>
                    <a:pt x="10137" y="15263"/>
                    <a:pt x="10446" y="15722"/>
                  </a:cubicBezTo>
                  <a:cubicBezTo>
                    <a:pt x="11373" y="16789"/>
                    <a:pt x="12778" y="17281"/>
                    <a:pt x="14066" y="17771"/>
                  </a:cubicBezTo>
                  <a:cubicBezTo>
                    <a:pt x="14531" y="17952"/>
                    <a:pt x="14998" y="18131"/>
                    <a:pt x="15441" y="18363"/>
                  </a:cubicBezTo>
                  <a:cubicBezTo>
                    <a:pt x="15683" y="18478"/>
                    <a:pt x="15916" y="18643"/>
                    <a:pt x="16181" y="18696"/>
                  </a:cubicBezTo>
                  <a:cubicBezTo>
                    <a:pt x="16189" y="18697"/>
                    <a:pt x="16197" y="18697"/>
                    <a:pt x="16205" y="18697"/>
                  </a:cubicBezTo>
                  <a:cubicBezTo>
                    <a:pt x="16389" y="18697"/>
                    <a:pt x="16510" y="18519"/>
                    <a:pt x="16646" y="18419"/>
                  </a:cubicBezTo>
                  <a:cubicBezTo>
                    <a:pt x="16876" y="18242"/>
                    <a:pt x="17146" y="18129"/>
                    <a:pt x="17383" y="17962"/>
                  </a:cubicBezTo>
                  <a:cubicBezTo>
                    <a:pt x="17494" y="17906"/>
                    <a:pt x="17664" y="17771"/>
                    <a:pt x="17518" y="17660"/>
                  </a:cubicBezTo>
                  <a:cubicBezTo>
                    <a:pt x="17354" y="17616"/>
                    <a:pt x="17173" y="17627"/>
                    <a:pt x="17006" y="17573"/>
                  </a:cubicBezTo>
                  <a:cubicBezTo>
                    <a:pt x="16510" y="17454"/>
                    <a:pt x="16017" y="17320"/>
                    <a:pt x="15539" y="17137"/>
                  </a:cubicBezTo>
                  <a:cubicBezTo>
                    <a:pt x="14194" y="16650"/>
                    <a:pt x="12799" y="16193"/>
                    <a:pt x="11633" y="15337"/>
                  </a:cubicBezTo>
                  <a:cubicBezTo>
                    <a:pt x="10871" y="14831"/>
                    <a:pt x="9970" y="13765"/>
                    <a:pt x="10470" y="12901"/>
                  </a:cubicBezTo>
                  <a:cubicBezTo>
                    <a:pt x="10734" y="12685"/>
                    <a:pt x="11178" y="12333"/>
                    <a:pt x="10845" y="12210"/>
                  </a:cubicBezTo>
                  <a:lnTo>
                    <a:pt x="10845" y="12210"/>
                  </a:lnTo>
                  <a:cubicBezTo>
                    <a:pt x="10495" y="12338"/>
                    <a:pt x="10111" y="12425"/>
                    <a:pt x="9734" y="12425"/>
                  </a:cubicBezTo>
                  <a:cubicBezTo>
                    <a:pt x="9378" y="12425"/>
                    <a:pt x="9027" y="12348"/>
                    <a:pt x="8713" y="12157"/>
                  </a:cubicBezTo>
                  <a:cubicBezTo>
                    <a:pt x="8483" y="12006"/>
                    <a:pt x="8403" y="11714"/>
                    <a:pt x="8168" y="11568"/>
                  </a:cubicBezTo>
                  <a:cubicBezTo>
                    <a:pt x="7905" y="11437"/>
                    <a:pt x="7816" y="11159"/>
                    <a:pt x="7709" y="10895"/>
                  </a:cubicBezTo>
                  <a:cubicBezTo>
                    <a:pt x="7730" y="10865"/>
                    <a:pt x="7749" y="10832"/>
                    <a:pt x="7763" y="10807"/>
                  </a:cubicBezTo>
                  <a:cubicBezTo>
                    <a:pt x="7814" y="10725"/>
                    <a:pt x="7950" y="10503"/>
                    <a:pt x="8006" y="10311"/>
                  </a:cubicBezTo>
                  <a:cubicBezTo>
                    <a:pt x="8026" y="10326"/>
                    <a:pt x="8047" y="10340"/>
                    <a:pt x="8069" y="10354"/>
                  </a:cubicBezTo>
                  <a:cubicBezTo>
                    <a:pt x="8096" y="10370"/>
                    <a:pt x="8122" y="10377"/>
                    <a:pt x="8149" y="10377"/>
                  </a:cubicBezTo>
                  <a:cubicBezTo>
                    <a:pt x="8440" y="10377"/>
                    <a:pt x="8768" y="9564"/>
                    <a:pt x="8824" y="9357"/>
                  </a:cubicBezTo>
                  <a:cubicBezTo>
                    <a:pt x="8847" y="9202"/>
                    <a:pt x="9065" y="8624"/>
                    <a:pt x="8818" y="8608"/>
                  </a:cubicBezTo>
                  <a:cubicBezTo>
                    <a:pt x="8757" y="8608"/>
                    <a:pt x="8705" y="8659"/>
                    <a:pt x="8705" y="8721"/>
                  </a:cubicBezTo>
                  <a:cubicBezTo>
                    <a:pt x="8685" y="9235"/>
                    <a:pt x="8483" y="9743"/>
                    <a:pt x="8158" y="10140"/>
                  </a:cubicBezTo>
                  <a:cubicBezTo>
                    <a:pt x="8104" y="10093"/>
                    <a:pt x="8041" y="10056"/>
                    <a:pt x="7971" y="10033"/>
                  </a:cubicBezTo>
                  <a:cubicBezTo>
                    <a:pt x="7958" y="10025"/>
                    <a:pt x="7946" y="10019"/>
                    <a:pt x="7932" y="10015"/>
                  </a:cubicBezTo>
                  <a:cubicBezTo>
                    <a:pt x="7925" y="10014"/>
                    <a:pt x="7919" y="10013"/>
                    <a:pt x="7912" y="10013"/>
                  </a:cubicBezTo>
                  <a:cubicBezTo>
                    <a:pt x="7882" y="10013"/>
                    <a:pt x="7852" y="10029"/>
                    <a:pt x="7833" y="10054"/>
                  </a:cubicBezTo>
                  <a:cubicBezTo>
                    <a:pt x="7812" y="10075"/>
                    <a:pt x="7800" y="10101"/>
                    <a:pt x="7802" y="10132"/>
                  </a:cubicBezTo>
                  <a:cubicBezTo>
                    <a:pt x="7796" y="10161"/>
                    <a:pt x="7792" y="10192"/>
                    <a:pt x="7790" y="10223"/>
                  </a:cubicBezTo>
                  <a:cubicBezTo>
                    <a:pt x="7767" y="10311"/>
                    <a:pt x="7736" y="10396"/>
                    <a:pt x="7695" y="10478"/>
                  </a:cubicBezTo>
                  <a:cubicBezTo>
                    <a:pt x="7664" y="10537"/>
                    <a:pt x="7629" y="10595"/>
                    <a:pt x="7594" y="10653"/>
                  </a:cubicBezTo>
                  <a:cubicBezTo>
                    <a:pt x="7537" y="10550"/>
                    <a:pt x="7456" y="10461"/>
                    <a:pt x="7360" y="10393"/>
                  </a:cubicBezTo>
                  <a:cubicBezTo>
                    <a:pt x="6623" y="10274"/>
                    <a:pt x="6372" y="9494"/>
                    <a:pt x="6234" y="8851"/>
                  </a:cubicBezTo>
                  <a:cubicBezTo>
                    <a:pt x="5932" y="8083"/>
                    <a:pt x="4910" y="8174"/>
                    <a:pt x="4292" y="6623"/>
                  </a:cubicBezTo>
                  <a:cubicBezTo>
                    <a:pt x="3749" y="5362"/>
                    <a:pt x="3846" y="3876"/>
                    <a:pt x="4395" y="2619"/>
                  </a:cubicBezTo>
                  <a:cubicBezTo>
                    <a:pt x="4430" y="2553"/>
                    <a:pt x="4465" y="2488"/>
                    <a:pt x="4502" y="2424"/>
                  </a:cubicBezTo>
                  <a:cubicBezTo>
                    <a:pt x="5171" y="1297"/>
                    <a:pt x="6451" y="439"/>
                    <a:pt x="7783" y="439"/>
                  </a:cubicBezTo>
                  <a:cubicBezTo>
                    <a:pt x="7832" y="439"/>
                    <a:pt x="7881" y="440"/>
                    <a:pt x="7930" y="443"/>
                  </a:cubicBezTo>
                  <a:cubicBezTo>
                    <a:pt x="7950" y="447"/>
                    <a:pt x="7970" y="448"/>
                    <a:pt x="7988" y="448"/>
                  </a:cubicBezTo>
                  <a:cubicBezTo>
                    <a:pt x="8203" y="448"/>
                    <a:pt x="8239" y="195"/>
                    <a:pt x="7988" y="195"/>
                  </a:cubicBezTo>
                  <a:cubicBezTo>
                    <a:pt x="7982" y="195"/>
                    <a:pt x="7975" y="195"/>
                    <a:pt x="7969" y="196"/>
                  </a:cubicBezTo>
                  <a:cubicBezTo>
                    <a:pt x="7926" y="198"/>
                    <a:pt x="7882" y="199"/>
                    <a:pt x="7839" y="199"/>
                  </a:cubicBezTo>
                  <a:cubicBezTo>
                    <a:pt x="7702" y="199"/>
                    <a:pt x="7563" y="191"/>
                    <a:pt x="7423" y="188"/>
                  </a:cubicBezTo>
                  <a:cubicBezTo>
                    <a:pt x="7452" y="163"/>
                    <a:pt x="7463" y="124"/>
                    <a:pt x="7452" y="87"/>
                  </a:cubicBezTo>
                  <a:cubicBezTo>
                    <a:pt x="7435" y="21"/>
                    <a:pt x="7391" y="0"/>
                    <a:pt x="7338" y="0"/>
                  </a:cubicBezTo>
                  <a:close/>
                  <a:moveTo>
                    <a:pt x="29568" y="17830"/>
                  </a:moveTo>
                  <a:cubicBezTo>
                    <a:pt x="28741" y="17837"/>
                    <a:pt x="27928" y="18051"/>
                    <a:pt x="27140" y="18283"/>
                  </a:cubicBezTo>
                  <a:cubicBezTo>
                    <a:pt x="27066" y="18297"/>
                    <a:pt x="26971" y="18353"/>
                    <a:pt x="26936" y="18421"/>
                  </a:cubicBezTo>
                  <a:cubicBezTo>
                    <a:pt x="26900" y="18403"/>
                    <a:pt x="26865" y="18395"/>
                    <a:pt x="26835" y="18395"/>
                  </a:cubicBezTo>
                  <a:cubicBezTo>
                    <a:pt x="26685" y="18395"/>
                    <a:pt x="26629" y="18581"/>
                    <a:pt x="26829" y="18620"/>
                  </a:cubicBezTo>
                  <a:cubicBezTo>
                    <a:pt x="27325" y="19044"/>
                    <a:pt x="27087" y="19789"/>
                    <a:pt x="26667" y="20178"/>
                  </a:cubicBezTo>
                  <a:cubicBezTo>
                    <a:pt x="26665" y="20184"/>
                    <a:pt x="26661" y="20188"/>
                    <a:pt x="26659" y="20192"/>
                  </a:cubicBezTo>
                  <a:lnTo>
                    <a:pt x="26657" y="20192"/>
                  </a:lnTo>
                  <a:cubicBezTo>
                    <a:pt x="26523" y="20262"/>
                    <a:pt x="26385" y="20326"/>
                    <a:pt x="26255" y="20404"/>
                  </a:cubicBezTo>
                  <a:cubicBezTo>
                    <a:pt x="26169" y="20466"/>
                    <a:pt x="26159" y="20622"/>
                    <a:pt x="26278" y="20647"/>
                  </a:cubicBezTo>
                  <a:cubicBezTo>
                    <a:pt x="26285" y="20648"/>
                    <a:pt x="26292" y="20649"/>
                    <a:pt x="26299" y="20649"/>
                  </a:cubicBezTo>
                  <a:cubicBezTo>
                    <a:pt x="26313" y="20649"/>
                    <a:pt x="26327" y="20646"/>
                    <a:pt x="26340" y="20641"/>
                  </a:cubicBezTo>
                  <a:cubicBezTo>
                    <a:pt x="26358" y="20650"/>
                    <a:pt x="26379" y="20654"/>
                    <a:pt x="26401" y="20654"/>
                  </a:cubicBezTo>
                  <a:cubicBezTo>
                    <a:pt x="26513" y="20654"/>
                    <a:pt x="26663" y="20542"/>
                    <a:pt x="26803" y="20402"/>
                  </a:cubicBezTo>
                  <a:cubicBezTo>
                    <a:pt x="27558" y="20178"/>
                    <a:pt x="28327" y="20003"/>
                    <a:pt x="29105" y="19879"/>
                  </a:cubicBezTo>
                  <a:cubicBezTo>
                    <a:pt x="30030" y="19713"/>
                    <a:pt x="30948" y="19515"/>
                    <a:pt x="31876" y="19367"/>
                  </a:cubicBezTo>
                  <a:cubicBezTo>
                    <a:pt x="32133" y="19334"/>
                    <a:pt x="32411" y="19295"/>
                    <a:pt x="32674" y="19272"/>
                  </a:cubicBezTo>
                  <a:cubicBezTo>
                    <a:pt x="32682" y="19273"/>
                    <a:pt x="32690" y="19274"/>
                    <a:pt x="32698" y="19274"/>
                  </a:cubicBezTo>
                  <a:cubicBezTo>
                    <a:pt x="32768" y="19274"/>
                    <a:pt x="32843" y="19241"/>
                    <a:pt x="32847" y="19159"/>
                  </a:cubicBezTo>
                  <a:cubicBezTo>
                    <a:pt x="32234" y="18026"/>
                    <a:pt x="30734" y="17867"/>
                    <a:pt x="29568" y="17830"/>
                  </a:cubicBezTo>
                  <a:close/>
                  <a:moveTo>
                    <a:pt x="19884" y="12910"/>
                  </a:moveTo>
                  <a:cubicBezTo>
                    <a:pt x="19840" y="12910"/>
                    <a:pt x="19791" y="12929"/>
                    <a:pt x="19746" y="12977"/>
                  </a:cubicBezTo>
                  <a:cubicBezTo>
                    <a:pt x="18977" y="13611"/>
                    <a:pt x="18576" y="14858"/>
                    <a:pt x="19000" y="15779"/>
                  </a:cubicBezTo>
                  <a:lnTo>
                    <a:pt x="19002" y="15781"/>
                  </a:lnTo>
                  <a:cubicBezTo>
                    <a:pt x="18646" y="15732"/>
                    <a:pt x="18296" y="15656"/>
                    <a:pt x="17952" y="15553"/>
                  </a:cubicBezTo>
                  <a:cubicBezTo>
                    <a:pt x="16907" y="15246"/>
                    <a:pt x="15951" y="14720"/>
                    <a:pt x="14957" y="14292"/>
                  </a:cubicBezTo>
                  <a:cubicBezTo>
                    <a:pt x="14842" y="14241"/>
                    <a:pt x="14710" y="14220"/>
                    <a:pt x="14607" y="14148"/>
                  </a:cubicBezTo>
                  <a:cubicBezTo>
                    <a:pt x="14590" y="14139"/>
                    <a:pt x="14573" y="14135"/>
                    <a:pt x="14556" y="14135"/>
                  </a:cubicBezTo>
                  <a:cubicBezTo>
                    <a:pt x="14478" y="14135"/>
                    <a:pt x="14414" y="14223"/>
                    <a:pt x="14451" y="14302"/>
                  </a:cubicBezTo>
                  <a:cubicBezTo>
                    <a:pt x="14470" y="14350"/>
                    <a:pt x="14521" y="14372"/>
                    <a:pt x="14566" y="14389"/>
                  </a:cubicBezTo>
                  <a:cubicBezTo>
                    <a:pt x="14766" y="14461"/>
                    <a:pt x="14963" y="14537"/>
                    <a:pt x="15157" y="14623"/>
                  </a:cubicBezTo>
                  <a:cubicBezTo>
                    <a:pt x="15784" y="14913"/>
                    <a:pt x="16387" y="15226"/>
                    <a:pt x="17037" y="15469"/>
                  </a:cubicBezTo>
                  <a:cubicBezTo>
                    <a:pt x="17903" y="16034"/>
                    <a:pt x="18928" y="16431"/>
                    <a:pt x="19680" y="17170"/>
                  </a:cubicBezTo>
                  <a:cubicBezTo>
                    <a:pt x="19841" y="17351"/>
                    <a:pt x="19983" y="17542"/>
                    <a:pt x="20110" y="17746"/>
                  </a:cubicBezTo>
                  <a:cubicBezTo>
                    <a:pt x="20100" y="17762"/>
                    <a:pt x="20092" y="17779"/>
                    <a:pt x="20088" y="17797"/>
                  </a:cubicBezTo>
                  <a:cubicBezTo>
                    <a:pt x="20100" y="17941"/>
                    <a:pt x="20043" y="18071"/>
                    <a:pt x="19973" y="18195"/>
                  </a:cubicBezTo>
                  <a:cubicBezTo>
                    <a:pt x="19942" y="18250"/>
                    <a:pt x="19905" y="18301"/>
                    <a:pt x="19866" y="18353"/>
                  </a:cubicBezTo>
                  <a:cubicBezTo>
                    <a:pt x="19837" y="18392"/>
                    <a:pt x="19806" y="18429"/>
                    <a:pt x="19773" y="18466"/>
                  </a:cubicBezTo>
                  <a:cubicBezTo>
                    <a:pt x="19409" y="18873"/>
                    <a:pt x="18790" y="19233"/>
                    <a:pt x="18179" y="19447"/>
                  </a:cubicBezTo>
                  <a:cubicBezTo>
                    <a:pt x="18014" y="19491"/>
                    <a:pt x="17845" y="19519"/>
                    <a:pt x="17675" y="19534"/>
                  </a:cubicBezTo>
                  <a:cubicBezTo>
                    <a:pt x="17620" y="19555"/>
                    <a:pt x="17515" y="19560"/>
                    <a:pt x="17392" y="19560"/>
                  </a:cubicBezTo>
                  <a:cubicBezTo>
                    <a:pt x="17314" y="19560"/>
                    <a:pt x="17229" y="19558"/>
                    <a:pt x="17145" y="19558"/>
                  </a:cubicBezTo>
                  <a:cubicBezTo>
                    <a:pt x="17032" y="19558"/>
                    <a:pt x="16922" y="19561"/>
                    <a:pt x="16833" y="19575"/>
                  </a:cubicBezTo>
                  <a:cubicBezTo>
                    <a:pt x="16736" y="19453"/>
                    <a:pt x="16657" y="19381"/>
                    <a:pt x="16548" y="19381"/>
                  </a:cubicBezTo>
                  <a:cubicBezTo>
                    <a:pt x="16472" y="19381"/>
                    <a:pt x="16381" y="19415"/>
                    <a:pt x="16259" y="19493"/>
                  </a:cubicBezTo>
                  <a:cubicBezTo>
                    <a:pt x="16219" y="19360"/>
                    <a:pt x="16131" y="19311"/>
                    <a:pt x="16029" y="19311"/>
                  </a:cubicBezTo>
                  <a:cubicBezTo>
                    <a:pt x="15875" y="19311"/>
                    <a:pt x="15689" y="19421"/>
                    <a:pt x="15587" y="19521"/>
                  </a:cubicBezTo>
                  <a:cubicBezTo>
                    <a:pt x="15511" y="19414"/>
                    <a:pt x="15432" y="19372"/>
                    <a:pt x="15352" y="19372"/>
                  </a:cubicBezTo>
                  <a:cubicBezTo>
                    <a:pt x="15126" y="19372"/>
                    <a:pt x="14892" y="19705"/>
                    <a:pt x="14698" y="19824"/>
                  </a:cubicBezTo>
                  <a:cubicBezTo>
                    <a:pt x="14672" y="19749"/>
                    <a:pt x="14626" y="19716"/>
                    <a:pt x="14570" y="19716"/>
                  </a:cubicBezTo>
                  <a:cubicBezTo>
                    <a:pt x="14230" y="19716"/>
                    <a:pt x="13526" y="20940"/>
                    <a:pt x="14858" y="21538"/>
                  </a:cubicBezTo>
                  <a:cubicBezTo>
                    <a:pt x="14952" y="21566"/>
                    <a:pt x="15045" y="21577"/>
                    <a:pt x="15138" y="21577"/>
                  </a:cubicBezTo>
                  <a:cubicBezTo>
                    <a:pt x="15414" y="21577"/>
                    <a:pt x="15689" y="21482"/>
                    <a:pt x="15975" y="21470"/>
                  </a:cubicBezTo>
                  <a:cubicBezTo>
                    <a:pt x="16128" y="21455"/>
                    <a:pt x="16253" y="21363"/>
                    <a:pt x="16387" y="21303"/>
                  </a:cubicBezTo>
                  <a:cubicBezTo>
                    <a:pt x="16580" y="21212"/>
                    <a:pt x="16792" y="21173"/>
                    <a:pt x="16994" y="21108"/>
                  </a:cubicBezTo>
                  <a:cubicBezTo>
                    <a:pt x="17669" y="20875"/>
                    <a:pt x="18199" y="20367"/>
                    <a:pt x="18864" y="20106"/>
                  </a:cubicBezTo>
                  <a:cubicBezTo>
                    <a:pt x="19604" y="19727"/>
                    <a:pt x="20639" y="19419"/>
                    <a:pt x="20711" y="18717"/>
                  </a:cubicBezTo>
                  <a:cubicBezTo>
                    <a:pt x="20769" y="18781"/>
                    <a:pt x="20849" y="18822"/>
                    <a:pt x="20933" y="18832"/>
                  </a:cubicBezTo>
                  <a:cubicBezTo>
                    <a:pt x="20948" y="18833"/>
                    <a:pt x="20963" y="18833"/>
                    <a:pt x="20978" y="18833"/>
                  </a:cubicBezTo>
                  <a:cubicBezTo>
                    <a:pt x="21142" y="18833"/>
                    <a:pt x="21298" y="18784"/>
                    <a:pt x="21462" y="18746"/>
                  </a:cubicBezTo>
                  <a:cubicBezTo>
                    <a:pt x="21627" y="18715"/>
                    <a:pt x="21641" y="18546"/>
                    <a:pt x="21604" y="18413"/>
                  </a:cubicBezTo>
                  <a:cubicBezTo>
                    <a:pt x="21511" y="17783"/>
                    <a:pt x="21413" y="17154"/>
                    <a:pt x="21269" y="16534"/>
                  </a:cubicBezTo>
                  <a:cubicBezTo>
                    <a:pt x="21245" y="16374"/>
                    <a:pt x="21200" y="16337"/>
                    <a:pt x="21117" y="16337"/>
                  </a:cubicBezTo>
                  <a:cubicBezTo>
                    <a:pt x="21048" y="16337"/>
                    <a:pt x="20953" y="16362"/>
                    <a:pt x="20823" y="16362"/>
                  </a:cubicBezTo>
                  <a:cubicBezTo>
                    <a:pt x="20693" y="16362"/>
                    <a:pt x="20529" y="16337"/>
                    <a:pt x="20320" y="16236"/>
                  </a:cubicBezTo>
                  <a:cubicBezTo>
                    <a:pt x="20098" y="16146"/>
                    <a:pt x="19903" y="15991"/>
                    <a:pt x="19687" y="15890"/>
                  </a:cubicBezTo>
                  <a:cubicBezTo>
                    <a:pt x="19629" y="15798"/>
                    <a:pt x="19574" y="15707"/>
                    <a:pt x="19571" y="15646"/>
                  </a:cubicBezTo>
                  <a:cubicBezTo>
                    <a:pt x="19492" y="15513"/>
                    <a:pt x="19540" y="15154"/>
                    <a:pt x="19348" y="15154"/>
                  </a:cubicBezTo>
                  <a:cubicBezTo>
                    <a:pt x="19347" y="15154"/>
                    <a:pt x="19346" y="15154"/>
                    <a:pt x="19345" y="15154"/>
                  </a:cubicBezTo>
                  <a:cubicBezTo>
                    <a:pt x="19273" y="15164"/>
                    <a:pt x="19230" y="15238"/>
                    <a:pt x="19253" y="15306"/>
                  </a:cubicBezTo>
                  <a:cubicBezTo>
                    <a:pt x="18928" y="14710"/>
                    <a:pt x="19226" y="14072"/>
                    <a:pt x="19565" y="13553"/>
                  </a:cubicBezTo>
                  <a:cubicBezTo>
                    <a:pt x="19608" y="13467"/>
                    <a:pt x="19771" y="13354"/>
                    <a:pt x="19775" y="13257"/>
                  </a:cubicBezTo>
                  <a:cubicBezTo>
                    <a:pt x="19820" y="13214"/>
                    <a:pt x="19868" y="13173"/>
                    <a:pt x="19915" y="13134"/>
                  </a:cubicBezTo>
                  <a:cubicBezTo>
                    <a:pt x="20090" y="13057"/>
                    <a:pt x="20007" y="12910"/>
                    <a:pt x="19884" y="12910"/>
                  </a:cubicBezTo>
                  <a:close/>
                  <a:moveTo>
                    <a:pt x="33736" y="21170"/>
                  </a:moveTo>
                  <a:cubicBezTo>
                    <a:pt x="33274" y="21170"/>
                    <a:pt x="32806" y="21330"/>
                    <a:pt x="32365" y="21453"/>
                  </a:cubicBezTo>
                  <a:cubicBezTo>
                    <a:pt x="29767" y="22354"/>
                    <a:pt x="27224" y="23613"/>
                    <a:pt x="24424" y="23687"/>
                  </a:cubicBezTo>
                  <a:cubicBezTo>
                    <a:pt x="24335" y="23688"/>
                    <a:pt x="24245" y="23689"/>
                    <a:pt x="24155" y="23689"/>
                  </a:cubicBezTo>
                  <a:cubicBezTo>
                    <a:pt x="23123" y="23689"/>
                    <a:pt x="22047" y="23599"/>
                    <a:pt x="21135" y="23085"/>
                  </a:cubicBezTo>
                  <a:cubicBezTo>
                    <a:pt x="20942" y="22959"/>
                    <a:pt x="20662" y="22860"/>
                    <a:pt x="20584" y="22628"/>
                  </a:cubicBezTo>
                  <a:cubicBezTo>
                    <a:pt x="20578" y="22568"/>
                    <a:pt x="20529" y="22524"/>
                    <a:pt x="20471" y="22524"/>
                  </a:cubicBezTo>
                  <a:cubicBezTo>
                    <a:pt x="20468" y="22524"/>
                    <a:pt x="20464" y="22525"/>
                    <a:pt x="20460" y="22525"/>
                  </a:cubicBezTo>
                  <a:cubicBezTo>
                    <a:pt x="20294" y="22576"/>
                    <a:pt x="20359" y="22749"/>
                    <a:pt x="20454" y="22873"/>
                  </a:cubicBezTo>
                  <a:cubicBezTo>
                    <a:pt x="20353" y="23078"/>
                    <a:pt x="20458" y="23566"/>
                    <a:pt x="20514" y="23718"/>
                  </a:cubicBezTo>
                  <a:cubicBezTo>
                    <a:pt x="20890" y="24737"/>
                    <a:pt x="22164" y="24953"/>
                    <a:pt x="23120" y="25049"/>
                  </a:cubicBezTo>
                  <a:lnTo>
                    <a:pt x="23293" y="25049"/>
                  </a:lnTo>
                  <a:cubicBezTo>
                    <a:pt x="24830" y="25049"/>
                    <a:pt x="26381" y="24942"/>
                    <a:pt x="27885" y="24615"/>
                  </a:cubicBezTo>
                  <a:cubicBezTo>
                    <a:pt x="28730" y="24481"/>
                    <a:pt x="29512" y="24126"/>
                    <a:pt x="30331" y="23895"/>
                  </a:cubicBezTo>
                  <a:cubicBezTo>
                    <a:pt x="30779" y="23759"/>
                    <a:pt x="31211" y="23578"/>
                    <a:pt x="31645" y="23410"/>
                  </a:cubicBezTo>
                  <a:cubicBezTo>
                    <a:pt x="31693" y="23395"/>
                    <a:pt x="31724" y="23350"/>
                    <a:pt x="31717" y="23301"/>
                  </a:cubicBezTo>
                  <a:cubicBezTo>
                    <a:pt x="32236" y="23097"/>
                    <a:pt x="32713" y="22813"/>
                    <a:pt x="33170" y="22496"/>
                  </a:cubicBezTo>
                  <a:cubicBezTo>
                    <a:pt x="33380" y="22351"/>
                    <a:pt x="33627" y="22281"/>
                    <a:pt x="33873" y="22281"/>
                  </a:cubicBezTo>
                  <a:cubicBezTo>
                    <a:pt x="34248" y="22281"/>
                    <a:pt x="34620" y="22446"/>
                    <a:pt x="34857" y="22762"/>
                  </a:cubicBezTo>
                  <a:cubicBezTo>
                    <a:pt x="34949" y="22854"/>
                    <a:pt x="34974" y="23006"/>
                    <a:pt x="35085" y="23076"/>
                  </a:cubicBezTo>
                  <a:cubicBezTo>
                    <a:pt x="35101" y="23084"/>
                    <a:pt x="35117" y="23087"/>
                    <a:pt x="35135" y="23087"/>
                  </a:cubicBezTo>
                  <a:cubicBezTo>
                    <a:pt x="35152" y="23087"/>
                    <a:pt x="35169" y="23084"/>
                    <a:pt x="35186" y="23076"/>
                  </a:cubicBezTo>
                  <a:cubicBezTo>
                    <a:pt x="35186" y="23029"/>
                    <a:pt x="35186" y="22982"/>
                    <a:pt x="35186" y="22934"/>
                  </a:cubicBezTo>
                  <a:cubicBezTo>
                    <a:pt x="35186" y="22827"/>
                    <a:pt x="35182" y="22725"/>
                    <a:pt x="35169" y="22620"/>
                  </a:cubicBezTo>
                  <a:cubicBezTo>
                    <a:pt x="35161" y="22535"/>
                    <a:pt x="35149" y="22451"/>
                    <a:pt x="35132" y="22369"/>
                  </a:cubicBezTo>
                  <a:cubicBezTo>
                    <a:pt x="35122" y="22317"/>
                    <a:pt x="35108" y="22268"/>
                    <a:pt x="35093" y="22218"/>
                  </a:cubicBezTo>
                  <a:cubicBezTo>
                    <a:pt x="35069" y="22146"/>
                    <a:pt x="35042" y="22077"/>
                    <a:pt x="35013" y="22009"/>
                  </a:cubicBezTo>
                  <a:cubicBezTo>
                    <a:pt x="34978" y="21932"/>
                    <a:pt x="34937" y="21856"/>
                    <a:pt x="34894" y="21782"/>
                  </a:cubicBezTo>
                  <a:cubicBezTo>
                    <a:pt x="34842" y="21704"/>
                    <a:pt x="34787" y="21628"/>
                    <a:pt x="34727" y="21554"/>
                  </a:cubicBezTo>
                  <a:cubicBezTo>
                    <a:pt x="34686" y="21500"/>
                    <a:pt x="34641" y="21449"/>
                    <a:pt x="34595" y="21400"/>
                  </a:cubicBezTo>
                  <a:cubicBezTo>
                    <a:pt x="34495" y="21338"/>
                    <a:pt x="34388" y="21289"/>
                    <a:pt x="34275" y="21256"/>
                  </a:cubicBezTo>
                  <a:cubicBezTo>
                    <a:pt x="34097" y="21194"/>
                    <a:pt x="33917" y="21170"/>
                    <a:pt x="33736" y="21170"/>
                  </a:cubicBezTo>
                  <a:close/>
                  <a:moveTo>
                    <a:pt x="37429" y="18743"/>
                  </a:moveTo>
                  <a:cubicBezTo>
                    <a:pt x="37283" y="18743"/>
                    <a:pt x="37046" y="18889"/>
                    <a:pt x="36972" y="18968"/>
                  </a:cubicBezTo>
                  <a:cubicBezTo>
                    <a:pt x="36048" y="19853"/>
                    <a:pt x="36332" y="21842"/>
                    <a:pt x="36237" y="23041"/>
                  </a:cubicBezTo>
                  <a:cubicBezTo>
                    <a:pt x="36198" y="23679"/>
                    <a:pt x="36089" y="24313"/>
                    <a:pt x="35879" y="24918"/>
                  </a:cubicBezTo>
                  <a:cubicBezTo>
                    <a:pt x="35848" y="25121"/>
                    <a:pt x="35425" y="25817"/>
                    <a:pt x="35571" y="25940"/>
                  </a:cubicBezTo>
                  <a:cubicBezTo>
                    <a:pt x="35599" y="25959"/>
                    <a:pt x="35627" y="25968"/>
                    <a:pt x="35654" y="25968"/>
                  </a:cubicBezTo>
                  <a:cubicBezTo>
                    <a:pt x="35843" y="25968"/>
                    <a:pt x="35997" y="25553"/>
                    <a:pt x="36159" y="25483"/>
                  </a:cubicBezTo>
                  <a:cubicBezTo>
                    <a:pt x="36168" y="25486"/>
                    <a:pt x="36178" y="25488"/>
                    <a:pt x="36188" y="25488"/>
                  </a:cubicBezTo>
                  <a:cubicBezTo>
                    <a:pt x="36416" y="25488"/>
                    <a:pt x="36991" y="24823"/>
                    <a:pt x="37097" y="24640"/>
                  </a:cubicBezTo>
                  <a:cubicBezTo>
                    <a:pt x="37292" y="24356"/>
                    <a:pt x="37299" y="24000"/>
                    <a:pt x="37303" y="23667"/>
                  </a:cubicBezTo>
                  <a:cubicBezTo>
                    <a:pt x="37307" y="23093"/>
                    <a:pt x="37299" y="22523"/>
                    <a:pt x="37297" y="21949"/>
                  </a:cubicBezTo>
                  <a:cubicBezTo>
                    <a:pt x="37181" y="20943"/>
                    <a:pt x="38196" y="19826"/>
                    <a:pt x="37546" y="18908"/>
                  </a:cubicBezTo>
                  <a:cubicBezTo>
                    <a:pt x="37561" y="18786"/>
                    <a:pt x="37508" y="18743"/>
                    <a:pt x="37429" y="18743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64"/>
            <p:cNvSpPr/>
            <p:nvPr/>
          </p:nvSpPr>
          <p:spPr>
            <a:xfrm>
              <a:off x="2442550" y="2941819"/>
              <a:ext cx="1521393" cy="794564"/>
            </a:xfrm>
            <a:custGeom>
              <a:avLst/>
              <a:gdLst/>
              <a:ahLst/>
              <a:cxnLst/>
              <a:rect l="l" t="t" r="r" b="b"/>
              <a:pathLst>
                <a:path w="39509" h="20634" extrusionOk="0">
                  <a:moveTo>
                    <a:pt x="2706" y="1"/>
                  </a:moveTo>
                  <a:cubicBezTo>
                    <a:pt x="2303" y="1"/>
                    <a:pt x="1877" y="81"/>
                    <a:pt x="1682" y="150"/>
                  </a:cubicBezTo>
                  <a:cubicBezTo>
                    <a:pt x="1217" y="230"/>
                    <a:pt x="748" y="792"/>
                    <a:pt x="1348" y="1061"/>
                  </a:cubicBezTo>
                  <a:cubicBezTo>
                    <a:pt x="1381" y="1073"/>
                    <a:pt x="1412" y="1078"/>
                    <a:pt x="1442" y="1078"/>
                  </a:cubicBezTo>
                  <a:cubicBezTo>
                    <a:pt x="1593" y="1078"/>
                    <a:pt x="1709" y="950"/>
                    <a:pt x="1846" y="897"/>
                  </a:cubicBezTo>
                  <a:cubicBezTo>
                    <a:pt x="2087" y="817"/>
                    <a:pt x="2336" y="764"/>
                    <a:pt x="2588" y="764"/>
                  </a:cubicBezTo>
                  <a:cubicBezTo>
                    <a:pt x="2635" y="764"/>
                    <a:pt x="2682" y="765"/>
                    <a:pt x="2729" y="769"/>
                  </a:cubicBezTo>
                  <a:cubicBezTo>
                    <a:pt x="2884" y="782"/>
                    <a:pt x="3075" y="838"/>
                    <a:pt x="3241" y="838"/>
                  </a:cubicBezTo>
                  <a:cubicBezTo>
                    <a:pt x="3407" y="838"/>
                    <a:pt x="3550" y="782"/>
                    <a:pt x="3611" y="572"/>
                  </a:cubicBezTo>
                  <a:cubicBezTo>
                    <a:pt x="3689" y="129"/>
                    <a:pt x="3216" y="1"/>
                    <a:pt x="2706" y="1"/>
                  </a:cubicBezTo>
                  <a:close/>
                  <a:moveTo>
                    <a:pt x="488" y="1058"/>
                  </a:moveTo>
                  <a:cubicBezTo>
                    <a:pt x="253" y="1058"/>
                    <a:pt x="7" y="1277"/>
                    <a:pt x="3" y="1530"/>
                  </a:cubicBezTo>
                  <a:lnTo>
                    <a:pt x="1" y="1530"/>
                  </a:lnTo>
                  <a:cubicBezTo>
                    <a:pt x="28" y="1797"/>
                    <a:pt x="180" y="1903"/>
                    <a:pt x="348" y="1903"/>
                  </a:cubicBezTo>
                  <a:cubicBezTo>
                    <a:pt x="653" y="1903"/>
                    <a:pt x="1010" y="1557"/>
                    <a:pt x="770" y="1203"/>
                  </a:cubicBezTo>
                  <a:cubicBezTo>
                    <a:pt x="693" y="1101"/>
                    <a:pt x="591" y="1058"/>
                    <a:pt x="488" y="1058"/>
                  </a:cubicBezTo>
                  <a:close/>
                  <a:moveTo>
                    <a:pt x="29975" y="1290"/>
                  </a:moveTo>
                  <a:cubicBezTo>
                    <a:pt x="29784" y="1290"/>
                    <a:pt x="29593" y="1314"/>
                    <a:pt x="29405" y="1368"/>
                  </a:cubicBezTo>
                  <a:cubicBezTo>
                    <a:pt x="29012" y="1495"/>
                    <a:pt x="28148" y="1666"/>
                    <a:pt x="28403" y="2242"/>
                  </a:cubicBezTo>
                  <a:cubicBezTo>
                    <a:pt x="28484" y="2370"/>
                    <a:pt x="28580" y="2418"/>
                    <a:pt x="28692" y="2418"/>
                  </a:cubicBezTo>
                  <a:cubicBezTo>
                    <a:pt x="29007" y="2418"/>
                    <a:pt x="29444" y="2042"/>
                    <a:pt x="29995" y="2042"/>
                  </a:cubicBezTo>
                  <a:cubicBezTo>
                    <a:pt x="30096" y="2042"/>
                    <a:pt x="30200" y="2054"/>
                    <a:pt x="30308" y="2084"/>
                  </a:cubicBezTo>
                  <a:cubicBezTo>
                    <a:pt x="30495" y="2127"/>
                    <a:pt x="30683" y="2168"/>
                    <a:pt x="30859" y="2244"/>
                  </a:cubicBezTo>
                  <a:cubicBezTo>
                    <a:pt x="30913" y="2268"/>
                    <a:pt x="30965" y="2278"/>
                    <a:pt x="31014" y="2278"/>
                  </a:cubicBezTo>
                  <a:cubicBezTo>
                    <a:pt x="31372" y="2278"/>
                    <a:pt x="31556" y="1708"/>
                    <a:pt x="31156" y="1543"/>
                  </a:cubicBezTo>
                  <a:cubicBezTo>
                    <a:pt x="30782" y="1395"/>
                    <a:pt x="30378" y="1290"/>
                    <a:pt x="29975" y="1290"/>
                  </a:cubicBezTo>
                  <a:close/>
                  <a:moveTo>
                    <a:pt x="32102" y="2017"/>
                  </a:moveTo>
                  <a:cubicBezTo>
                    <a:pt x="32030" y="2017"/>
                    <a:pt x="31956" y="2041"/>
                    <a:pt x="31886" y="2096"/>
                  </a:cubicBezTo>
                  <a:cubicBezTo>
                    <a:pt x="31633" y="2292"/>
                    <a:pt x="31744" y="2633"/>
                    <a:pt x="31974" y="2794"/>
                  </a:cubicBezTo>
                  <a:cubicBezTo>
                    <a:pt x="32053" y="2874"/>
                    <a:pt x="32142" y="2908"/>
                    <a:pt x="32228" y="2908"/>
                  </a:cubicBezTo>
                  <a:cubicBezTo>
                    <a:pt x="32521" y="2908"/>
                    <a:pt x="32786" y="2520"/>
                    <a:pt x="32511" y="2257"/>
                  </a:cubicBezTo>
                  <a:cubicBezTo>
                    <a:pt x="32407" y="2126"/>
                    <a:pt x="32257" y="2017"/>
                    <a:pt x="32102" y="2017"/>
                  </a:cubicBezTo>
                  <a:close/>
                  <a:moveTo>
                    <a:pt x="15765" y="5353"/>
                  </a:moveTo>
                  <a:cubicBezTo>
                    <a:pt x="15554" y="5353"/>
                    <a:pt x="15385" y="5524"/>
                    <a:pt x="15381" y="5733"/>
                  </a:cubicBezTo>
                  <a:cubicBezTo>
                    <a:pt x="15381" y="6114"/>
                    <a:pt x="15782" y="6110"/>
                    <a:pt x="16060" y="6159"/>
                  </a:cubicBezTo>
                  <a:lnTo>
                    <a:pt x="16062" y="6159"/>
                  </a:lnTo>
                  <a:cubicBezTo>
                    <a:pt x="16096" y="6170"/>
                    <a:pt x="16130" y="6174"/>
                    <a:pt x="16164" y="6174"/>
                  </a:cubicBezTo>
                  <a:cubicBezTo>
                    <a:pt x="16436" y="6174"/>
                    <a:pt x="16649" y="5853"/>
                    <a:pt x="16492" y="5600"/>
                  </a:cubicBezTo>
                  <a:cubicBezTo>
                    <a:pt x="16346" y="5361"/>
                    <a:pt x="16010" y="5380"/>
                    <a:pt x="15765" y="5353"/>
                  </a:cubicBezTo>
                  <a:close/>
                  <a:moveTo>
                    <a:pt x="14184" y="5130"/>
                  </a:moveTo>
                  <a:cubicBezTo>
                    <a:pt x="13752" y="5130"/>
                    <a:pt x="13244" y="5287"/>
                    <a:pt x="12892" y="5336"/>
                  </a:cubicBezTo>
                  <a:cubicBezTo>
                    <a:pt x="12466" y="5419"/>
                    <a:pt x="11454" y="5628"/>
                    <a:pt x="11902" y="6239"/>
                  </a:cubicBezTo>
                  <a:cubicBezTo>
                    <a:pt x="11976" y="6318"/>
                    <a:pt x="12057" y="6346"/>
                    <a:pt x="12140" y="6346"/>
                  </a:cubicBezTo>
                  <a:cubicBezTo>
                    <a:pt x="12279" y="6346"/>
                    <a:pt x="12426" y="6267"/>
                    <a:pt x="12558" y="6209"/>
                  </a:cubicBezTo>
                  <a:cubicBezTo>
                    <a:pt x="12748" y="6149"/>
                    <a:pt x="12941" y="6100"/>
                    <a:pt x="13136" y="6063"/>
                  </a:cubicBezTo>
                  <a:cubicBezTo>
                    <a:pt x="13523" y="5984"/>
                    <a:pt x="13914" y="5901"/>
                    <a:pt x="14310" y="5901"/>
                  </a:cubicBezTo>
                  <a:cubicBezTo>
                    <a:pt x="14352" y="5901"/>
                    <a:pt x="14394" y="5902"/>
                    <a:pt x="14437" y="5904"/>
                  </a:cubicBezTo>
                  <a:cubicBezTo>
                    <a:pt x="14441" y="5904"/>
                    <a:pt x="14446" y="5904"/>
                    <a:pt x="14450" y="5904"/>
                  </a:cubicBezTo>
                  <a:cubicBezTo>
                    <a:pt x="14771" y="5904"/>
                    <a:pt x="14941" y="5473"/>
                    <a:pt x="14706" y="5254"/>
                  </a:cubicBezTo>
                  <a:cubicBezTo>
                    <a:pt x="14563" y="5163"/>
                    <a:pt x="14381" y="5130"/>
                    <a:pt x="14184" y="5130"/>
                  </a:cubicBezTo>
                  <a:close/>
                  <a:moveTo>
                    <a:pt x="38230" y="7934"/>
                  </a:moveTo>
                  <a:lnTo>
                    <a:pt x="38224" y="7935"/>
                  </a:lnTo>
                  <a:lnTo>
                    <a:pt x="38222" y="7935"/>
                  </a:lnTo>
                  <a:lnTo>
                    <a:pt x="38222" y="7935"/>
                  </a:lnTo>
                  <a:cubicBezTo>
                    <a:pt x="38225" y="7935"/>
                    <a:pt x="38227" y="7934"/>
                    <a:pt x="38230" y="7934"/>
                  </a:cubicBezTo>
                  <a:close/>
                  <a:moveTo>
                    <a:pt x="39047" y="7523"/>
                  </a:moveTo>
                  <a:cubicBezTo>
                    <a:pt x="38734" y="7523"/>
                    <a:pt x="38519" y="7830"/>
                    <a:pt x="38231" y="7933"/>
                  </a:cubicBezTo>
                  <a:lnTo>
                    <a:pt x="38231" y="7933"/>
                  </a:lnTo>
                  <a:cubicBezTo>
                    <a:pt x="38231" y="7933"/>
                    <a:pt x="38230" y="7934"/>
                    <a:pt x="38230" y="7934"/>
                  </a:cubicBezTo>
                  <a:lnTo>
                    <a:pt x="38230" y="7934"/>
                  </a:lnTo>
                  <a:lnTo>
                    <a:pt x="38231" y="7933"/>
                  </a:lnTo>
                  <a:lnTo>
                    <a:pt x="38231" y="7933"/>
                  </a:lnTo>
                  <a:cubicBezTo>
                    <a:pt x="38219" y="7938"/>
                    <a:pt x="38207" y="7941"/>
                    <a:pt x="38196" y="7945"/>
                  </a:cubicBezTo>
                  <a:lnTo>
                    <a:pt x="38222" y="7935"/>
                  </a:lnTo>
                  <a:lnTo>
                    <a:pt x="38222" y="7935"/>
                  </a:lnTo>
                  <a:cubicBezTo>
                    <a:pt x="37930" y="8006"/>
                    <a:pt x="37834" y="8422"/>
                    <a:pt x="38086" y="8605"/>
                  </a:cubicBezTo>
                  <a:lnTo>
                    <a:pt x="38084" y="8605"/>
                  </a:lnTo>
                  <a:cubicBezTo>
                    <a:pt x="38165" y="8656"/>
                    <a:pt x="38247" y="8677"/>
                    <a:pt x="38329" y="8677"/>
                  </a:cubicBezTo>
                  <a:cubicBezTo>
                    <a:pt x="38650" y="8677"/>
                    <a:pt x="38977" y="8353"/>
                    <a:pt x="39241" y="8202"/>
                  </a:cubicBezTo>
                  <a:cubicBezTo>
                    <a:pt x="39508" y="8013"/>
                    <a:pt x="39385" y="7556"/>
                    <a:pt x="39062" y="7523"/>
                  </a:cubicBezTo>
                  <a:cubicBezTo>
                    <a:pt x="39057" y="7523"/>
                    <a:pt x="39052" y="7523"/>
                    <a:pt x="39047" y="7523"/>
                  </a:cubicBezTo>
                  <a:close/>
                  <a:moveTo>
                    <a:pt x="11969" y="14907"/>
                  </a:moveTo>
                  <a:cubicBezTo>
                    <a:pt x="11876" y="14907"/>
                    <a:pt x="11784" y="14947"/>
                    <a:pt x="11698" y="15053"/>
                  </a:cubicBezTo>
                  <a:cubicBezTo>
                    <a:pt x="11433" y="15417"/>
                    <a:pt x="11871" y="15690"/>
                    <a:pt x="12157" y="15843"/>
                  </a:cubicBezTo>
                  <a:cubicBezTo>
                    <a:pt x="12488" y="16036"/>
                    <a:pt x="12809" y="16256"/>
                    <a:pt x="13095" y="16513"/>
                  </a:cubicBezTo>
                  <a:cubicBezTo>
                    <a:pt x="13174" y="16594"/>
                    <a:pt x="13263" y="16627"/>
                    <a:pt x="13349" y="16627"/>
                  </a:cubicBezTo>
                  <a:cubicBezTo>
                    <a:pt x="13643" y="16627"/>
                    <a:pt x="13908" y="16238"/>
                    <a:pt x="13634" y="15974"/>
                  </a:cubicBezTo>
                  <a:cubicBezTo>
                    <a:pt x="13321" y="15694"/>
                    <a:pt x="12984" y="15446"/>
                    <a:pt x="12624" y="15232"/>
                  </a:cubicBezTo>
                  <a:cubicBezTo>
                    <a:pt x="12425" y="15129"/>
                    <a:pt x="12191" y="14907"/>
                    <a:pt x="11969" y="14907"/>
                  </a:cubicBezTo>
                  <a:close/>
                  <a:moveTo>
                    <a:pt x="25213" y="18986"/>
                  </a:moveTo>
                  <a:cubicBezTo>
                    <a:pt x="25069" y="18986"/>
                    <a:pt x="24916" y="19027"/>
                    <a:pt x="24780" y="19044"/>
                  </a:cubicBezTo>
                  <a:cubicBezTo>
                    <a:pt x="24461" y="19118"/>
                    <a:pt x="24404" y="19587"/>
                    <a:pt x="24690" y="19741"/>
                  </a:cubicBezTo>
                  <a:cubicBezTo>
                    <a:pt x="24754" y="19777"/>
                    <a:pt x="24821" y="19789"/>
                    <a:pt x="24890" y="19789"/>
                  </a:cubicBezTo>
                  <a:cubicBezTo>
                    <a:pt x="25024" y="19789"/>
                    <a:pt x="25162" y="19745"/>
                    <a:pt x="25296" y="19745"/>
                  </a:cubicBezTo>
                  <a:cubicBezTo>
                    <a:pt x="25302" y="19745"/>
                    <a:pt x="25307" y="19745"/>
                    <a:pt x="25313" y="19745"/>
                  </a:cubicBezTo>
                  <a:cubicBezTo>
                    <a:pt x="25640" y="19716"/>
                    <a:pt x="25757" y="19253"/>
                    <a:pt x="25494" y="19066"/>
                  </a:cubicBezTo>
                  <a:cubicBezTo>
                    <a:pt x="25410" y="19006"/>
                    <a:pt x="25313" y="18986"/>
                    <a:pt x="25213" y="18986"/>
                  </a:cubicBezTo>
                  <a:close/>
                  <a:moveTo>
                    <a:pt x="23775" y="19283"/>
                  </a:moveTo>
                  <a:cubicBezTo>
                    <a:pt x="23741" y="19283"/>
                    <a:pt x="23706" y="19288"/>
                    <a:pt x="23671" y="19299"/>
                  </a:cubicBezTo>
                  <a:cubicBezTo>
                    <a:pt x="23246" y="19391"/>
                    <a:pt x="22816" y="19470"/>
                    <a:pt x="22398" y="19599"/>
                  </a:cubicBezTo>
                  <a:cubicBezTo>
                    <a:pt x="22081" y="19694"/>
                    <a:pt x="21766" y="19805"/>
                    <a:pt x="21448" y="19899"/>
                  </a:cubicBezTo>
                  <a:cubicBezTo>
                    <a:pt x="21168" y="19953"/>
                    <a:pt x="21061" y="20395"/>
                    <a:pt x="21316" y="20568"/>
                  </a:cubicBezTo>
                  <a:cubicBezTo>
                    <a:pt x="21372" y="20614"/>
                    <a:pt x="21449" y="20633"/>
                    <a:pt x="21540" y="20633"/>
                  </a:cubicBezTo>
                  <a:cubicBezTo>
                    <a:pt x="21928" y="20633"/>
                    <a:pt x="22565" y="20289"/>
                    <a:pt x="22894" y="20249"/>
                  </a:cubicBezTo>
                  <a:cubicBezTo>
                    <a:pt x="23237" y="20107"/>
                    <a:pt x="23894" y="20159"/>
                    <a:pt x="24101" y="19856"/>
                  </a:cubicBezTo>
                  <a:cubicBezTo>
                    <a:pt x="24259" y="19606"/>
                    <a:pt x="24047" y="19283"/>
                    <a:pt x="23775" y="19283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64"/>
            <p:cNvSpPr/>
            <p:nvPr/>
          </p:nvSpPr>
          <p:spPr>
            <a:xfrm>
              <a:off x="3068002" y="3178566"/>
              <a:ext cx="753823" cy="595673"/>
            </a:xfrm>
            <a:custGeom>
              <a:avLst/>
              <a:gdLst/>
              <a:ahLst/>
              <a:cxnLst/>
              <a:rect l="l" t="t" r="r" b="b"/>
              <a:pathLst>
                <a:path w="19576" h="15469" extrusionOk="0">
                  <a:moveTo>
                    <a:pt x="4631" y="1"/>
                  </a:moveTo>
                  <a:cubicBezTo>
                    <a:pt x="4586" y="1"/>
                    <a:pt x="4541" y="2"/>
                    <a:pt x="4496" y="5"/>
                  </a:cubicBezTo>
                  <a:cubicBezTo>
                    <a:pt x="4377" y="26"/>
                    <a:pt x="4292" y="69"/>
                    <a:pt x="4235" y="120"/>
                  </a:cubicBezTo>
                  <a:cubicBezTo>
                    <a:pt x="4209" y="109"/>
                    <a:pt x="4182" y="104"/>
                    <a:pt x="4154" y="104"/>
                  </a:cubicBezTo>
                  <a:cubicBezTo>
                    <a:pt x="4026" y="104"/>
                    <a:pt x="3888" y="220"/>
                    <a:pt x="3920" y="458"/>
                  </a:cubicBezTo>
                  <a:cubicBezTo>
                    <a:pt x="3977" y="881"/>
                    <a:pt x="3677" y="1211"/>
                    <a:pt x="3471" y="1550"/>
                  </a:cubicBezTo>
                  <a:cubicBezTo>
                    <a:pt x="3286" y="1863"/>
                    <a:pt x="3113" y="2184"/>
                    <a:pt x="2990" y="2525"/>
                  </a:cubicBezTo>
                  <a:cubicBezTo>
                    <a:pt x="2817" y="2947"/>
                    <a:pt x="2737" y="3393"/>
                    <a:pt x="2622" y="3834"/>
                  </a:cubicBezTo>
                  <a:cubicBezTo>
                    <a:pt x="2476" y="4294"/>
                    <a:pt x="2325" y="4757"/>
                    <a:pt x="2146" y="5208"/>
                  </a:cubicBezTo>
                  <a:cubicBezTo>
                    <a:pt x="2091" y="5358"/>
                    <a:pt x="1970" y="5555"/>
                    <a:pt x="1943" y="5726"/>
                  </a:cubicBezTo>
                  <a:cubicBezTo>
                    <a:pt x="1743" y="6107"/>
                    <a:pt x="1375" y="6393"/>
                    <a:pt x="1223" y="6796"/>
                  </a:cubicBezTo>
                  <a:cubicBezTo>
                    <a:pt x="984" y="7090"/>
                    <a:pt x="636" y="7366"/>
                    <a:pt x="564" y="7753"/>
                  </a:cubicBezTo>
                  <a:cubicBezTo>
                    <a:pt x="552" y="7769"/>
                    <a:pt x="544" y="7785"/>
                    <a:pt x="534" y="7804"/>
                  </a:cubicBezTo>
                  <a:cubicBezTo>
                    <a:pt x="503" y="7853"/>
                    <a:pt x="488" y="7911"/>
                    <a:pt x="486" y="7971"/>
                  </a:cubicBezTo>
                  <a:cubicBezTo>
                    <a:pt x="244" y="8277"/>
                    <a:pt x="89" y="8794"/>
                    <a:pt x="23" y="9166"/>
                  </a:cubicBezTo>
                  <a:cubicBezTo>
                    <a:pt x="1" y="9542"/>
                    <a:pt x="75" y="9919"/>
                    <a:pt x="118" y="10291"/>
                  </a:cubicBezTo>
                  <a:cubicBezTo>
                    <a:pt x="184" y="10816"/>
                    <a:pt x="229" y="11365"/>
                    <a:pt x="490" y="11834"/>
                  </a:cubicBezTo>
                  <a:cubicBezTo>
                    <a:pt x="632" y="12120"/>
                    <a:pt x="918" y="12291"/>
                    <a:pt x="1225" y="12355"/>
                  </a:cubicBezTo>
                  <a:cubicBezTo>
                    <a:pt x="1445" y="12410"/>
                    <a:pt x="1667" y="12457"/>
                    <a:pt x="1889" y="12505"/>
                  </a:cubicBezTo>
                  <a:cubicBezTo>
                    <a:pt x="1891" y="12509"/>
                    <a:pt x="1893" y="12513"/>
                    <a:pt x="1895" y="12517"/>
                  </a:cubicBezTo>
                  <a:cubicBezTo>
                    <a:pt x="2031" y="12678"/>
                    <a:pt x="2282" y="12692"/>
                    <a:pt x="2478" y="12741"/>
                  </a:cubicBezTo>
                  <a:cubicBezTo>
                    <a:pt x="2928" y="12731"/>
                    <a:pt x="3307" y="12449"/>
                    <a:pt x="3700" y="12268"/>
                  </a:cubicBezTo>
                  <a:cubicBezTo>
                    <a:pt x="4323" y="12044"/>
                    <a:pt x="4926" y="11762"/>
                    <a:pt x="5547" y="11536"/>
                  </a:cubicBezTo>
                  <a:cubicBezTo>
                    <a:pt x="5578" y="11555"/>
                    <a:pt x="5611" y="11563"/>
                    <a:pt x="5646" y="11563"/>
                  </a:cubicBezTo>
                  <a:cubicBezTo>
                    <a:pt x="5786" y="11563"/>
                    <a:pt x="5954" y="11440"/>
                    <a:pt x="6092" y="11421"/>
                  </a:cubicBezTo>
                  <a:cubicBezTo>
                    <a:pt x="6329" y="11357"/>
                    <a:pt x="6572" y="11310"/>
                    <a:pt x="6812" y="11260"/>
                  </a:cubicBezTo>
                  <a:cubicBezTo>
                    <a:pt x="7570" y="11086"/>
                    <a:pt x="8161" y="10985"/>
                    <a:pt x="8745" y="10985"/>
                  </a:cubicBezTo>
                  <a:cubicBezTo>
                    <a:pt x="9228" y="10985"/>
                    <a:pt x="9706" y="11054"/>
                    <a:pt x="10268" y="11207"/>
                  </a:cubicBezTo>
                  <a:cubicBezTo>
                    <a:pt x="10268" y="11279"/>
                    <a:pt x="10310" y="11345"/>
                    <a:pt x="10373" y="11377"/>
                  </a:cubicBezTo>
                  <a:cubicBezTo>
                    <a:pt x="10507" y="11443"/>
                    <a:pt x="10645" y="11499"/>
                    <a:pt x="10779" y="11563"/>
                  </a:cubicBezTo>
                  <a:cubicBezTo>
                    <a:pt x="11386" y="11828"/>
                    <a:pt x="11416" y="12394"/>
                    <a:pt x="11733" y="12433"/>
                  </a:cubicBezTo>
                  <a:cubicBezTo>
                    <a:pt x="12352" y="12353"/>
                    <a:pt x="12972" y="12221"/>
                    <a:pt x="13595" y="12149"/>
                  </a:cubicBezTo>
                  <a:cubicBezTo>
                    <a:pt x="14006" y="12073"/>
                    <a:pt x="14383" y="11881"/>
                    <a:pt x="14803" y="11846"/>
                  </a:cubicBezTo>
                  <a:cubicBezTo>
                    <a:pt x="15008" y="11795"/>
                    <a:pt x="15202" y="11768"/>
                    <a:pt x="15381" y="11768"/>
                  </a:cubicBezTo>
                  <a:cubicBezTo>
                    <a:pt x="16067" y="11768"/>
                    <a:pt x="16526" y="12162"/>
                    <a:pt x="16485" y="13048"/>
                  </a:cubicBezTo>
                  <a:cubicBezTo>
                    <a:pt x="16510" y="13517"/>
                    <a:pt x="15807" y="15179"/>
                    <a:pt x="16107" y="15426"/>
                  </a:cubicBezTo>
                  <a:cubicBezTo>
                    <a:pt x="16142" y="15454"/>
                    <a:pt x="16185" y="15468"/>
                    <a:pt x="16229" y="15468"/>
                  </a:cubicBezTo>
                  <a:cubicBezTo>
                    <a:pt x="16262" y="15468"/>
                    <a:pt x="16295" y="15460"/>
                    <a:pt x="16325" y="15445"/>
                  </a:cubicBezTo>
                  <a:cubicBezTo>
                    <a:pt x="16415" y="15426"/>
                    <a:pt x="16504" y="15346"/>
                    <a:pt x="16570" y="15266"/>
                  </a:cubicBezTo>
                  <a:cubicBezTo>
                    <a:pt x="16952" y="14920"/>
                    <a:pt x="17195" y="14459"/>
                    <a:pt x="17446" y="14017"/>
                  </a:cubicBezTo>
                  <a:cubicBezTo>
                    <a:pt x="17654" y="13605"/>
                    <a:pt x="17765" y="13157"/>
                    <a:pt x="17930" y="12731"/>
                  </a:cubicBezTo>
                  <a:cubicBezTo>
                    <a:pt x="18135" y="12132"/>
                    <a:pt x="18399" y="11556"/>
                    <a:pt x="18629" y="10966"/>
                  </a:cubicBezTo>
                  <a:cubicBezTo>
                    <a:pt x="18843" y="10439"/>
                    <a:pt x="19067" y="9917"/>
                    <a:pt x="19396" y="9452"/>
                  </a:cubicBezTo>
                  <a:cubicBezTo>
                    <a:pt x="19485" y="9277"/>
                    <a:pt x="19483" y="9077"/>
                    <a:pt x="19518" y="8888"/>
                  </a:cubicBezTo>
                  <a:cubicBezTo>
                    <a:pt x="19575" y="8629"/>
                    <a:pt x="19532" y="8368"/>
                    <a:pt x="19499" y="8108"/>
                  </a:cubicBezTo>
                  <a:cubicBezTo>
                    <a:pt x="19456" y="7693"/>
                    <a:pt x="19380" y="7284"/>
                    <a:pt x="19271" y="6880"/>
                  </a:cubicBezTo>
                  <a:cubicBezTo>
                    <a:pt x="19236" y="6749"/>
                    <a:pt x="19203" y="6572"/>
                    <a:pt x="19084" y="6522"/>
                  </a:cubicBezTo>
                  <a:cubicBezTo>
                    <a:pt x="19067" y="6475"/>
                    <a:pt x="19051" y="6426"/>
                    <a:pt x="19032" y="6376"/>
                  </a:cubicBezTo>
                  <a:cubicBezTo>
                    <a:pt x="19034" y="6302"/>
                    <a:pt x="18993" y="6232"/>
                    <a:pt x="18927" y="6197"/>
                  </a:cubicBezTo>
                  <a:cubicBezTo>
                    <a:pt x="18892" y="6103"/>
                    <a:pt x="18857" y="6006"/>
                    <a:pt x="18820" y="5911"/>
                  </a:cubicBezTo>
                  <a:cubicBezTo>
                    <a:pt x="18294" y="4634"/>
                    <a:pt x="16697" y="3936"/>
                    <a:pt x="15490" y="3434"/>
                  </a:cubicBezTo>
                  <a:cubicBezTo>
                    <a:pt x="14858" y="3239"/>
                    <a:pt x="14284" y="2860"/>
                    <a:pt x="13628" y="2749"/>
                  </a:cubicBezTo>
                  <a:cubicBezTo>
                    <a:pt x="13620" y="2748"/>
                    <a:pt x="13612" y="2748"/>
                    <a:pt x="13604" y="2748"/>
                  </a:cubicBezTo>
                  <a:cubicBezTo>
                    <a:pt x="13597" y="2748"/>
                    <a:pt x="13590" y="2748"/>
                    <a:pt x="13583" y="2749"/>
                  </a:cubicBezTo>
                  <a:cubicBezTo>
                    <a:pt x="13350" y="2663"/>
                    <a:pt x="13116" y="2591"/>
                    <a:pt x="12875" y="2533"/>
                  </a:cubicBezTo>
                  <a:cubicBezTo>
                    <a:pt x="12848" y="2507"/>
                    <a:pt x="12813" y="2488"/>
                    <a:pt x="12776" y="2478"/>
                  </a:cubicBezTo>
                  <a:cubicBezTo>
                    <a:pt x="12591" y="2433"/>
                    <a:pt x="12414" y="2375"/>
                    <a:pt x="12231" y="2315"/>
                  </a:cubicBezTo>
                  <a:cubicBezTo>
                    <a:pt x="11746" y="2167"/>
                    <a:pt x="11281" y="1953"/>
                    <a:pt x="10789" y="1826"/>
                  </a:cubicBezTo>
                  <a:cubicBezTo>
                    <a:pt x="10649" y="1801"/>
                    <a:pt x="10497" y="1745"/>
                    <a:pt x="10351" y="1739"/>
                  </a:cubicBezTo>
                  <a:cubicBezTo>
                    <a:pt x="9937" y="1636"/>
                    <a:pt x="9520" y="1560"/>
                    <a:pt x="9100" y="1488"/>
                  </a:cubicBezTo>
                  <a:cubicBezTo>
                    <a:pt x="9057" y="1476"/>
                    <a:pt x="9014" y="1462"/>
                    <a:pt x="8970" y="1447"/>
                  </a:cubicBezTo>
                  <a:cubicBezTo>
                    <a:pt x="8719" y="1369"/>
                    <a:pt x="8466" y="1301"/>
                    <a:pt x="8211" y="1233"/>
                  </a:cubicBezTo>
                  <a:cubicBezTo>
                    <a:pt x="8194" y="1229"/>
                    <a:pt x="8177" y="1227"/>
                    <a:pt x="8160" y="1227"/>
                  </a:cubicBezTo>
                  <a:cubicBezTo>
                    <a:pt x="8124" y="1227"/>
                    <a:pt x="8089" y="1236"/>
                    <a:pt x="8057" y="1254"/>
                  </a:cubicBezTo>
                  <a:cubicBezTo>
                    <a:pt x="7499" y="935"/>
                    <a:pt x="6950" y="602"/>
                    <a:pt x="6333" y="412"/>
                  </a:cubicBezTo>
                  <a:cubicBezTo>
                    <a:pt x="5785" y="237"/>
                    <a:pt x="5215" y="1"/>
                    <a:pt x="4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64"/>
            <p:cNvSpPr/>
            <p:nvPr/>
          </p:nvSpPr>
          <p:spPr>
            <a:xfrm>
              <a:off x="3496907" y="3774671"/>
              <a:ext cx="102700" cy="36582"/>
            </a:xfrm>
            <a:custGeom>
              <a:avLst/>
              <a:gdLst/>
              <a:ahLst/>
              <a:cxnLst/>
              <a:rect l="l" t="t" r="r" b="b"/>
              <a:pathLst>
                <a:path w="2667" h="950" extrusionOk="0">
                  <a:moveTo>
                    <a:pt x="1638" y="1"/>
                  </a:moveTo>
                  <a:cubicBezTo>
                    <a:pt x="1451" y="1"/>
                    <a:pt x="1280" y="42"/>
                    <a:pt x="1208" y="146"/>
                  </a:cubicBezTo>
                  <a:cubicBezTo>
                    <a:pt x="1187" y="140"/>
                    <a:pt x="1166" y="137"/>
                    <a:pt x="1146" y="137"/>
                  </a:cubicBezTo>
                  <a:cubicBezTo>
                    <a:pt x="1026" y="137"/>
                    <a:pt x="914" y="223"/>
                    <a:pt x="805" y="269"/>
                  </a:cubicBezTo>
                  <a:cubicBezTo>
                    <a:pt x="612" y="376"/>
                    <a:pt x="404" y="456"/>
                    <a:pt x="188" y="506"/>
                  </a:cubicBezTo>
                  <a:cubicBezTo>
                    <a:pt x="1" y="563"/>
                    <a:pt x="9" y="862"/>
                    <a:pt x="200" y="907"/>
                  </a:cubicBezTo>
                  <a:cubicBezTo>
                    <a:pt x="295" y="918"/>
                    <a:pt x="390" y="920"/>
                    <a:pt x="485" y="920"/>
                  </a:cubicBezTo>
                  <a:cubicBezTo>
                    <a:pt x="531" y="920"/>
                    <a:pt x="578" y="919"/>
                    <a:pt x="624" y="919"/>
                  </a:cubicBezTo>
                  <a:cubicBezTo>
                    <a:pt x="711" y="919"/>
                    <a:pt x="797" y="921"/>
                    <a:pt x="883" y="929"/>
                  </a:cubicBezTo>
                  <a:cubicBezTo>
                    <a:pt x="1053" y="942"/>
                    <a:pt x="1223" y="950"/>
                    <a:pt x="1394" y="950"/>
                  </a:cubicBezTo>
                  <a:cubicBezTo>
                    <a:pt x="1715" y="950"/>
                    <a:pt x="2037" y="923"/>
                    <a:pt x="2354" y="857"/>
                  </a:cubicBezTo>
                  <a:cubicBezTo>
                    <a:pt x="2376" y="865"/>
                    <a:pt x="2398" y="869"/>
                    <a:pt x="2420" y="869"/>
                  </a:cubicBezTo>
                  <a:cubicBezTo>
                    <a:pt x="2549" y="869"/>
                    <a:pt x="2666" y="740"/>
                    <a:pt x="2628" y="606"/>
                  </a:cubicBezTo>
                  <a:cubicBezTo>
                    <a:pt x="2543" y="436"/>
                    <a:pt x="2434" y="265"/>
                    <a:pt x="2268" y="162"/>
                  </a:cubicBezTo>
                  <a:cubicBezTo>
                    <a:pt x="2151" y="70"/>
                    <a:pt x="1881" y="1"/>
                    <a:pt x="16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64"/>
            <p:cNvSpPr/>
            <p:nvPr/>
          </p:nvSpPr>
          <p:spPr>
            <a:xfrm>
              <a:off x="3067848" y="3178874"/>
              <a:ext cx="757288" cy="633179"/>
            </a:xfrm>
            <a:custGeom>
              <a:avLst/>
              <a:gdLst/>
              <a:ahLst/>
              <a:cxnLst/>
              <a:rect l="l" t="t" r="r" b="b"/>
              <a:pathLst>
                <a:path w="19666" h="16443" extrusionOk="0">
                  <a:moveTo>
                    <a:pt x="8320" y="2777"/>
                  </a:moveTo>
                  <a:cubicBezTo>
                    <a:pt x="8395" y="2777"/>
                    <a:pt x="8469" y="2791"/>
                    <a:pt x="8538" y="2822"/>
                  </a:cubicBezTo>
                  <a:cubicBezTo>
                    <a:pt x="8699" y="2875"/>
                    <a:pt x="8855" y="2937"/>
                    <a:pt x="9011" y="3003"/>
                  </a:cubicBezTo>
                  <a:cubicBezTo>
                    <a:pt x="8989" y="3007"/>
                    <a:pt x="8966" y="3015"/>
                    <a:pt x="8946" y="3029"/>
                  </a:cubicBezTo>
                  <a:cubicBezTo>
                    <a:pt x="8915" y="3042"/>
                    <a:pt x="8884" y="3056"/>
                    <a:pt x="8855" y="3071"/>
                  </a:cubicBezTo>
                  <a:cubicBezTo>
                    <a:pt x="8649" y="2974"/>
                    <a:pt x="8450" y="2852"/>
                    <a:pt x="8238" y="2783"/>
                  </a:cubicBezTo>
                  <a:cubicBezTo>
                    <a:pt x="8265" y="2779"/>
                    <a:pt x="8293" y="2777"/>
                    <a:pt x="8320" y="2777"/>
                  </a:cubicBezTo>
                  <a:close/>
                  <a:moveTo>
                    <a:pt x="9182" y="3075"/>
                  </a:moveTo>
                  <a:cubicBezTo>
                    <a:pt x="9336" y="3140"/>
                    <a:pt x="9493" y="3208"/>
                    <a:pt x="9649" y="3268"/>
                  </a:cubicBezTo>
                  <a:cubicBezTo>
                    <a:pt x="9507" y="3256"/>
                    <a:pt x="9365" y="3231"/>
                    <a:pt x="9225" y="3200"/>
                  </a:cubicBezTo>
                  <a:cubicBezTo>
                    <a:pt x="9215" y="3182"/>
                    <a:pt x="9201" y="3167"/>
                    <a:pt x="9182" y="3157"/>
                  </a:cubicBezTo>
                  <a:cubicBezTo>
                    <a:pt x="9190" y="3130"/>
                    <a:pt x="9190" y="3101"/>
                    <a:pt x="9182" y="3075"/>
                  </a:cubicBezTo>
                  <a:close/>
                  <a:moveTo>
                    <a:pt x="10052" y="5052"/>
                  </a:moveTo>
                  <a:lnTo>
                    <a:pt x="10052" y="5052"/>
                  </a:lnTo>
                  <a:cubicBezTo>
                    <a:pt x="9818" y="5465"/>
                    <a:pt x="9524" y="5852"/>
                    <a:pt x="9324" y="6286"/>
                  </a:cubicBezTo>
                  <a:cubicBezTo>
                    <a:pt x="9517" y="5848"/>
                    <a:pt x="9787" y="5445"/>
                    <a:pt x="10052" y="5052"/>
                  </a:cubicBezTo>
                  <a:close/>
                  <a:moveTo>
                    <a:pt x="14922" y="3636"/>
                  </a:moveTo>
                  <a:cubicBezTo>
                    <a:pt x="14977" y="3659"/>
                    <a:pt x="15047" y="3673"/>
                    <a:pt x="15109" y="3692"/>
                  </a:cubicBezTo>
                  <a:cubicBezTo>
                    <a:pt x="15329" y="3856"/>
                    <a:pt x="15609" y="4058"/>
                    <a:pt x="15835" y="4284"/>
                  </a:cubicBezTo>
                  <a:cubicBezTo>
                    <a:pt x="16002" y="4519"/>
                    <a:pt x="16094" y="4788"/>
                    <a:pt x="16010" y="5064"/>
                  </a:cubicBezTo>
                  <a:cubicBezTo>
                    <a:pt x="15985" y="5138"/>
                    <a:pt x="15926" y="5192"/>
                    <a:pt x="15864" y="5241"/>
                  </a:cubicBezTo>
                  <a:cubicBezTo>
                    <a:pt x="15726" y="5286"/>
                    <a:pt x="15555" y="5334"/>
                    <a:pt x="15664" y="5502"/>
                  </a:cubicBezTo>
                  <a:lnTo>
                    <a:pt x="15681" y="5519"/>
                  </a:lnTo>
                  <a:cubicBezTo>
                    <a:pt x="15701" y="5568"/>
                    <a:pt x="15728" y="5591"/>
                    <a:pt x="15757" y="5597"/>
                  </a:cubicBezTo>
                  <a:cubicBezTo>
                    <a:pt x="16226" y="6072"/>
                    <a:pt x="16430" y="6516"/>
                    <a:pt x="16547" y="7113"/>
                  </a:cubicBezTo>
                  <a:cubicBezTo>
                    <a:pt x="16594" y="7800"/>
                    <a:pt x="16475" y="8508"/>
                    <a:pt x="16173" y="9119"/>
                  </a:cubicBezTo>
                  <a:lnTo>
                    <a:pt x="16173" y="9117"/>
                  </a:lnTo>
                  <a:cubicBezTo>
                    <a:pt x="15698" y="10145"/>
                    <a:pt x="14606" y="10855"/>
                    <a:pt x="13479" y="10855"/>
                  </a:cubicBezTo>
                  <a:cubicBezTo>
                    <a:pt x="13325" y="10855"/>
                    <a:pt x="13170" y="10841"/>
                    <a:pt x="13017" y="10814"/>
                  </a:cubicBezTo>
                  <a:cubicBezTo>
                    <a:pt x="12095" y="10627"/>
                    <a:pt x="11408" y="9890"/>
                    <a:pt x="10604" y="9497"/>
                  </a:cubicBezTo>
                  <a:lnTo>
                    <a:pt x="10604" y="9497"/>
                  </a:lnTo>
                  <a:cubicBezTo>
                    <a:pt x="10295" y="9656"/>
                    <a:pt x="10892" y="9800"/>
                    <a:pt x="10957" y="10209"/>
                  </a:cubicBezTo>
                  <a:cubicBezTo>
                    <a:pt x="11072" y="10547"/>
                    <a:pt x="10919" y="10663"/>
                    <a:pt x="10698" y="10663"/>
                  </a:cubicBezTo>
                  <a:cubicBezTo>
                    <a:pt x="10469" y="10663"/>
                    <a:pt x="10166" y="10539"/>
                    <a:pt x="10011" y="10409"/>
                  </a:cubicBezTo>
                  <a:cubicBezTo>
                    <a:pt x="9480" y="10018"/>
                    <a:pt x="8995" y="9567"/>
                    <a:pt x="8411" y="9257"/>
                  </a:cubicBezTo>
                  <a:cubicBezTo>
                    <a:pt x="8775" y="8551"/>
                    <a:pt x="9137" y="7527"/>
                    <a:pt x="9221" y="7313"/>
                  </a:cubicBezTo>
                  <a:cubicBezTo>
                    <a:pt x="9435" y="6212"/>
                    <a:pt x="10219" y="5381"/>
                    <a:pt x="10667" y="4385"/>
                  </a:cubicBezTo>
                  <a:cubicBezTo>
                    <a:pt x="10702" y="4268"/>
                    <a:pt x="10791" y="4151"/>
                    <a:pt x="10770" y="4025"/>
                  </a:cubicBezTo>
                  <a:cubicBezTo>
                    <a:pt x="10770" y="4021"/>
                    <a:pt x="10768" y="4017"/>
                    <a:pt x="10766" y="4013"/>
                  </a:cubicBezTo>
                  <a:cubicBezTo>
                    <a:pt x="10820" y="4011"/>
                    <a:pt x="10865" y="3974"/>
                    <a:pt x="10877" y="3922"/>
                  </a:cubicBezTo>
                  <a:cubicBezTo>
                    <a:pt x="11291" y="3990"/>
                    <a:pt x="11710" y="4031"/>
                    <a:pt x="12126" y="4083"/>
                  </a:cubicBezTo>
                  <a:cubicBezTo>
                    <a:pt x="12203" y="4084"/>
                    <a:pt x="12279" y="4085"/>
                    <a:pt x="12356" y="4085"/>
                  </a:cubicBezTo>
                  <a:cubicBezTo>
                    <a:pt x="13103" y="4085"/>
                    <a:pt x="13866" y="4017"/>
                    <a:pt x="14580" y="3803"/>
                  </a:cubicBezTo>
                  <a:cubicBezTo>
                    <a:pt x="14700" y="3760"/>
                    <a:pt x="14815" y="3704"/>
                    <a:pt x="14922" y="3636"/>
                  </a:cubicBezTo>
                  <a:close/>
                  <a:moveTo>
                    <a:pt x="4511" y="1"/>
                  </a:moveTo>
                  <a:cubicBezTo>
                    <a:pt x="4317" y="1"/>
                    <a:pt x="4164" y="29"/>
                    <a:pt x="4086" y="96"/>
                  </a:cubicBezTo>
                  <a:cubicBezTo>
                    <a:pt x="3864" y="353"/>
                    <a:pt x="4029" y="779"/>
                    <a:pt x="3739" y="1003"/>
                  </a:cubicBezTo>
                  <a:cubicBezTo>
                    <a:pt x="3718" y="1022"/>
                    <a:pt x="3706" y="1044"/>
                    <a:pt x="3702" y="1071"/>
                  </a:cubicBezTo>
                  <a:lnTo>
                    <a:pt x="3669" y="1091"/>
                  </a:lnTo>
                  <a:lnTo>
                    <a:pt x="3654" y="1098"/>
                  </a:lnTo>
                  <a:cubicBezTo>
                    <a:pt x="3615" y="1213"/>
                    <a:pt x="3566" y="1324"/>
                    <a:pt x="3508" y="1433"/>
                  </a:cubicBezTo>
                  <a:cubicBezTo>
                    <a:pt x="3549" y="1431"/>
                    <a:pt x="3586" y="1417"/>
                    <a:pt x="3615" y="1390"/>
                  </a:cubicBezTo>
                  <a:cubicBezTo>
                    <a:pt x="3872" y="1206"/>
                    <a:pt x="4107" y="1115"/>
                    <a:pt x="4299" y="1115"/>
                  </a:cubicBezTo>
                  <a:cubicBezTo>
                    <a:pt x="4656" y="1115"/>
                    <a:pt x="4864" y="1429"/>
                    <a:pt x="4788" y="2040"/>
                  </a:cubicBezTo>
                  <a:cubicBezTo>
                    <a:pt x="4679" y="2606"/>
                    <a:pt x="4512" y="3159"/>
                    <a:pt x="4411" y="3727"/>
                  </a:cubicBezTo>
                  <a:cubicBezTo>
                    <a:pt x="4411" y="3865"/>
                    <a:pt x="4269" y="4074"/>
                    <a:pt x="4411" y="4171"/>
                  </a:cubicBezTo>
                  <a:cubicBezTo>
                    <a:pt x="4424" y="4177"/>
                    <a:pt x="4437" y="4180"/>
                    <a:pt x="4450" y="4180"/>
                  </a:cubicBezTo>
                  <a:cubicBezTo>
                    <a:pt x="4636" y="4180"/>
                    <a:pt x="4777" y="3538"/>
                    <a:pt x="4885" y="3398"/>
                  </a:cubicBezTo>
                  <a:cubicBezTo>
                    <a:pt x="5037" y="3040"/>
                    <a:pt x="5183" y="2702"/>
                    <a:pt x="5424" y="2388"/>
                  </a:cubicBezTo>
                  <a:cubicBezTo>
                    <a:pt x="5717" y="1961"/>
                    <a:pt x="6150" y="1607"/>
                    <a:pt x="6513" y="1607"/>
                  </a:cubicBezTo>
                  <a:cubicBezTo>
                    <a:pt x="6794" y="1607"/>
                    <a:pt x="7033" y="1820"/>
                    <a:pt x="7131" y="2377"/>
                  </a:cubicBezTo>
                  <a:cubicBezTo>
                    <a:pt x="7176" y="2573"/>
                    <a:pt x="7106" y="2793"/>
                    <a:pt x="7203" y="2974"/>
                  </a:cubicBezTo>
                  <a:cubicBezTo>
                    <a:pt x="7252" y="3022"/>
                    <a:pt x="7311" y="3040"/>
                    <a:pt x="7377" y="3040"/>
                  </a:cubicBezTo>
                  <a:cubicBezTo>
                    <a:pt x="7414" y="3040"/>
                    <a:pt x="7452" y="3035"/>
                    <a:pt x="7493" y="3025"/>
                  </a:cubicBezTo>
                  <a:cubicBezTo>
                    <a:pt x="7503" y="3028"/>
                    <a:pt x="7513" y="3030"/>
                    <a:pt x="7523" y="3030"/>
                  </a:cubicBezTo>
                  <a:cubicBezTo>
                    <a:pt x="7534" y="3030"/>
                    <a:pt x="7546" y="3028"/>
                    <a:pt x="7557" y="3023"/>
                  </a:cubicBezTo>
                  <a:cubicBezTo>
                    <a:pt x="7669" y="2974"/>
                    <a:pt x="7775" y="2954"/>
                    <a:pt x="7879" y="2954"/>
                  </a:cubicBezTo>
                  <a:cubicBezTo>
                    <a:pt x="8144" y="2954"/>
                    <a:pt x="8389" y="3087"/>
                    <a:pt x="8637" y="3213"/>
                  </a:cubicBezTo>
                  <a:cubicBezTo>
                    <a:pt x="8119" y="3653"/>
                    <a:pt x="8049" y="4484"/>
                    <a:pt x="7769" y="5085"/>
                  </a:cubicBezTo>
                  <a:cubicBezTo>
                    <a:pt x="7654" y="5360"/>
                    <a:pt x="7520" y="5626"/>
                    <a:pt x="7380" y="5889"/>
                  </a:cubicBezTo>
                  <a:cubicBezTo>
                    <a:pt x="7357" y="5901"/>
                    <a:pt x="7341" y="5918"/>
                    <a:pt x="7329" y="5940"/>
                  </a:cubicBezTo>
                  <a:cubicBezTo>
                    <a:pt x="7201" y="6183"/>
                    <a:pt x="7061" y="6422"/>
                    <a:pt x="6931" y="6665"/>
                  </a:cubicBezTo>
                  <a:cubicBezTo>
                    <a:pt x="6880" y="6761"/>
                    <a:pt x="6777" y="6942"/>
                    <a:pt x="6944" y="6985"/>
                  </a:cubicBezTo>
                  <a:cubicBezTo>
                    <a:pt x="6950" y="6986"/>
                    <a:pt x="6957" y="6987"/>
                    <a:pt x="6963" y="6987"/>
                  </a:cubicBezTo>
                  <a:cubicBezTo>
                    <a:pt x="7021" y="6987"/>
                    <a:pt x="7070" y="6946"/>
                    <a:pt x="7080" y="6887"/>
                  </a:cubicBezTo>
                  <a:cubicBezTo>
                    <a:pt x="7098" y="6846"/>
                    <a:pt x="7119" y="6804"/>
                    <a:pt x="7139" y="6763"/>
                  </a:cubicBezTo>
                  <a:cubicBezTo>
                    <a:pt x="7261" y="6745"/>
                    <a:pt x="7252" y="6551"/>
                    <a:pt x="7326" y="6465"/>
                  </a:cubicBezTo>
                  <a:cubicBezTo>
                    <a:pt x="7666" y="5858"/>
                    <a:pt x="7991" y="5239"/>
                    <a:pt x="8197" y="4572"/>
                  </a:cubicBezTo>
                  <a:cubicBezTo>
                    <a:pt x="8202" y="4574"/>
                    <a:pt x="8207" y="4575"/>
                    <a:pt x="8213" y="4575"/>
                  </a:cubicBezTo>
                  <a:cubicBezTo>
                    <a:pt x="8350" y="4575"/>
                    <a:pt x="8591" y="4035"/>
                    <a:pt x="8719" y="3918"/>
                  </a:cubicBezTo>
                  <a:cubicBezTo>
                    <a:pt x="8853" y="3747"/>
                    <a:pt x="8985" y="3573"/>
                    <a:pt x="9131" y="3412"/>
                  </a:cubicBezTo>
                  <a:cubicBezTo>
                    <a:pt x="9151" y="3416"/>
                    <a:pt x="9172" y="3420"/>
                    <a:pt x="9192" y="3422"/>
                  </a:cubicBezTo>
                  <a:cubicBezTo>
                    <a:pt x="9680" y="3542"/>
                    <a:pt x="10198" y="3501"/>
                    <a:pt x="10676" y="3653"/>
                  </a:cubicBezTo>
                  <a:cubicBezTo>
                    <a:pt x="10667" y="3679"/>
                    <a:pt x="10657" y="3708"/>
                    <a:pt x="10651" y="3735"/>
                  </a:cubicBezTo>
                  <a:cubicBezTo>
                    <a:pt x="10635" y="3764"/>
                    <a:pt x="10628" y="3799"/>
                    <a:pt x="10639" y="3830"/>
                  </a:cubicBezTo>
                  <a:cubicBezTo>
                    <a:pt x="10637" y="3869"/>
                    <a:pt x="10645" y="3908"/>
                    <a:pt x="10663" y="3943"/>
                  </a:cubicBezTo>
                  <a:cubicBezTo>
                    <a:pt x="10661" y="3943"/>
                    <a:pt x="10659" y="3943"/>
                    <a:pt x="10657" y="3943"/>
                  </a:cubicBezTo>
                  <a:cubicBezTo>
                    <a:pt x="10616" y="3943"/>
                    <a:pt x="10578" y="3961"/>
                    <a:pt x="10552" y="3994"/>
                  </a:cubicBezTo>
                  <a:cubicBezTo>
                    <a:pt x="10054" y="4646"/>
                    <a:pt x="9567" y="5309"/>
                    <a:pt x="9188" y="6037"/>
                  </a:cubicBezTo>
                  <a:cubicBezTo>
                    <a:pt x="8869" y="6687"/>
                    <a:pt x="8797" y="7430"/>
                    <a:pt x="8470" y="8082"/>
                  </a:cubicBezTo>
                  <a:cubicBezTo>
                    <a:pt x="8355" y="8203"/>
                    <a:pt x="7896" y="8744"/>
                    <a:pt x="7767" y="9065"/>
                  </a:cubicBezTo>
                  <a:cubicBezTo>
                    <a:pt x="7702" y="9073"/>
                    <a:pt x="7632" y="9092"/>
                    <a:pt x="7579" y="9092"/>
                  </a:cubicBezTo>
                  <a:cubicBezTo>
                    <a:pt x="7576" y="9092"/>
                    <a:pt x="7574" y="9092"/>
                    <a:pt x="7571" y="9092"/>
                  </a:cubicBezTo>
                  <a:cubicBezTo>
                    <a:pt x="7458" y="9106"/>
                    <a:pt x="7344" y="9112"/>
                    <a:pt x="7231" y="9112"/>
                  </a:cubicBezTo>
                  <a:cubicBezTo>
                    <a:pt x="6876" y="9112"/>
                    <a:pt x="6522" y="9052"/>
                    <a:pt x="6172" y="8985"/>
                  </a:cubicBezTo>
                  <a:cubicBezTo>
                    <a:pt x="5666" y="8901"/>
                    <a:pt x="5177" y="8720"/>
                    <a:pt x="4771" y="8395"/>
                  </a:cubicBezTo>
                  <a:cubicBezTo>
                    <a:pt x="4718" y="8350"/>
                    <a:pt x="4669" y="8332"/>
                    <a:pt x="4627" y="8332"/>
                  </a:cubicBezTo>
                  <a:cubicBezTo>
                    <a:pt x="4621" y="8332"/>
                    <a:pt x="4615" y="8332"/>
                    <a:pt x="4609" y="8333"/>
                  </a:cubicBezTo>
                  <a:cubicBezTo>
                    <a:pt x="4593" y="8310"/>
                    <a:pt x="4568" y="8299"/>
                    <a:pt x="4543" y="8299"/>
                  </a:cubicBezTo>
                  <a:cubicBezTo>
                    <a:pt x="4523" y="8299"/>
                    <a:pt x="4503" y="8306"/>
                    <a:pt x="4487" y="8321"/>
                  </a:cubicBezTo>
                  <a:cubicBezTo>
                    <a:pt x="4461" y="8345"/>
                    <a:pt x="4434" y="8368"/>
                    <a:pt x="4405" y="8388"/>
                  </a:cubicBezTo>
                  <a:cubicBezTo>
                    <a:pt x="4283" y="8473"/>
                    <a:pt x="4136" y="8514"/>
                    <a:pt x="3990" y="8514"/>
                  </a:cubicBezTo>
                  <a:cubicBezTo>
                    <a:pt x="3735" y="8514"/>
                    <a:pt x="3482" y="8389"/>
                    <a:pt x="3364" y="8148"/>
                  </a:cubicBezTo>
                  <a:cubicBezTo>
                    <a:pt x="3261" y="7950"/>
                    <a:pt x="3313" y="7718"/>
                    <a:pt x="3352" y="7508"/>
                  </a:cubicBezTo>
                  <a:cubicBezTo>
                    <a:pt x="3364" y="7450"/>
                    <a:pt x="3379" y="7383"/>
                    <a:pt x="3391" y="7323"/>
                  </a:cubicBezTo>
                  <a:cubicBezTo>
                    <a:pt x="3399" y="7286"/>
                    <a:pt x="3409" y="7243"/>
                    <a:pt x="3393" y="7206"/>
                  </a:cubicBezTo>
                  <a:cubicBezTo>
                    <a:pt x="3380" y="7176"/>
                    <a:pt x="3351" y="7157"/>
                    <a:pt x="3320" y="7157"/>
                  </a:cubicBezTo>
                  <a:cubicBezTo>
                    <a:pt x="3310" y="7157"/>
                    <a:pt x="3300" y="7158"/>
                    <a:pt x="3290" y="7162"/>
                  </a:cubicBezTo>
                  <a:cubicBezTo>
                    <a:pt x="3259" y="7177"/>
                    <a:pt x="3233" y="7201"/>
                    <a:pt x="3214" y="7230"/>
                  </a:cubicBezTo>
                  <a:cubicBezTo>
                    <a:pt x="3163" y="7296"/>
                    <a:pt x="3111" y="7364"/>
                    <a:pt x="3056" y="7426"/>
                  </a:cubicBezTo>
                  <a:cubicBezTo>
                    <a:pt x="2779" y="7733"/>
                    <a:pt x="2378" y="8012"/>
                    <a:pt x="1952" y="8012"/>
                  </a:cubicBezTo>
                  <a:cubicBezTo>
                    <a:pt x="1891" y="8012"/>
                    <a:pt x="1828" y="8006"/>
                    <a:pt x="1766" y="7994"/>
                  </a:cubicBezTo>
                  <a:cubicBezTo>
                    <a:pt x="1231" y="7895"/>
                    <a:pt x="1023" y="7413"/>
                    <a:pt x="1219" y="6926"/>
                  </a:cubicBezTo>
                  <a:cubicBezTo>
                    <a:pt x="1235" y="6889"/>
                    <a:pt x="1216" y="6846"/>
                    <a:pt x="1179" y="6831"/>
                  </a:cubicBezTo>
                  <a:cubicBezTo>
                    <a:pt x="1168" y="6827"/>
                    <a:pt x="1158" y="6825"/>
                    <a:pt x="1149" y="6825"/>
                  </a:cubicBezTo>
                  <a:cubicBezTo>
                    <a:pt x="1095" y="6825"/>
                    <a:pt x="1072" y="6893"/>
                    <a:pt x="1058" y="6942"/>
                  </a:cubicBezTo>
                  <a:cubicBezTo>
                    <a:pt x="1056" y="6942"/>
                    <a:pt x="1055" y="6942"/>
                    <a:pt x="1053" y="6942"/>
                  </a:cubicBezTo>
                  <a:cubicBezTo>
                    <a:pt x="1032" y="6942"/>
                    <a:pt x="1012" y="6954"/>
                    <a:pt x="1000" y="6971"/>
                  </a:cubicBezTo>
                  <a:cubicBezTo>
                    <a:pt x="935" y="7068"/>
                    <a:pt x="883" y="7175"/>
                    <a:pt x="828" y="7280"/>
                  </a:cubicBezTo>
                  <a:cubicBezTo>
                    <a:pt x="680" y="7566"/>
                    <a:pt x="527" y="7849"/>
                    <a:pt x="373" y="8133"/>
                  </a:cubicBezTo>
                  <a:cubicBezTo>
                    <a:pt x="1" y="8779"/>
                    <a:pt x="40" y="9187"/>
                    <a:pt x="89" y="9903"/>
                  </a:cubicBezTo>
                  <a:cubicBezTo>
                    <a:pt x="128" y="10335"/>
                    <a:pt x="190" y="10756"/>
                    <a:pt x="311" y="11176"/>
                  </a:cubicBezTo>
                  <a:cubicBezTo>
                    <a:pt x="375" y="11396"/>
                    <a:pt x="437" y="11620"/>
                    <a:pt x="548" y="11822"/>
                  </a:cubicBezTo>
                  <a:cubicBezTo>
                    <a:pt x="692" y="12106"/>
                    <a:pt x="1021" y="12188"/>
                    <a:pt x="1291" y="12312"/>
                  </a:cubicBezTo>
                  <a:cubicBezTo>
                    <a:pt x="1694" y="12482"/>
                    <a:pt x="2101" y="12663"/>
                    <a:pt x="2537" y="12735"/>
                  </a:cubicBezTo>
                  <a:cubicBezTo>
                    <a:pt x="2578" y="12744"/>
                    <a:pt x="2622" y="12748"/>
                    <a:pt x="2663" y="12748"/>
                  </a:cubicBezTo>
                  <a:cubicBezTo>
                    <a:pt x="2868" y="12748"/>
                    <a:pt x="3064" y="12657"/>
                    <a:pt x="3239" y="12552"/>
                  </a:cubicBezTo>
                  <a:cubicBezTo>
                    <a:pt x="3527" y="12384"/>
                    <a:pt x="3827" y="12256"/>
                    <a:pt x="4144" y="12135"/>
                  </a:cubicBezTo>
                  <a:cubicBezTo>
                    <a:pt x="4796" y="11873"/>
                    <a:pt x="5463" y="11647"/>
                    <a:pt x="6127" y="11419"/>
                  </a:cubicBezTo>
                  <a:cubicBezTo>
                    <a:pt x="6444" y="11306"/>
                    <a:pt x="6744" y="11172"/>
                    <a:pt x="7075" y="11104"/>
                  </a:cubicBezTo>
                  <a:cubicBezTo>
                    <a:pt x="7361" y="11046"/>
                    <a:pt x="7650" y="11026"/>
                    <a:pt x="7940" y="11026"/>
                  </a:cubicBezTo>
                  <a:cubicBezTo>
                    <a:pt x="8020" y="11026"/>
                    <a:pt x="8100" y="11027"/>
                    <a:pt x="8180" y="11030"/>
                  </a:cubicBezTo>
                  <a:cubicBezTo>
                    <a:pt x="8674" y="11040"/>
                    <a:pt x="9168" y="11077"/>
                    <a:pt x="9655" y="11176"/>
                  </a:cubicBezTo>
                  <a:cubicBezTo>
                    <a:pt x="9753" y="11190"/>
                    <a:pt x="9849" y="11221"/>
                    <a:pt x="9948" y="11221"/>
                  </a:cubicBezTo>
                  <a:cubicBezTo>
                    <a:pt x="9951" y="11221"/>
                    <a:pt x="9955" y="11221"/>
                    <a:pt x="9958" y="11221"/>
                  </a:cubicBezTo>
                  <a:cubicBezTo>
                    <a:pt x="9982" y="11217"/>
                    <a:pt x="10005" y="11209"/>
                    <a:pt x="10026" y="11195"/>
                  </a:cubicBezTo>
                  <a:cubicBezTo>
                    <a:pt x="10054" y="11211"/>
                    <a:pt x="10085" y="11227"/>
                    <a:pt x="10116" y="11242"/>
                  </a:cubicBezTo>
                  <a:cubicBezTo>
                    <a:pt x="11442" y="11710"/>
                    <a:pt x="11171" y="12300"/>
                    <a:pt x="11769" y="12300"/>
                  </a:cubicBezTo>
                  <a:cubicBezTo>
                    <a:pt x="11854" y="12300"/>
                    <a:pt x="11956" y="12288"/>
                    <a:pt x="12083" y="12262"/>
                  </a:cubicBezTo>
                  <a:cubicBezTo>
                    <a:pt x="12626" y="12213"/>
                    <a:pt x="13171" y="12170"/>
                    <a:pt x="13698" y="12028"/>
                  </a:cubicBezTo>
                  <a:cubicBezTo>
                    <a:pt x="14305" y="11968"/>
                    <a:pt x="14903" y="11869"/>
                    <a:pt x="15512" y="11832"/>
                  </a:cubicBezTo>
                  <a:cubicBezTo>
                    <a:pt x="15589" y="11811"/>
                    <a:pt x="15662" y="11801"/>
                    <a:pt x="15731" y="11801"/>
                  </a:cubicBezTo>
                  <a:cubicBezTo>
                    <a:pt x="16305" y="11801"/>
                    <a:pt x="16581" y="12503"/>
                    <a:pt x="16522" y="13042"/>
                  </a:cubicBezTo>
                  <a:cubicBezTo>
                    <a:pt x="16419" y="13622"/>
                    <a:pt x="16286" y="14202"/>
                    <a:pt x="16144" y="14774"/>
                  </a:cubicBezTo>
                  <a:cubicBezTo>
                    <a:pt x="16136" y="14949"/>
                    <a:pt x="15957" y="15301"/>
                    <a:pt x="16107" y="15437"/>
                  </a:cubicBezTo>
                  <a:cubicBezTo>
                    <a:pt x="16118" y="15438"/>
                    <a:pt x="16129" y="15438"/>
                    <a:pt x="16140" y="15438"/>
                  </a:cubicBezTo>
                  <a:cubicBezTo>
                    <a:pt x="16426" y="15438"/>
                    <a:pt x="16824" y="15043"/>
                    <a:pt x="16975" y="14809"/>
                  </a:cubicBezTo>
                  <a:cubicBezTo>
                    <a:pt x="17341" y="14340"/>
                    <a:pt x="17520" y="13785"/>
                    <a:pt x="17683" y="13223"/>
                  </a:cubicBezTo>
                  <a:cubicBezTo>
                    <a:pt x="17783" y="12916"/>
                    <a:pt x="17960" y="12670"/>
                    <a:pt x="18108" y="12380"/>
                  </a:cubicBezTo>
                  <a:cubicBezTo>
                    <a:pt x="18250" y="12102"/>
                    <a:pt x="18306" y="11791"/>
                    <a:pt x="18436" y="11509"/>
                  </a:cubicBezTo>
                  <a:cubicBezTo>
                    <a:pt x="18845" y="10524"/>
                    <a:pt x="19499" y="9594"/>
                    <a:pt x="19666" y="8530"/>
                  </a:cubicBezTo>
                  <a:cubicBezTo>
                    <a:pt x="19429" y="7829"/>
                    <a:pt x="19324" y="7090"/>
                    <a:pt x="19001" y="6416"/>
                  </a:cubicBezTo>
                  <a:cubicBezTo>
                    <a:pt x="18699" y="5696"/>
                    <a:pt x="18320" y="4992"/>
                    <a:pt x="17644" y="4570"/>
                  </a:cubicBezTo>
                  <a:cubicBezTo>
                    <a:pt x="17421" y="4412"/>
                    <a:pt x="17189" y="4268"/>
                    <a:pt x="16946" y="4138"/>
                  </a:cubicBezTo>
                  <a:cubicBezTo>
                    <a:pt x="16926" y="4124"/>
                    <a:pt x="16905" y="4109"/>
                    <a:pt x="16884" y="4093"/>
                  </a:cubicBezTo>
                  <a:cubicBezTo>
                    <a:pt x="16865" y="4070"/>
                    <a:pt x="16837" y="4058"/>
                    <a:pt x="16808" y="4058"/>
                  </a:cubicBezTo>
                  <a:cubicBezTo>
                    <a:pt x="16801" y="4058"/>
                    <a:pt x="16793" y="4058"/>
                    <a:pt x="16786" y="4060"/>
                  </a:cubicBezTo>
                  <a:cubicBezTo>
                    <a:pt x="16652" y="4002"/>
                    <a:pt x="16522" y="3935"/>
                    <a:pt x="16397" y="3861"/>
                  </a:cubicBezTo>
                  <a:cubicBezTo>
                    <a:pt x="16377" y="3834"/>
                    <a:pt x="16346" y="3821"/>
                    <a:pt x="16315" y="3821"/>
                  </a:cubicBezTo>
                  <a:cubicBezTo>
                    <a:pt x="16295" y="3821"/>
                    <a:pt x="16275" y="3827"/>
                    <a:pt x="16257" y="3838"/>
                  </a:cubicBezTo>
                  <a:cubicBezTo>
                    <a:pt x="15969" y="3686"/>
                    <a:pt x="15681" y="3538"/>
                    <a:pt x="15397" y="3379"/>
                  </a:cubicBezTo>
                  <a:cubicBezTo>
                    <a:pt x="15317" y="3328"/>
                    <a:pt x="15221" y="3303"/>
                    <a:pt x="15125" y="3303"/>
                  </a:cubicBezTo>
                  <a:cubicBezTo>
                    <a:pt x="15117" y="3303"/>
                    <a:pt x="15110" y="3303"/>
                    <a:pt x="15103" y="3303"/>
                  </a:cubicBezTo>
                  <a:cubicBezTo>
                    <a:pt x="15055" y="3227"/>
                    <a:pt x="14930" y="3153"/>
                    <a:pt x="14698" y="3091"/>
                  </a:cubicBezTo>
                  <a:cubicBezTo>
                    <a:pt x="13874" y="2686"/>
                    <a:pt x="12988" y="2401"/>
                    <a:pt x="12063" y="2401"/>
                  </a:cubicBezTo>
                  <a:cubicBezTo>
                    <a:pt x="12040" y="2401"/>
                    <a:pt x="12017" y="2402"/>
                    <a:pt x="11994" y="2402"/>
                  </a:cubicBezTo>
                  <a:cubicBezTo>
                    <a:pt x="11746" y="2409"/>
                    <a:pt x="11518" y="2415"/>
                    <a:pt x="11305" y="2415"/>
                  </a:cubicBezTo>
                  <a:cubicBezTo>
                    <a:pt x="10168" y="2415"/>
                    <a:pt x="9454" y="2259"/>
                    <a:pt x="8382" y="1377"/>
                  </a:cubicBezTo>
                  <a:cubicBezTo>
                    <a:pt x="7851" y="884"/>
                    <a:pt x="7139" y="738"/>
                    <a:pt x="6491" y="472"/>
                  </a:cubicBezTo>
                  <a:cubicBezTo>
                    <a:pt x="6200" y="294"/>
                    <a:pt x="5141" y="1"/>
                    <a:pt x="4511" y="1"/>
                  </a:cubicBezTo>
                  <a:close/>
                  <a:moveTo>
                    <a:pt x="12827" y="15501"/>
                  </a:moveTo>
                  <a:cubicBezTo>
                    <a:pt x="12448" y="15501"/>
                    <a:pt x="12081" y="15677"/>
                    <a:pt x="11787" y="15916"/>
                  </a:cubicBezTo>
                  <a:cubicBezTo>
                    <a:pt x="11661" y="16006"/>
                    <a:pt x="11239" y="16011"/>
                    <a:pt x="11332" y="16229"/>
                  </a:cubicBezTo>
                  <a:cubicBezTo>
                    <a:pt x="11396" y="16301"/>
                    <a:pt x="11494" y="16313"/>
                    <a:pt x="11594" y="16313"/>
                  </a:cubicBezTo>
                  <a:cubicBezTo>
                    <a:pt x="11639" y="16313"/>
                    <a:pt x="11684" y="16310"/>
                    <a:pt x="11727" y="16310"/>
                  </a:cubicBezTo>
                  <a:cubicBezTo>
                    <a:pt x="11757" y="16310"/>
                    <a:pt x="11786" y="16311"/>
                    <a:pt x="11813" y="16315"/>
                  </a:cubicBezTo>
                  <a:cubicBezTo>
                    <a:pt x="12103" y="16315"/>
                    <a:pt x="12389" y="16354"/>
                    <a:pt x="12677" y="16360"/>
                  </a:cubicBezTo>
                  <a:cubicBezTo>
                    <a:pt x="12957" y="16319"/>
                    <a:pt x="14346" y="16443"/>
                    <a:pt x="13652" y="15912"/>
                  </a:cubicBezTo>
                  <a:cubicBezTo>
                    <a:pt x="13502" y="15778"/>
                    <a:pt x="13364" y="15616"/>
                    <a:pt x="13169" y="15552"/>
                  </a:cubicBezTo>
                  <a:cubicBezTo>
                    <a:pt x="13055" y="15517"/>
                    <a:pt x="12940" y="15501"/>
                    <a:pt x="12827" y="1550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64"/>
            <p:cNvSpPr/>
            <p:nvPr/>
          </p:nvSpPr>
          <p:spPr>
            <a:xfrm>
              <a:off x="3694955" y="3160159"/>
              <a:ext cx="345990" cy="443914"/>
            </a:xfrm>
            <a:custGeom>
              <a:avLst/>
              <a:gdLst/>
              <a:ahLst/>
              <a:cxnLst/>
              <a:rect l="l" t="t" r="r" b="b"/>
              <a:pathLst>
                <a:path w="8985" h="11528" extrusionOk="0">
                  <a:moveTo>
                    <a:pt x="2326" y="1"/>
                  </a:moveTo>
                  <a:cubicBezTo>
                    <a:pt x="2045" y="1"/>
                    <a:pt x="1694" y="329"/>
                    <a:pt x="1468" y="483"/>
                  </a:cubicBezTo>
                  <a:cubicBezTo>
                    <a:pt x="1079" y="816"/>
                    <a:pt x="583" y="979"/>
                    <a:pt x="198" y="1312"/>
                  </a:cubicBezTo>
                  <a:cubicBezTo>
                    <a:pt x="195" y="1312"/>
                    <a:pt x="192" y="1312"/>
                    <a:pt x="188" y="1312"/>
                  </a:cubicBezTo>
                  <a:cubicBezTo>
                    <a:pt x="82" y="1312"/>
                    <a:pt x="0" y="1439"/>
                    <a:pt x="54" y="1534"/>
                  </a:cubicBezTo>
                  <a:cubicBezTo>
                    <a:pt x="5" y="1631"/>
                    <a:pt x="338" y="2084"/>
                    <a:pt x="431" y="2133"/>
                  </a:cubicBezTo>
                  <a:cubicBezTo>
                    <a:pt x="636" y="2477"/>
                    <a:pt x="799" y="2845"/>
                    <a:pt x="1009" y="3188"/>
                  </a:cubicBezTo>
                  <a:cubicBezTo>
                    <a:pt x="1110" y="3326"/>
                    <a:pt x="1245" y="3744"/>
                    <a:pt x="1408" y="3764"/>
                  </a:cubicBezTo>
                  <a:cubicBezTo>
                    <a:pt x="1700" y="3760"/>
                    <a:pt x="1951" y="3526"/>
                    <a:pt x="2210" y="3408"/>
                  </a:cubicBezTo>
                  <a:cubicBezTo>
                    <a:pt x="2669" y="3141"/>
                    <a:pt x="3128" y="2828"/>
                    <a:pt x="3432" y="2386"/>
                  </a:cubicBezTo>
                  <a:cubicBezTo>
                    <a:pt x="3640" y="2090"/>
                    <a:pt x="3344" y="1826"/>
                    <a:pt x="3259" y="1534"/>
                  </a:cubicBezTo>
                  <a:lnTo>
                    <a:pt x="3259" y="1532"/>
                  </a:lnTo>
                  <a:cubicBezTo>
                    <a:pt x="3218" y="1421"/>
                    <a:pt x="3177" y="1310"/>
                    <a:pt x="3132" y="1201"/>
                  </a:cubicBezTo>
                  <a:lnTo>
                    <a:pt x="3132" y="1201"/>
                  </a:lnTo>
                  <a:cubicBezTo>
                    <a:pt x="3147" y="1206"/>
                    <a:pt x="3163" y="1208"/>
                    <a:pt x="3180" y="1208"/>
                  </a:cubicBezTo>
                  <a:cubicBezTo>
                    <a:pt x="3276" y="1208"/>
                    <a:pt x="3394" y="1137"/>
                    <a:pt x="3480" y="1108"/>
                  </a:cubicBezTo>
                  <a:cubicBezTo>
                    <a:pt x="3665" y="1001"/>
                    <a:pt x="3990" y="1030"/>
                    <a:pt x="4078" y="816"/>
                  </a:cubicBezTo>
                  <a:cubicBezTo>
                    <a:pt x="4113" y="808"/>
                    <a:pt x="4149" y="805"/>
                    <a:pt x="4186" y="805"/>
                  </a:cubicBezTo>
                  <a:cubicBezTo>
                    <a:pt x="4275" y="805"/>
                    <a:pt x="4368" y="822"/>
                    <a:pt x="4455" y="822"/>
                  </a:cubicBezTo>
                  <a:cubicBezTo>
                    <a:pt x="4532" y="822"/>
                    <a:pt x="4605" y="808"/>
                    <a:pt x="4667" y="757"/>
                  </a:cubicBezTo>
                  <a:cubicBezTo>
                    <a:pt x="4932" y="822"/>
                    <a:pt x="5156" y="995"/>
                    <a:pt x="5395" y="1117"/>
                  </a:cubicBezTo>
                  <a:cubicBezTo>
                    <a:pt x="5650" y="1386"/>
                    <a:pt x="5724" y="1767"/>
                    <a:pt x="5831" y="2104"/>
                  </a:cubicBezTo>
                  <a:cubicBezTo>
                    <a:pt x="5861" y="2142"/>
                    <a:pt x="5902" y="2158"/>
                    <a:pt x="5944" y="2158"/>
                  </a:cubicBezTo>
                  <a:cubicBezTo>
                    <a:pt x="6026" y="2158"/>
                    <a:pt x="6109" y="2094"/>
                    <a:pt x="6102" y="2001"/>
                  </a:cubicBezTo>
                  <a:cubicBezTo>
                    <a:pt x="6080" y="1849"/>
                    <a:pt x="6123" y="1652"/>
                    <a:pt x="6016" y="1530"/>
                  </a:cubicBezTo>
                  <a:cubicBezTo>
                    <a:pt x="5891" y="685"/>
                    <a:pt x="5187" y="462"/>
                    <a:pt x="4432" y="413"/>
                  </a:cubicBezTo>
                  <a:cubicBezTo>
                    <a:pt x="4152" y="425"/>
                    <a:pt x="3552" y="407"/>
                    <a:pt x="3257" y="596"/>
                  </a:cubicBezTo>
                  <a:cubicBezTo>
                    <a:pt x="3250" y="595"/>
                    <a:pt x="3243" y="595"/>
                    <a:pt x="3236" y="595"/>
                  </a:cubicBezTo>
                  <a:cubicBezTo>
                    <a:pt x="3214" y="595"/>
                    <a:pt x="3193" y="599"/>
                    <a:pt x="3173" y="609"/>
                  </a:cubicBezTo>
                  <a:cubicBezTo>
                    <a:pt x="3097" y="648"/>
                    <a:pt x="2990" y="672"/>
                    <a:pt x="2912" y="724"/>
                  </a:cubicBezTo>
                  <a:cubicBezTo>
                    <a:pt x="2834" y="569"/>
                    <a:pt x="2749" y="419"/>
                    <a:pt x="2659" y="273"/>
                  </a:cubicBezTo>
                  <a:cubicBezTo>
                    <a:pt x="2577" y="74"/>
                    <a:pt x="2459" y="1"/>
                    <a:pt x="2326" y="1"/>
                  </a:cubicBezTo>
                  <a:close/>
                  <a:moveTo>
                    <a:pt x="6855" y="4632"/>
                  </a:moveTo>
                  <a:cubicBezTo>
                    <a:pt x="6822" y="4632"/>
                    <a:pt x="6789" y="4643"/>
                    <a:pt x="6761" y="4667"/>
                  </a:cubicBezTo>
                  <a:cubicBezTo>
                    <a:pt x="6681" y="4768"/>
                    <a:pt x="6600" y="5073"/>
                    <a:pt x="6689" y="5213"/>
                  </a:cubicBezTo>
                  <a:cubicBezTo>
                    <a:pt x="6709" y="5281"/>
                    <a:pt x="6734" y="5348"/>
                    <a:pt x="6759" y="5410"/>
                  </a:cubicBezTo>
                  <a:cubicBezTo>
                    <a:pt x="6786" y="5452"/>
                    <a:pt x="6832" y="5478"/>
                    <a:pt x="6882" y="5478"/>
                  </a:cubicBezTo>
                  <a:cubicBezTo>
                    <a:pt x="6885" y="5478"/>
                    <a:pt x="6889" y="5478"/>
                    <a:pt x="6892" y="5478"/>
                  </a:cubicBezTo>
                  <a:cubicBezTo>
                    <a:pt x="7026" y="5729"/>
                    <a:pt x="7246" y="6073"/>
                    <a:pt x="7388" y="6118"/>
                  </a:cubicBezTo>
                  <a:cubicBezTo>
                    <a:pt x="7514" y="6231"/>
                    <a:pt x="7705" y="6568"/>
                    <a:pt x="7868" y="6570"/>
                  </a:cubicBezTo>
                  <a:cubicBezTo>
                    <a:pt x="7882" y="6587"/>
                    <a:pt x="7894" y="6605"/>
                    <a:pt x="7907" y="6622"/>
                  </a:cubicBezTo>
                  <a:cubicBezTo>
                    <a:pt x="7942" y="6671"/>
                    <a:pt x="7975" y="6721"/>
                    <a:pt x="8007" y="6770"/>
                  </a:cubicBezTo>
                  <a:cubicBezTo>
                    <a:pt x="7989" y="6912"/>
                    <a:pt x="8110" y="7037"/>
                    <a:pt x="8143" y="7171"/>
                  </a:cubicBezTo>
                  <a:cubicBezTo>
                    <a:pt x="8330" y="7648"/>
                    <a:pt x="8437" y="8167"/>
                    <a:pt x="8306" y="8671"/>
                  </a:cubicBezTo>
                  <a:cubicBezTo>
                    <a:pt x="8279" y="9029"/>
                    <a:pt x="8172" y="9376"/>
                    <a:pt x="7997" y="9691"/>
                  </a:cubicBezTo>
                  <a:cubicBezTo>
                    <a:pt x="7851" y="9895"/>
                    <a:pt x="7676" y="10082"/>
                    <a:pt x="7563" y="10312"/>
                  </a:cubicBezTo>
                  <a:cubicBezTo>
                    <a:pt x="7458" y="10364"/>
                    <a:pt x="7440" y="10498"/>
                    <a:pt x="7362" y="10578"/>
                  </a:cubicBezTo>
                  <a:cubicBezTo>
                    <a:pt x="6962" y="10886"/>
                    <a:pt x="7008" y="10895"/>
                    <a:pt x="7008" y="11386"/>
                  </a:cubicBezTo>
                  <a:cubicBezTo>
                    <a:pt x="7053" y="11487"/>
                    <a:pt x="7104" y="11528"/>
                    <a:pt x="7157" y="11528"/>
                  </a:cubicBezTo>
                  <a:cubicBezTo>
                    <a:pt x="7348" y="11528"/>
                    <a:pt x="7574" y="11013"/>
                    <a:pt x="7685" y="10899"/>
                  </a:cubicBezTo>
                  <a:cubicBezTo>
                    <a:pt x="7687" y="10899"/>
                    <a:pt x="7690" y="10899"/>
                    <a:pt x="7692" y="10899"/>
                  </a:cubicBezTo>
                  <a:cubicBezTo>
                    <a:pt x="7866" y="10899"/>
                    <a:pt x="7937" y="10687"/>
                    <a:pt x="8034" y="10572"/>
                  </a:cubicBezTo>
                  <a:cubicBezTo>
                    <a:pt x="8117" y="10434"/>
                    <a:pt x="8236" y="10300"/>
                    <a:pt x="8265" y="10140"/>
                  </a:cubicBezTo>
                  <a:cubicBezTo>
                    <a:pt x="8742" y="9292"/>
                    <a:pt x="8985" y="8270"/>
                    <a:pt x="8734" y="7311"/>
                  </a:cubicBezTo>
                  <a:cubicBezTo>
                    <a:pt x="8690" y="7136"/>
                    <a:pt x="8433" y="6496"/>
                    <a:pt x="8248" y="6480"/>
                  </a:cubicBezTo>
                  <a:cubicBezTo>
                    <a:pt x="8001" y="6099"/>
                    <a:pt x="7578" y="5883"/>
                    <a:pt x="7314" y="5519"/>
                  </a:cubicBezTo>
                  <a:cubicBezTo>
                    <a:pt x="7172" y="5303"/>
                    <a:pt x="6973" y="5075"/>
                    <a:pt x="7012" y="4801"/>
                  </a:cubicBezTo>
                  <a:cubicBezTo>
                    <a:pt x="7024" y="4705"/>
                    <a:pt x="6940" y="4632"/>
                    <a:pt x="6855" y="4632"/>
                  </a:cubicBezTo>
                  <a:close/>
                </a:path>
              </a:pathLst>
            </a:custGeom>
            <a:solidFill>
              <a:srgbClr val="E0E8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64"/>
            <p:cNvSpPr/>
            <p:nvPr/>
          </p:nvSpPr>
          <p:spPr>
            <a:xfrm>
              <a:off x="3692760" y="3180646"/>
              <a:ext cx="332589" cy="422851"/>
            </a:xfrm>
            <a:custGeom>
              <a:avLst/>
              <a:gdLst/>
              <a:ahLst/>
              <a:cxnLst/>
              <a:rect l="l" t="t" r="r" b="b"/>
              <a:pathLst>
                <a:path w="8637" h="10981" extrusionOk="0">
                  <a:moveTo>
                    <a:pt x="3603" y="20"/>
                  </a:moveTo>
                  <a:cubicBezTo>
                    <a:pt x="3594" y="20"/>
                    <a:pt x="3584" y="21"/>
                    <a:pt x="3574" y="25"/>
                  </a:cubicBezTo>
                  <a:cubicBezTo>
                    <a:pt x="3570" y="25"/>
                    <a:pt x="3566" y="25"/>
                    <a:pt x="3563" y="25"/>
                  </a:cubicBezTo>
                  <a:cubicBezTo>
                    <a:pt x="3531" y="25"/>
                    <a:pt x="3501" y="33"/>
                    <a:pt x="3475" y="46"/>
                  </a:cubicBezTo>
                  <a:cubicBezTo>
                    <a:pt x="3467" y="48"/>
                    <a:pt x="3460" y="50"/>
                    <a:pt x="3456" y="52"/>
                  </a:cubicBezTo>
                  <a:cubicBezTo>
                    <a:pt x="3452" y="52"/>
                    <a:pt x="3448" y="51"/>
                    <a:pt x="3444" y="51"/>
                  </a:cubicBezTo>
                  <a:cubicBezTo>
                    <a:pt x="3424" y="51"/>
                    <a:pt x="3404" y="56"/>
                    <a:pt x="3386" y="66"/>
                  </a:cubicBezTo>
                  <a:cubicBezTo>
                    <a:pt x="3376" y="72"/>
                    <a:pt x="3368" y="81"/>
                    <a:pt x="3360" y="91"/>
                  </a:cubicBezTo>
                  <a:cubicBezTo>
                    <a:pt x="3341" y="79"/>
                    <a:pt x="3321" y="73"/>
                    <a:pt x="3300" y="73"/>
                  </a:cubicBezTo>
                  <a:cubicBezTo>
                    <a:pt x="3264" y="73"/>
                    <a:pt x="3229" y="92"/>
                    <a:pt x="3209" y="126"/>
                  </a:cubicBezTo>
                  <a:cubicBezTo>
                    <a:pt x="2993" y="138"/>
                    <a:pt x="3144" y="486"/>
                    <a:pt x="3201" y="595"/>
                  </a:cubicBezTo>
                  <a:cubicBezTo>
                    <a:pt x="3222" y="618"/>
                    <a:pt x="3250" y="630"/>
                    <a:pt x="3279" y="630"/>
                  </a:cubicBezTo>
                  <a:cubicBezTo>
                    <a:pt x="3309" y="630"/>
                    <a:pt x="3339" y="618"/>
                    <a:pt x="3360" y="593"/>
                  </a:cubicBezTo>
                  <a:cubicBezTo>
                    <a:pt x="3379" y="611"/>
                    <a:pt x="3402" y="619"/>
                    <a:pt x="3425" y="619"/>
                  </a:cubicBezTo>
                  <a:cubicBezTo>
                    <a:pt x="3478" y="619"/>
                    <a:pt x="3529" y="575"/>
                    <a:pt x="3524" y="513"/>
                  </a:cubicBezTo>
                  <a:lnTo>
                    <a:pt x="3524" y="513"/>
                  </a:lnTo>
                  <a:cubicBezTo>
                    <a:pt x="3543" y="528"/>
                    <a:pt x="3565" y="535"/>
                    <a:pt x="3586" y="535"/>
                  </a:cubicBezTo>
                  <a:cubicBezTo>
                    <a:pt x="3628" y="535"/>
                    <a:pt x="3669" y="508"/>
                    <a:pt x="3683" y="463"/>
                  </a:cubicBezTo>
                  <a:cubicBezTo>
                    <a:pt x="3687" y="445"/>
                    <a:pt x="3687" y="424"/>
                    <a:pt x="3683" y="406"/>
                  </a:cubicBezTo>
                  <a:lnTo>
                    <a:pt x="3683" y="406"/>
                  </a:lnTo>
                  <a:cubicBezTo>
                    <a:pt x="3738" y="445"/>
                    <a:pt x="3790" y="469"/>
                    <a:pt x="3827" y="472"/>
                  </a:cubicBezTo>
                  <a:cubicBezTo>
                    <a:pt x="3862" y="481"/>
                    <a:pt x="3904" y="490"/>
                    <a:pt x="3945" y="490"/>
                  </a:cubicBezTo>
                  <a:cubicBezTo>
                    <a:pt x="4003" y="490"/>
                    <a:pt x="4057" y="472"/>
                    <a:pt x="4084" y="416"/>
                  </a:cubicBezTo>
                  <a:cubicBezTo>
                    <a:pt x="4100" y="418"/>
                    <a:pt x="4119" y="420"/>
                    <a:pt x="4137" y="420"/>
                  </a:cubicBezTo>
                  <a:cubicBezTo>
                    <a:pt x="4203" y="420"/>
                    <a:pt x="4271" y="400"/>
                    <a:pt x="4273" y="321"/>
                  </a:cubicBezTo>
                  <a:cubicBezTo>
                    <a:pt x="4273" y="268"/>
                    <a:pt x="4230" y="225"/>
                    <a:pt x="4176" y="225"/>
                  </a:cubicBezTo>
                  <a:cubicBezTo>
                    <a:pt x="4171" y="225"/>
                    <a:pt x="4165" y="225"/>
                    <a:pt x="4160" y="225"/>
                  </a:cubicBezTo>
                  <a:cubicBezTo>
                    <a:pt x="4017" y="225"/>
                    <a:pt x="3869" y="199"/>
                    <a:pt x="3750" y="116"/>
                  </a:cubicBezTo>
                  <a:cubicBezTo>
                    <a:pt x="3701" y="85"/>
                    <a:pt x="3662" y="20"/>
                    <a:pt x="3603" y="20"/>
                  </a:cubicBezTo>
                  <a:close/>
                  <a:moveTo>
                    <a:pt x="5999" y="695"/>
                  </a:moveTo>
                  <a:cubicBezTo>
                    <a:pt x="5962" y="695"/>
                    <a:pt x="5926" y="713"/>
                    <a:pt x="5911" y="753"/>
                  </a:cubicBezTo>
                  <a:cubicBezTo>
                    <a:pt x="5890" y="856"/>
                    <a:pt x="5884" y="961"/>
                    <a:pt x="5847" y="1062"/>
                  </a:cubicBezTo>
                  <a:cubicBezTo>
                    <a:pt x="5810" y="1138"/>
                    <a:pt x="5769" y="1266"/>
                    <a:pt x="5882" y="1294"/>
                  </a:cubicBezTo>
                  <a:cubicBezTo>
                    <a:pt x="5876" y="1325"/>
                    <a:pt x="5880" y="1356"/>
                    <a:pt x="5894" y="1383"/>
                  </a:cubicBezTo>
                  <a:cubicBezTo>
                    <a:pt x="5902" y="1399"/>
                    <a:pt x="5917" y="1412"/>
                    <a:pt x="5933" y="1420"/>
                  </a:cubicBezTo>
                  <a:cubicBezTo>
                    <a:pt x="5941" y="1502"/>
                    <a:pt x="5867" y="1597"/>
                    <a:pt x="5933" y="1667"/>
                  </a:cubicBezTo>
                  <a:cubicBezTo>
                    <a:pt x="5957" y="1687"/>
                    <a:pt x="5979" y="1695"/>
                    <a:pt x="6000" y="1695"/>
                  </a:cubicBezTo>
                  <a:cubicBezTo>
                    <a:pt x="6069" y="1695"/>
                    <a:pt x="6123" y="1603"/>
                    <a:pt x="6147" y="1537"/>
                  </a:cubicBezTo>
                  <a:cubicBezTo>
                    <a:pt x="6178" y="1457"/>
                    <a:pt x="6240" y="1327"/>
                    <a:pt x="6131" y="1282"/>
                  </a:cubicBezTo>
                  <a:cubicBezTo>
                    <a:pt x="6116" y="1169"/>
                    <a:pt x="6164" y="1027"/>
                    <a:pt x="6100" y="926"/>
                  </a:cubicBezTo>
                  <a:cubicBezTo>
                    <a:pt x="6100" y="877"/>
                    <a:pt x="6104" y="827"/>
                    <a:pt x="6098" y="778"/>
                  </a:cubicBezTo>
                  <a:cubicBezTo>
                    <a:pt x="6091" y="724"/>
                    <a:pt x="6044" y="695"/>
                    <a:pt x="5999" y="695"/>
                  </a:cubicBezTo>
                  <a:close/>
                  <a:moveTo>
                    <a:pt x="1462" y="0"/>
                  </a:moveTo>
                  <a:cubicBezTo>
                    <a:pt x="1422" y="0"/>
                    <a:pt x="1381" y="20"/>
                    <a:pt x="1362" y="64"/>
                  </a:cubicBezTo>
                  <a:cubicBezTo>
                    <a:pt x="1113" y="202"/>
                    <a:pt x="895" y="404"/>
                    <a:pt x="630" y="523"/>
                  </a:cubicBezTo>
                  <a:cubicBezTo>
                    <a:pt x="525" y="574"/>
                    <a:pt x="424" y="630"/>
                    <a:pt x="325" y="690"/>
                  </a:cubicBezTo>
                  <a:cubicBezTo>
                    <a:pt x="212" y="749"/>
                    <a:pt x="0" y="846"/>
                    <a:pt x="119" y="998"/>
                  </a:cubicBezTo>
                  <a:cubicBezTo>
                    <a:pt x="309" y="1210"/>
                    <a:pt x="414" y="1471"/>
                    <a:pt x="545" y="1718"/>
                  </a:cubicBezTo>
                  <a:cubicBezTo>
                    <a:pt x="716" y="1998"/>
                    <a:pt x="862" y="2290"/>
                    <a:pt x="1035" y="2568"/>
                  </a:cubicBezTo>
                  <a:cubicBezTo>
                    <a:pt x="1125" y="2716"/>
                    <a:pt x="1210" y="2868"/>
                    <a:pt x="1282" y="3027"/>
                  </a:cubicBezTo>
                  <a:cubicBezTo>
                    <a:pt x="1323" y="3099"/>
                    <a:pt x="1358" y="3189"/>
                    <a:pt x="1436" y="3228"/>
                  </a:cubicBezTo>
                  <a:cubicBezTo>
                    <a:pt x="1457" y="3233"/>
                    <a:pt x="1478" y="3235"/>
                    <a:pt x="1500" y="3235"/>
                  </a:cubicBezTo>
                  <a:cubicBezTo>
                    <a:pt x="1764" y="3235"/>
                    <a:pt x="2036" y="2925"/>
                    <a:pt x="2282" y="2835"/>
                  </a:cubicBezTo>
                  <a:cubicBezTo>
                    <a:pt x="2391" y="2782"/>
                    <a:pt x="2502" y="2730"/>
                    <a:pt x="2611" y="2677"/>
                  </a:cubicBezTo>
                  <a:cubicBezTo>
                    <a:pt x="2732" y="2607"/>
                    <a:pt x="3084" y="2516"/>
                    <a:pt x="2915" y="2325"/>
                  </a:cubicBezTo>
                  <a:cubicBezTo>
                    <a:pt x="2590" y="2167"/>
                    <a:pt x="2343" y="1889"/>
                    <a:pt x="2140" y="1595"/>
                  </a:cubicBezTo>
                  <a:cubicBezTo>
                    <a:pt x="1922" y="1264"/>
                    <a:pt x="1759" y="897"/>
                    <a:pt x="1660" y="515"/>
                  </a:cubicBezTo>
                  <a:cubicBezTo>
                    <a:pt x="1629" y="381"/>
                    <a:pt x="1588" y="247"/>
                    <a:pt x="1578" y="112"/>
                  </a:cubicBezTo>
                  <a:cubicBezTo>
                    <a:pt x="1579" y="41"/>
                    <a:pt x="1521" y="0"/>
                    <a:pt x="1462" y="0"/>
                  </a:cubicBezTo>
                  <a:close/>
                  <a:moveTo>
                    <a:pt x="6946" y="4164"/>
                  </a:moveTo>
                  <a:cubicBezTo>
                    <a:pt x="6848" y="4164"/>
                    <a:pt x="6755" y="4320"/>
                    <a:pt x="6717" y="4409"/>
                  </a:cubicBezTo>
                  <a:cubicBezTo>
                    <a:pt x="6655" y="4629"/>
                    <a:pt x="6818" y="4841"/>
                    <a:pt x="6937" y="5014"/>
                  </a:cubicBezTo>
                  <a:cubicBezTo>
                    <a:pt x="7176" y="5360"/>
                    <a:pt x="7523" y="5600"/>
                    <a:pt x="7811" y="5899"/>
                  </a:cubicBezTo>
                  <a:cubicBezTo>
                    <a:pt x="7906" y="6008"/>
                    <a:pt x="7978" y="6133"/>
                    <a:pt x="8025" y="6271"/>
                  </a:cubicBezTo>
                  <a:cubicBezTo>
                    <a:pt x="8042" y="6320"/>
                    <a:pt x="8054" y="6378"/>
                    <a:pt x="8104" y="6409"/>
                  </a:cubicBezTo>
                  <a:cubicBezTo>
                    <a:pt x="8095" y="6425"/>
                    <a:pt x="8087" y="6444"/>
                    <a:pt x="8081" y="6460"/>
                  </a:cubicBezTo>
                  <a:cubicBezTo>
                    <a:pt x="8064" y="6510"/>
                    <a:pt x="8050" y="6571"/>
                    <a:pt x="8085" y="6614"/>
                  </a:cubicBezTo>
                  <a:lnTo>
                    <a:pt x="8087" y="6614"/>
                  </a:lnTo>
                  <a:cubicBezTo>
                    <a:pt x="8107" y="6641"/>
                    <a:pt x="8136" y="6653"/>
                    <a:pt x="8166" y="6653"/>
                  </a:cubicBezTo>
                  <a:cubicBezTo>
                    <a:pt x="8217" y="6653"/>
                    <a:pt x="8268" y="6616"/>
                    <a:pt x="8268" y="6557"/>
                  </a:cubicBezTo>
                  <a:cubicBezTo>
                    <a:pt x="8258" y="6505"/>
                    <a:pt x="8299" y="6460"/>
                    <a:pt x="8328" y="6421"/>
                  </a:cubicBezTo>
                  <a:cubicBezTo>
                    <a:pt x="8400" y="6302"/>
                    <a:pt x="8636" y="6355"/>
                    <a:pt x="8630" y="6191"/>
                  </a:cubicBezTo>
                  <a:cubicBezTo>
                    <a:pt x="8581" y="6047"/>
                    <a:pt x="8379" y="6020"/>
                    <a:pt x="8283" y="5909"/>
                  </a:cubicBezTo>
                  <a:cubicBezTo>
                    <a:pt x="7976" y="5580"/>
                    <a:pt x="7717" y="5211"/>
                    <a:pt x="7392" y="4899"/>
                  </a:cubicBezTo>
                  <a:cubicBezTo>
                    <a:pt x="7207" y="4714"/>
                    <a:pt x="7118" y="4473"/>
                    <a:pt x="7046" y="4228"/>
                  </a:cubicBezTo>
                  <a:cubicBezTo>
                    <a:pt x="7014" y="4182"/>
                    <a:pt x="6980" y="4164"/>
                    <a:pt x="6946" y="4164"/>
                  </a:cubicBezTo>
                  <a:close/>
                  <a:moveTo>
                    <a:pt x="8384" y="9385"/>
                  </a:moveTo>
                  <a:cubicBezTo>
                    <a:pt x="8362" y="9385"/>
                    <a:pt x="8339" y="9394"/>
                    <a:pt x="8320" y="9414"/>
                  </a:cubicBezTo>
                  <a:cubicBezTo>
                    <a:pt x="8277" y="9463"/>
                    <a:pt x="8218" y="9489"/>
                    <a:pt x="8157" y="9489"/>
                  </a:cubicBezTo>
                  <a:cubicBezTo>
                    <a:pt x="8124" y="9489"/>
                    <a:pt x="8089" y="9481"/>
                    <a:pt x="8058" y="9464"/>
                  </a:cubicBezTo>
                  <a:cubicBezTo>
                    <a:pt x="8028" y="9414"/>
                    <a:pt x="7991" y="9394"/>
                    <a:pt x="7958" y="9394"/>
                  </a:cubicBezTo>
                  <a:cubicBezTo>
                    <a:pt x="7934" y="9394"/>
                    <a:pt x="7911" y="9405"/>
                    <a:pt x="7894" y="9423"/>
                  </a:cubicBezTo>
                  <a:cubicBezTo>
                    <a:pt x="7883" y="9416"/>
                    <a:pt x="7871" y="9414"/>
                    <a:pt x="7859" y="9414"/>
                  </a:cubicBezTo>
                  <a:cubicBezTo>
                    <a:pt x="7776" y="9414"/>
                    <a:pt x="7735" y="9511"/>
                    <a:pt x="7779" y="9577"/>
                  </a:cubicBezTo>
                  <a:cubicBezTo>
                    <a:pt x="7717" y="9836"/>
                    <a:pt x="7344" y="10073"/>
                    <a:pt x="7143" y="10247"/>
                  </a:cubicBezTo>
                  <a:cubicBezTo>
                    <a:pt x="6984" y="10361"/>
                    <a:pt x="7149" y="10583"/>
                    <a:pt x="7207" y="10712"/>
                  </a:cubicBezTo>
                  <a:cubicBezTo>
                    <a:pt x="7172" y="10752"/>
                    <a:pt x="7131" y="10786"/>
                    <a:pt x="7098" y="10826"/>
                  </a:cubicBezTo>
                  <a:cubicBezTo>
                    <a:pt x="7065" y="10869"/>
                    <a:pt x="7071" y="10928"/>
                    <a:pt x="7114" y="10961"/>
                  </a:cubicBezTo>
                  <a:cubicBezTo>
                    <a:pt x="7134" y="10975"/>
                    <a:pt x="7153" y="10981"/>
                    <a:pt x="7171" y="10981"/>
                  </a:cubicBezTo>
                  <a:cubicBezTo>
                    <a:pt x="7249" y="10981"/>
                    <a:pt x="7313" y="10876"/>
                    <a:pt x="7371" y="10828"/>
                  </a:cubicBezTo>
                  <a:cubicBezTo>
                    <a:pt x="7519" y="10673"/>
                    <a:pt x="7678" y="10533"/>
                    <a:pt x="7826" y="10379"/>
                  </a:cubicBezTo>
                  <a:cubicBezTo>
                    <a:pt x="7953" y="10233"/>
                    <a:pt x="8075" y="10081"/>
                    <a:pt x="8194" y="9929"/>
                  </a:cubicBezTo>
                  <a:cubicBezTo>
                    <a:pt x="8266" y="9848"/>
                    <a:pt x="8293" y="9739"/>
                    <a:pt x="8227" y="9680"/>
                  </a:cubicBezTo>
                  <a:cubicBezTo>
                    <a:pt x="8315" y="9665"/>
                    <a:pt x="8396" y="9620"/>
                    <a:pt x="8455" y="9552"/>
                  </a:cubicBezTo>
                  <a:cubicBezTo>
                    <a:pt x="8525" y="9484"/>
                    <a:pt x="8458" y="9385"/>
                    <a:pt x="8384" y="9385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64"/>
            <p:cNvSpPr/>
            <p:nvPr/>
          </p:nvSpPr>
          <p:spPr>
            <a:xfrm>
              <a:off x="2505550" y="3007860"/>
              <a:ext cx="365321" cy="348955"/>
            </a:xfrm>
            <a:custGeom>
              <a:avLst/>
              <a:gdLst/>
              <a:ahLst/>
              <a:cxnLst/>
              <a:rect l="l" t="t" r="r" b="b"/>
              <a:pathLst>
                <a:path w="9487" h="9062" extrusionOk="0">
                  <a:moveTo>
                    <a:pt x="7329" y="1"/>
                  </a:moveTo>
                  <a:cubicBezTo>
                    <a:pt x="7273" y="1"/>
                    <a:pt x="7221" y="17"/>
                    <a:pt x="7190" y="77"/>
                  </a:cubicBezTo>
                  <a:cubicBezTo>
                    <a:pt x="7042" y="108"/>
                    <a:pt x="6894" y="151"/>
                    <a:pt x="6750" y="200"/>
                  </a:cubicBezTo>
                  <a:cubicBezTo>
                    <a:pt x="6712" y="214"/>
                    <a:pt x="6679" y="245"/>
                    <a:pt x="6662" y="285"/>
                  </a:cubicBezTo>
                  <a:lnTo>
                    <a:pt x="6662" y="285"/>
                  </a:lnTo>
                  <a:cubicBezTo>
                    <a:pt x="6478" y="349"/>
                    <a:pt x="6295" y="420"/>
                    <a:pt x="6119" y="503"/>
                  </a:cubicBezTo>
                  <a:cubicBezTo>
                    <a:pt x="5989" y="552"/>
                    <a:pt x="5859" y="601"/>
                    <a:pt x="5726" y="645"/>
                  </a:cubicBezTo>
                  <a:cubicBezTo>
                    <a:pt x="5654" y="667"/>
                    <a:pt x="5561" y="684"/>
                    <a:pt x="5532" y="764"/>
                  </a:cubicBezTo>
                  <a:cubicBezTo>
                    <a:pt x="5485" y="768"/>
                    <a:pt x="5440" y="772"/>
                    <a:pt x="5394" y="774"/>
                  </a:cubicBezTo>
                  <a:cubicBezTo>
                    <a:pt x="5365" y="727"/>
                    <a:pt x="5314" y="699"/>
                    <a:pt x="5262" y="699"/>
                  </a:cubicBezTo>
                  <a:cubicBezTo>
                    <a:pt x="5257" y="699"/>
                    <a:pt x="5252" y="700"/>
                    <a:pt x="5246" y="700"/>
                  </a:cubicBezTo>
                  <a:cubicBezTo>
                    <a:pt x="5213" y="702"/>
                    <a:pt x="5185" y="714"/>
                    <a:pt x="5162" y="735"/>
                  </a:cubicBezTo>
                  <a:cubicBezTo>
                    <a:pt x="5020" y="729"/>
                    <a:pt x="4880" y="694"/>
                    <a:pt x="4738" y="677"/>
                  </a:cubicBezTo>
                  <a:lnTo>
                    <a:pt x="4738" y="677"/>
                  </a:lnTo>
                  <a:cubicBezTo>
                    <a:pt x="4500" y="692"/>
                    <a:pt x="4557" y="1002"/>
                    <a:pt x="4769" y="1015"/>
                  </a:cubicBezTo>
                  <a:cubicBezTo>
                    <a:pt x="4964" y="1059"/>
                    <a:pt x="5165" y="1082"/>
                    <a:pt x="5365" y="1082"/>
                  </a:cubicBezTo>
                  <a:cubicBezTo>
                    <a:pt x="5389" y="1082"/>
                    <a:pt x="5414" y="1081"/>
                    <a:pt x="5438" y="1081"/>
                  </a:cubicBezTo>
                  <a:cubicBezTo>
                    <a:pt x="5454" y="1013"/>
                    <a:pt x="5497" y="955"/>
                    <a:pt x="5559" y="922"/>
                  </a:cubicBezTo>
                  <a:cubicBezTo>
                    <a:pt x="5586" y="906"/>
                    <a:pt x="5617" y="895"/>
                    <a:pt x="5650" y="889"/>
                  </a:cubicBezTo>
                  <a:cubicBezTo>
                    <a:pt x="5685" y="881"/>
                    <a:pt x="5722" y="873"/>
                    <a:pt x="5759" y="865"/>
                  </a:cubicBezTo>
                  <a:cubicBezTo>
                    <a:pt x="5802" y="854"/>
                    <a:pt x="5843" y="842"/>
                    <a:pt x="5884" y="830"/>
                  </a:cubicBezTo>
                  <a:cubicBezTo>
                    <a:pt x="6123" y="749"/>
                    <a:pt x="6357" y="661"/>
                    <a:pt x="6594" y="579"/>
                  </a:cubicBezTo>
                  <a:cubicBezTo>
                    <a:pt x="6623" y="567"/>
                    <a:pt x="6654" y="561"/>
                    <a:pt x="6685" y="561"/>
                  </a:cubicBezTo>
                  <a:cubicBezTo>
                    <a:pt x="6719" y="561"/>
                    <a:pt x="6753" y="568"/>
                    <a:pt x="6785" y="581"/>
                  </a:cubicBezTo>
                  <a:lnTo>
                    <a:pt x="6787" y="581"/>
                  </a:lnTo>
                  <a:lnTo>
                    <a:pt x="6791" y="573"/>
                  </a:lnTo>
                  <a:cubicBezTo>
                    <a:pt x="6984" y="503"/>
                    <a:pt x="7199" y="469"/>
                    <a:pt x="7418" y="469"/>
                  </a:cubicBezTo>
                  <a:cubicBezTo>
                    <a:pt x="7957" y="469"/>
                    <a:pt x="8526" y="671"/>
                    <a:pt x="8881" y="1035"/>
                  </a:cubicBezTo>
                  <a:cubicBezTo>
                    <a:pt x="8881" y="1179"/>
                    <a:pt x="9030" y="1260"/>
                    <a:pt x="9100" y="1369"/>
                  </a:cubicBezTo>
                  <a:cubicBezTo>
                    <a:pt x="9125" y="1400"/>
                    <a:pt x="9161" y="1418"/>
                    <a:pt x="9200" y="1418"/>
                  </a:cubicBezTo>
                  <a:cubicBezTo>
                    <a:pt x="9202" y="1418"/>
                    <a:pt x="9204" y="1418"/>
                    <a:pt x="9207" y="1418"/>
                  </a:cubicBezTo>
                  <a:cubicBezTo>
                    <a:pt x="9291" y="1418"/>
                    <a:pt x="9379" y="1350"/>
                    <a:pt x="9367" y="1256"/>
                  </a:cubicBezTo>
                  <a:cubicBezTo>
                    <a:pt x="9486" y="1072"/>
                    <a:pt x="9237" y="1009"/>
                    <a:pt x="9161" y="883"/>
                  </a:cubicBezTo>
                  <a:cubicBezTo>
                    <a:pt x="8795" y="468"/>
                    <a:pt x="8260" y="254"/>
                    <a:pt x="7717" y="186"/>
                  </a:cubicBezTo>
                  <a:cubicBezTo>
                    <a:pt x="7707" y="83"/>
                    <a:pt x="7579" y="23"/>
                    <a:pt x="7474" y="19"/>
                  </a:cubicBezTo>
                  <a:cubicBezTo>
                    <a:pt x="7429" y="12"/>
                    <a:pt x="7377" y="1"/>
                    <a:pt x="7329" y="1"/>
                  </a:cubicBezTo>
                  <a:close/>
                  <a:moveTo>
                    <a:pt x="2646" y="1098"/>
                  </a:moveTo>
                  <a:cubicBezTo>
                    <a:pt x="2381" y="1098"/>
                    <a:pt x="2077" y="1839"/>
                    <a:pt x="1988" y="2008"/>
                  </a:cubicBezTo>
                  <a:cubicBezTo>
                    <a:pt x="1846" y="2087"/>
                    <a:pt x="1848" y="2284"/>
                    <a:pt x="1798" y="2422"/>
                  </a:cubicBezTo>
                  <a:cubicBezTo>
                    <a:pt x="1681" y="2798"/>
                    <a:pt x="1675" y="3187"/>
                    <a:pt x="1677" y="3580"/>
                  </a:cubicBezTo>
                  <a:cubicBezTo>
                    <a:pt x="1675" y="3804"/>
                    <a:pt x="1689" y="4029"/>
                    <a:pt x="1689" y="4253"/>
                  </a:cubicBezTo>
                  <a:cubicBezTo>
                    <a:pt x="1708" y="4399"/>
                    <a:pt x="1636" y="4609"/>
                    <a:pt x="1753" y="4720"/>
                  </a:cubicBezTo>
                  <a:cubicBezTo>
                    <a:pt x="1720" y="4913"/>
                    <a:pt x="1691" y="5113"/>
                    <a:pt x="1617" y="5296"/>
                  </a:cubicBezTo>
                  <a:cubicBezTo>
                    <a:pt x="1591" y="5428"/>
                    <a:pt x="1517" y="5551"/>
                    <a:pt x="1504" y="5683"/>
                  </a:cubicBezTo>
                  <a:cubicBezTo>
                    <a:pt x="1513" y="5767"/>
                    <a:pt x="1583" y="5822"/>
                    <a:pt x="1658" y="5822"/>
                  </a:cubicBezTo>
                  <a:cubicBezTo>
                    <a:pt x="1689" y="5822"/>
                    <a:pt x="1721" y="5813"/>
                    <a:pt x="1749" y="5792"/>
                  </a:cubicBezTo>
                  <a:cubicBezTo>
                    <a:pt x="1938" y="5563"/>
                    <a:pt x="2008" y="5022"/>
                    <a:pt x="2064" y="4720"/>
                  </a:cubicBezTo>
                  <a:cubicBezTo>
                    <a:pt x="2078" y="4557"/>
                    <a:pt x="2076" y="4397"/>
                    <a:pt x="2058" y="4236"/>
                  </a:cubicBezTo>
                  <a:cubicBezTo>
                    <a:pt x="2033" y="4101"/>
                    <a:pt x="2056" y="3948"/>
                    <a:pt x="1988" y="3827"/>
                  </a:cubicBezTo>
                  <a:cubicBezTo>
                    <a:pt x="1986" y="3772"/>
                    <a:pt x="1986" y="3716"/>
                    <a:pt x="1986" y="3660"/>
                  </a:cubicBezTo>
                  <a:cubicBezTo>
                    <a:pt x="2033" y="3601"/>
                    <a:pt x="2029" y="3510"/>
                    <a:pt x="2031" y="3434"/>
                  </a:cubicBezTo>
                  <a:cubicBezTo>
                    <a:pt x="2045" y="3239"/>
                    <a:pt x="2012" y="3043"/>
                    <a:pt x="2037" y="2848"/>
                  </a:cubicBezTo>
                  <a:cubicBezTo>
                    <a:pt x="2144" y="2364"/>
                    <a:pt x="2342" y="1904"/>
                    <a:pt x="2619" y="1494"/>
                  </a:cubicBezTo>
                  <a:cubicBezTo>
                    <a:pt x="2687" y="1385"/>
                    <a:pt x="2870" y="1307"/>
                    <a:pt x="2765" y="1157"/>
                  </a:cubicBezTo>
                  <a:cubicBezTo>
                    <a:pt x="2727" y="1116"/>
                    <a:pt x="2687" y="1098"/>
                    <a:pt x="2646" y="1098"/>
                  </a:cubicBezTo>
                  <a:close/>
                  <a:moveTo>
                    <a:pt x="1031" y="7473"/>
                  </a:moveTo>
                  <a:cubicBezTo>
                    <a:pt x="972" y="7473"/>
                    <a:pt x="913" y="7505"/>
                    <a:pt x="889" y="7579"/>
                  </a:cubicBezTo>
                  <a:cubicBezTo>
                    <a:pt x="875" y="7623"/>
                    <a:pt x="856" y="7664"/>
                    <a:pt x="836" y="7705"/>
                  </a:cubicBezTo>
                  <a:cubicBezTo>
                    <a:pt x="653" y="7898"/>
                    <a:pt x="632" y="8203"/>
                    <a:pt x="439" y="8390"/>
                  </a:cubicBezTo>
                  <a:cubicBezTo>
                    <a:pt x="319" y="8520"/>
                    <a:pt x="179" y="8629"/>
                    <a:pt x="52" y="8746"/>
                  </a:cubicBezTo>
                  <a:cubicBezTo>
                    <a:pt x="0" y="8820"/>
                    <a:pt x="11" y="8945"/>
                    <a:pt x="68" y="9015"/>
                  </a:cubicBezTo>
                  <a:cubicBezTo>
                    <a:pt x="101" y="9047"/>
                    <a:pt x="142" y="9062"/>
                    <a:pt x="182" y="9062"/>
                  </a:cubicBezTo>
                  <a:cubicBezTo>
                    <a:pt x="237" y="9062"/>
                    <a:pt x="292" y="9034"/>
                    <a:pt x="321" y="8980"/>
                  </a:cubicBezTo>
                  <a:cubicBezTo>
                    <a:pt x="379" y="8910"/>
                    <a:pt x="467" y="8853"/>
                    <a:pt x="496" y="8764"/>
                  </a:cubicBezTo>
                  <a:cubicBezTo>
                    <a:pt x="745" y="8567"/>
                    <a:pt x="875" y="8297"/>
                    <a:pt x="998" y="8014"/>
                  </a:cubicBezTo>
                  <a:cubicBezTo>
                    <a:pt x="1095" y="7925"/>
                    <a:pt x="1136" y="7789"/>
                    <a:pt x="1183" y="7670"/>
                  </a:cubicBezTo>
                  <a:cubicBezTo>
                    <a:pt x="1218" y="7552"/>
                    <a:pt x="1124" y="7473"/>
                    <a:pt x="1031" y="747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64"/>
            <p:cNvSpPr/>
            <p:nvPr/>
          </p:nvSpPr>
          <p:spPr>
            <a:xfrm>
              <a:off x="2507514" y="3025766"/>
              <a:ext cx="359005" cy="326813"/>
            </a:xfrm>
            <a:custGeom>
              <a:avLst/>
              <a:gdLst/>
              <a:ahLst/>
              <a:cxnLst/>
              <a:rect l="l" t="t" r="r" b="b"/>
              <a:pathLst>
                <a:path w="9323" h="8487" extrusionOk="0">
                  <a:moveTo>
                    <a:pt x="6320" y="0"/>
                  </a:moveTo>
                  <a:cubicBezTo>
                    <a:pt x="6309" y="0"/>
                    <a:pt x="6297" y="2"/>
                    <a:pt x="6286" y="7"/>
                  </a:cubicBezTo>
                  <a:cubicBezTo>
                    <a:pt x="6117" y="91"/>
                    <a:pt x="5942" y="165"/>
                    <a:pt x="5763" y="225"/>
                  </a:cubicBezTo>
                  <a:cubicBezTo>
                    <a:pt x="5742" y="204"/>
                    <a:pt x="5715" y="198"/>
                    <a:pt x="5686" y="198"/>
                  </a:cubicBezTo>
                  <a:cubicBezTo>
                    <a:pt x="5651" y="198"/>
                    <a:pt x="5614" y="208"/>
                    <a:pt x="5582" y="214"/>
                  </a:cubicBezTo>
                  <a:cubicBezTo>
                    <a:pt x="5424" y="249"/>
                    <a:pt x="5264" y="266"/>
                    <a:pt x="5103" y="266"/>
                  </a:cubicBezTo>
                  <a:cubicBezTo>
                    <a:pt x="4946" y="266"/>
                    <a:pt x="4790" y="250"/>
                    <a:pt x="4636" y="217"/>
                  </a:cubicBezTo>
                  <a:cubicBezTo>
                    <a:pt x="4627" y="215"/>
                    <a:pt x="4618" y="215"/>
                    <a:pt x="4610" y="215"/>
                  </a:cubicBezTo>
                  <a:cubicBezTo>
                    <a:pt x="4460" y="215"/>
                    <a:pt x="4488" y="420"/>
                    <a:pt x="4646" y="420"/>
                  </a:cubicBezTo>
                  <a:cubicBezTo>
                    <a:pt x="4647" y="420"/>
                    <a:pt x="4647" y="420"/>
                    <a:pt x="4648" y="420"/>
                  </a:cubicBezTo>
                  <a:cubicBezTo>
                    <a:pt x="4683" y="546"/>
                    <a:pt x="4850" y="523"/>
                    <a:pt x="4953" y="535"/>
                  </a:cubicBezTo>
                  <a:lnTo>
                    <a:pt x="4953" y="535"/>
                  </a:lnTo>
                  <a:cubicBezTo>
                    <a:pt x="5403" y="533"/>
                    <a:pt x="5902" y="467"/>
                    <a:pt x="6286" y="229"/>
                  </a:cubicBezTo>
                  <a:cubicBezTo>
                    <a:pt x="6362" y="202"/>
                    <a:pt x="6463" y="130"/>
                    <a:pt x="6401" y="42"/>
                  </a:cubicBezTo>
                  <a:cubicBezTo>
                    <a:pt x="6381" y="16"/>
                    <a:pt x="6352" y="0"/>
                    <a:pt x="6320" y="0"/>
                  </a:cubicBezTo>
                  <a:close/>
                  <a:moveTo>
                    <a:pt x="4953" y="535"/>
                  </a:moveTo>
                  <a:lnTo>
                    <a:pt x="4953" y="535"/>
                  </a:lnTo>
                  <a:cubicBezTo>
                    <a:pt x="4952" y="535"/>
                    <a:pt x="4951" y="535"/>
                    <a:pt x="4951" y="535"/>
                  </a:cubicBezTo>
                  <a:lnTo>
                    <a:pt x="4953" y="535"/>
                  </a:lnTo>
                  <a:cubicBezTo>
                    <a:pt x="4953" y="535"/>
                    <a:pt x="4953" y="535"/>
                    <a:pt x="4953" y="535"/>
                  </a:cubicBezTo>
                  <a:close/>
                  <a:moveTo>
                    <a:pt x="8929" y="360"/>
                  </a:moveTo>
                  <a:cubicBezTo>
                    <a:pt x="8902" y="360"/>
                    <a:pt x="8877" y="372"/>
                    <a:pt x="8853" y="402"/>
                  </a:cubicBezTo>
                  <a:cubicBezTo>
                    <a:pt x="8810" y="480"/>
                    <a:pt x="8882" y="564"/>
                    <a:pt x="8925" y="624"/>
                  </a:cubicBezTo>
                  <a:cubicBezTo>
                    <a:pt x="8952" y="692"/>
                    <a:pt x="8991" y="797"/>
                    <a:pt x="9077" y="797"/>
                  </a:cubicBezTo>
                  <a:lnTo>
                    <a:pt x="9079" y="801"/>
                  </a:lnTo>
                  <a:cubicBezTo>
                    <a:pt x="9094" y="830"/>
                    <a:pt x="9110" y="854"/>
                    <a:pt x="9133" y="877"/>
                  </a:cubicBezTo>
                  <a:cubicBezTo>
                    <a:pt x="9159" y="893"/>
                    <a:pt x="9182" y="900"/>
                    <a:pt x="9202" y="900"/>
                  </a:cubicBezTo>
                  <a:cubicBezTo>
                    <a:pt x="9293" y="900"/>
                    <a:pt x="9322" y="760"/>
                    <a:pt x="9250" y="679"/>
                  </a:cubicBezTo>
                  <a:cubicBezTo>
                    <a:pt x="9185" y="607"/>
                    <a:pt x="9047" y="360"/>
                    <a:pt x="8929" y="360"/>
                  </a:cubicBezTo>
                  <a:close/>
                  <a:moveTo>
                    <a:pt x="2671" y="626"/>
                  </a:moveTo>
                  <a:cubicBezTo>
                    <a:pt x="2455" y="626"/>
                    <a:pt x="2093" y="1208"/>
                    <a:pt x="2017" y="1352"/>
                  </a:cubicBezTo>
                  <a:cubicBezTo>
                    <a:pt x="1910" y="1543"/>
                    <a:pt x="1863" y="1762"/>
                    <a:pt x="1877" y="1980"/>
                  </a:cubicBezTo>
                  <a:cubicBezTo>
                    <a:pt x="1893" y="2078"/>
                    <a:pt x="1850" y="2251"/>
                    <a:pt x="1978" y="2280"/>
                  </a:cubicBezTo>
                  <a:cubicBezTo>
                    <a:pt x="1982" y="2280"/>
                    <a:pt x="1986" y="2281"/>
                    <a:pt x="1990" y="2281"/>
                  </a:cubicBezTo>
                  <a:cubicBezTo>
                    <a:pt x="2156" y="2281"/>
                    <a:pt x="2098" y="1942"/>
                    <a:pt x="2155" y="1823"/>
                  </a:cubicBezTo>
                  <a:cubicBezTo>
                    <a:pt x="2229" y="1506"/>
                    <a:pt x="2428" y="1235"/>
                    <a:pt x="2581" y="965"/>
                  </a:cubicBezTo>
                  <a:cubicBezTo>
                    <a:pt x="2620" y="883"/>
                    <a:pt x="2766" y="891"/>
                    <a:pt x="2743" y="778"/>
                  </a:cubicBezTo>
                  <a:cubicBezTo>
                    <a:pt x="2774" y="741"/>
                    <a:pt x="2772" y="686"/>
                    <a:pt x="2739" y="651"/>
                  </a:cubicBezTo>
                  <a:cubicBezTo>
                    <a:pt x="2719" y="634"/>
                    <a:pt x="2696" y="626"/>
                    <a:pt x="2671" y="626"/>
                  </a:cubicBezTo>
                  <a:close/>
                  <a:moveTo>
                    <a:pt x="1796" y="4610"/>
                  </a:moveTo>
                  <a:cubicBezTo>
                    <a:pt x="1762" y="4610"/>
                    <a:pt x="1728" y="4629"/>
                    <a:pt x="1708" y="4677"/>
                  </a:cubicBezTo>
                  <a:cubicBezTo>
                    <a:pt x="1677" y="4779"/>
                    <a:pt x="1653" y="4882"/>
                    <a:pt x="1616" y="4983"/>
                  </a:cubicBezTo>
                  <a:cubicBezTo>
                    <a:pt x="1587" y="5084"/>
                    <a:pt x="1474" y="5263"/>
                    <a:pt x="1632" y="5308"/>
                  </a:cubicBezTo>
                  <a:cubicBezTo>
                    <a:pt x="1637" y="5309"/>
                    <a:pt x="1642" y="5309"/>
                    <a:pt x="1647" y="5309"/>
                  </a:cubicBezTo>
                  <a:cubicBezTo>
                    <a:pt x="1693" y="5309"/>
                    <a:pt x="1734" y="5275"/>
                    <a:pt x="1743" y="5228"/>
                  </a:cubicBezTo>
                  <a:cubicBezTo>
                    <a:pt x="1778" y="5074"/>
                    <a:pt x="1852" y="4928"/>
                    <a:pt x="1885" y="4769"/>
                  </a:cubicBezTo>
                  <a:cubicBezTo>
                    <a:pt x="1929" y="4684"/>
                    <a:pt x="1863" y="4610"/>
                    <a:pt x="1796" y="4610"/>
                  </a:cubicBezTo>
                  <a:close/>
                  <a:moveTo>
                    <a:pt x="812" y="7449"/>
                  </a:moveTo>
                  <a:cubicBezTo>
                    <a:pt x="779" y="7449"/>
                    <a:pt x="747" y="7465"/>
                    <a:pt x="729" y="7503"/>
                  </a:cubicBezTo>
                  <a:cubicBezTo>
                    <a:pt x="674" y="7588"/>
                    <a:pt x="647" y="7688"/>
                    <a:pt x="595" y="7777"/>
                  </a:cubicBezTo>
                  <a:cubicBezTo>
                    <a:pt x="495" y="7962"/>
                    <a:pt x="326" y="8098"/>
                    <a:pt x="176" y="8244"/>
                  </a:cubicBezTo>
                  <a:cubicBezTo>
                    <a:pt x="112" y="8291"/>
                    <a:pt x="1" y="8359"/>
                    <a:pt x="63" y="8450"/>
                  </a:cubicBezTo>
                  <a:cubicBezTo>
                    <a:pt x="87" y="8476"/>
                    <a:pt x="114" y="8487"/>
                    <a:pt x="142" y="8487"/>
                  </a:cubicBezTo>
                  <a:cubicBezTo>
                    <a:pt x="244" y="8487"/>
                    <a:pt x="361" y="8341"/>
                    <a:pt x="437" y="8289"/>
                  </a:cubicBezTo>
                  <a:cubicBezTo>
                    <a:pt x="674" y="8120"/>
                    <a:pt x="789" y="7843"/>
                    <a:pt x="906" y="7586"/>
                  </a:cubicBezTo>
                  <a:cubicBezTo>
                    <a:pt x="943" y="7511"/>
                    <a:pt x="877" y="7449"/>
                    <a:pt x="812" y="744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64"/>
            <p:cNvSpPr/>
            <p:nvPr/>
          </p:nvSpPr>
          <p:spPr>
            <a:xfrm>
              <a:off x="2523687" y="3229705"/>
              <a:ext cx="65386" cy="79479"/>
            </a:xfrm>
            <a:custGeom>
              <a:avLst/>
              <a:gdLst/>
              <a:ahLst/>
              <a:cxnLst/>
              <a:rect l="l" t="t" r="r" b="b"/>
              <a:pathLst>
                <a:path w="1698" h="2064" extrusionOk="0">
                  <a:moveTo>
                    <a:pt x="943" y="1"/>
                  </a:moveTo>
                  <a:cubicBezTo>
                    <a:pt x="819" y="1"/>
                    <a:pt x="692" y="27"/>
                    <a:pt x="665" y="125"/>
                  </a:cubicBezTo>
                  <a:cubicBezTo>
                    <a:pt x="445" y="440"/>
                    <a:pt x="371" y="841"/>
                    <a:pt x="186" y="1179"/>
                  </a:cubicBezTo>
                  <a:cubicBezTo>
                    <a:pt x="99" y="1335"/>
                    <a:pt x="1" y="1563"/>
                    <a:pt x="237" y="1652"/>
                  </a:cubicBezTo>
                  <a:cubicBezTo>
                    <a:pt x="418" y="1720"/>
                    <a:pt x="599" y="1786"/>
                    <a:pt x="766" y="1886"/>
                  </a:cubicBezTo>
                  <a:cubicBezTo>
                    <a:pt x="848" y="1934"/>
                    <a:pt x="879" y="2051"/>
                    <a:pt x="984" y="2061"/>
                  </a:cubicBezTo>
                  <a:cubicBezTo>
                    <a:pt x="992" y="2063"/>
                    <a:pt x="1000" y="2064"/>
                    <a:pt x="1007" y="2064"/>
                  </a:cubicBezTo>
                  <a:cubicBezTo>
                    <a:pt x="1307" y="2064"/>
                    <a:pt x="1552" y="715"/>
                    <a:pt x="1659" y="457"/>
                  </a:cubicBezTo>
                  <a:cubicBezTo>
                    <a:pt x="1698" y="189"/>
                    <a:pt x="1348" y="101"/>
                    <a:pt x="1155" y="20"/>
                  </a:cubicBezTo>
                  <a:cubicBezTo>
                    <a:pt x="1103" y="12"/>
                    <a:pt x="1023" y="1"/>
                    <a:pt x="9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64"/>
            <p:cNvSpPr/>
            <p:nvPr/>
          </p:nvSpPr>
          <p:spPr>
            <a:xfrm>
              <a:off x="2539091" y="3236213"/>
              <a:ext cx="50791" cy="70700"/>
            </a:xfrm>
            <a:custGeom>
              <a:avLst/>
              <a:gdLst/>
              <a:ahLst/>
              <a:cxnLst/>
              <a:rect l="l" t="t" r="r" b="b"/>
              <a:pathLst>
                <a:path w="1319" h="1836" extrusionOk="0">
                  <a:moveTo>
                    <a:pt x="1062" y="1"/>
                  </a:moveTo>
                  <a:cubicBezTo>
                    <a:pt x="1033" y="1"/>
                    <a:pt x="1005" y="3"/>
                    <a:pt x="981" y="6"/>
                  </a:cubicBezTo>
                  <a:cubicBezTo>
                    <a:pt x="917" y="14"/>
                    <a:pt x="870" y="65"/>
                    <a:pt x="864" y="129"/>
                  </a:cubicBezTo>
                  <a:cubicBezTo>
                    <a:pt x="738" y="639"/>
                    <a:pt x="462" y="1102"/>
                    <a:pt x="74" y="1454"/>
                  </a:cubicBezTo>
                  <a:cubicBezTo>
                    <a:pt x="1" y="1537"/>
                    <a:pt x="69" y="1621"/>
                    <a:pt x="145" y="1621"/>
                  </a:cubicBezTo>
                  <a:cubicBezTo>
                    <a:pt x="178" y="1621"/>
                    <a:pt x="213" y="1605"/>
                    <a:pt x="238" y="1565"/>
                  </a:cubicBezTo>
                  <a:lnTo>
                    <a:pt x="238" y="1565"/>
                  </a:lnTo>
                  <a:cubicBezTo>
                    <a:pt x="232" y="1608"/>
                    <a:pt x="251" y="1649"/>
                    <a:pt x="286" y="1672"/>
                  </a:cubicBezTo>
                  <a:cubicBezTo>
                    <a:pt x="302" y="1682"/>
                    <a:pt x="321" y="1688"/>
                    <a:pt x="340" y="1688"/>
                  </a:cubicBezTo>
                  <a:cubicBezTo>
                    <a:pt x="345" y="1688"/>
                    <a:pt x="350" y="1687"/>
                    <a:pt x="356" y="1686"/>
                  </a:cubicBezTo>
                  <a:lnTo>
                    <a:pt x="358" y="1686"/>
                  </a:lnTo>
                  <a:cubicBezTo>
                    <a:pt x="384" y="1704"/>
                    <a:pt x="415" y="1713"/>
                    <a:pt x="445" y="1713"/>
                  </a:cubicBezTo>
                  <a:cubicBezTo>
                    <a:pt x="461" y="1713"/>
                    <a:pt x="478" y="1710"/>
                    <a:pt x="493" y="1705"/>
                  </a:cubicBezTo>
                  <a:lnTo>
                    <a:pt x="493" y="1705"/>
                  </a:lnTo>
                  <a:cubicBezTo>
                    <a:pt x="489" y="1717"/>
                    <a:pt x="489" y="1732"/>
                    <a:pt x="489" y="1746"/>
                  </a:cubicBezTo>
                  <a:cubicBezTo>
                    <a:pt x="493" y="1789"/>
                    <a:pt x="526" y="1824"/>
                    <a:pt x="569" y="1833"/>
                  </a:cubicBezTo>
                  <a:cubicBezTo>
                    <a:pt x="574" y="1834"/>
                    <a:pt x="579" y="1835"/>
                    <a:pt x="584" y="1835"/>
                  </a:cubicBezTo>
                  <a:cubicBezTo>
                    <a:pt x="672" y="1835"/>
                    <a:pt x="851" y="1606"/>
                    <a:pt x="810" y="1536"/>
                  </a:cubicBezTo>
                  <a:cubicBezTo>
                    <a:pt x="901" y="1376"/>
                    <a:pt x="962" y="1201"/>
                    <a:pt x="1020" y="1028"/>
                  </a:cubicBezTo>
                  <a:cubicBezTo>
                    <a:pt x="1141" y="750"/>
                    <a:pt x="1265" y="462"/>
                    <a:pt x="1318" y="164"/>
                  </a:cubicBezTo>
                  <a:cubicBezTo>
                    <a:pt x="1315" y="32"/>
                    <a:pt x="1179" y="1"/>
                    <a:pt x="10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64"/>
            <p:cNvSpPr/>
            <p:nvPr/>
          </p:nvSpPr>
          <p:spPr>
            <a:xfrm>
              <a:off x="2936920" y="3401605"/>
              <a:ext cx="844970" cy="1230122"/>
            </a:xfrm>
            <a:custGeom>
              <a:avLst/>
              <a:gdLst/>
              <a:ahLst/>
              <a:cxnLst/>
              <a:rect l="l" t="t" r="r" b="b"/>
              <a:pathLst>
                <a:path w="21943" h="31945" extrusionOk="0">
                  <a:moveTo>
                    <a:pt x="2954" y="0"/>
                  </a:moveTo>
                  <a:cubicBezTo>
                    <a:pt x="2934" y="0"/>
                    <a:pt x="2915" y="1"/>
                    <a:pt x="2895" y="2"/>
                  </a:cubicBezTo>
                  <a:cubicBezTo>
                    <a:pt x="2125" y="91"/>
                    <a:pt x="1477" y="732"/>
                    <a:pt x="1350" y="1492"/>
                  </a:cubicBezTo>
                  <a:cubicBezTo>
                    <a:pt x="1105" y="2471"/>
                    <a:pt x="1823" y="3610"/>
                    <a:pt x="2823" y="3783"/>
                  </a:cubicBezTo>
                  <a:cubicBezTo>
                    <a:pt x="2871" y="3786"/>
                    <a:pt x="2915" y="3788"/>
                    <a:pt x="2955" y="3788"/>
                  </a:cubicBezTo>
                  <a:cubicBezTo>
                    <a:pt x="3357" y="3788"/>
                    <a:pt x="3365" y="3633"/>
                    <a:pt x="3421" y="3218"/>
                  </a:cubicBezTo>
                  <a:cubicBezTo>
                    <a:pt x="3495" y="3026"/>
                    <a:pt x="3567" y="2831"/>
                    <a:pt x="3641" y="2637"/>
                  </a:cubicBezTo>
                  <a:cubicBezTo>
                    <a:pt x="3674" y="2693"/>
                    <a:pt x="3707" y="2748"/>
                    <a:pt x="3738" y="2806"/>
                  </a:cubicBezTo>
                  <a:cubicBezTo>
                    <a:pt x="3693" y="2960"/>
                    <a:pt x="3849" y="3096"/>
                    <a:pt x="3903" y="3232"/>
                  </a:cubicBezTo>
                  <a:cubicBezTo>
                    <a:pt x="4112" y="3695"/>
                    <a:pt x="4256" y="4201"/>
                    <a:pt x="4215" y="4713"/>
                  </a:cubicBezTo>
                  <a:cubicBezTo>
                    <a:pt x="4201" y="4890"/>
                    <a:pt x="4166" y="5067"/>
                    <a:pt x="4117" y="5240"/>
                  </a:cubicBezTo>
                  <a:cubicBezTo>
                    <a:pt x="3929" y="5462"/>
                    <a:pt x="3767" y="6042"/>
                    <a:pt x="3629" y="6207"/>
                  </a:cubicBezTo>
                  <a:cubicBezTo>
                    <a:pt x="3444" y="6548"/>
                    <a:pt x="3160" y="6818"/>
                    <a:pt x="2923" y="7122"/>
                  </a:cubicBezTo>
                  <a:cubicBezTo>
                    <a:pt x="2753" y="7332"/>
                    <a:pt x="2532" y="7525"/>
                    <a:pt x="2426" y="7774"/>
                  </a:cubicBezTo>
                  <a:cubicBezTo>
                    <a:pt x="2405" y="7797"/>
                    <a:pt x="2386" y="7820"/>
                    <a:pt x="2366" y="7842"/>
                  </a:cubicBezTo>
                  <a:cubicBezTo>
                    <a:pt x="2197" y="7908"/>
                    <a:pt x="2117" y="8106"/>
                    <a:pt x="2000" y="8233"/>
                  </a:cubicBezTo>
                  <a:cubicBezTo>
                    <a:pt x="1806" y="8459"/>
                    <a:pt x="1627" y="8702"/>
                    <a:pt x="1444" y="8935"/>
                  </a:cubicBezTo>
                  <a:cubicBezTo>
                    <a:pt x="1278" y="9142"/>
                    <a:pt x="675" y="9778"/>
                    <a:pt x="706" y="10008"/>
                  </a:cubicBezTo>
                  <a:cubicBezTo>
                    <a:pt x="621" y="10206"/>
                    <a:pt x="214" y="10889"/>
                    <a:pt x="296" y="11045"/>
                  </a:cubicBezTo>
                  <a:cubicBezTo>
                    <a:pt x="198" y="11307"/>
                    <a:pt x="128" y="11576"/>
                    <a:pt x="84" y="11852"/>
                  </a:cubicBezTo>
                  <a:cubicBezTo>
                    <a:pt x="74" y="12012"/>
                    <a:pt x="0" y="12185"/>
                    <a:pt x="51" y="12341"/>
                  </a:cubicBezTo>
                  <a:cubicBezTo>
                    <a:pt x="2" y="12864"/>
                    <a:pt x="140" y="13376"/>
                    <a:pt x="358" y="13849"/>
                  </a:cubicBezTo>
                  <a:cubicBezTo>
                    <a:pt x="329" y="13893"/>
                    <a:pt x="325" y="13954"/>
                    <a:pt x="360" y="14024"/>
                  </a:cubicBezTo>
                  <a:cubicBezTo>
                    <a:pt x="586" y="14493"/>
                    <a:pt x="831" y="14960"/>
                    <a:pt x="1164" y="15361"/>
                  </a:cubicBezTo>
                  <a:cubicBezTo>
                    <a:pt x="1444" y="15697"/>
                    <a:pt x="1794" y="15966"/>
                    <a:pt x="2115" y="16262"/>
                  </a:cubicBezTo>
                  <a:cubicBezTo>
                    <a:pt x="2257" y="16664"/>
                    <a:pt x="3645" y="17244"/>
                    <a:pt x="4067" y="17417"/>
                  </a:cubicBezTo>
                  <a:cubicBezTo>
                    <a:pt x="4139" y="17513"/>
                    <a:pt x="4267" y="17544"/>
                    <a:pt x="4376" y="17587"/>
                  </a:cubicBezTo>
                  <a:cubicBezTo>
                    <a:pt x="5040" y="17838"/>
                    <a:pt x="5746" y="17931"/>
                    <a:pt x="6439" y="18044"/>
                  </a:cubicBezTo>
                  <a:cubicBezTo>
                    <a:pt x="7836" y="18285"/>
                    <a:pt x="9249" y="18381"/>
                    <a:pt x="10654" y="18540"/>
                  </a:cubicBezTo>
                  <a:cubicBezTo>
                    <a:pt x="10673" y="18545"/>
                    <a:pt x="10692" y="18547"/>
                    <a:pt x="10710" y="18547"/>
                  </a:cubicBezTo>
                  <a:cubicBezTo>
                    <a:pt x="10964" y="18547"/>
                    <a:pt x="11178" y="18087"/>
                    <a:pt x="10844" y="18034"/>
                  </a:cubicBezTo>
                  <a:cubicBezTo>
                    <a:pt x="10768" y="17975"/>
                    <a:pt x="10670" y="17958"/>
                    <a:pt x="10567" y="17958"/>
                  </a:cubicBezTo>
                  <a:cubicBezTo>
                    <a:pt x="10441" y="17958"/>
                    <a:pt x="10306" y="17983"/>
                    <a:pt x="10191" y="17983"/>
                  </a:cubicBezTo>
                  <a:cubicBezTo>
                    <a:pt x="10181" y="17983"/>
                    <a:pt x="10172" y="17983"/>
                    <a:pt x="10163" y="17982"/>
                  </a:cubicBezTo>
                  <a:cubicBezTo>
                    <a:pt x="9862" y="18003"/>
                    <a:pt x="9562" y="18023"/>
                    <a:pt x="9262" y="18034"/>
                  </a:cubicBezTo>
                  <a:cubicBezTo>
                    <a:pt x="9244" y="17971"/>
                    <a:pt x="9186" y="17927"/>
                    <a:pt x="9122" y="17927"/>
                  </a:cubicBezTo>
                  <a:cubicBezTo>
                    <a:pt x="9121" y="17927"/>
                    <a:pt x="9119" y="17927"/>
                    <a:pt x="9118" y="17927"/>
                  </a:cubicBezTo>
                  <a:cubicBezTo>
                    <a:pt x="8842" y="17927"/>
                    <a:pt x="8570" y="17886"/>
                    <a:pt x="8297" y="17861"/>
                  </a:cubicBezTo>
                  <a:cubicBezTo>
                    <a:pt x="8291" y="17860"/>
                    <a:pt x="8285" y="17860"/>
                    <a:pt x="8279" y="17860"/>
                  </a:cubicBezTo>
                  <a:cubicBezTo>
                    <a:pt x="8228" y="17860"/>
                    <a:pt x="8178" y="17884"/>
                    <a:pt x="8147" y="17929"/>
                  </a:cubicBezTo>
                  <a:cubicBezTo>
                    <a:pt x="8116" y="17925"/>
                    <a:pt x="8085" y="17921"/>
                    <a:pt x="8054" y="17914"/>
                  </a:cubicBezTo>
                  <a:cubicBezTo>
                    <a:pt x="7846" y="17888"/>
                    <a:pt x="7641" y="17859"/>
                    <a:pt x="7433" y="17830"/>
                  </a:cubicBezTo>
                  <a:cubicBezTo>
                    <a:pt x="7375" y="17826"/>
                    <a:pt x="7314" y="17808"/>
                    <a:pt x="7256" y="17808"/>
                  </a:cubicBezTo>
                  <a:cubicBezTo>
                    <a:pt x="7226" y="17808"/>
                    <a:pt x="7197" y="17813"/>
                    <a:pt x="7170" y="17826"/>
                  </a:cubicBezTo>
                  <a:lnTo>
                    <a:pt x="7126" y="17822"/>
                  </a:lnTo>
                  <a:cubicBezTo>
                    <a:pt x="7054" y="17814"/>
                    <a:pt x="6982" y="17805"/>
                    <a:pt x="6908" y="17795"/>
                  </a:cubicBezTo>
                  <a:cubicBezTo>
                    <a:pt x="6764" y="17661"/>
                    <a:pt x="6515" y="17686"/>
                    <a:pt x="6332" y="17620"/>
                  </a:cubicBezTo>
                  <a:cubicBezTo>
                    <a:pt x="5904" y="17509"/>
                    <a:pt x="5478" y="17392"/>
                    <a:pt x="5048" y="17279"/>
                  </a:cubicBezTo>
                  <a:cubicBezTo>
                    <a:pt x="4489" y="17141"/>
                    <a:pt x="3971" y="16869"/>
                    <a:pt x="3450" y="16629"/>
                  </a:cubicBezTo>
                  <a:cubicBezTo>
                    <a:pt x="3238" y="16544"/>
                    <a:pt x="3074" y="16390"/>
                    <a:pt x="2886" y="16262"/>
                  </a:cubicBezTo>
                  <a:cubicBezTo>
                    <a:pt x="2685" y="16127"/>
                    <a:pt x="2495" y="15970"/>
                    <a:pt x="2325" y="15798"/>
                  </a:cubicBezTo>
                  <a:cubicBezTo>
                    <a:pt x="2188" y="15702"/>
                    <a:pt x="2012" y="15424"/>
                    <a:pt x="1834" y="15424"/>
                  </a:cubicBezTo>
                  <a:cubicBezTo>
                    <a:pt x="1820" y="15424"/>
                    <a:pt x="1806" y="15425"/>
                    <a:pt x="1792" y="15429"/>
                  </a:cubicBezTo>
                  <a:cubicBezTo>
                    <a:pt x="1621" y="15191"/>
                    <a:pt x="1417" y="14979"/>
                    <a:pt x="1267" y="14726"/>
                  </a:cubicBezTo>
                  <a:cubicBezTo>
                    <a:pt x="1212" y="14645"/>
                    <a:pt x="1164" y="14506"/>
                    <a:pt x="1088" y="14432"/>
                  </a:cubicBezTo>
                  <a:cubicBezTo>
                    <a:pt x="1088" y="14411"/>
                    <a:pt x="1084" y="14388"/>
                    <a:pt x="1074" y="14368"/>
                  </a:cubicBezTo>
                  <a:cubicBezTo>
                    <a:pt x="1012" y="14220"/>
                    <a:pt x="957" y="14067"/>
                    <a:pt x="905" y="13915"/>
                  </a:cubicBezTo>
                  <a:cubicBezTo>
                    <a:pt x="792" y="13580"/>
                    <a:pt x="718" y="13234"/>
                    <a:pt x="652" y="12889"/>
                  </a:cubicBezTo>
                  <a:cubicBezTo>
                    <a:pt x="619" y="12780"/>
                    <a:pt x="644" y="12633"/>
                    <a:pt x="541" y="12561"/>
                  </a:cubicBezTo>
                  <a:cubicBezTo>
                    <a:pt x="558" y="12292"/>
                    <a:pt x="576" y="12022"/>
                    <a:pt x="609" y="11753"/>
                  </a:cubicBezTo>
                  <a:cubicBezTo>
                    <a:pt x="621" y="11518"/>
                    <a:pt x="716" y="11288"/>
                    <a:pt x="714" y="11056"/>
                  </a:cubicBezTo>
                  <a:cubicBezTo>
                    <a:pt x="907" y="10611"/>
                    <a:pt x="1234" y="10229"/>
                    <a:pt x="1413" y="9778"/>
                  </a:cubicBezTo>
                  <a:cubicBezTo>
                    <a:pt x="1605" y="9745"/>
                    <a:pt x="1693" y="9517"/>
                    <a:pt x="1823" y="9389"/>
                  </a:cubicBezTo>
                  <a:cubicBezTo>
                    <a:pt x="1954" y="9200"/>
                    <a:pt x="2148" y="9031"/>
                    <a:pt x="2210" y="8805"/>
                  </a:cubicBezTo>
                  <a:cubicBezTo>
                    <a:pt x="2382" y="8622"/>
                    <a:pt x="3541" y="7556"/>
                    <a:pt x="3376" y="7365"/>
                  </a:cubicBezTo>
                  <a:cubicBezTo>
                    <a:pt x="3438" y="7281"/>
                    <a:pt x="3491" y="7188"/>
                    <a:pt x="3555" y="7104"/>
                  </a:cubicBezTo>
                  <a:cubicBezTo>
                    <a:pt x="3613" y="7023"/>
                    <a:pt x="3711" y="6953"/>
                    <a:pt x="3717" y="6847"/>
                  </a:cubicBezTo>
                  <a:cubicBezTo>
                    <a:pt x="3999" y="6530"/>
                    <a:pt x="4170" y="6126"/>
                    <a:pt x="4324" y="5736"/>
                  </a:cubicBezTo>
                  <a:cubicBezTo>
                    <a:pt x="4345" y="5612"/>
                    <a:pt x="4501" y="5501"/>
                    <a:pt x="4405" y="5378"/>
                  </a:cubicBezTo>
                  <a:cubicBezTo>
                    <a:pt x="4413" y="5355"/>
                    <a:pt x="4415" y="5330"/>
                    <a:pt x="4413" y="5308"/>
                  </a:cubicBezTo>
                  <a:cubicBezTo>
                    <a:pt x="4425" y="5250"/>
                    <a:pt x="4440" y="5195"/>
                    <a:pt x="4460" y="5139"/>
                  </a:cubicBezTo>
                  <a:cubicBezTo>
                    <a:pt x="4614" y="4524"/>
                    <a:pt x="4503" y="3876"/>
                    <a:pt x="4267" y="3296"/>
                  </a:cubicBezTo>
                  <a:cubicBezTo>
                    <a:pt x="4283" y="3185"/>
                    <a:pt x="4207" y="3082"/>
                    <a:pt x="4168" y="2983"/>
                  </a:cubicBezTo>
                  <a:cubicBezTo>
                    <a:pt x="4059" y="2740"/>
                    <a:pt x="3931" y="2506"/>
                    <a:pt x="3785" y="2284"/>
                  </a:cubicBezTo>
                  <a:cubicBezTo>
                    <a:pt x="3847" y="2138"/>
                    <a:pt x="3911" y="1993"/>
                    <a:pt x="3981" y="1854"/>
                  </a:cubicBezTo>
                  <a:cubicBezTo>
                    <a:pt x="4094" y="1572"/>
                    <a:pt x="4382" y="1327"/>
                    <a:pt x="4413" y="1008"/>
                  </a:cubicBezTo>
                  <a:cubicBezTo>
                    <a:pt x="4341" y="662"/>
                    <a:pt x="4051" y="368"/>
                    <a:pt x="3738" y="218"/>
                  </a:cubicBezTo>
                  <a:cubicBezTo>
                    <a:pt x="3487" y="126"/>
                    <a:pt x="3227" y="0"/>
                    <a:pt x="2954" y="0"/>
                  </a:cubicBezTo>
                  <a:close/>
                  <a:moveTo>
                    <a:pt x="19088" y="20967"/>
                  </a:moveTo>
                  <a:cubicBezTo>
                    <a:pt x="19084" y="20967"/>
                    <a:pt x="19079" y="20967"/>
                    <a:pt x="19075" y="20967"/>
                  </a:cubicBezTo>
                  <a:cubicBezTo>
                    <a:pt x="18883" y="21000"/>
                    <a:pt x="18682" y="21334"/>
                    <a:pt x="18941" y="21422"/>
                  </a:cubicBezTo>
                  <a:cubicBezTo>
                    <a:pt x="19027" y="21504"/>
                    <a:pt x="19167" y="21506"/>
                    <a:pt x="19278" y="21541"/>
                  </a:cubicBezTo>
                  <a:cubicBezTo>
                    <a:pt x="20027" y="22130"/>
                    <a:pt x="20531" y="22938"/>
                    <a:pt x="20840" y="23833"/>
                  </a:cubicBezTo>
                  <a:cubicBezTo>
                    <a:pt x="20937" y="24125"/>
                    <a:pt x="21081" y="24401"/>
                    <a:pt x="21124" y="24707"/>
                  </a:cubicBezTo>
                  <a:cubicBezTo>
                    <a:pt x="21148" y="24884"/>
                    <a:pt x="21231" y="25059"/>
                    <a:pt x="21214" y="25238"/>
                  </a:cubicBezTo>
                  <a:cubicBezTo>
                    <a:pt x="21140" y="25913"/>
                    <a:pt x="21138" y="26594"/>
                    <a:pt x="21093" y="27271"/>
                  </a:cubicBezTo>
                  <a:cubicBezTo>
                    <a:pt x="21044" y="27540"/>
                    <a:pt x="20984" y="27806"/>
                    <a:pt x="20947" y="28077"/>
                  </a:cubicBezTo>
                  <a:cubicBezTo>
                    <a:pt x="20873" y="28534"/>
                    <a:pt x="20731" y="28978"/>
                    <a:pt x="20560" y="29408"/>
                  </a:cubicBezTo>
                  <a:cubicBezTo>
                    <a:pt x="20519" y="29571"/>
                    <a:pt x="20301" y="29999"/>
                    <a:pt x="20352" y="30130"/>
                  </a:cubicBezTo>
                  <a:cubicBezTo>
                    <a:pt x="20175" y="30533"/>
                    <a:pt x="19976" y="30926"/>
                    <a:pt x="19764" y="31311"/>
                  </a:cubicBezTo>
                  <a:cubicBezTo>
                    <a:pt x="19698" y="31430"/>
                    <a:pt x="19622" y="31548"/>
                    <a:pt x="19571" y="31675"/>
                  </a:cubicBezTo>
                  <a:cubicBezTo>
                    <a:pt x="19529" y="31778"/>
                    <a:pt x="19620" y="31881"/>
                    <a:pt x="19719" y="31881"/>
                  </a:cubicBezTo>
                  <a:cubicBezTo>
                    <a:pt x="19742" y="31881"/>
                    <a:pt x="19765" y="31876"/>
                    <a:pt x="19787" y="31864"/>
                  </a:cubicBezTo>
                  <a:cubicBezTo>
                    <a:pt x="19791" y="31875"/>
                    <a:pt x="19799" y="31885"/>
                    <a:pt x="19805" y="31893"/>
                  </a:cubicBezTo>
                  <a:cubicBezTo>
                    <a:pt x="19843" y="31929"/>
                    <a:pt x="19882" y="31945"/>
                    <a:pt x="19920" y="31945"/>
                  </a:cubicBezTo>
                  <a:cubicBezTo>
                    <a:pt x="20213" y="31945"/>
                    <a:pt x="20496" y="31013"/>
                    <a:pt x="20607" y="30828"/>
                  </a:cubicBezTo>
                  <a:cubicBezTo>
                    <a:pt x="20669" y="30616"/>
                    <a:pt x="21122" y="29778"/>
                    <a:pt x="20992" y="29655"/>
                  </a:cubicBezTo>
                  <a:cubicBezTo>
                    <a:pt x="21124" y="29272"/>
                    <a:pt x="21276" y="28896"/>
                    <a:pt x="21401" y="28513"/>
                  </a:cubicBezTo>
                  <a:cubicBezTo>
                    <a:pt x="21478" y="28192"/>
                    <a:pt x="21504" y="27861"/>
                    <a:pt x="21587" y="27542"/>
                  </a:cubicBezTo>
                  <a:cubicBezTo>
                    <a:pt x="21661" y="27223"/>
                    <a:pt x="21943" y="25565"/>
                    <a:pt x="21698" y="25403"/>
                  </a:cubicBezTo>
                  <a:cubicBezTo>
                    <a:pt x="21731" y="24991"/>
                    <a:pt x="21636" y="24572"/>
                    <a:pt x="21531" y="24175"/>
                  </a:cubicBezTo>
                  <a:cubicBezTo>
                    <a:pt x="21471" y="24037"/>
                    <a:pt x="21441" y="23738"/>
                    <a:pt x="21315" y="23664"/>
                  </a:cubicBezTo>
                  <a:cubicBezTo>
                    <a:pt x="21210" y="23430"/>
                    <a:pt x="21111" y="23191"/>
                    <a:pt x="21019" y="22951"/>
                  </a:cubicBezTo>
                  <a:cubicBezTo>
                    <a:pt x="20971" y="22846"/>
                    <a:pt x="20947" y="22708"/>
                    <a:pt x="20838" y="22648"/>
                  </a:cubicBezTo>
                  <a:cubicBezTo>
                    <a:pt x="20550" y="22189"/>
                    <a:pt x="20247" y="21720"/>
                    <a:pt x="19813" y="21381"/>
                  </a:cubicBezTo>
                  <a:cubicBezTo>
                    <a:pt x="19726" y="21324"/>
                    <a:pt x="19642" y="21218"/>
                    <a:pt x="19531" y="21218"/>
                  </a:cubicBezTo>
                  <a:cubicBezTo>
                    <a:pt x="19522" y="21218"/>
                    <a:pt x="19512" y="21219"/>
                    <a:pt x="19503" y="21220"/>
                  </a:cubicBezTo>
                  <a:cubicBezTo>
                    <a:pt x="19384" y="21116"/>
                    <a:pt x="19258" y="20967"/>
                    <a:pt x="19088" y="20967"/>
                  </a:cubicBezTo>
                  <a:close/>
                </a:path>
              </a:pathLst>
            </a:custGeom>
            <a:solidFill>
              <a:srgbClr val="E3F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64"/>
            <p:cNvSpPr/>
            <p:nvPr/>
          </p:nvSpPr>
          <p:spPr>
            <a:xfrm>
              <a:off x="2936650" y="3419858"/>
              <a:ext cx="843045" cy="988102"/>
            </a:xfrm>
            <a:custGeom>
              <a:avLst/>
              <a:gdLst/>
              <a:ahLst/>
              <a:cxnLst/>
              <a:rect l="l" t="t" r="r" b="b"/>
              <a:pathLst>
                <a:path w="21893" h="25660" extrusionOk="0">
                  <a:moveTo>
                    <a:pt x="3366" y="864"/>
                  </a:moveTo>
                  <a:cubicBezTo>
                    <a:pt x="3428" y="864"/>
                    <a:pt x="3489" y="872"/>
                    <a:pt x="3548" y="888"/>
                  </a:cubicBezTo>
                  <a:cubicBezTo>
                    <a:pt x="3552" y="890"/>
                    <a:pt x="3558" y="890"/>
                    <a:pt x="3562" y="892"/>
                  </a:cubicBezTo>
                  <a:cubicBezTo>
                    <a:pt x="3463" y="1005"/>
                    <a:pt x="3550" y="1055"/>
                    <a:pt x="3441" y="1281"/>
                  </a:cubicBezTo>
                  <a:cubicBezTo>
                    <a:pt x="3352" y="1445"/>
                    <a:pt x="3249" y="1637"/>
                    <a:pt x="3062" y="1703"/>
                  </a:cubicBezTo>
                  <a:cubicBezTo>
                    <a:pt x="3025" y="1716"/>
                    <a:pt x="2984" y="1723"/>
                    <a:pt x="2944" y="1723"/>
                  </a:cubicBezTo>
                  <a:cubicBezTo>
                    <a:pt x="2794" y="1723"/>
                    <a:pt x="2641" y="1633"/>
                    <a:pt x="2628" y="1474"/>
                  </a:cubicBezTo>
                  <a:cubicBezTo>
                    <a:pt x="2616" y="1443"/>
                    <a:pt x="2591" y="1423"/>
                    <a:pt x="2558" y="1419"/>
                  </a:cubicBezTo>
                  <a:cubicBezTo>
                    <a:pt x="2654" y="1094"/>
                    <a:pt x="3025" y="864"/>
                    <a:pt x="3366" y="864"/>
                  </a:cubicBezTo>
                  <a:close/>
                  <a:moveTo>
                    <a:pt x="4111" y="1"/>
                  </a:moveTo>
                  <a:cubicBezTo>
                    <a:pt x="4066" y="1"/>
                    <a:pt x="4023" y="27"/>
                    <a:pt x="4017" y="84"/>
                  </a:cubicBezTo>
                  <a:cubicBezTo>
                    <a:pt x="3990" y="244"/>
                    <a:pt x="3949" y="411"/>
                    <a:pt x="3838" y="534"/>
                  </a:cubicBezTo>
                  <a:cubicBezTo>
                    <a:pt x="3813" y="577"/>
                    <a:pt x="3741" y="629"/>
                    <a:pt x="3683" y="680"/>
                  </a:cubicBezTo>
                  <a:cubicBezTo>
                    <a:pt x="3549" y="615"/>
                    <a:pt x="3411" y="586"/>
                    <a:pt x="3276" y="586"/>
                  </a:cubicBezTo>
                  <a:cubicBezTo>
                    <a:pt x="2749" y="586"/>
                    <a:pt x="2270" y="1035"/>
                    <a:pt x="2270" y="1608"/>
                  </a:cubicBezTo>
                  <a:cubicBezTo>
                    <a:pt x="2156" y="1683"/>
                    <a:pt x="2019" y="1717"/>
                    <a:pt x="1880" y="1717"/>
                  </a:cubicBezTo>
                  <a:cubicBezTo>
                    <a:pt x="1713" y="1717"/>
                    <a:pt x="1544" y="1668"/>
                    <a:pt x="1408" y="1581"/>
                  </a:cubicBezTo>
                  <a:cubicBezTo>
                    <a:pt x="1404" y="1581"/>
                    <a:pt x="1400" y="1581"/>
                    <a:pt x="1396" y="1581"/>
                  </a:cubicBezTo>
                  <a:cubicBezTo>
                    <a:pt x="1348" y="1581"/>
                    <a:pt x="1307" y="1616"/>
                    <a:pt x="1299" y="1666"/>
                  </a:cubicBezTo>
                  <a:cubicBezTo>
                    <a:pt x="1297" y="1709"/>
                    <a:pt x="1317" y="1750"/>
                    <a:pt x="1355" y="1775"/>
                  </a:cubicBezTo>
                  <a:lnTo>
                    <a:pt x="1355" y="1777"/>
                  </a:lnTo>
                  <a:cubicBezTo>
                    <a:pt x="1348" y="2318"/>
                    <a:pt x="2122" y="3350"/>
                    <a:pt x="2694" y="3357"/>
                  </a:cubicBezTo>
                  <a:cubicBezTo>
                    <a:pt x="2918" y="3350"/>
                    <a:pt x="3138" y="3289"/>
                    <a:pt x="3336" y="3180"/>
                  </a:cubicBezTo>
                  <a:cubicBezTo>
                    <a:pt x="3430" y="3112"/>
                    <a:pt x="3404" y="2978"/>
                    <a:pt x="3432" y="2877"/>
                  </a:cubicBezTo>
                  <a:cubicBezTo>
                    <a:pt x="3484" y="2645"/>
                    <a:pt x="3550" y="2414"/>
                    <a:pt x="3626" y="2188"/>
                  </a:cubicBezTo>
                  <a:cubicBezTo>
                    <a:pt x="3659" y="2242"/>
                    <a:pt x="3692" y="2295"/>
                    <a:pt x="3720" y="2349"/>
                  </a:cubicBezTo>
                  <a:cubicBezTo>
                    <a:pt x="3768" y="2412"/>
                    <a:pt x="3794" y="2507"/>
                    <a:pt x="3871" y="2540"/>
                  </a:cubicBezTo>
                  <a:cubicBezTo>
                    <a:pt x="3963" y="2709"/>
                    <a:pt x="4041" y="2885"/>
                    <a:pt x="4103" y="3069"/>
                  </a:cubicBezTo>
                  <a:cubicBezTo>
                    <a:pt x="4095" y="3106"/>
                    <a:pt x="4107" y="3147"/>
                    <a:pt x="4138" y="3171"/>
                  </a:cubicBezTo>
                  <a:cubicBezTo>
                    <a:pt x="4144" y="3192"/>
                    <a:pt x="4148" y="3219"/>
                    <a:pt x="4154" y="3248"/>
                  </a:cubicBezTo>
                  <a:cubicBezTo>
                    <a:pt x="4140" y="3264"/>
                    <a:pt x="4132" y="3287"/>
                    <a:pt x="4132" y="3309"/>
                  </a:cubicBezTo>
                  <a:cubicBezTo>
                    <a:pt x="4132" y="3344"/>
                    <a:pt x="4142" y="3379"/>
                    <a:pt x="4163" y="3408"/>
                  </a:cubicBezTo>
                  <a:cubicBezTo>
                    <a:pt x="4159" y="3410"/>
                    <a:pt x="4154" y="3414"/>
                    <a:pt x="4152" y="3420"/>
                  </a:cubicBezTo>
                  <a:cubicBezTo>
                    <a:pt x="4128" y="3476"/>
                    <a:pt x="4163" y="3515"/>
                    <a:pt x="4198" y="3556"/>
                  </a:cubicBezTo>
                  <a:cubicBezTo>
                    <a:pt x="4115" y="3651"/>
                    <a:pt x="4305" y="3902"/>
                    <a:pt x="4321" y="4013"/>
                  </a:cubicBezTo>
                  <a:cubicBezTo>
                    <a:pt x="4372" y="4177"/>
                    <a:pt x="4403" y="4350"/>
                    <a:pt x="4414" y="4523"/>
                  </a:cubicBezTo>
                  <a:cubicBezTo>
                    <a:pt x="4419" y="4579"/>
                    <a:pt x="4462" y="4605"/>
                    <a:pt x="4506" y="4605"/>
                  </a:cubicBezTo>
                  <a:cubicBezTo>
                    <a:pt x="4560" y="4605"/>
                    <a:pt x="4615" y="4566"/>
                    <a:pt x="4605" y="4498"/>
                  </a:cubicBezTo>
                  <a:cubicBezTo>
                    <a:pt x="4601" y="4414"/>
                    <a:pt x="4593" y="4330"/>
                    <a:pt x="4578" y="4247"/>
                  </a:cubicBezTo>
                  <a:cubicBezTo>
                    <a:pt x="4621" y="4235"/>
                    <a:pt x="4650" y="4190"/>
                    <a:pt x="4642" y="4145"/>
                  </a:cubicBezTo>
                  <a:cubicBezTo>
                    <a:pt x="4646" y="4079"/>
                    <a:pt x="4593" y="3879"/>
                    <a:pt x="4512" y="3698"/>
                  </a:cubicBezTo>
                  <a:cubicBezTo>
                    <a:pt x="4574" y="3645"/>
                    <a:pt x="4547" y="3564"/>
                    <a:pt x="4496" y="3486"/>
                  </a:cubicBezTo>
                  <a:cubicBezTo>
                    <a:pt x="4549" y="3464"/>
                    <a:pt x="4576" y="3402"/>
                    <a:pt x="4554" y="3348"/>
                  </a:cubicBezTo>
                  <a:lnTo>
                    <a:pt x="4551" y="3348"/>
                  </a:lnTo>
                  <a:cubicBezTo>
                    <a:pt x="4479" y="3141"/>
                    <a:pt x="4418" y="2925"/>
                    <a:pt x="4311" y="2731"/>
                  </a:cubicBezTo>
                  <a:cubicBezTo>
                    <a:pt x="4138" y="2435"/>
                    <a:pt x="3924" y="2165"/>
                    <a:pt x="3743" y="1875"/>
                  </a:cubicBezTo>
                  <a:cubicBezTo>
                    <a:pt x="3807" y="1721"/>
                    <a:pt x="3881" y="1571"/>
                    <a:pt x="3963" y="1427"/>
                  </a:cubicBezTo>
                  <a:cubicBezTo>
                    <a:pt x="4072" y="1234"/>
                    <a:pt x="4173" y="1038"/>
                    <a:pt x="4268" y="839"/>
                  </a:cubicBezTo>
                  <a:cubicBezTo>
                    <a:pt x="4370" y="690"/>
                    <a:pt x="4377" y="495"/>
                    <a:pt x="4282" y="343"/>
                  </a:cubicBezTo>
                  <a:cubicBezTo>
                    <a:pt x="4253" y="283"/>
                    <a:pt x="4220" y="254"/>
                    <a:pt x="4187" y="244"/>
                  </a:cubicBezTo>
                  <a:cubicBezTo>
                    <a:pt x="4198" y="201"/>
                    <a:pt x="4204" y="156"/>
                    <a:pt x="4210" y="108"/>
                  </a:cubicBezTo>
                  <a:cubicBezTo>
                    <a:pt x="4219" y="39"/>
                    <a:pt x="4164" y="1"/>
                    <a:pt x="4111" y="1"/>
                  </a:cubicBezTo>
                  <a:close/>
                  <a:moveTo>
                    <a:pt x="1731" y="15177"/>
                  </a:moveTo>
                  <a:lnTo>
                    <a:pt x="1758" y="15184"/>
                  </a:lnTo>
                  <a:cubicBezTo>
                    <a:pt x="1745" y="15186"/>
                    <a:pt x="1733" y="15190"/>
                    <a:pt x="1723" y="15192"/>
                  </a:cubicBezTo>
                  <a:lnTo>
                    <a:pt x="1721" y="15192"/>
                  </a:lnTo>
                  <a:cubicBezTo>
                    <a:pt x="1725" y="15188"/>
                    <a:pt x="1729" y="15182"/>
                    <a:pt x="1731" y="15177"/>
                  </a:cubicBezTo>
                  <a:close/>
                  <a:moveTo>
                    <a:pt x="992" y="9986"/>
                  </a:moveTo>
                  <a:cubicBezTo>
                    <a:pt x="930" y="9986"/>
                    <a:pt x="876" y="10061"/>
                    <a:pt x="830" y="10102"/>
                  </a:cubicBezTo>
                  <a:cubicBezTo>
                    <a:pt x="709" y="10263"/>
                    <a:pt x="207" y="10306"/>
                    <a:pt x="240" y="10505"/>
                  </a:cubicBezTo>
                  <a:cubicBezTo>
                    <a:pt x="240" y="10526"/>
                    <a:pt x="250" y="10545"/>
                    <a:pt x="264" y="10559"/>
                  </a:cubicBezTo>
                  <a:cubicBezTo>
                    <a:pt x="163" y="10596"/>
                    <a:pt x="81" y="10713"/>
                    <a:pt x="215" y="10773"/>
                  </a:cubicBezTo>
                  <a:cubicBezTo>
                    <a:pt x="211" y="10781"/>
                    <a:pt x="207" y="10789"/>
                    <a:pt x="202" y="10798"/>
                  </a:cubicBezTo>
                  <a:cubicBezTo>
                    <a:pt x="165" y="10822"/>
                    <a:pt x="151" y="10868"/>
                    <a:pt x="168" y="10907"/>
                  </a:cubicBezTo>
                  <a:cubicBezTo>
                    <a:pt x="1" y="11300"/>
                    <a:pt x="52" y="11762"/>
                    <a:pt x="100" y="12178"/>
                  </a:cubicBezTo>
                  <a:cubicBezTo>
                    <a:pt x="69" y="12482"/>
                    <a:pt x="174" y="12785"/>
                    <a:pt x="266" y="13069"/>
                  </a:cubicBezTo>
                  <a:cubicBezTo>
                    <a:pt x="336" y="13447"/>
                    <a:pt x="453" y="13832"/>
                    <a:pt x="676" y="14149"/>
                  </a:cubicBezTo>
                  <a:cubicBezTo>
                    <a:pt x="674" y="14178"/>
                    <a:pt x="678" y="14206"/>
                    <a:pt x="690" y="14233"/>
                  </a:cubicBezTo>
                  <a:cubicBezTo>
                    <a:pt x="760" y="14379"/>
                    <a:pt x="855" y="14513"/>
                    <a:pt x="966" y="14630"/>
                  </a:cubicBezTo>
                  <a:cubicBezTo>
                    <a:pt x="947" y="14663"/>
                    <a:pt x="949" y="14702"/>
                    <a:pt x="972" y="14733"/>
                  </a:cubicBezTo>
                  <a:cubicBezTo>
                    <a:pt x="1157" y="14929"/>
                    <a:pt x="1359" y="15124"/>
                    <a:pt x="1542" y="15313"/>
                  </a:cubicBezTo>
                  <a:cubicBezTo>
                    <a:pt x="1540" y="15395"/>
                    <a:pt x="1576" y="15419"/>
                    <a:pt x="1625" y="15419"/>
                  </a:cubicBezTo>
                  <a:cubicBezTo>
                    <a:pt x="1687" y="15419"/>
                    <a:pt x="1769" y="15381"/>
                    <a:pt x="1824" y="15371"/>
                  </a:cubicBezTo>
                  <a:cubicBezTo>
                    <a:pt x="1854" y="15364"/>
                    <a:pt x="1883" y="15361"/>
                    <a:pt x="1912" y="15361"/>
                  </a:cubicBezTo>
                  <a:cubicBezTo>
                    <a:pt x="2045" y="15361"/>
                    <a:pt x="2170" y="15422"/>
                    <a:pt x="2293" y="15465"/>
                  </a:cubicBezTo>
                  <a:lnTo>
                    <a:pt x="2293" y="15463"/>
                  </a:lnTo>
                  <a:cubicBezTo>
                    <a:pt x="2298" y="15464"/>
                    <a:pt x="2303" y="15465"/>
                    <a:pt x="2308" y="15465"/>
                  </a:cubicBezTo>
                  <a:cubicBezTo>
                    <a:pt x="2381" y="15465"/>
                    <a:pt x="2433" y="15371"/>
                    <a:pt x="2385" y="15309"/>
                  </a:cubicBezTo>
                  <a:cubicBezTo>
                    <a:pt x="2330" y="15266"/>
                    <a:pt x="2264" y="15221"/>
                    <a:pt x="2194" y="15177"/>
                  </a:cubicBezTo>
                  <a:cubicBezTo>
                    <a:pt x="2175" y="15058"/>
                    <a:pt x="1933" y="14970"/>
                    <a:pt x="1859" y="14883"/>
                  </a:cubicBezTo>
                  <a:cubicBezTo>
                    <a:pt x="1801" y="14838"/>
                    <a:pt x="1743" y="14793"/>
                    <a:pt x="1684" y="14743"/>
                  </a:cubicBezTo>
                  <a:cubicBezTo>
                    <a:pt x="1682" y="14733"/>
                    <a:pt x="1675" y="14725"/>
                    <a:pt x="1671" y="14715"/>
                  </a:cubicBezTo>
                  <a:cubicBezTo>
                    <a:pt x="1579" y="14606"/>
                    <a:pt x="1457" y="14521"/>
                    <a:pt x="1379" y="14396"/>
                  </a:cubicBezTo>
                  <a:cubicBezTo>
                    <a:pt x="1046" y="13867"/>
                    <a:pt x="801" y="13287"/>
                    <a:pt x="659" y="12678"/>
                  </a:cubicBezTo>
                  <a:cubicBezTo>
                    <a:pt x="573" y="12299"/>
                    <a:pt x="530" y="11921"/>
                    <a:pt x="562" y="11532"/>
                  </a:cubicBezTo>
                  <a:cubicBezTo>
                    <a:pt x="544" y="11378"/>
                    <a:pt x="702" y="11086"/>
                    <a:pt x="602" y="10995"/>
                  </a:cubicBezTo>
                  <a:cubicBezTo>
                    <a:pt x="595" y="10989"/>
                    <a:pt x="587" y="10985"/>
                    <a:pt x="579" y="10981"/>
                  </a:cubicBezTo>
                  <a:cubicBezTo>
                    <a:pt x="614" y="10878"/>
                    <a:pt x="655" y="10777"/>
                    <a:pt x="702" y="10678"/>
                  </a:cubicBezTo>
                  <a:cubicBezTo>
                    <a:pt x="752" y="10563"/>
                    <a:pt x="846" y="10473"/>
                    <a:pt x="892" y="10359"/>
                  </a:cubicBezTo>
                  <a:cubicBezTo>
                    <a:pt x="892" y="10343"/>
                    <a:pt x="890" y="10324"/>
                    <a:pt x="883" y="10306"/>
                  </a:cubicBezTo>
                  <a:cubicBezTo>
                    <a:pt x="949" y="10265"/>
                    <a:pt x="1007" y="10211"/>
                    <a:pt x="1056" y="10152"/>
                  </a:cubicBezTo>
                  <a:cubicBezTo>
                    <a:pt x="1093" y="10115"/>
                    <a:pt x="1093" y="10053"/>
                    <a:pt x="1056" y="10016"/>
                  </a:cubicBezTo>
                  <a:cubicBezTo>
                    <a:pt x="1034" y="9995"/>
                    <a:pt x="1012" y="9986"/>
                    <a:pt x="992" y="9986"/>
                  </a:cubicBezTo>
                  <a:close/>
                  <a:moveTo>
                    <a:pt x="9710" y="17421"/>
                  </a:moveTo>
                  <a:cubicBezTo>
                    <a:pt x="9505" y="17421"/>
                    <a:pt x="9301" y="17441"/>
                    <a:pt x="9102" y="17498"/>
                  </a:cubicBezTo>
                  <a:cubicBezTo>
                    <a:pt x="8913" y="17556"/>
                    <a:pt x="8730" y="17630"/>
                    <a:pt x="8553" y="17720"/>
                  </a:cubicBezTo>
                  <a:cubicBezTo>
                    <a:pt x="8446" y="17757"/>
                    <a:pt x="8488" y="17910"/>
                    <a:pt x="8582" y="17910"/>
                  </a:cubicBezTo>
                  <a:cubicBezTo>
                    <a:pt x="8593" y="17910"/>
                    <a:pt x="8604" y="17908"/>
                    <a:pt x="8617" y="17903"/>
                  </a:cubicBezTo>
                  <a:cubicBezTo>
                    <a:pt x="8687" y="17877"/>
                    <a:pt x="8750" y="17837"/>
                    <a:pt x="8820" y="17809"/>
                  </a:cubicBezTo>
                  <a:cubicBezTo>
                    <a:pt x="8840" y="17894"/>
                    <a:pt x="8915" y="17908"/>
                    <a:pt x="8997" y="17908"/>
                  </a:cubicBezTo>
                  <a:cubicBezTo>
                    <a:pt x="9038" y="17908"/>
                    <a:pt x="9081" y="17905"/>
                    <a:pt x="9120" y="17905"/>
                  </a:cubicBezTo>
                  <a:cubicBezTo>
                    <a:pt x="9147" y="17905"/>
                    <a:pt x="9171" y="17906"/>
                    <a:pt x="9193" y="17912"/>
                  </a:cubicBezTo>
                  <a:cubicBezTo>
                    <a:pt x="9695" y="17955"/>
                    <a:pt x="10201" y="17961"/>
                    <a:pt x="10684" y="18128"/>
                  </a:cubicBezTo>
                  <a:lnTo>
                    <a:pt x="10684" y="18125"/>
                  </a:lnTo>
                  <a:cubicBezTo>
                    <a:pt x="10698" y="18130"/>
                    <a:pt x="10712" y="18133"/>
                    <a:pt x="10726" y="18133"/>
                  </a:cubicBezTo>
                  <a:cubicBezTo>
                    <a:pt x="10823" y="18133"/>
                    <a:pt x="10896" y="18014"/>
                    <a:pt x="10808" y="17936"/>
                  </a:cubicBezTo>
                  <a:cubicBezTo>
                    <a:pt x="11032" y="17889"/>
                    <a:pt x="11048" y="17508"/>
                    <a:pt x="10791" y="17508"/>
                  </a:cubicBezTo>
                  <a:cubicBezTo>
                    <a:pt x="10436" y="17482"/>
                    <a:pt x="10070" y="17421"/>
                    <a:pt x="9710" y="17421"/>
                  </a:cubicBezTo>
                  <a:close/>
                  <a:moveTo>
                    <a:pt x="19012" y="20534"/>
                  </a:moveTo>
                  <a:cubicBezTo>
                    <a:pt x="18561" y="20726"/>
                    <a:pt x="18921" y="20915"/>
                    <a:pt x="19158" y="21065"/>
                  </a:cubicBezTo>
                  <a:cubicBezTo>
                    <a:pt x="19518" y="21318"/>
                    <a:pt x="19853" y="21602"/>
                    <a:pt x="20162" y="21915"/>
                  </a:cubicBezTo>
                  <a:cubicBezTo>
                    <a:pt x="20573" y="22415"/>
                    <a:pt x="20869" y="23001"/>
                    <a:pt x="21028" y="23629"/>
                  </a:cubicBezTo>
                  <a:cubicBezTo>
                    <a:pt x="21135" y="24017"/>
                    <a:pt x="21281" y="24416"/>
                    <a:pt x="21205" y="24824"/>
                  </a:cubicBezTo>
                  <a:cubicBezTo>
                    <a:pt x="20968" y="24939"/>
                    <a:pt x="21394" y="25213"/>
                    <a:pt x="21452" y="25348"/>
                  </a:cubicBezTo>
                  <a:cubicBezTo>
                    <a:pt x="21524" y="25433"/>
                    <a:pt x="21530" y="25548"/>
                    <a:pt x="21587" y="25636"/>
                  </a:cubicBezTo>
                  <a:cubicBezTo>
                    <a:pt x="21613" y="25652"/>
                    <a:pt x="21635" y="25659"/>
                    <a:pt x="21656" y="25659"/>
                  </a:cubicBezTo>
                  <a:cubicBezTo>
                    <a:pt x="21893" y="25659"/>
                    <a:pt x="21805" y="24664"/>
                    <a:pt x="21799" y="24505"/>
                  </a:cubicBezTo>
                  <a:cubicBezTo>
                    <a:pt x="21734" y="23812"/>
                    <a:pt x="21585" y="23104"/>
                    <a:pt x="21139" y="22553"/>
                  </a:cubicBezTo>
                  <a:cubicBezTo>
                    <a:pt x="20878" y="22141"/>
                    <a:pt x="20641" y="21705"/>
                    <a:pt x="20285" y="21366"/>
                  </a:cubicBezTo>
                  <a:cubicBezTo>
                    <a:pt x="20084" y="21164"/>
                    <a:pt x="19903" y="20919"/>
                    <a:pt x="19645" y="20783"/>
                  </a:cubicBezTo>
                  <a:cubicBezTo>
                    <a:pt x="19442" y="20693"/>
                    <a:pt x="19238" y="20547"/>
                    <a:pt x="19012" y="20534"/>
                  </a:cubicBezTo>
                  <a:close/>
                </a:path>
              </a:pathLst>
            </a:custGeom>
            <a:solidFill>
              <a:srgbClr val="A5BC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64"/>
            <p:cNvSpPr/>
            <p:nvPr/>
          </p:nvSpPr>
          <p:spPr>
            <a:xfrm>
              <a:off x="1639499" y="3413388"/>
              <a:ext cx="340522" cy="490162"/>
            </a:xfrm>
            <a:custGeom>
              <a:avLst/>
              <a:gdLst/>
              <a:ahLst/>
              <a:cxnLst/>
              <a:rect l="l" t="t" r="r" b="b"/>
              <a:pathLst>
                <a:path w="8843" h="12729" extrusionOk="0">
                  <a:moveTo>
                    <a:pt x="3000" y="0"/>
                  </a:moveTo>
                  <a:cubicBezTo>
                    <a:pt x="2893" y="0"/>
                    <a:pt x="2791" y="51"/>
                    <a:pt x="2716" y="143"/>
                  </a:cubicBezTo>
                  <a:cubicBezTo>
                    <a:pt x="2476" y="350"/>
                    <a:pt x="2220" y="540"/>
                    <a:pt x="1980" y="745"/>
                  </a:cubicBezTo>
                  <a:cubicBezTo>
                    <a:pt x="1718" y="970"/>
                    <a:pt x="1445" y="1175"/>
                    <a:pt x="1169" y="1379"/>
                  </a:cubicBezTo>
                  <a:cubicBezTo>
                    <a:pt x="871" y="1599"/>
                    <a:pt x="575" y="1817"/>
                    <a:pt x="291" y="2058"/>
                  </a:cubicBezTo>
                  <a:cubicBezTo>
                    <a:pt x="81" y="2115"/>
                    <a:pt x="184" y="2613"/>
                    <a:pt x="134" y="2807"/>
                  </a:cubicBezTo>
                  <a:cubicBezTo>
                    <a:pt x="114" y="3099"/>
                    <a:pt x="95" y="3397"/>
                    <a:pt x="85" y="3693"/>
                  </a:cubicBezTo>
                  <a:cubicBezTo>
                    <a:pt x="62" y="4985"/>
                    <a:pt x="17" y="6279"/>
                    <a:pt x="9" y="7573"/>
                  </a:cubicBezTo>
                  <a:cubicBezTo>
                    <a:pt x="1" y="8563"/>
                    <a:pt x="38" y="9554"/>
                    <a:pt x="75" y="10544"/>
                  </a:cubicBezTo>
                  <a:cubicBezTo>
                    <a:pt x="145" y="10927"/>
                    <a:pt x="17" y="12681"/>
                    <a:pt x="408" y="12722"/>
                  </a:cubicBezTo>
                  <a:cubicBezTo>
                    <a:pt x="418" y="12727"/>
                    <a:pt x="428" y="12728"/>
                    <a:pt x="440" y="12728"/>
                  </a:cubicBezTo>
                  <a:cubicBezTo>
                    <a:pt x="592" y="12728"/>
                    <a:pt x="911" y="12388"/>
                    <a:pt x="1171" y="12124"/>
                  </a:cubicBezTo>
                  <a:cubicBezTo>
                    <a:pt x="1293" y="12002"/>
                    <a:pt x="1400" y="11898"/>
                    <a:pt x="1474" y="11852"/>
                  </a:cubicBezTo>
                  <a:cubicBezTo>
                    <a:pt x="2350" y="11085"/>
                    <a:pt x="3243" y="10340"/>
                    <a:pt x="4082" y="9534"/>
                  </a:cubicBezTo>
                  <a:cubicBezTo>
                    <a:pt x="5088" y="8727"/>
                    <a:pt x="6018" y="7832"/>
                    <a:pt x="7047" y="7055"/>
                  </a:cubicBezTo>
                  <a:cubicBezTo>
                    <a:pt x="7522" y="6670"/>
                    <a:pt x="7921" y="6203"/>
                    <a:pt x="8394" y="5814"/>
                  </a:cubicBezTo>
                  <a:cubicBezTo>
                    <a:pt x="8660" y="5609"/>
                    <a:pt x="8843" y="5380"/>
                    <a:pt x="8680" y="5039"/>
                  </a:cubicBezTo>
                  <a:cubicBezTo>
                    <a:pt x="8520" y="4603"/>
                    <a:pt x="8283" y="4197"/>
                    <a:pt x="7979" y="3846"/>
                  </a:cubicBezTo>
                  <a:cubicBezTo>
                    <a:pt x="7660" y="3473"/>
                    <a:pt x="7261" y="3187"/>
                    <a:pt x="6886" y="2875"/>
                  </a:cubicBezTo>
                  <a:cubicBezTo>
                    <a:pt x="6574" y="2605"/>
                    <a:pt x="6306" y="2292"/>
                    <a:pt x="6008" y="2008"/>
                  </a:cubicBezTo>
                  <a:cubicBezTo>
                    <a:pt x="5629" y="1671"/>
                    <a:pt x="5195" y="1412"/>
                    <a:pt x="4773" y="1138"/>
                  </a:cubicBezTo>
                  <a:cubicBezTo>
                    <a:pt x="4267" y="741"/>
                    <a:pt x="3737" y="377"/>
                    <a:pt x="3183" y="52"/>
                  </a:cubicBezTo>
                  <a:cubicBezTo>
                    <a:pt x="3123" y="17"/>
                    <a:pt x="3061" y="0"/>
                    <a:pt x="3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64"/>
            <p:cNvSpPr/>
            <p:nvPr/>
          </p:nvSpPr>
          <p:spPr>
            <a:xfrm>
              <a:off x="3158766" y="4230606"/>
              <a:ext cx="443221" cy="413725"/>
            </a:xfrm>
            <a:custGeom>
              <a:avLst/>
              <a:gdLst/>
              <a:ahLst/>
              <a:cxnLst/>
              <a:rect l="l" t="t" r="r" b="b"/>
              <a:pathLst>
                <a:path w="11510" h="10744" extrusionOk="0">
                  <a:moveTo>
                    <a:pt x="4355" y="1"/>
                  </a:moveTo>
                  <a:cubicBezTo>
                    <a:pt x="4099" y="1"/>
                    <a:pt x="4025" y="256"/>
                    <a:pt x="3943" y="470"/>
                  </a:cubicBezTo>
                  <a:cubicBezTo>
                    <a:pt x="3844" y="729"/>
                    <a:pt x="3737" y="986"/>
                    <a:pt x="3614" y="1235"/>
                  </a:cubicBezTo>
                  <a:cubicBezTo>
                    <a:pt x="3252" y="2038"/>
                    <a:pt x="2904" y="2844"/>
                    <a:pt x="2569" y="3655"/>
                  </a:cubicBezTo>
                  <a:cubicBezTo>
                    <a:pt x="1976" y="5107"/>
                    <a:pt x="1297" y="6518"/>
                    <a:pt x="775" y="7997"/>
                  </a:cubicBezTo>
                  <a:cubicBezTo>
                    <a:pt x="604" y="8442"/>
                    <a:pt x="450" y="8890"/>
                    <a:pt x="287" y="9335"/>
                  </a:cubicBezTo>
                  <a:cubicBezTo>
                    <a:pt x="275" y="9394"/>
                    <a:pt x="256" y="9454"/>
                    <a:pt x="230" y="9509"/>
                  </a:cubicBezTo>
                  <a:cubicBezTo>
                    <a:pt x="158" y="9666"/>
                    <a:pt x="63" y="9847"/>
                    <a:pt x="127" y="9956"/>
                  </a:cubicBezTo>
                  <a:lnTo>
                    <a:pt x="127" y="9976"/>
                  </a:lnTo>
                  <a:cubicBezTo>
                    <a:pt x="1" y="10220"/>
                    <a:pt x="244" y="10231"/>
                    <a:pt x="430" y="10231"/>
                  </a:cubicBezTo>
                  <a:cubicBezTo>
                    <a:pt x="448" y="10231"/>
                    <a:pt x="465" y="10231"/>
                    <a:pt x="481" y="10231"/>
                  </a:cubicBezTo>
                  <a:cubicBezTo>
                    <a:pt x="500" y="10231"/>
                    <a:pt x="518" y="10231"/>
                    <a:pt x="534" y="10232"/>
                  </a:cubicBezTo>
                  <a:cubicBezTo>
                    <a:pt x="623" y="10236"/>
                    <a:pt x="711" y="10238"/>
                    <a:pt x="799" y="10238"/>
                  </a:cubicBezTo>
                  <a:cubicBezTo>
                    <a:pt x="1271" y="10238"/>
                    <a:pt x="1743" y="10182"/>
                    <a:pt x="2215" y="10182"/>
                  </a:cubicBezTo>
                  <a:cubicBezTo>
                    <a:pt x="2283" y="10182"/>
                    <a:pt x="2352" y="10184"/>
                    <a:pt x="2421" y="10186"/>
                  </a:cubicBezTo>
                  <a:cubicBezTo>
                    <a:pt x="3807" y="10359"/>
                    <a:pt x="5173" y="10709"/>
                    <a:pt x="6576" y="10744"/>
                  </a:cubicBezTo>
                  <a:cubicBezTo>
                    <a:pt x="6584" y="10744"/>
                    <a:pt x="6592" y="10744"/>
                    <a:pt x="6599" y="10744"/>
                  </a:cubicBezTo>
                  <a:cubicBezTo>
                    <a:pt x="7077" y="10744"/>
                    <a:pt x="7551" y="10681"/>
                    <a:pt x="8016" y="10587"/>
                  </a:cubicBezTo>
                  <a:cubicBezTo>
                    <a:pt x="8393" y="10513"/>
                    <a:pt x="8913" y="10483"/>
                    <a:pt x="9045" y="10051"/>
                  </a:cubicBezTo>
                  <a:cubicBezTo>
                    <a:pt x="9123" y="9872"/>
                    <a:pt x="9195" y="9691"/>
                    <a:pt x="9267" y="9509"/>
                  </a:cubicBezTo>
                  <a:cubicBezTo>
                    <a:pt x="9872" y="7975"/>
                    <a:pt x="10318" y="6382"/>
                    <a:pt x="10907" y="4840"/>
                  </a:cubicBezTo>
                  <a:cubicBezTo>
                    <a:pt x="11061" y="4385"/>
                    <a:pt x="11510" y="3406"/>
                    <a:pt x="11343" y="2967"/>
                  </a:cubicBezTo>
                  <a:cubicBezTo>
                    <a:pt x="11098" y="2361"/>
                    <a:pt x="10539" y="1957"/>
                    <a:pt x="9987" y="1643"/>
                  </a:cubicBezTo>
                  <a:cubicBezTo>
                    <a:pt x="9072" y="1172"/>
                    <a:pt x="8129" y="731"/>
                    <a:pt x="7138" y="445"/>
                  </a:cubicBezTo>
                  <a:cubicBezTo>
                    <a:pt x="6247" y="235"/>
                    <a:pt x="5325" y="100"/>
                    <a:pt x="4416" y="5"/>
                  </a:cubicBezTo>
                  <a:cubicBezTo>
                    <a:pt x="4395" y="2"/>
                    <a:pt x="4374" y="1"/>
                    <a:pt x="43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64"/>
            <p:cNvSpPr/>
            <p:nvPr/>
          </p:nvSpPr>
          <p:spPr>
            <a:xfrm>
              <a:off x="1615200" y="3401720"/>
              <a:ext cx="361508" cy="505603"/>
            </a:xfrm>
            <a:custGeom>
              <a:avLst/>
              <a:gdLst/>
              <a:ahLst/>
              <a:cxnLst/>
              <a:rect l="l" t="t" r="r" b="b"/>
              <a:pathLst>
                <a:path w="9388" h="13130" extrusionOk="0">
                  <a:moveTo>
                    <a:pt x="3835" y="1"/>
                  </a:moveTo>
                  <a:cubicBezTo>
                    <a:pt x="3807" y="1"/>
                    <a:pt x="3780" y="3"/>
                    <a:pt x="3753" y="7"/>
                  </a:cubicBezTo>
                  <a:cubicBezTo>
                    <a:pt x="2761" y="341"/>
                    <a:pt x="3983" y="1174"/>
                    <a:pt x="4366" y="1507"/>
                  </a:cubicBezTo>
                  <a:cubicBezTo>
                    <a:pt x="5211" y="2126"/>
                    <a:pt x="6273" y="2690"/>
                    <a:pt x="6474" y="3819"/>
                  </a:cubicBezTo>
                  <a:cubicBezTo>
                    <a:pt x="6742" y="5029"/>
                    <a:pt x="5705" y="5879"/>
                    <a:pt x="4898" y="6593"/>
                  </a:cubicBezTo>
                  <a:cubicBezTo>
                    <a:pt x="3925" y="7432"/>
                    <a:pt x="2882" y="8185"/>
                    <a:pt x="1802" y="8878"/>
                  </a:cubicBezTo>
                  <a:cubicBezTo>
                    <a:pt x="1376" y="9152"/>
                    <a:pt x="946" y="9419"/>
                    <a:pt x="512" y="9676"/>
                  </a:cubicBezTo>
                  <a:cubicBezTo>
                    <a:pt x="529" y="9588"/>
                    <a:pt x="607" y="9450"/>
                    <a:pt x="484" y="9409"/>
                  </a:cubicBezTo>
                  <a:cubicBezTo>
                    <a:pt x="475" y="9406"/>
                    <a:pt x="466" y="9405"/>
                    <a:pt x="457" y="9405"/>
                  </a:cubicBezTo>
                  <a:cubicBezTo>
                    <a:pt x="413" y="9405"/>
                    <a:pt x="374" y="9434"/>
                    <a:pt x="362" y="9477"/>
                  </a:cubicBezTo>
                  <a:cubicBezTo>
                    <a:pt x="333" y="9582"/>
                    <a:pt x="309" y="9689"/>
                    <a:pt x="286" y="9796"/>
                  </a:cubicBezTo>
                  <a:cubicBezTo>
                    <a:pt x="191" y="9859"/>
                    <a:pt x="35" y="9884"/>
                    <a:pt x="0" y="10003"/>
                  </a:cubicBezTo>
                  <a:cubicBezTo>
                    <a:pt x="3" y="10082"/>
                    <a:pt x="37" y="10110"/>
                    <a:pt x="81" y="10110"/>
                  </a:cubicBezTo>
                  <a:cubicBezTo>
                    <a:pt x="133" y="10110"/>
                    <a:pt x="198" y="10073"/>
                    <a:pt x="243" y="10036"/>
                  </a:cubicBezTo>
                  <a:lnTo>
                    <a:pt x="243" y="10036"/>
                  </a:lnTo>
                  <a:cubicBezTo>
                    <a:pt x="177" y="10900"/>
                    <a:pt x="142" y="12449"/>
                    <a:pt x="819" y="13067"/>
                  </a:cubicBezTo>
                  <a:cubicBezTo>
                    <a:pt x="876" y="13111"/>
                    <a:pt x="932" y="13129"/>
                    <a:pt x="987" y="13129"/>
                  </a:cubicBezTo>
                  <a:cubicBezTo>
                    <a:pt x="1159" y="13129"/>
                    <a:pt x="1314" y="12945"/>
                    <a:pt x="1436" y="12822"/>
                  </a:cubicBezTo>
                  <a:cubicBezTo>
                    <a:pt x="1555" y="12700"/>
                    <a:pt x="1677" y="12581"/>
                    <a:pt x="1802" y="12464"/>
                  </a:cubicBezTo>
                  <a:cubicBezTo>
                    <a:pt x="2010" y="12273"/>
                    <a:pt x="2222" y="12087"/>
                    <a:pt x="2442" y="11908"/>
                  </a:cubicBezTo>
                  <a:cubicBezTo>
                    <a:pt x="3611" y="10942"/>
                    <a:pt x="4701" y="9886"/>
                    <a:pt x="5853" y="8899"/>
                  </a:cubicBezTo>
                  <a:cubicBezTo>
                    <a:pt x="6413" y="8415"/>
                    <a:pt x="6939" y="7895"/>
                    <a:pt x="7509" y="7422"/>
                  </a:cubicBezTo>
                  <a:cubicBezTo>
                    <a:pt x="8099" y="6940"/>
                    <a:pt x="8848" y="6564"/>
                    <a:pt x="9161" y="5829"/>
                  </a:cubicBezTo>
                  <a:cubicBezTo>
                    <a:pt x="9387" y="5210"/>
                    <a:pt x="9031" y="4562"/>
                    <a:pt x="8750" y="4021"/>
                  </a:cubicBezTo>
                  <a:cubicBezTo>
                    <a:pt x="8058" y="2795"/>
                    <a:pt x="6770" y="2130"/>
                    <a:pt x="5699" y="1281"/>
                  </a:cubicBezTo>
                  <a:cubicBezTo>
                    <a:pt x="5227" y="969"/>
                    <a:pt x="4423" y="1"/>
                    <a:pt x="3835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64"/>
            <p:cNvSpPr/>
            <p:nvPr/>
          </p:nvSpPr>
          <p:spPr>
            <a:xfrm>
              <a:off x="3302825" y="4238577"/>
              <a:ext cx="294505" cy="415342"/>
            </a:xfrm>
            <a:custGeom>
              <a:avLst/>
              <a:gdLst/>
              <a:ahLst/>
              <a:cxnLst/>
              <a:rect l="l" t="t" r="r" b="b"/>
              <a:pathLst>
                <a:path w="7648" h="10786" extrusionOk="0">
                  <a:moveTo>
                    <a:pt x="818" y="0"/>
                  </a:moveTo>
                  <a:cubicBezTo>
                    <a:pt x="589" y="0"/>
                    <a:pt x="372" y="34"/>
                    <a:pt x="202" y="160"/>
                  </a:cubicBezTo>
                  <a:cubicBezTo>
                    <a:pt x="161" y="220"/>
                    <a:pt x="161" y="298"/>
                    <a:pt x="198" y="360"/>
                  </a:cubicBezTo>
                  <a:cubicBezTo>
                    <a:pt x="190" y="359"/>
                    <a:pt x="182" y="359"/>
                    <a:pt x="175" y="359"/>
                  </a:cubicBezTo>
                  <a:cubicBezTo>
                    <a:pt x="67" y="359"/>
                    <a:pt x="0" y="387"/>
                    <a:pt x="0" y="452"/>
                  </a:cubicBezTo>
                  <a:cubicBezTo>
                    <a:pt x="0" y="548"/>
                    <a:pt x="94" y="551"/>
                    <a:pt x="170" y="551"/>
                  </a:cubicBezTo>
                  <a:cubicBezTo>
                    <a:pt x="176" y="551"/>
                    <a:pt x="182" y="551"/>
                    <a:pt x="188" y="551"/>
                  </a:cubicBezTo>
                  <a:cubicBezTo>
                    <a:pt x="799" y="656"/>
                    <a:pt x="1391" y="872"/>
                    <a:pt x="1996" y="1014"/>
                  </a:cubicBezTo>
                  <a:cubicBezTo>
                    <a:pt x="4954" y="1629"/>
                    <a:pt x="5588" y="2923"/>
                    <a:pt x="4539" y="5725"/>
                  </a:cubicBezTo>
                  <a:cubicBezTo>
                    <a:pt x="4162" y="6747"/>
                    <a:pt x="3765" y="7768"/>
                    <a:pt x="3298" y="8753"/>
                  </a:cubicBezTo>
                  <a:cubicBezTo>
                    <a:pt x="3269" y="8833"/>
                    <a:pt x="3160" y="9045"/>
                    <a:pt x="3035" y="9302"/>
                  </a:cubicBezTo>
                  <a:cubicBezTo>
                    <a:pt x="2765" y="9844"/>
                    <a:pt x="2418" y="10580"/>
                    <a:pt x="2568" y="10644"/>
                  </a:cubicBezTo>
                  <a:cubicBezTo>
                    <a:pt x="2578" y="10648"/>
                    <a:pt x="2588" y="10650"/>
                    <a:pt x="2599" y="10650"/>
                  </a:cubicBezTo>
                  <a:cubicBezTo>
                    <a:pt x="2663" y="10757"/>
                    <a:pt x="2877" y="10768"/>
                    <a:pt x="3080" y="10768"/>
                  </a:cubicBezTo>
                  <a:cubicBezTo>
                    <a:pt x="3136" y="10768"/>
                    <a:pt x="3192" y="10767"/>
                    <a:pt x="3243" y="10767"/>
                  </a:cubicBezTo>
                  <a:cubicBezTo>
                    <a:pt x="3321" y="10767"/>
                    <a:pt x="3388" y="10769"/>
                    <a:pt x="3434" y="10780"/>
                  </a:cubicBezTo>
                  <a:cubicBezTo>
                    <a:pt x="3472" y="10784"/>
                    <a:pt x="3526" y="10786"/>
                    <a:pt x="3591" y="10786"/>
                  </a:cubicBezTo>
                  <a:cubicBezTo>
                    <a:pt x="3918" y="10786"/>
                    <a:pt x="4528" y="10731"/>
                    <a:pt x="4901" y="10588"/>
                  </a:cubicBezTo>
                  <a:cubicBezTo>
                    <a:pt x="4927" y="10588"/>
                    <a:pt x="4952" y="10578"/>
                    <a:pt x="4971" y="10562"/>
                  </a:cubicBezTo>
                  <a:cubicBezTo>
                    <a:pt x="5123" y="10492"/>
                    <a:pt x="5222" y="10405"/>
                    <a:pt x="5220" y="10296"/>
                  </a:cubicBezTo>
                  <a:cubicBezTo>
                    <a:pt x="5194" y="10268"/>
                    <a:pt x="5164" y="10257"/>
                    <a:pt x="5131" y="10257"/>
                  </a:cubicBezTo>
                  <a:cubicBezTo>
                    <a:pt x="5106" y="10257"/>
                    <a:pt x="5079" y="10264"/>
                    <a:pt x="5051" y="10276"/>
                  </a:cubicBezTo>
                  <a:cubicBezTo>
                    <a:pt x="5104" y="10105"/>
                    <a:pt x="5183" y="9940"/>
                    <a:pt x="5234" y="9769"/>
                  </a:cubicBezTo>
                  <a:cubicBezTo>
                    <a:pt x="5288" y="9613"/>
                    <a:pt x="5341" y="9457"/>
                    <a:pt x="5397" y="9302"/>
                  </a:cubicBezTo>
                  <a:cubicBezTo>
                    <a:pt x="5746" y="8301"/>
                    <a:pt x="6119" y="7311"/>
                    <a:pt x="6460" y="6303"/>
                  </a:cubicBezTo>
                  <a:cubicBezTo>
                    <a:pt x="6697" y="5591"/>
                    <a:pt x="6896" y="4886"/>
                    <a:pt x="7160" y="4180"/>
                  </a:cubicBezTo>
                  <a:cubicBezTo>
                    <a:pt x="7275" y="3845"/>
                    <a:pt x="7386" y="3493"/>
                    <a:pt x="7491" y="3151"/>
                  </a:cubicBezTo>
                  <a:cubicBezTo>
                    <a:pt x="7577" y="2880"/>
                    <a:pt x="7647" y="2573"/>
                    <a:pt x="7394" y="2365"/>
                  </a:cubicBezTo>
                  <a:cubicBezTo>
                    <a:pt x="6499" y="1364"/>
                    <a:pt x="5185" y="808"/>
                    <a:pt x="3903" y="491"/>
                  </a:cubicBezTo>
                  <a:cubicBezTo>
                    <a:pt x="3154" y="347"/>
                    <a:pt x="2426" y="88"/>
                    <a:pt x="1661" y="45"/>
                  </a:cubicBezTo>
                  <a:cubicBezTo>
                    <a:pt x="1643" y="46"/>
                    <a:pt x="1625" y="46"/>
                    <a:pt x="1607" y="46"/>
                  </a:cubicBezTo>
                  <a:cubicBezTo>
                    <a:pt x="1365" y="46"/>
                    <a:pt x="1084" y="0"/>
                    <a:pt x="818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64"/>
            <p:cNvSpPr/>
            <p:nvPr/>
          </p:nvSpPr>
          <p:spPr>
            <a:xfrm>
              <a:off x="1754754" y="2767839"/>
              <a:ext cx="872965" cy="862799"/>
            </a:xfrm>
            <a:custGeom>
              <a:avLst/>
              <a:gdLst/>
              <a:ahLst/>
              <a:cxnLst/>
              <a:rect l="l" t="t" r="r" b="b"/>
              <a:pathLst>
                <a:path w="22670" h="22406" extrusionOk="0">
                  <a:moveTo>
                    <a:pt x="21083" y="0"/>
                  </a:moveTo>
                  <a:cubicBezTo>
                    <a:pt x="20843" y="0"/>
                    <a:pt x="20573" y="85"/>
                    <a:pt x="20355" y="99"/>
                  </a:cubicBezTo>
                  <a:cubicBezTo>
                    <a:pt x="19602" y="198"/>
                    <a:pt x="18849" y="311"/>
                    <a:pt x="18111" y="486"/>
                  </a:cubicBezTo>
                  <a:cubicBezTo>
                    <a:pt x="17562" y="601"/>
                    <a:pt x="17000" y="630"/>
                    <a:pt x="16453" y="749"/>
                  </a:cubicBezTo>
                  <a:cubicBezTo>
                    <a:pt x="16393" y="763"/>
                    <a:pt x="16348" y="815"/>
                    <a:pt x="16344" y="877"/>
                  </a:cubicBezTo>
                  <a:cubicBezTo>
                    <a:pt x="15362" y="988"/>
                    <a:pt x="14393" y="1187"/>
                    <a:pt x="13435" y="1430"/>
                  </a:cubicBezTo>
                  <a:cubicBezTo>
                    <a:pt x="12583" y="1632"/>
                    <a:pt x="11768" y="1967"/>
                    <a:pt x="10906" y="2129"/>
                  </a:cubicBezTo>
                  <a:cubicBezTo>
                    <a:pt x="10423" y="2234"/>
                    <a:pt x="9888" y="2331"/>
                    <a:pt x="9417" y="2516"/>
                  </a:cubicBezTo>
                  <a:cubicBezTo>
                    <a:pt x="8699" y="2792"/>
                    <a:pt x="8016" y="3160"/>
                    <a:pt x="7286" y="3399"/>
                  </a:cubicBezTo>
                  <a:cubicBezTo>
                    <a:pt x="7086" y="3467"/>
                    <a:pt x="6874" y="3565"/>
                    <a:pt x="6664" y="3613"/>
                  </a:cubicBezTo>
                  <a:cubicBezTo>
                    <a:pt x="6572" y="3646"/>
                    <a:pt x="6448" y="3656"/>
                    <a:pt x="6389" y="3740"/>
                  </a:cubicBezTo>
                  <a:cubicBezTo>
                    <a:pt x="5486" y="4146"/>
                    <a:pt x="5245" y="5143"/>
                    <a:pt x="5126" y="6053"/>
                  </a:cubicBezTo>
                  <a:cubicBezTo>
                    <a:pt x="4893" y="7116"/>
                    <a:pt x="4817" y="8198"/>
                    <a:pt x="4665" y="9274"/>
                  </a:cubicBezTo>
                  <a:cubicBezTo>
                    <a:pt x="4603" y="9807"/>
                    <a:pt x="4543" y="10340"/>
                    <a:pt x="4385" y="10858"/>
                  </a:cubicBezTo>
                  <a:cubicBezTo>
                    <a:pt x="4309" y="10891"/>
                    <a:pt x="4299" y="10984"/>
                    <a:pt x="4278" y="11056"/>
                  </a:cubicBezTo>
                  <a:cubicBezTo>
                    <a:pt x="4216" y="11245"/>
                    <a:pt x="4150" y="11426"/>
                    <a:pt x="4080" y="11615"/>
                  </a:cubicBezTo>
                  <a:cubicBezTo>
                    <a:pt x="4033" y="11745"/>
                    <a:pt x="3904" y="11975"/>
                    <a:pt x="4050" y="12060"/>
                  </a:cubicBezTo>
                  <a:cubicBezTo>
                    <a:pt x="3873" y="12399"/>
                    <a:pt x="3677" y="12728"/>
                    <a:pt x="3467" y="13049"/>
                  </a:cubicBezTo>
                  <a:cubicBezTo>
                    <a:pt x="3397" y="13201"/>
                    <a:pt x="3083" y="13448"/>
                    <a:pt x="3134" y="13623"/>
                  </a:cubicBezTo>
                  <a:cubicBezTo>
                    <a:pt x="2947" y="13845"/>
                    <a:pt x="2756" y="14068"/>
                    <a:pt x="2564" y="14288"/>
                  </a:cubicBezTo>
                  <a:cubicBezTo>
                    <a:pt x="2354" y="14526"/>
                    <a:pt x="2136" y="14757"/>
                    <a:pt x="1914" y="14983"/>
                  </a:cubicBezTo>
                  <a:cubicBezTo>
                    <a:pt x="1622" y="15388"/>
                    <a:pt x="1" y="15946"/>
                    <a:pt x="75" y="16477"/>
                  </a:cubicBezTo>
                  <a:cubicBezTo>
                    <a:pt x="44" y="16565"/>
                    <a:pt x="79" y="16742"/>
                    <a:pt x="153" y="16853"/>
                  </a:cubicBezTo>
                  <a:cubicBezTo>
                    <a:pt x="211" y="16970"/>
                    <a:pt x="305" y="17077"/>
                    <a:pt x="373" y="17180"/>
                  </a:cubicBezTo>
                  <a:cubicBezTo>
                    <a:pt x="735" y="17583"/>
                    <a:pt x="1233" y="17818"/>
                    <a:pt x="1657" y="18145"/>
                  </a:cubicBezTo>
                  <a:cubicBezTo>
                    <a:pt x="2784" y="18900"/>
                    <a:pt x="3939" y="19682"/>
                    <a:pt x="4757" y="20786"/>
                  </a:cubicBezTo>
                  <a:cubicBezTo>
                    <a:pt x="4825" y="20992"/>
                    <a:pt x="5019" y="21142"/>
                    <a:pt x="5121" y="21336"/>
                  </a:cubicBezTo>
                  <a:cubicBezTo>
                    <a:pt x="5150" y="21381"/>
                    <a:pt x="5183" y="21424"/>
                    <a:pt x="5220" y="21465"/>
                  </a:cubicBezTo>
                  <a:cubicBezTo>
                    <a:pt x="5366" y="21899"/>
                    <a:pt x="5389" y="22317"/>
                    <a:pt x="5588" y="22403"/>
                  </a:cubicBezTo>
                  <a:cubicBezTo>
                    <a:pt x="5598" y="22405"/>
                    <a:pt x="5608" y="22405"/>
                    <a:pt x="5618" y="22405"/>
                  </a:cubicBezTo>
                  <a:cubicBezTo>
                    <a:pt x="5862" y="22405"/>
                    <a:pt x="5963" y="22013"/>
                    <a:pt x="6121" y="21864"/>
                  </a:cubicBezTo>
                  <a:cubicBezTo>
                    <a:pt x="6280" y="21790"/>
                    <a:pt x="6399" y="21455"/>
                    <a:pt x="6446" y="21290"/>
                  </a:cubicBezTo>
                  <a:cubicBezTo>
                    <a:pt x="6882" y="21190"/>
                    <a:pt x="7121" y="20799"/>
                    <a:pt x="7469" y="20558"/>
                  </a:cubicBezTo>
                  <a:cubicBezTo>
                    <a:pt x="7693" y="20408"/>
                    <a:pt x="7946" y="20266"/>
                    <a:pt x="8178" y="20124"/>
                  </a:cubicBezTo>
                  <a:cubicBezTo>
                    <a:pt x="8600" y="19826"/>
                    <a:pt x="8997" y="19492"/>
                    <a:pt x="9421" y="19196"/>
                  </a:cubicBezTo>
                  <a:cubicBezTo>
                    <a:pt x="10493" y="18347"/>
                    <a:pt x="11244" y="17120"/>
                    <a:pt x="11715" y="15849"/>
                  </a:cubicBezTo>
                  <a:cubicBezTo>
                    <a:pt x="12098" y="14742"/>
                    <a:pt x="12235" y="13574"/>
                    <a:pt x="12521" y="12442"/>
                  </a:cubicBezTo>
                  <a:cubicBezTo>
                    <a:pt x="12663" y="11864"/>
                    <a:pt x="12807" y="11288"/>
                    <a:pt x="12959" y="10712"/>
                  </a:cubicBezTo>
                  <a:cubicBezTo>
                    <a:pt x="12976" y="10659"/>
                    <a:pt x="12992" y="10605"/>
                    <a:pt x="13011" y="10554"/>
                  </a:cubicBezTo>
                  <a:cubicBezTo>
                    <a:pt x="13079" y="10338"/>
                    <a:pt x="13141" y="10120"/>
                    <a:pt x="13202" y="9902"/>
                  </a:cubicBezTo>
                  <a:cubicBezTo>
                    <a:pt x="13231" y="9830"/>
                    <a:pt x="13252" y="9731"/>
                    <a:pt x="13235" y="9655"/>
                  </a:cubicBezTo>
                  <a:cubicBezTo>
                    <a:pt x="13291" y="9562"/>
                    <a:pt x="13346" y="9472"/>
                    <a:pt x="13404" y="9381"/>
                  </a:cubicBezTo>
                  <a:cubicBezTo>
                    <a:pt x="13723" y="8873"/>
                    <a:pt x="14040" y="8350"/>
                    <a:pt x="14502" y="7951"/>
                  </a:cubicBezTo>
                  <a:cubicBezTo>
                    <a:pt x="15157" y="7410"/>
                    <a:pt x="15862" y="6929"/>
                    <a:pt x="16444" y="6308"/>
                  </a:cubicBezTo>
                  <a:cubicBezTo>
                    <a:pt x="16905" y="5814"/>
                    <a:pt x="17453" y="5423"/>
                    <a:pt x="17942" y="4960"/>
                  </a:cubicBezTo>
                  <a:cubicBezTo>
                    <a:pt x="18226" y="4656"/>
                    <a:pt x="18421" y="4283"/>
                    <a:pt x="18689" y="3971"/>
                  </a:cubicBezTo>
                  <a:cubicBezTo>
                    <a:pt x="19405" y="3454"/>
                    <a:pt x="20267" y="3195"/>
                    <a:pt x="21012" y="2732"/>
                  </a:cubicBezTo>
                  <a:cubicBezTo>
                    <a:pt x="21376" y="2514"/>
                    <a:pt x="21750" y="2294"/>
                    <a:pt x="22032" y="1975"/>
                  </a:cubicBezTo>
                  <a:cubicBezTo>
                    <a:pt x="22149" y="1889"/>
                    <a:pt x="22250" y="1689"/>
                    <a:pt x="22324" y="1605"/>
                  </a:cubicBezTo>
                  <a:cubicBezTo>
                    <a:pt x="22439" y="1424"/>
                    <a:pt x="22513" y="1218"/>
                    <a:pt x="22542" y="1006"/>
                  </a:cubicBezTo>
                  <a:cubicBezTo>
                    <a:pt x="22670" y="465"/>
                    <a:pt x="22455" y="175"/>
                    <a:pt x="21979" y="175"/>
                  </a:cubicBezTo>
                  <a:cubicBezTo>
                    <a:pt x="21918" y="175"/>
                    <a:pt x="21852" y="180"/>
                    <a:pt x="21783" y="189"/>
                  </a:cubicBezTo>
                  <a:cubicBezTo>
                    <a:pt x="21707" y="202"/>
                    <a:pt x="21627" y="212"/>
                    <a:pt x="21551" y="226"/>
                  </a:cubicBezTo>
                  <a:cubicBezTo>
                    <a:pt x="21438" y="51"/>
                    <a:pt x="21270" y="0"/>
                    <a:pt x="210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64"/>
            <p:cNvSpPr/>
            <p:nvPr/>
          </p:nvSpPr>
          <p:spPr>
            <a:xfrm>
              <a:off x="3311605" y="3345113"/>
              <a:ext cx="680851" cy="1011939"/>
            </a:xfrm>
            <a:custGeom>
              <a:avLst/>
              <a:gdLst/>
              <a:ahLst/>
              <a:cxnLst/>
              <a:rect l="l" t="t" r="r" b="b"/>
              <a:pathLst>
                <a:path w="17681" h="26279" extrusionOk="0">
                  <a:moveTo>
                    <a:pt x="15288" y="1"/>
                  </a:moveTo>
                  <a:cubicBezTo>
                    <a:pt x="15145" y="1"/>
                    <a:pt x="14972" y="39"/>
                    <a:pt x="14763" y="126"/>
                  </a:cubicBezTo>
                  <a:cubicBezTo>
                    <a:pt x="14204" y="373"/>
                    <a:pt x="14035" y="1033"/>
                    <a:pt x="13852" y="1562"/>
                  </a:cubicBezTo>
                  <a:cubicBezTo>
                    <a:pt x="13679" y="2074"/>
                    <a:pt x="13605" y="2613"/>
                    <a:pt x="13432" y="3135"/>
                  </a:cubicBezTo>
                  <a:cubicBezTo>
                    <a:pt x="13356" y="3372"/>
                    <a:pt x="13358" y="3619"/>
                    <a:pt x="13346" y="3866"/>
                  </a:cubicBezTo>
                  <a:cubicBezTo>
                    <a:pt x="13325" y="4055"/>
                    <a:pt x="13299" y="4242"/>
                    <a:pt x="13274" y="4432"/>
                  </a:cubicBezTo>
                  <a:cubicBezTo>
                    <a:pt x="13256" y="4573"/>
                    <a:pt x="13235" y="4715"/>
                    <a:pt x="13214" y="4857"/>
                  </a:cubicBezTo>
                  <a:cubicBezTo>
                    <a:pt x="13200" y="4927"/>
                    <a:pt x="13190" y="5014"/>
                    <a:pt x="13227" y="5077"/>
                  </a:cubicBezTo>
                  <a:cubicBezTo>
                    <a:pt x="13120" y="5209"/>
                    <a:pt x="13025" y="5353"/>
                    <a:pt x="12949" y="5505"/>
                  </a:cubicBezTo>
                  <a:cubicBezTo>
                    <a:pt x="12805" y="5767"/>
                    <a:pt x="12663" y="6026"/>
                    <a:pt x="12535" y="6293"/>
                  </a:cubicBezTo>
                  <a:cubicBezTo>
                    <a:pt x="12243" y="6847"/>
                    <a:pt x="12034" y="7417"/>
                    <a:pt x="11809" y="8001"/>
                  </a:cubicBezTo>
                  <a:cubicBezTo>
                    <a:pt x="11743" y="8237"/>
                    <a:pt x="11676" y="8472"/>
                    <a:pt x="11575" y="8698"/>
                  </a:cubicBezTo>
                  <a:cubicBezTo>
                    <a:pt x="11235" y="9525"/>
                    <a:pt x="10832" y="10323"/>
                    <a:pt x="10367" y="11085"/>
                  </a:cubicBezTo>
                  <a:cubicBezTo>
                    <a:pt x="10250" y="11276"/>
                    <a:pt x="10067" y="11438"/>
                    <a:pt x="9993" y="11650"/>
                  </a:cubicBezTo>
                  <a:cubicBezTo>
                    <a:pt x="9956" y="11700"/>
                    <a:pt x="9915" y="11747"/>
                    <a:pt x="9875" y="11794"/>
                  </a:cubicBezTo>
                  <a:cubicBezTo>
                    <a:pt x="9847" y="11819"/>
                    <a:pt x="9820" y="11848"/>
                    <a:pt x="9797" y="11879"/>
                  </a:cubicBezTo>
                  <a:cubicBezTo>
                    <a:pt x="9729" y="11907"/>
                    <a:pt x="9694" y="11982"/>
                    <a:pt x="9715" y="12051"/>
                  </a:cubicBezTo>
                  <a:cubicBezTo>
                    <a:pt x="9734" y="12134"/>
                    <a:pt x="9744" y="12214"/>
                    <a:pt x="9746" y="12298"/>
                  </a:cubicBezTo>
                  <a:cubicBezTo>
                    <a:pt x="9791" y="12683"/>
                    <a:pt x="9773" y="13088"/>
                    <a:pt x="9604" y="13446"/>
                  </a:cubicBezTo>
                  <a:cubicBezTo>
                    <a:pt x="9538" y="13592"/>
                    <a:pt x="9402" y="13691"/>
                    <a:pt x="9326" y="13829"/>
                  </a:cubicBezTo>
                  <a:cubicBezTo>
                    <a:pt x="9125" y="14325"/>
                    <a:pt x="9022" y="14166"/>
                    <a:pt x="8717" y="14442"/>
                  </a:cubicBezTo>
                  <a:cubicBezTo>
                    <a:pt x="8668" y="14481"/>
                    <a:pt x="8619" y="14526"/>
                    <a:pt x="8555" y="14539"/>
                  </a:cubicBezTo>
                  <a:cubicBezTo>
                    <a:pt x="8063" y="14551"/>
                    <a:pt x="8326" y="14833"/>
                    <a:pt x="7835" y="15047"/>
                  </a:cubicBezTo>
                  <a:cubicBezTo>
                    <a:pt x="7776" y="15081"/>
                    <a:pt x="7711" y="15098"/>
                    <a:pt x="7644" y="15098"/>
                  </a:cubicBezTo>
                  <a:cubicBezTo>
                    <a:pt x="7631" y="15098"/>
                    <a:pt x="7618" y="15098"/>
                    <a:pt x="7604" y="15096"/>
                  </a:cubicBezTo>
                  <a:cubicBezTo>
                    <a:pt x="7555" y="15078"/>
                    <a:pt x="7504" y="15059"/>
                    <a:pt x="7452" y="15045"/>
                  </a:cubicBezTo>
                  <a:cubicBezTo>
                    <a:pt x="7448" y="15043"/>
                    <a:pt x="7446" y="15043"/>
                    <a:pt x="7442" y="15043"/>
                  </a:cubicBezTo>
                  <a:cubicBezTo>
                    <a:pt x="7425" y="14958"/>
                    <a:pt x="7415" y="14874"/>
                    <a:pt x="7411" y="14790"/>
                  </a:cubicBezTo>
                  <a:cubicBezTo>
                    <a:pt x="7417" y="14689"/>
                    <a:pt x="7423" y="14588"/>
                    <a:pt x="7431" y="14487"/>
                  </a:cubicBezTo>
                  <a:cubicBezTo>
                    <a:pt x="7448" y="14300"/>
                    <a:pt x="7479" y="14115"/>
                    <a:pt x="7522" y="13932"/>
                  </a:cubicBezTo>
                  <a:cubicBezTo>
                    <a:pt x="7538" y="13835"/>
                    <a:pt x="7586" y="13734"/>
                    <a:pt x="7555" y="13638"/>
                  </a:cubicBezTo>
                  <a:cubicBezTo>
                    <a:pt x="7525" y="13566"/>
                    <a:pt x="7472" y="13537"/>
                    <a:pt x="7416" y="13537"/>
                  </a:cubicBezTo>
                  <a:cubicBezTo>
                    <a:pt x="7346" y="13537"/>
                    <a:pt x="7271" y="13583"/>
                    <a:pt x="7230" y="13652"/>
                  </a:cubicBezTo>
                  <a:cubicBezTo>
                    <a:pt x="7191" y="13693"/>
                    <a:pt x="7150" y="13732"/>
                    <a:pt x="7111" y="13773"/>
                  </a:cubicBezTo>
                  <a:cubicBezTo>
                    <a:pt x="7090" y="13775"/>
                    <a:pt x="7067" y="13782"/>
                    <a:pt x="7049" y="13794"/>
                  </a:cubicBezTo>
                  <a:cubicBezTo>
                    <a:pt x="6063" y="14407"/>
                    <a:pt x="5006" y="14907"/>
                    <a:pt x="4115" y="15664"/>
                  </a:cubicBezTo>
                  <a:cubicBezTo>
                    <a:pt x="3525" y="16102"/>
                    <a:pt x="2994" y="16625"/>
                    <a:pt x="2591" y="17242"/>
                  </a:cubicBezTo>
                  <a:cubicBezTo>
                    <a:pt x="2529" y="17378"/>
                    <a:pt x="2288" y="17559"/>
                    <a:pt x="2327" y="17703"/>
                  </a:cubicBezTo>
                  <a:cubicBezTo>
                    <a:pt x="2060" y="18059"/>
                    <a:pt x="1828" y="18439"/>
                    <a:pt x="1634" y="18840"/>
                  </a:cubicBezTo>
                  <a:cubicBezTo>
                    <a:pt x="1548" y="18886"/>
                    <a:pt x="1538" y="18999"/>
                    <a:pt x="1496" y="19079"/>
                  </a:cubicBezTo>
                  <a:cubicBezTo>
                    <a:pt x="1424" y="19258"/>
                    <a:pt x="1352" y="19435"/>
                    <a:pt x="1289" y="19618"/>
                  </a:cubicBezTo>
                  <a:cubicBezTo>
                    <a:pt x="1225" y="19801"/>
                    <a:pt x="1163" y="19986"/>
                    <a:pt x="1105" y="20171"/>
                  </a:cubicBezTo>
                  <a:cubicBezTo>
                    <a:pt x="1079" y="20268"/>
                    <a:pt x="1009" y="20385"/>
                    <a:pt x="1095" y="20472"/>
                  </a:cubicBezTo>
                  <a:cubicBezTo>
                    <a:pt x="1009" y="20698"/>
                    <a:pt x="916" y="20922"/>
                    <a:pt x="824" y="21147"/>
                  </a:cubicBezTo>
                  <a:cubicBezTo>
                    <a:pt x="783" y="21274"/>
                    <a:pt x="682" y="21400"/>
                    <a:pt x="698" y="21537"/>
                  </a:cubicBezTo>
                  <a:cubicBezTo>
                    <a:pt x="612" y="21753"/>
                    <a:pt x="468" y="21961"/>
                    <a:pt x="441" y="22194"/>
                  </a:cubicBezTo>
                  <a:cubicBezTo>
                    <a:pt x="346" y="22395"/>
                    <a:pt x="256" y="22601"/>
                    <a:pt x="163" y="22805"/>
                  </a:cubicBezTo>
                  <a:cubicBezTo>
                    <a:pt x="122" y="22926"/>
                    <a:pt x="1" y="23066"/>
                    <a:pt x="85" y="23189"/>
                  </a:cubicBezTo>
                  <a:cubicBezTo>
                    <a:pt x="112" y="23228"/>
                    <a:pt x="156" y="23250"/>
                    <a:pt x="201" y="23250"/>
                  </a:cubicBezTo>
                  <a:cubicBezTo>
                    <a:pt x="211" y="23250"/>
                    <a:pt x="221" y="23249"/>
                    <a:pt x="231" y="23247"/>
                  </a:cubicBezTo>
                  <a:cubicBezTo>
                    <a:pt x="400" y="23348"/>
                    <a:pt x="774" y="23317"/>
                    <a:pt x="933" y="23356"/>
                  </a:cubicBezTo>
                  <a:cubicBezTo>
                    <a:pt x="1550" y="23490"/>
                    <a:pt x="2177" y="23588"/>
                    <a:pt x="2784" y="23769"/>
                  </a:cubicBezTo>
                  <a:cubicBezTo>
                    <a:pt x="3210" y="23889"/>
                    <a:pt x="3607" y="24084"/>
                    <a:pt x="4012" y="24255"/>
                  </a:cubicBezTo>
                  <a:cubicBezTo>
                    <a:pt x="4843" y="24599"/>
                    <a:pt x="5644" y="24967"/>
                    <a:pt x="6376" y="25498"/>
                  </a:cubicBezTo>
                  <a:cubicBezTo>
                    <a:pt x="6621" y="25681"/>
                    <a:pt x="6884" y="25841"/>
                    <a:pt x="7100" y="26057"/>
                  </a:cubicBezTo>
                  <a:cubicBezTo>
                    <a:pt x="7133" y="26088"/>
                    <a:pt x="7164" y="26121"/>
                    <a:pt x="7191" y="26156"/>
                  </a:cubicBezTo>
                  <a:cubicBezTo>
                    <a:pt x="7205" y="26220"/>
                    <a:pt x="7257" y="26267"/>
                    <a:pt x="7320" y="26277"/>
                  </a:cubicBezTo>
                  <a:cubicBezTo>
                    <a:pt x="7328" y="26278"/>
                    <a:pt x="7334" y="26278"/>
                    <a:pt x="7341" y="26278"/>
                  </a:cubicBezTo>
                  <a:cubicBezTo>
                    <a:pt x="7528" y="26278"/>
                    <a:pt x="7501" y="26032"/>
                    <a:pt x="7547" y="25895"/>
                  </a:cubicBezTo>
                  <a:cubicBezTo>
                    <a:pt x="7631" y="25561"/>
                    <a:pt x="7787" y="25247"/>
                    <a:pt x="7894" y="24917"/>
                  </a:cubicBezTo>
                  <a:cubicBezTo>
                    <a:pt x="8094" y="24362"/>
                    <a:pt x="8409" y="23856"/>
                    <a:pt x="8713" y="23352"/>
                  </a:cubicBezTo>
                  <a:cubicBezTo>
                    <a:pt x="9026" y="22862"/>
                    <a:pt x="9324" y="22369"/>
                    <a:pt x="9736" y="21949"/>
                  </a:cubicBezTo>
                  <a:cubicBezTo>
                    <a:pt x="10312" y="21330"/>
                    <a:pt x="11077" y="20939"/>
                    <a:pt x="11756" y="20447"/>
                  </a:cubicBezTo>
                  <a:cubicBezTo>
                    <a:pt x="12114" y="20206"/>
                    <a:pt x="12470" y="19966"/>
                    <a:pt x="12828" y="19725"/>
                  </a:cubicBezTo>
                  <a:cubicBezTo>
                    <a:pt x="13291" y="19453"/>
                    <a:pt x="13792" y="19258"/>
                    <a:pt x="14280" y="19038"/>
                  </a:cubicBezTo>
                  <a:cubicBezTo>
                    <a:pt x="14562" y="18916"/>
                    <a:pt x="14846" y="18801"/>
                    <a:pt x="15119" y="18665"/>
                  </a:cubicBezTo>
                  <a:cubicBezTo>
                    <a:pt x="15397" y="18538"/>
                    <a:pt x="15691" y="18443"/>
                    <a:pt x="15953" y="18289"/>
                  </a:cubicBezTo>
                  <a:cubicBezTo>
                    <a:pt x="16086" y="18207"/>
                    <a:pt x="16212" y="18112"/>
                    <a:pt x="16329" y="18009"/>
                  </a:cubicBezTo>
                  <a:cubicBezTo>
                    <a:pt x="16434" y="17978"/>
                    <a:pt x="16529" y="17834"/>
                    <a:pt x="16609" y="17766"/>
                  </a:cubicBezTo>
                  <a:cubicBezTo>
                    <a:pt x="16687" y="17692"/>
                    <a:pt x="16759" y="17612"/>
                    <a:pt x="16825" y="17528"/>
                  </a:cubicBezTo>
                  <a:cubicBezTo>
                    <a:pt x="16917" y="17433"/>
                    <a:pt x="17012" y="17326"/>
                    <a:pt x="17022" y="17242"/>
                  </a:cubicBezTo>
                  <a:cubicBezTo>
                    <a:pt x="17022" y="17238"/>
                    <a:pt x="17022" y="17234"/>
                    <a:pt x="17022" y="17230"/>
                  </a:cubicBezTo>
                  <a:cubicBezTo>
                    <a:pt x="17057" y="17168"/>
                    <a:pt x="17090" y="17104"/>
                    <a:pt x="17117" y="17038"/>
                  </a:cubicBezTo>
                  <a:cubicBezTo>
                    <a:pt x="17131" y="17020"/>
                    <a:pt x="17142" y="16999"/>
                    <a:pt x="17148" y="16979"/>
                  </a:cubicBezTo>
                  <a:cubicBezTo>
                    <a:pt x="17310" y="16651"/>
                    <a:pt x="17434" y="16160"/>
                    <a:pt x="17471" y="16020"/>
                  </a:cubicBezTo>
                  <a:cubicBezTo>
                    <a:pt x="17681" y="14944"/>
                    <a:pt x="17582" y="13839"/>
                    <a:pt x="17450" y="12759"/>
                  </a:cubicBezTo>
                  <a:cubicBezTo>
                    <a:pt x="17395" y="12202"/>
                    <a:pt x="17417" y="11642"/>
                    <a:pt x="17401" y="11083"/>
                  </a:cubicBezTo>
                  <a:cubicBezTo>
                    <a:pt x="17380" y="10457"/>
                    <a:pt x="17317" y="9836"/>
                    <a:pt x="17251" y="9215"/>
                  </a:cubicBezTo>
                  <a:cubicBezTo>
                    <a:pt x="17249" y="9200"/>
                    <a:pt x="17247" y="9184"/>
                    <a:pt x="17240" y="9169"/>
                  </a:cubicBezTo>
                  <a:cubicBezTo>
                    <a:pt x="17236" y="8972"/>
                    <a:pt x="17222" y="8774"/>
                    <a:pt x="17203" y="8579"/>
                  </a:cubicBezTo>
                  <a:cubicBezTo>
                    <a:pt x="17191" y="8492"/>
                    <a:pt x="17193" y="8369"/>
                    <a:pt x="17142" y="8295"/>
                  </a:cubicBezTo>
                  <a:cubicBezTo>
                    <a:pt x="17144" y="8223"/>
                    <a:pt x="17144" y="8149"/>
                    <a:pt x="17144" y="8077"/>
                  </a:cubicBezTo>
                  <a:cubicBezTo>
                    <a:pt x="17144" y="7270"/>
                    <a:pt x="16985" y="6478"/>
                    <a:pt x="16817" y="5695"/>
                  </a:cubicBezTo>
                  <a:cubicBezTo>
                    <a:pt x="16685" y="4870"/>
                    <a:pt x="16629" y="3997"/>
                    <a:pt x="16520" y="3162"/>
                  </a:cubicBezTo>
                  <a:cubicBezTo>
                    <a:pt x="16432" y="2642"/>
                    <a:pt x="16479" y="2035"/>
                    <a:pt x="16097" y="1619"/>
                  </a:cubicBezTo>
                  <a:cubicBezTo>
                    <a:pt x="16064" y="1582"/>
                    <a:pt x="16029" y="1545"/>
                    <a:pt x="15994" y="1508"/>
                  </a:cubicBezTo>
                  <a:cubicBezTo>
                    <a:pt x="15996" y="1502"/>
                    <a:pt x="15996" y="1496"/>
                    <a:pt x="15994" y="1488"/>
                  </a:cubicBezTo>
                  <a:cubicBezTo>
                    <a:pt x="15968" y="782"/>
                    <a:pt x="15931" y="1"/>
                    <a:pt x="152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64"/>
            <p:cNvSpPr/>
            <p:nvPr/>
          </p:nvSpPr>
          <p:spPr>
            <a:xfrm>
              <a:off x="1753599" y="2776157"/>
              <a:ext cx="2237979" cy="1586393"/>
            </a:xfrm>
            <a:custGeom>
              <a:avLst/>
              <a:gdLst/>
              <a:ahLst/>
              <a:cxnLst/>
              <a:rect l="l" t="t" r="r" b="b"/>
              <a:pathLst>
                <a:path w="58118" h="41197" extrusionOk="0">
                  <a:moveTo>
                    <a:pt x="16673" y="3330"/>
                  </a:moveTo>
                  <a:cubicBezTo>
                    <a:pt x="16595" y="3330"/>
                    <a:pt x="16533" y="3443"/>
                    <a:pt x="16612" y="3506"/>
                  </a:cubicBezTo>
                  <a:lnTo>
                    <a:pt x="16606" y="3502"/>
                  </a:lnTo>
                  <a:lnTo>
                    <a:pt x="16604" y="3500"/>
                  </a:lnTo>
                  <a:lnTo>
                    <a:pt x="16604" y="3500"/>
                  </a:lnTo>
                  <a:cubicBezTo>
                    <a:pt x="16802" y="3711"/>
                    <a:pt x="16857" y="4018"/>
                    <a:pt x="17007" y="4248"/>
                  </a:cubicBezTo>
                  <a:cubicBezTo>
                    <a:pt x="17029" y="4255"/>
                    <a:pt x="17048" y="4258"/>
                    <a:pt x="17064" y="4258"/>
                  </a:cubicBezTo>
                  <a:cubicBezTo>
                    <a:pt x="17334" y="4258"/>
                    <a:pt x="16825" y="3427"/>
                    <a:pt x="16730" y="3351"/>
                  </a:cubicBezTo>
                  <a:cubicBezTo>
                    <a:pt x="16711" y="3336"/>
                    <a:pt x="16691" y="3330"/>
                    <a:pt x="16673" y="3330"/>
                  </a:cubicBezTo>
                  <a:close/>
                  <a:moveTo>
                    <a:pt x="68" y="16213"/>
                  </a:moveTo>
                  <a:lnTo>
                    <a:pt x="70" y="16215"/>
                  </a:lnTo>
                  <a:cubicBezTo>
                    <a:pt x="70" y="16215"/>
                    <a:pt x="70" y="16215"/>
                    <a:pt x="69" y="16214"/>
                  </a:cubicBezTo>
                  <a:lnTo>
                    <a:pt x="69" y="16214"/>
                  </a:lnTo>
                  <a:cubicBezTo>
                    <a:pt x="69" y="16214"/>
                    <a:pt x="68" y="16214"/>
                    <a:pt x="68" y="16213"/>
                  </a:cubicBezTo>
                  <a:close/>
                  <a:moveTo>
                    <a:pt x="4855" y="8272"/>
                  </a:moveTo>
                  <a:cubicBezTo>
                    <a:pt x="4843" y="8396"/>
                    <a:pt x="4824" y="8517"/>
                    <a:pt x="4806" y="8639"/>
                  </a:cubicBezTo>
                  <a:lnTo>
                    <a:pt x="4798" y="8692"/>
                  </a:lnTo>
                  <a:cubicBezTo>
                    <a:pt x="4761" y="8941"/>
                    <a:pt x="4724" y="9190"/>
                    <a:pt x="4666" y="9435"/>
                  </a:cubicBezTo>
                  <a:cubicBezTo>
                    <a:pt x="4666" y="9441"/>
                    <a:pt x="4664" y="9445"/>
                    <a:pt x="4664" y="9449"/>
                  </a:cubicBezTo>
                  <a:cubicBezTo>
                    <a:pt x="4510" y="10932"/>
                    <a:pt x="3934" y="12395"/>
                    <a:pt x="3014" y="13570"/>
                  </a:cubicBezTo>
                  <a:cubicBezTo>
                    <a:pt x="2681" y="13907"/>
                    <a:pt x="2384" y="14284"/>
                    <a:pt x="2049" y="14619"/>
                  </a:cubicBezTo>
                  <a:cubicBezTo>
                    <a:pt x="1533" y="14969"/>
                    <a:pt x="1004" y="15322"/>
                    <a:pt x="523" y="15717"/>
                  </a:cubicBezTo>
                  <a:cubicBezTo>
                    <a:pt x="484" y="15761"/>
                    <a:pt x="438" y="15796"/>
                    <a:pt x="389" y="15826"/>
                  </a:cubicBezTo>
                  <a:cubicBezTo>
                    <a:pt x="327" y="15857"/>
                    <a:pt x="268" y="15892"/>
                    <a:pt x="235" y="15933"/>
                  </a:cubicBezTo>
                  <a:cubicBezTo>
                    <a:pt x="105" y="16026"/>
                    <a:pt x="1" y="16126"/>
                    <a:pt x="69" y="16214"/>
                  </a:cubicBezTo>
                  <a:lnTo>
                    <a:pt x="69" y="16214"/>
                  </a:lnTo>
                  <a:cubicBezTo>
                    <a:pt x="88" y="16230"/>
                    <a:pt x="112" y="16238"/>
                    <a:pt x="136" y="16240"/>
                  </a:cubicBezTo>
                  <a:cubicBezTo>
                    <a:pt x="231" y="16240"/>
                    <a:pt x="313" y="16100"/>
                    <a:pt x="399" y="16059"/>
                  </a:cubicBezTo>
                  <a:lnTo>
                    <a:pt x="444" y="16024"/>
                  </a:lnTo>
                  <a:cubicBezTo>
                    <a:pt x="743" y="15851"/>
                    <a:pt x="1051" y="15693"/>
                    <a:pt x="1321" y="15473"/>
                  </a:cubicBezTo>
                  <a:cubicBezTo>
                    <a:pt x="1722" y="15178"/>
                    <a:pt x="2119" y="14880"/>
                    <a:pt x="2498" y="14563"/>
                  </a:cubicBezTo>
                  <a:cubicBezTo>
                    <a:pt x="4462" y="13142"/>
                    <a:pt x="5077" y="11605"/>
                    <a:pt x="4870" y="8945"/>
                  </a:cubicBezTo>
                  <a:lnTo>
                    <a:pt x="4870" y="8916"/>
                  </a:lnTo>
                  <a:cubicBezTo>
                    <a:pt x="4868" y="8871"/>
                    <a:pt x="4874" y="8807"/>
                    <a:pt x="4859" y="8760"/>
                  </a:cubicBezTo>
                  <a:cubicBezTo>
                    <a:pt x="4855" y="8597"/>
                    <a:pt x="4853" y="8435"/>
                    <a:pt x="4855" y="8272"/>
                  </a:cubicBezTo>
                  <a:close/>
                  <a:moveTo>
                    <a:pt x="53610" y="21568"/>
                  </a:moveTo>
                  <a:cubicBezTo>
                    <a:pt x="53608" y="21568"/>
                    <a:pt x="53606" y="21568"/>
                    <a:pt x="53603" y="21568"/>
                  </a:cubicBezTo>
                  <a:cubicBezTo>
                    <a:pt x="53489" y="21588"/>
                    <a:pt x="53502" y="21768"/>
                    <a:pt x="53616" y="21768"/>
                  </a:cubicBezTo>
                  <a:cubicBezTo>
                    <a:pt x="53619" y="21768"/>
                    <a:pt x="53621" y="21768"/>
                    <a:pt x="53624" y="21768"/>
                  </a:cubicBezTo>
                  <a:cubicBezTo>
                    <a:pt x="53787" y="21864"/>
                    <a:pt x="53955" y="21957"/>
                    <a:pt x="54147" y="21963"/>
                  </a:cubicBezTo>
                  <a:cubicBezTo>
                    <a:pt x="54149" y="21963"/>
                    <a:pt x="54152" y="21963"/>
                    <a:pt x="54154" y="21963"/>
                  </a:cubicBezTo>
                  <a:cubicBezTo>
                    <a:pt x="54190" y="21963"/>
                    <a:pt x="54235" y="21968"/>
                    <a:pt x="54279" y="21968"/>
                  </a:cubicBezTo>
                  <a:cubicBezTo>
                    <a:pt x="54363" y="21968"/>
                    <a:pt x="54444" y="21952"/>
                    <a:pt x="54445" y="21858"/>
                  </a:cubicBezTo>
                  <a:cubicBezTo>
                    <a:pt x="54443" y="21806"/>
                    <a:pt x="54398" y="21766"/>
                    <a:pt x="54346" y="21766"/>
                  </a:cubicBezTo>
                  <a:cubicBezTo>
                    <a:pt x="54345" y="21766"/>
                    <a:pt x="54343" y="21766"/>
                    <a:pt x="54342" y="21766"/>
                  </a:cubicBezTo>
                  <a:cubicBezTo>
                    <a:pt x="54302" y="21769"/>
                    <a:pt x="54261" y="21772"/>
                    <a:pt x="54219" y="21772"/>
                  </a:cubicBezTo>
                  <a:cubicBezTo>
                    <a:pt x="54127" y="21772"/>
                    <a:pt x="54035" y="21760"/>
                    <a:pt x="53949" y="21723"/>
                  </a:cubicBezTo>
                  <a:cubicBezTo>
                    <a:pt x="53832" y="21684"/>
                    <a:pt x="53734" y="21568"/>
                    <a:pt x="53610" y="21568"/>
                  </a:cubicBezTo>
                  <a:close/>
                  <a:moveTo>
                    <a:pt x="21863" y="0"/>
                  </a:moveTo>
                  <a:cubicBezTo>
                    <a:pt x="21767" y="0"/>
                    <a:pt x="21671" y="8"/>
                    <a:pt x="21583" y="17"/>
                  </a:cubicBezTo>
                  <a:cubicBezTo>
                    <a:pt x="21577" y="16"/>
                    <a:pt x="21572" y="16"/>
                    <a:pt x="21567" y="16"/>
                  </a:cubicBezTo>
                  <a:cubicBezTo>
                    <a:pt x="21419" y="16"/>
                    <a:pt x="21353" y="154"/>
                    <a:pt x="21253" y="243"/>
                  </a:cubicBezTo>
                  <a:cubicBezTo>
                    <a:pt x="20994" y="455"/>
                    <a:pt x="20694" y="609"/>
                    <a:pt x="20389" y="751"/>
                  </a:cubicBezTo>
                  <a:cubicBezTo>
                    <a:pt x="19336" y="1212"/>
                    <a:pt x="18196" y="1424"/>
                    <a:pt x="17083" y="1695"/>
                  </a:cubicBezTo>
                  <a:cubicBezTo>
                    <a:pt x="16666" y="1788"/>
                    <a:pt x="16256" y="1909"/>
                    <a:pt x="15841" y="2006"/>
                  </a:cubicBezTo>
                  <a:cubicBezTo>
                    <a:pt x="15436" y="2123"/>
                    <a:pt x="15006" y="2031"/>
                    <a:pt x="14606" y="2146"/>
                  </a:cubicBezTo>
                  <a:cubicBezTo>
                    <a:pt x="14284" y="2306"/>
                    <a:pt x="14026" y="2580"/>
                    <a:pt x="13699" y="2740"/>
                  </a:cubicBezTo>
                  <a:cubicBezTo>
                    <a:pt x="13183" y="3037"/>
                    <a:pt x="12627" y="3261"/>
                    <a:pt x="12043" y="3372"/>
                  </a:cubicBezTo>
                  <a:cubicBezTo>
                    <a:pt x="11714" y="3436"/>
                    <a:pt x="11370" y="3506"/>
                    <a:pt x="11035" y="3543"/>
                  </a:cubicBezTo>
                  <a:cubicBezTo>
                    <a:pt x="10834" y="3569"/>
                    <a:pt x="10611" y="3578"/>
                    <a:pt x="10443" y="3707"/>
                  </a:cubicBezTo>
                  <a:cubicBezTo>
                    <a:pt x="10161" y="3987"/>
                    <a:pt x="9630" y="4032"/>
                    <a:pt x="9433" y="4366"/>
                  </a:cubicBezTo>
                  <a:cubicBezTo>
                    <a:pt x="9375" y="4769"/>
                    <a:pt x="9274" y="5160"/>
                    <a:pt x="8986" y="5466"/>
                  </a:cubicBezTo>
                  <a:cubicBezTo>
                    <a:pt x="8898" y="5567"/>
                    <a:pt x="8797" y="5658"/>
                    <a:pt x="8690" y="5738"/>
                  </a:cubicBezTo>
                  <a:cubicBezTo>
                    <a:pt x="8622" y="5783"/>
                    <a:pt x="8531" y="5832"/>
                    <a:pt x="8579" y="5925"/>
                  </a:cubicBezTo>
                  <a:cubicBezTo>
                    <a:pt x="8600" y="5960"/>
                    <a:pt x="8626" y="5973"/>
                    <a:pt x="8654" y="5973"/>
                  </a:cubicBezTo>
                  <a:cubicBezTo>
                    <a:pt x="8694" y="5973"/>
                    <a:pt x="8738" y="5944"/>
                    <a:pt x="8776" y="5915"/>
                  </a:cubicBezTo>
                  <a:cubicBezTo>
                    <a:pt x="8784" y="5916"/>
                    <a:pt x="8792" y="5917"/>
                    <a:pt x="8801" y="5917"/>
                  </a:cubicBezTo>
                  <a:cubicBezTo>
                    <a:pt x="8884" y="5917"/>
                    <a:pt x="8992" y="5856"/>
                    <a:pt x="9066" y="5849"/>
                  </a:cubicBezTo>
                  <a:cubicBezTo>
                    <a:pt x="9249" y="5800"/>
                    <a:pt x="9433" y="5744"/>
                    <a:pt x="9614" y="5688"/>
                  </a:cubicBezTo>
                  <a:cubicBezTo>
                    <a:pt x="10733" y="5423"/>
                    <a:pt x="11796" y="4960"/>
                    <a:pt x="12724" y="4275"/>
                  </a:cubicBezTo>
                  <a:cubicBezTo>
                    <a:pt x="13004" y="4170"/>
                    <a:pt x="13218" y="3917"/>
                    <a:pt x="13491" y="3796"/>
                  </a:cubicBezTo>
                  <a:cubicBezTo>
                    <a:pt x="13524" y="3788"/>
                    <a:pt x="13547" y="3763"/>
                    <a:pt x="13555" y="3732"/>
                  </a:cubicBezTo>
                  <a:cubicBezTo>
                    <a:pt x="13703" y="3660"/>
                    <a:pt x="13851" y="3592"/>
                    <a:pt x="14004" y="3532"/>
                  </a:cubicBezTo>
                  <a:cubicBezTo>
                    <a:pt x="14011" y="3534"/>
                    <a:pt x="14019" y="3535"/>
                    <a:pt x="14028" y="3535"/>
                  </a:cubicBezTo>
                  <a:cubicBezTo>
                    <a:pt x="14184" y="3535"/>
                    <a:pt x="14580" y="3235"/>
                    <a:pt x="14740" y="3172"/>
                  </a:cubicBezTo>
                  <a:cubicBezTo>
                    <a:pt x="15108" y="2965"/>
                    <a:pt x="15489" y="2780"/>
                    <a:pt x="15853" y="2568"/>
                  </a:cubicBezTo>
                  <a:cubicBezTo>
                    <a:pt x="16223" y="2302"/>
                    <a:pt x="16695" y="2218"/>
                    <a:pt x="17067" y="1967"/>
                  </a:cubicBezTo>
                  <a:cubicBezTo>
                    <a:pt x="17251" y="1920"/>
                    <a:pt x="17451" y="1878"/>
                    <a:pt x="17646" y="1878"/>
                  </a:cubicBezTo>
                  <a:cubicBezTo>
                    <a:pt x="17745" y="1878"/>
                    <a:pt x="17842" y="1889"/>
                    <a:pt x="17935" y="1915"/>
                  </a:cubicBezTo>
                  <a:cubicBezTo>
                    <a:pt x="17933" y="1955"/>
                    <a:pt x="17960" y="2000"/>
                    <a:pt x="18036" y="2029"/>
                  </a:cubicBezTo>
                  <a:cubicBezTo>
                    <a:pt x="18172" y="2175"/>
                    <a:pt x="18250" y="2366"/>
                    <a:pt x="18260" y="2566"/>
                  </a:cubicBezTo>
                  <a:cubicBezTo>
                    <a:pt x="17867" y="3808"/>
                    <a:pt x="16859" y="4701"/>
                    <a:pt x="15894" y="5520"/>
                  </a:cubicBezTo>
                  <a:cubicBezTo>
                    <a:pt x="15452" y="5898"/>
                    <a:pt x="14942" y="6180"/>
                    <a:pt x="14462" y="6505"/>
                  </a:cubicBezTo>
                  <a:cubicBezTo>
                    <a:pt x="14386" y="6380"/>
                    <a:pt x="14308" y="6264"/>
                    <a:pt x="14281" y="6217"/>
                  </a:cubicBezTo>
                  <a:cubicBezTo>
                    <a:pt x="14205" y="6114"/>
                    <a:pt x="14121" y="6018"/>
                    <a:pt x="14033" y="5927"/>
                  </a:cubicBezTo>
                  <a:cubicBezTo>
                    <a:pt x="13975" y="5826"/>
                    <a:pt x="13913" y="5746"/>
                    <a:pt x="13858" y="5728"/>
                  </a:cubicBezTo>
                  <a:cubicBezTo>
                    <a:pt x="13825" y="5668"/>
                    <a:pt x="13782" y="5623"/>
                    <a:pt x="13718" y="5621"/>
                  </a:cubicBezTo>
                  <a:cubicBezTo>
                    <a:pt x="13656" y="5637"/>
                    <a:pt x="13635" y="5672"/>
                    <a:pt x="13640" y="5713"/>
                  </a:cubicBezTo>
                  <a:cubicBezTo>
                    <a:pt x="13625" y="5763"/>
                    <a:pt x="13660" y="5822"/>
                    <a:pt x="13712" y="5882"/>
                  </a:cubicBezTo>
                  <a:cubicBezTo>
                    <a:pt x="13718" y="5890"/>
                    <a:pt x="13722" y="5900"/>
                    <a:pt x="13726" y="5907"/>
                  </a:cubicBezTo>
                  <a:cubicBezTo>
                    <a:pt x="13893" y="6211"/>
                    <a:pt x="13942" y="6552"/>
                    <a:pt x="13948" y="6894"/>
                  </a:cubicBezTo>
                  <a:cubicBezTo>
                    <a:pt x="13012" y="7647"/>
                    <a:pt x="12387" y="8711"/>
                    <a:pt x="11967" y="9826"/>
                  </a:cubicBezTo>
                  <a:cubicBezTo>
                    <a:pt x="10842" y="12967"/>
                    <a:pt x="10101" y="16972"/>
                    <a:pt x="6768" y="18519"/>
                  </a:cubicBezTo>
                  <a:cubicBezTo>
                    <a:pt x="6629" y="18577"/>
                    <a:pt x="6417" y="18591"/>
                    <a:pt x="6338" y="18727"/>
                  </a:cubicBezTo>
                  <a:cubicBezTo>
                    <a:pt x="6112" y="18474"/>
                    <a:pt x="5810" y="18173"/>
                    <a:pt x="5668" y="18173"/>
                  </a:cubicBezTo>
                  <a:cubicBezTo>
                    <a:pt x="5643" y="18173"/>
                    <a:pt x="5624" y="18181"/>
                    <a:pt x="5610" y="18201"/>
                  </a:cubicBezTo>
                  <a:cubicBezTo>
                    <a:pt x="5532" y="18336"/>
                    <a:pt x="5742" y="18402"/>
                    <a:pt x="5812" y="18486"/>
                  </a:cubicBezTo>
                  <a:cubicBezTo>
                    <a:pt x="5989" y="18641"/>
                    <a:pt x="6155" y="18805"/>
                    <a:pt x="6310" y="18982"/>
                  </a:cubicBezTo>
                  <a:cubicBezTo>
                    <a:pt x="6289" y="19243"/>
                    <a:pt x="6170" y="19371"/>
                    <a:pt x="6005" y="19371"/>
                  </a:cubicBezTo>
                  <a:cubicBezTo>
                    <a:pt x="5874" y="19371"/>
                    <a:pt x="5715" y="19291"/>
                    <a:pt x="5553" y="19130"/>
                  </a:cubicBezTo>
                  <a:cubicBezTo>
                    <a:pt x="5526" y="19114"/>
                    <a:pt x="5499" y="19102"/>
                    <a:pt x="5470" y="19095"/>
                  </a:cubicBezTo>
                  <a:cubicBezTo>
                    <a:pt x="5127" y="18750"/>
                    <a:pt x="4756" y="18425"/>
                    <a:pt x="4329" y="18186"/>
                  </a:cubicBezTo>
                  <a:cubicBezTo>
                    <a:pt x="4312" y="18176"/>
                    <a:pt x="4296" y="18172"/>
                    <a:pt x="4281" y="18172"/>
                  </a:cubicBezTo>
                  <a:cubicBezTo>
                    <a:pt x="4196" y="18172"/>
                    <a:pt x="4142" y="18305"/>
                    <a:pt x="4236" y="18357"/>
                  </a:cubicBezTo>
                  <a:cubicBezTo>
                    <a:pt x="4645" y="18604"/>
                    <a:pt x="5022" y="18904"/>
                    <a:pt x="5357" y="19250"/>
                  </a:cubicBezTo>
                  <a:cubicBezTo>
                    <a:pt x="5326" y="19392"/>
                    <a:pt x="5287" y="19580"/>
                    <a:pt x="5006" y="19580"/>
                  </a:cubicBezTo>
                  <a:cubicBezTo>
                    <a:pt x="4857" y="19580"/>
                    <a:pt x="4638" y="19527"/>
                    <a:pt x="4316" y="19383"/>
                  </a:cubicBezTo>
                  <a:cubicBezTo>
                    <a:pt x="4063" y="19229"/>
                    <a:pt x="3808" y="19081"/>
                    <a:pt x="3551" y="18937"/>
                  </a:cubicBezTo>
                  <a:cubicBezTo>
                    <a:pt x="3551" y="18935"/>
                    <a:pt x="3549" y="18933"/>
                    <a:pt x="3547" y="18931"/>
                  </a:cubicBezTo>
                  <a:cubicBezTo>
                    <a:pt x="3530" y="18908"/>
                    <a:pt x="3504" y="18894"/>
                    <a:pt x="3475" y="18894"/>
                  </a:cubicBezTo>
                  <a:cubicBezTo>
                    <a:pt x="3176" y="18727"/>
                    <a:pt x="2874" y="18567"/>
                    <a:pt x="2568" y="18406"/>
                  </a:cubicBezTo>
                  <a:cubicBezTo>
                    <a:pt x="2528" y="18355"/>
                    <a:pt x="2472" y="18330"/>
                    <a:pt x="2425" y="18330"/>
                  </a:cubicBezTo>
                  <a:cubicBezTo>
                    <a:pt x="2354" y="18330"/>
                    <a:pt x="2305" y="18386"/>
                    <a:pt x="2364" y="18491"/>
                  </a:cubicBezTo>
                  <a:cubicBezTo>
                    <a:pt x="2675" y="18735"/>
                    <a:pt x="3059" y="18867"/>
                    <a:pt x="3405" y="19063"/>
                  </a:cubicBezTo>
                  <a:cubicBezTo>
                    <a:pt x="3458" y="19128"/>
                    <a:pt x="3522" y="19190"/>
                    <a:pt x="3588" y="19244"/>
                  </a:cubicBezTo>
                  <a:cubicBezTo>
                    <a:pt x="3787" y="19377"/>
                    <a:pt x="3925" y="19571"/>
                    <a:pt x="4067" y="19760"/>
                  </a:cubicBezTo>
                  <a:cubicBezTo>
                    <a:pt x="4281" y="20029"/>
                    <a:pt x="4542" y="20254"/>
                    <a:pt x="4769" y="20513"/>
                  </a:cubicBezTo>
                  <a:cubicBezTo>
                    <a:pt x="5234" y="20935"/>
                    <a:pt x="5392" y="21552"/>
                    <a:pt x="5571" y="22124"/>
                  </a:cubicBezTo>
                  <a:cubicBezTo>
                    <a:pt x="5602" y="22156"/>
                    <a:pt x="5632" y="22170"/>
                    <a:pt x="5663" y="22170"/>
                  </a:cubicBezTo>
                  <a:cubicBezTo>
                    <a:pt x="5838" y="22170"/>
                    <a:pt x="6000" y="21698"/>
                    <a:pt x="6137" y="21605"/>
                  </a:cubicBezTo>
                  <a:cubicBezTo>
                    <a:pt x="6524" y="21568"/>
                    <a:pt x="6482" y="21033"/>
                    <a:pt x="6808" y="20916"/>
                  </a:cubicBezTo>
                  <a:cubicBezTo>
                    <a:pt x="7116" y="20902"/>
                    <a:pt x="7258" y="20603"/>
                    <a:pt x="7503" y="20455"/>
                  </a:cubicBezTo>
                  <a:cubicBezTo>
                    <a:pt x="7836" y="20262"/>
                    <a:pt x="8102" y="19980"/>
                    <a:pt x="8402" y="19743"/>
                  </a:cubicBezTo>
                  <a:cubicBezTo>
                    <a:pt x="8692" y="19513"/>
                    <a:pt x="8982" y="19283"/>
                    <a:pt x="9256" y="19036"/>
                  </a:cubicBezTo>
                  <a:cubicBezTo>
                    <a:pt x="9969" y="18380"/>
                    <a:pt x="10782" y="17777"/>
                    <a:pt x="11202" y="16876"/>
                  </a:cubicBezTo>
                  <a:cubicBezTo>
                    <a:pt x="11568" y="16178"/>
                    <a:pt x="11776" y="15417"/>
                    <a:pt x="11969" y="14658"/>
                  </a:cubicBezTo>
                  <a:cubicBezTo>
                    <a:pt x="12138" y="13924"/>
                    <a:pt x="12335" y="13195"/>
                    <a:pt x="12473" y="12453"/>
                  </a:cubicBezTo>
                  <a:cubicBezTo>
                    <a:pt x="12716" y="10690"/>
                    <a:pt x="13171" y="8916"/>
                    <a:pt x="14559" y="7692"/>
                  </a:cubicBezTo>
                  <a:cubicBezTo>
                    <a:pt x="14993" y="7242"/>
                    <a:pt x="15518" y="6904"/>
                    <a:pt x="15989" y="6497"/>
                  </a:cubicBezTo>
                  <a:cubicBezTo>
                    <a:pt x="16318" y="6192"/>
                    <a:pt x="16602" y="5841"/>
                    <a:pt x="16964" y="5575"/>
                  </a:cubicBezTo>
                  <a:cubicBezTo>
                    <a:pt x="17487" y="5152"/>
                    <a:pt x="18149" y="4641"/>
                    <a:pt x="18526" y="4032"/>
                  </a:cubicBezTo>
                  <a:cubicBezTo>
                    <a:pt x="18624" y="4020"/>
                    <a:pt x="18653" y="3872"/>
                    <a:pt x="18676" y="3751"/>
                  </a:cubicBezTo>
                  <a:cubicBezTo>
                    <a:pt x="18686" y="3726"/>
                    <a:pt x="18696" y="3701"/>
                    <a:pt x="18704" y="3676"/>
                  </a:cubicBezTo>
                  <a:cubicBezTo>
                    <a:pt x="18718" y="3683"/>
                    <a:pt x="18734" y="3686"/>
                    <a:pt x="18752" y="3686"/>
                  </a:cubicBezTo>
                  <a:cubicBezTo>
                    <a:pt x="18970" y="3686"/>
                    <a:pt x="19477" y="3259"/>
                    <a:pt x="19595" y="3214"/>
                  </a:cubicBezTo>
                  <a:cubicBezTo>
                    <a:pt x="20659" y="2582"/>
                    <a:pt x="22634" y="1973"/>
                    <a:pt x="22554" y="463"/>
                  </a:cubicBezTo>
                  <a:lnTo>
                    <a:pt x="22556" y="461"/>
                  </a:lnTo>
                  <a:cubicBezTo>
                    <a:pt x="22505" y="83"/>
                    <a:pt x="22184" y="0"/>
                    <a:pt x="21863" y="0"/>
                  </a:cubicBezTo>
                  <a:close/>
                  <a:moveTo>
                    <a:pt x="52673" y="24725"/>
                  </a:moveTo>
                  <a:cubicBezTo>
                    <a:pt x="52476" y="24725"/>
                    <a:pt x="52292" y="24755"/>
                    <a:pt x="52248" y="24841"/>
                  </a:cubicBezTo>
                  <a:cubicBezTo>
                    <a:pt x="52130" y="24979"/>
                    <a:pt x="52309" y="25027"/>
                    <a:pt x="52425" y="25027"/>
                  </a:cubicBezTo>
                  <a:cubicBezTo>
                    <a:pt x="52432" y="25027"/>
                    <a:pt x="52439" y="25027"/>
                    <a:pt x="52445" y="25026"/>
                  </a:cubicBezTo>
                  <a:cubicBezTo>
                    <a:pt x="52651" y="25045"/>
                    <a:pt x="52855" y="25088"/>
                    <a:pt x="53060" y="25115"/>
                  </a:cubicBezTo>
                  <a:cubicBezTo>
                    <a:pt x="53096" y="25126"/>
                    <a:pt x="53129" y="25130"/>
                    <a:pt x="53160" y="25130"/>
                  </a:cubicBezTo>
                  <a:cubicBezTo>
                    <a:pt x="53374" y="25130"/>
                    <a:pt x="53465" y="24902"/>
                    <a:pt x="53204" y="24796"/>
                  </a:cubicBezTo>
                  <a:cubicBezTo>
                    <a:pt x="53115" y="24760"/>
                    <a:pt x="52886" y="24725"/>
                    <a:pt x="52673" y="24725"/>
                  </a:cubicBezTo>
                  <a:close/>
                  <a:moveTo>
                    <a:pt x="50927" y="26111"/>
                  </a:moveTo>
                  <a:lnTo>
                    <a:pt x="50927" y="26111"/>
                  </a:lnTo>
                  <a:cubicBezTo>
                    <a:pt x="50915" y="26129"/>
                    <a:pt x="50904" y="26148"/>
                    <a:pt x="50892" y="26168"/>
                  </a:cubicBezTo>
                  <a:cubicBezTo>
                    <a:pt x="50824" y="26277"/>
                    <a:pt x="50752" y="26384"/>
                    <a:pt x="50674" y="26489"/>
                  </a:cubicBezTo>
                  <a:cubicBezTo>
                    <a:pt x="50672" y="26483"/>
                    <a:pt x="50668" y="26479"/>
                    <a:pt x="50666" y="26473"/>
                  </a:cubicBezTo>
                  <a:cubicBezTo>
                    <a:pt x="50748" y="26349"/>
                    <a:pt x="50841" y="26232"/>
                    <a:pt x="50927" y="26111"/>
                  </a:cubicBezTo>
                  <a:close/>
                  <a:moveTo>
                    <a:pt x="52125" y="23226"/>
                  </a:moveTo>
                  <a:cubicBezTo>
                    <a:pt x="52104" y="23226"/>
                    <a:pt x="52082" y="23234"/>
                    <a:pt x="52065" y="23249"/>
                  </a:cubicBezTo>
                  <a:cubicBezTo>
                    <a:pt x="51678" y="24027"/>
                    <a:pt x="51447" y="24887"/>
                    <a:pt x="51007" y="25646"/>
                  </a:cubicBezTo>
                  <a:cubicBezTo>
                    <a:pt x="50851" y="25901"/>
                    <a:pt x="50653" y="26125"/>
                    <a:pt x="50491" y="26378"/>
                  </a:cubicBezTo>
                  <a:cubicBezTo>
                    <a:pt x="50425" y="26510"/>
                    <a:pt x="50125" y="26759"/>
                    <a:pt x="50211" y="26896"/>
                  </a:cubicBezTo>
                  <a:cubicBezTo>
                    <a:pt x="50213" y="26915"/>
                    <a:pt x="50219" y="26931"/>
                    <a:pt x="50230" y="26948"/>
                  </a:cubicBezTo>
                  <a:cubicBezTo>
                    <a:pt x="50240" y="26962"/>
                    <a:pt x="50252" y="26975"/>
                    <a:pt x="50269" y="26983"/>
                  </a:cubicBezTo>
                  <a:cubicBezTo>
                    <a:pt x="50182" y="27049"/>
                    <a:pt x="50125" y="27213"/>
                    <a:pt x="50277" y="27236"/>
                  </a:cubicBezTo>
                  <a:lnTo>
                    <a:pt x="50287" y="27236"/>
                  </a:lnTo>
                  <a:cubicBezTo>
                    <a:pt x="50334" y="27234"/>
                    <a:pt x="50374" y="27197"/>
                    <a:pt x="50380" y="27149"/>
                  </a:cubicBezTo>
                  <a:cubicBezTo>
                    <a:pt x="50954" y="26553"/>
                    <a:pt x="51345" y="25816"/>
                    <a:pt x="51641" y="25047"/>
                  </a:cubicBezTo>
                  <a:cubicBezTo>
                    <a:pt x="51705" y="24872"/>
                    <a:pt x="51766" y="24695"/>
                    <a:pt x="51828" y="24518"/>
                  </a:cubicBezTo>
                  <a:cubicBezTo>
                    <a:pt x="51836" y="24492"/>
                    <a:pt x="51842" y="24467"/>
                    <a:pt x="51851" y="24440"/>
                  </a:cubicBezTo>
                  <a:cubicBezTo>
                    <a:pt x="51894" y="24286"/>
                    <a:pt x="51939" y="24132"/>
                    <a:pt x="51980" y="23979"/>
                  </a:cubicBezTo>
                  <a:cubicBezTo>
                    <a:pt x="52048" y="23732"/>
                    <a:pt x="52112" y="23486"/>
                    <a:pt x="52172" y="23239"/>
                  </a:cubicBezTo>
                  <a:cubicBezTo>
                    <a:pt x="52157" y="23230"/>
                    <a:pt x="52141" y="23226"/>
                    <a:pt x="52125" y="23226"/>
                  </a:cubicBezTo>
                  <a:close/>
                  <a:moveTo>
                    <a:pt x="55558" y="14775"/>
                  </a:moveTo>
                  <a:cubicBezTo>
                    <a:pt x="54693" y="14775"/>
                    <a:pt x="54349" y="16042"/>
                    <a:pt x="54206" y="16787"/>
                  </a:cubicBezTo>
                  <a:cubicBezTo>
                    <a:pt x="53982" y="17546"/>
                    <a:pt x="53867" y="18328"/>
                    <a:pt x="53780" y="19112"/>
                  </a:cubicBezTo>
                  <a:cubicBezTo>
                    <a:pt x="53782" y="19268"/>
                    <a:pt x="53626" y="19536"/>
                    <a:pt x="53743" y="19655"/>
                  </a:cubicBezTo>
                  <a:cubicBezTo>
                    <a:pt x="53754" y="19663"/>
                    <a:pt x="53766" y="19666"/>
                    <a:pt x="53781" y="19666"/>
                  </a:cubicBezTo>
                  <a:cubicBezTo>
                    <a:pt x="53918" y="19666"/>
                    <a:pt x="54232" y="19346"/>
                    <a:pt x="54441" y="19328"/>
                  </a:cubicBezTo>
                  <a:lnTo>
                    <a:pt x="54441" y="19328"/>
                  </a:lnTo>
                  <a:cubicBezTo>
                    <a:pt x="54439" y="19381"/>
                    <a:pt x="54483" y="19423"/>
                    <a:pt x="54533" y="19423"/>
                  </a:cubicBezTo>
                  <a:cubicBezTo>
                    <a:pt x="54539" y="19423"/>
                    <a:pt x="54545" y="19422"/>
                    <a:pt x="54552" y="19420"/>
                  </a:cubicBezTo>
                  <a:cubicBezTo>
                    <a:pt x="55490" y="20077"/>
                    <a:pt x="54871" y="22500"/>
                    <a:pt x="54620" y="23444"/>
                  </a:cubicBezTo>
                  <a:cubicBezTo>
                    <a:pt x="54620" y="23444"/>
                    <a:pt x="54620" y="23446"/>
                    <a:pt x="54620" y="23449"/>
                  </a:cubicBezTo>
                  <a:cubicBezTo>
                    <a:pt x="54159" y="25282"/>
                    <a:pt x="52848" y="28697"/>
                    <a:pt x="54507" y="30159"/>
                  </a:cubicBezTo>
                  <a:cubicBezTo>
                    <a:pt x="54555" y="30205"/>
                    <a:pt x="54654" y="30255"/>
                    <a:pt x="54732" y="30255"/>
                  </a:cubicBezTo>
                  <a:cubicBezTo>
                    <a:pt x="54790" y="30255"/>
                    <a:pt x="54837" y="30227"/>
                    <a:pt x="54842" y="30149"/>
                  </a:cubicBezTo>
                  <a:cubicBezTo>
                    <a:pt x="54842" y="30137"/>
                    <a:pt x="54838" y="30124"/>
                    <a:pt x="54832" y="30112"/>
                  </a:cubicBezTo>
                  <a:cubicBezTo>
                    <a:pt x="54858" y="30087"/>
                    <a:pt x="54869" y="30050"/>
                    <a:pt x="54858" y="30017"/>
                  </a:cubicBezTo>
                  <a:cubicBezTo>
                    <a:pt x="54992" y="29616"/>
                    <a:pt x="55465" y="29670"/>
                    <a:pt x="55550" y="29375"/>
                  </a:cubicBezTo>
                  <a:cubicBezTo>
                    <a:pt x="55622" y="28618"/>
                    <a:pt x="56076" y="28921"/>
                    <a:pt x="55751" y="28155"/>
                  </a:cubicBezTo>
                  <a:cubicBezTo>
                    <a:pt x="55578" y="27746"/>
                    <a:pt x="55945" y="27419"/>
                    <a:pt x="56015" y="27045"/>
                  </a:cubicBezTo>
                  <a:cubicBezTo>
                    <a:pt x="55982" y="26372"/>
                    <a:pt x="55994" y="25697"/>
                    <a:pt x="56056" y="25028"/>
                  </a:cubicBezTo>
                  <a:cubicBezTo>
                    <a:pt x="56115" y="24362"/>
                    <a:pt x="56152" y="23662"/>
                    <a:pt x="56496" y="23068"/>
                  </a:cubicBezTo>
                  <a:cubicBezTo>
                    <a:pt x="56852" y="22615"/>
                    <a:pt x="56603" y="22045"/>
                    <a:pt x="56545" y="21537"/>
                  </a:cubicBezTo>
                  <a:lnTo>
                    <a:pt x="56543" y="21535"/>
                  </a:lnTo>
                  <a:cubicBezTo>
                    <a:pt x="56473" y="21074"/>
                    <a:pt x="56375" y="20599"/>
                    <a:pt x="56370" y="20130"/>
                  </a:cubicBezTo>
                  <a:cubicBezTo>
                    <a:pt x="56342" y="19976"/>
                    <a:pt x="56268" y="19838"/>
                    <a:pt x="56191" y="19702"/>
                  </a:cubicBezTo>
                  <a:cubicBezTo>
                    <a:pt x="56035" y="19311"/>
                    <a:pt x="55811" y="18945"/>
                    <a:pt x="55722" y="18530"/>
                  </a:cubicBezTo>
                  <a:cubicBezTo>
                    <a:pt x="55533" y="17816"/>
                    <a:pt x="55543" y="17044"/>
                    <a:pt x="55799" y="16347"/>
                  </a:cubicBezTo>
                  <a:cubicBezTo>
                    <a:pt x="55811" y="16316"/>
                    <a:pt x="55840" y="16291"/>
                    <a:pt x="55856" y="16263"/>
                  </a:cubicBezTo>
                  <a:cubicBezTo>
                    <a:pt x="56017" y="16195"/>
                    <a:pt x="56214" y="16219"/>
                    <a:pt x="56372" y="16147"/>
                  </a:cubicBezTo>
                  <a:cubicBezTo>
                    <a:pt x="56449" y="16069"/>
                    <a:pt x="56414" y="15948"/>
                    <a:pt x="56422" y="15851"/>
                  </a:cubicBezTo>
                  <a:cubicBezTo>
                    <a:pt x="56430" y="15469"/>
                    <a:pt x="56319" y="15039"/>
                    <a:pt x="55951" y="14853"/>
                  </a:cubicBezTo>
                  <a:cubicBezTo>
                    <a:pt x="55809" y="14799"/>
                    <a:pt x="55678" y="14775"/>
                    <a:pt x="55558" y="14775"/>
                  </a:cubicBezTo>
                  <a:close/>
                  <a:moveTo>
                    <a:pt x="50124" y="28033"/>
                  </a:moveTo>
                  <a:cubicBezTo>
                    <a:pt x="50110" y="28033"/>
                    <a:pt x="50095" y="28035"/>
                    <a:pt x="50077" y="28040"/>
                  </a:cubicBezTo>
                  <a:cubicBezTo>
                    <a:pt x="49952" y="28184"/>
                    <a:pt x="49923" y="28402"/>
                    <a:pt x="49808" y="28561"/>
                  </a:cubicBezTo>
                  <a:cubicBezTo>
                    <a:pt x="49586" y="28906"/>
                    <a:pt x="49310" y="29316"/>
                    <a:pt x="48859" y="29330"/>
                  </a:cubicBezTo>
                  <a:cubicBezTo>
                    <a:pt x="48676" y="29377"/>
                    <a:pt x="48600" y="29581"/>
                    <a:pt x="48467" y="29696"/>
                  </a:cubicBezTo>
                  <a:cubicBezTo>
                    <a:pt x="48345" y="29800"/>
                    <a:pt x="48188" y="29937"/>
                    <a:pt x="48024" y="29937"/>
                  </a:cubicBezTo>
                  <a:cubicBezTo>
                    <a:pt x="48019" y="29937"/>
                    <a:pt x="48015" y="29937"/>
                    <a:pt x="48010" y="29937"/>
                  </a:cubicBezTo>
                  <a:cubicBezTo>
                    <a:pt x="48010" y="29937"/>
                    <a:pt x="48010" y="29935"/>
                    <a:pt x="48012" y="29935"/>
                  </a:cubicBezTo>
                  <a:cubicBezTo>
                    <a:pt x="47685" y="29548"/>
                    <a:pt x="48341" y="28489"/>
                    <a:pt x="47969" y="28246"/>
                  </a:cubicBezTo>
                  <a:cubicBezTo>
                    <a:pt x="47962" y="28245"/>
                    <a:pt x="47956" y="28245"/>
                    <a:pt x="47950" y="28245"/>
                  </a:cubicBezTo>
                  <a:cubicBezTo>
                    <a:pt x="47832" y="28245"/>
                    <a:pt x="47746" y="28356"/>
                    <a:pt x="47660" y="28423"/>
                  </a:cubicBezTo>
                  <a:cubicBezTo>
                    <a:pt x="47473" y="28606"/>
                    <a:pt x="47249" y="28736"/>
                    <a:pt x="47006" y="28832"/>
                  </a:cubicBezTo>
                  <a:cubicBezTo>
                    <a:pt x="46979" y="28843"/>
                    <a:pt x="46950" y="28853"/>
                    <a:pt x="46922" y="28861"/>
                  </a:cubicBezTo>
                  <a:cubicBezTo>
                    <a:pt x="46934" y="28880"/>
                    <a:pt x="46946" y="28898"/>
                    <a:pt x="46959" y="28919"/>
                  </a:cubicBezTo>
                  <a:cubicBezTo>
                    <a:pt x="47049" y="29069"/>
                    <a:pt x="47117" y="29236"/>
                    <a:pt x="47158" y="29406"/>
                  </a:cubicBezTo>
                  <a:cubicBezTo>
                    <a:pt x="47199" y="29577"/>
                    <a:pt x="47222" y="29752"/>
                    <a:pt x="47230" y="29929"/>
                  </a:cubicBezTo>
                  <a:cubicBezTo>
                    <a:pt x="47236" y="30079"/>
                    <a:pt x="47232" y="30229"/>
                    <a:pt x="47218" y="30379"/>
                  </a:cubicBezTo>
                  <a:cubicBezTo>
                    <a:pt x="47271" y="30480"/>
                    <a:pt x="47376" y="30546"/>
                    <a:pt x="47568" y="30558"/>
                  </a:cubicBezTo>
                  <a:lnTo>
                    <a:pt x="47568" y="30556"/>
                  </a:lnTo>
                  <a:lnTo>
                    <a:pt x="47592" y="30556"/>
                  </a:lnTo>
                  <a:cubicBezTo>
                    <a:pt x="47944" y="30556"/>
                    <a:pt x="48205" y="30272"/>
                    <a:pt x="48481" y="30091"/>
                  </a:cubicBezTo>
                  <a:cubicBezTo>
                    <a:pt x="48769" y="30013"/>
                    <a:pt x="49038" y="30075"/>
                    <a:pt x="49277" y="29816"/>
                  </a:cubicBezTo>
                  <a:cubicBezTo>
                    <a:pt x="49409" y="29682"/>
                    <a:pt x="49501" y="29515"/>
                    <a:pt x="49619" y="29369"/>
                  </a:cubicBezTo>
                  <a:cubicBezTo>
                    <a:pt x="49802" y="29161"/>
                    <a:pt x="50009" y="28968"/>
                    <a:pt x="50096" y="28699"/>
                  </a:cubicBezTo>
                  <a:cubicBezTo>
                    <a:pt x="50121" y="28579"/>
                    <a:pt x="50333" y="28033"/>
                    <a:pt x="50124" y="28033"/>
                  </a:cubicBezTo>
                  <a:close/>
                  <a:moveTo>
                    <a:pt x="44462" y="30508"/>
                  </a:moveTo>
                  <a:cubicBezTo>
                    <a:pt x="44328" y="30508"/>
                    <a:pt x="44154" y="30737"/>
                    <a:pt x="44056" y="30805"/>
                  </a:cubicBezTo>
                  <a:cubicBezTo>
                    <a:pt x="43373" y="31431"/>
                    <a:pt x="42949" y="32262"/>
                    <a:pt x="42478" y="33045"/>
                  </a:cubicBezTo>
                  <a:cubicBezTo>
                    <a:pt x="41840" y="33634"/>
                    <a:pt x="41569" y="35385"/>
                    <a:pt x="41174" y="36236"/>
                  </a:cubicBezTo>
                  <a:cubicBezTo>
                    <a:pt x="40976" y="36683"/>
                    <a:pt x="40857" y="37162"/>
                    <a:pt x="40626" y="37594"/>
                  </a:cubicBezTo>
                  <a:cubicBezTo>
                    <a:pt x="40217" y="38121"/>
                    <a:pt x="41023" y="38108"/>
                    <a:pt x="41359" y="38160"/>
                  </a:cubicBezTo>
                  <a:cubicBezTo>
                    <a:pt x="41392" y="38168"/>
                    <a:pt x="41427" y="38172"/>
                    <a:pt x="41462" y="38172"/>
                  </a:cubicBezTo>
                  <a:cubicBezTo>
                    <a:pt x="41478" y="38172"/>
                    <a:pt x="41492" y="38172"/>
                    <a:pt x="41509" y="38170"/>
                  </a:cubicBezTo>
                  <a:cubicBezTo>
                    <a:pt x="41518" y="38172"/>
                    <a:pt x="41526" y="38174"/>
                    <a:pt x="41535" y="38174"/>
                  </a:cubicBezTo>
                  <a:cubicBezTo>
                    <a:pt x="41565" y="38174"/>
                    <a:pt x="41595" y="38161"/>
                    <a:pt x="41614" y="38137"/>
                  </a:cubicBezTo>
                  <a:cubicBezTo>
                    <a:pt x="41620" y="38143"/>
                    <a:pt x="41628" y="38152"/>
                    <a:pt x="41639" y="38156"/>
                  </a:cubicBezTo>
                  <a:cubicBezTo>
                    <a:pt x="41645" y="38164"/>
                    <a:pt x="41651" y="38174"/>
                    <a:pt x="41657" y="38182"/>
                  </a:cubicBezTo>
                  <a:cubicBezTo>
                    <a:pt x="41677" y="38207"/>
                    <a:pt x="41702" y="38217"/>
                    <a:pt x="41726" y="38217"/>
                  </a:cubicBezTo>
                  <a:cubicBezTo>
                    <a:pt x="41798" y="38217"/>
                    <a:pt x="41867" y="38127"/>
                    <a:pt x="41805" y="38055"/>
                  </a:cubicBezTo>
                  <a:cubicBezTo>
                    <a:pt x="41746" y="37983"/>
                    <a:pt x="41764" y="37878"/>
                    <a:pt x="41797" y="37798"/>
                  </a:cubicBezTo>
                  <a:cubicBezTo>
                    <a:pt x="41822" y="37707"/>
                    <a:pt x="41906" y="37672"/>
                    <a:pt x="41984" y="37633"/>
                  </a:cubicBezTo>
                  <a:lnTo>
                    <a:pt x="42017" y="37639"/>
                  </a:lnTo>
                  <a:cubicBezTo>
                    <a:pt x="42328" y="37674"/>
                    <a:pt x="42634" y="37785"/>
                    <a:pt x="42922" y="37915"/>
                  </a:cubicBezTo>
                  <a:cubicBezTo>
                    <a:pt x="42935" y="37920"/>
                    <a:pt x="42947" y="37922"/>
                    <a:pt x="42958" y="37922"/>
                  </a:cubicBezTo>
                  <a:cubicBezTo>
                    <a:pt x="43052" y="37922"/>
                    <a:pt x="43093" y="37770"/>
                    <a:pt x="42988" y="37732"/>
                  </a:cubicBezTo>
                  <a:cubicBezTo>
                    <a:pt x="42756" y="37623"/>
                    <a:pt x="42511" y="37541"/>
                    <a:pt x="42262" y="37483"/>
                  </a:cubicBezTo>
                  <a:cubicBezTo>
                    <a:pt x="42254" y="37458"/>
                    <a:pt x="42233" y="37438"/>
                    <a:pt x="42210" y="37425"/>
                  </a:cubicBezTo>
                  <a:cubicBezTo>
                    <a:pt x="42221" y="37298"/>
                    <a:pt x="42328" y="37170"/>
                    <a:pt x="42451" y="37125"/>
                  </a:cubicBezTo>
                  <a:cubicBezTo>
                    <a:pt x="42780" y="37135"/>
                    <a:pt x="43105" y="37253"/>
                    <a:pt x="43404" y="37390"/>
                  </a:cubicBezTo>
                  <a:lnTo>
                    <a:pt x="43406" y="37388"/>
                  </a:lnTo>
                  <a:cubicBezTo>
                    <a:pt x="43422" y="37397"/>
                    <a:pt x="43438" y="37401"/>
                    <a:pt x="43453" y="37401"/>
                  </a:cubicBezTo>
                  <a:cubicBezTo>
                    <a:pt x="43542" y="37401"/>
                    <a:pt x="43593" y="37267"/>
                    <a:pt x="43494" y="37216"/>
                  </a:cubicBezTo>
                  <a:cubicBezTo>
                    <a:pt x="43330" y="37146"/>
                    <a:pt x="43167" y="37074"/>
                    <a:pt x="43000" y="37016"/>
                  </a:cubicBezTo>
                  <a:cubicBezTo>
                    <a:pt x="42859" y="36979"/>
                    <a:pt x="42712" y="36950"/>
                    <a:pt x="42566" y="36936"/>
                  </a:cubicBezTo>
                  <a:cubicBezTo>
                    <a:pt x="42523" y="36697"/>
                    <a:pt x="41925" y="36197"/>
                    <a:pt x="42529" y="33912"/>
                  </a:cubicBezTo>
                  <a:cubicBezTo>
                    <a:pt x="42735" y="33161"/>
                    <a:pt x="43107" y="32467"/>
                    <a:pt x="43566" y="31840"/>
                  </a:cubicBezTo>
                  <a:cubicBezTo>
                    <a:pt x="43583" y="31809"/>
                    <a:pt x="43599" y="31780"/>
                    <a:pt x="43618" y="31752"/>
                  </a:cubicBezTo>
                  <a:cubicBezTo>
                    <a:pt x="43686" y="31640"/>
                    <a:pt x="43755" y="31531"/>
                    <a:pt x="43830" y="31424"/>
                  </a:cubicBezTo>
                  <a:cubicBezTo>
                    <a:pt x="43910" y="31297"/>
                    <a:pt x="43996" y="31173"/>
                    <a:pt x="44089" y="31054"/>
                  </a:cubicBezTo>
                  <a:lnTo>
                    <a:pt x="44093" y="31048"/>
                  </a:lnTo>
                  <a:lnTo>
                    <a:pt x="44107" y="31031"/>
                  </a:lnTo>
                  <a:cubicBezTo>
                    <a:pt x="44112" y="31023"/>
                    <a:pt x="44119" y="31016"/>
                    <a:pt x="44125" y="31008"/>
                  </a:cubicBezTo>
                  <a:lnTo>
                    <a:pt x="44125" y="31008"/>
                  </a:lnTo>
                  <a:cubicBezTo>
                    <a:pt x="44255" y="30843"/>
                    <a:pt x="44390" y="30684"/>
                    <a:pt x="44527" y="30530"/>
                  </a:cubicBezTo>
                  <a:cubicBezTo>
                    <a:pt x="44507" y="30514"/>
                    <a:pt x="44485" y="30508"/>
                    <a:pt x="44462" y="30508"/>
                  </a:cubicBezTo>
                  <a:close/>
                  <a:moveTo>
                    <a:pt x="44684" y="38131"/>
                  </a:moveTo>
                  <a:cubicBezTo>
                    <a:pt x="44594" y="38131"/>
                    <a:pt x="44542" y="38271"/>
                    <a:pt x="44640" y="38316"/>
                  </a:cubicBezTo>
                  <a:cubicBezTo>
                    <a:pt x="44772" y="38363"/>
                    <a:pt x="44889" y="38448"/>
                    <a:pt x="45023" y="38483"/>
                  </a:cubicBezTo>
                  <a:cubicBezTo>
                    <a:pt x="45025" y="38483"/>
                    <a:pt x="45027" y="38483"/>
                    <a:pt x="45030" y="38483"/>
                  </a:cubicBezTo>
                  <a:cubicBezTo>
                    <a:pt x="45116" y="38483"/>
                    <a:pt x="45159" y="38374"/>
                    <a:pt x="45093" y="38314"/>
                  </a:cubicBezTo>
                  <a:cubicBezTo>
                    <a:pt x="44973" y="38254"/>
                    <a:pt x="44850" y="38197"/>
                    <a:pt x="44726" y="38141"/>
                  </a:cubicBezTo>
                  <a:cubicBezTo>
                    <a:pt x="44712" y="38134"/>
                    <a:pt x="44697" y="38131"/>
                    <a:pt x="44684" y="38131"/>
                  </a:cubicBezTo>
                  <a:close/>
                  <a:moveTo>
                    <a:pt x="57795" y="25729"/>
                  </a:moveTo>
                  <a:cubicBezTo>
                    <a:pt x="57721" y="25729"/>
                    <a:pt x="57646" y="25839"/>
                    <a:pt x="57656" y="25960"/>
                  </a:cubicBezTo>
                  <a:cubicBezTo>
                    <a:pt x="57220" y="28264"/>
                    <a:pt x="57366" y="29933"/>
                    <a:pt x="55140" y="31348"/>
                  </a:cubicBezTo>
                  <a:cubicBezTo>
                    <a:pt x="53778" y="32186"/>
                    <a:pt x="52198" y="32585"/>
                    <a:pt x="50775" y="33299"/>
                  </a:cubicBezTo>
                  <a:cubicBezTo>
                    <a:pt x="49413" y="34031"/>
                    <a:pt x="47993" y="34860"/>
                    <a:pt x="47156" y="36203"/>
                  </a:cubicBezTo>
                  <a:cubicBezTo>
                    <a:pt x="46860" y="36623"/>
                    <a:pt x="46605" y="37072"/>
                    <a:pt x="46426" y="37555"/>
                  </a:cubicBezTo>
                  <a:cubicBezTo>
                    <a:pt x="46374" y="37738"/>
                    <a:pt x="46239" y="37931"/>
                    <a:pt x="46274" y="38123"/>
                  </a:cubicBezTo>
                  <a:cubicBezTo>
                    <a:pt x="46259" y="38137"/>
                    <a:pt x="46253" y="38156"/>
                    <a:pt x="46251" y="38174"/>
                  </a:cubicBezTo>
                  <a:cubicBezTo>
                    <a:pt x="46274" y="38349"/>
                    <a:pt x="46459" y="38456"/>
                    <a:pt x="46578" y="38594"/>
                  </a:cubicBezTo>
                  <a:cubicBezTo>
                    <a:pt x="46639" y="38696"/>
                    <a:pt x="46650" y="38768"/>
                    <a:pt x="46512" y="38768"/>
                  </a:cubicBezTo>
                  <a:cubicBezTo>
                    <a:pt x="46483" y="38768"/>
                    <a:pt x="46448" y="38765"/>
                    <a:pt x="46405" y="38758"/>
                  </a:cubicBezTo>
                  <a:cubicBezTo>
                    <a:pt x="46359" y="38738"/>
                    <a:pt x="46311" y="38729"/>
                    <a:pt x="46262" y="38729"/>
                  </a:cubicBezTo>
                  <a:cubicBezTo>
                    <a:pt x="46253" y="38729"/>
                    <a:pt x="46244" y="38729"/>
                    <a:pt x="46234" y="38730"/>
                  </a:cubicBezTo>
                  <a:cubicBezTo>
                    <a:pt x="46079" y="38687"/>
                    <a:pt x="45870" y="38612"/>
                    <a:pt x="45737" y="38612"/>
                  </a:cubicBezTo>
                  <a:cubicBezTo>
                    <a:pt x="45651" y="38612"/>
                    <a:pt x="45597" y="38645"/>
                    <a:pt x="45613" y="38740"/>
                  </a:cubicBezTo>
                  <a:cubicBezTo>
                    <a:pt x="45831" y="38985"/>
                    <a:pt x="46199" y="39065"/>
                    <a:pt x="46432" y="39304"/>
                  </a:cubicBezTo>
                  <a:lnTo>
                    <a:pt x="46434" y="39304"/>
                  </a:lnTo>
                  <a:cubicBezTo>
                    <a:pt x="46476" y="39420"/>
                    <a:pt x="46452" y="39560"/>
                    <a:pt x="46325" y="39560"/>
                  </a:cubicBezTo>
                  <a:cubicBezTo>
                    <a:pt x="46304" y="39560"/>
                    <a:pt x="46281" y="39556"/>
                    <a:pt x="46255" y="39548"/>
                  </a:cubicBezTo>
                  <a:cubicBezTo>
                    <a:pt x="45580" y="39312"/>
                    <a:pt x="44955" y="38946"/>
                    <a:pt x="44253" y="38777"/>
                  </a:cubicBezTo>
                  <a:cubicBezTo>
                    <a:pt x="44135" y="38770"/>
                    <a:pt x="43880" y="38638"/>
                    <a:pt x="43744" y="38638"/>
                  </a:cubicBezTo>
                  <a:cubicBezTo>
                    <a:pt x="43717" y="38638"/>
                    <a:pt x="43695" y="38643"/>
                    <a:pt x="43679" y="38656"/>
                  </a:cubicBezTo>
                  <a:cubicBezTo>
                    <a:pt x="43673" y="38664"/>
                    <a:pt x="43667" y="38674"/>
                    <a:pt x="43663" y="38686"/>
                  </a:cubicBezTo>
                  <a:cubicBezTo>
                    <a:pt x="43807" y="38713"/>
                    <a:pt x="43949" y="38748"/>
                    <a:pt x="44089" y="38793"/>
                  </a:cubicBezTo>
                  <a:cubicBezTo>
                    <a:pt x="44377" y="38886"/>
                    <a:pt x="44642" y="39028"/>
                    <a:pt x="44897" y="39186"/>
                  </a:cubicBezTo>
                  <a:cubicBezTo>
                    <a:pt x="44905" y="39190"/>
                    <a:pt x="44912" y="39197"/>
                    <a:pt x="44918" y="39201"/>
                  </a:cubicBezTo>
                  <a:cubicBezTo>
                    <a:pt x="45206" y="39316"/>
                    <a:pt x="45488" y="39448"/>
                    <a:pt x="45772" y="39571"/>
                  </a:cubicBezTo>
                  <a:cubicBezTo>
                    <a:pt x="45767" y="39645"/>
                    <a:pt x="45866" y="39684"/>
                    <a:pt x="45930" y="39715"/>
                  </a:cubicBezTo>
                  <a:cubicBezTo>
                    <a:pt x="46187" y="39843"/>
                    <a:pt x="46436" y="39987"/>
                    <a:pt x="46675" y="40147"/>
                  </a:cubicBezTo>
                  <a:cubicBezTo>
                    <a:pt x="47082" y="40439"/>
                    <a:pt x="47405" y="40865"/>
                    <a:pt x="47777" y="41190"/>
                  </a:cubicBezTo>
                  <a:cubicBezTo>
                    <a:pt x="47786" y="41194"/>
                    <a:pt x="47796" y="41196"/>
                    <a:pt x="47806" y="41196"/>
                  </a:cubicBezTo>
                  <a:cubicBezTo>
                    <a:pt x="48055" y="41196"/>
                    <a:pt x="48203" y="39968"/>
                    <a:pt x="48316" y="39758"/>
                  </a:cubicBezTo>
                  <a:cubicBezTo>
                    <a:pt x="48734" y="38771"/>
                    <a:pt x="49201" y="37769"/>
                    <a:pt x="49902" y="36950"/>
                  </a:cubicBezTo>
                  <a:cubicBezTo>
                    <a:pt x="50166" y="36642"/>
                    <a:pt x="50507" y="36384"/>
                    <a:pt x="50787" y="36092"/>
                  </a:cubicBezTo>
                  <a:cubicBezTo>
                    <a:pt x="50791" y="36088"/>
                    <a:pt x="50793" y="36082"/>
                    <a:pt x="50795" y="36078"/>
                  </a:cubicBezTo>
                  <a:cubicBezTo>
                    <a:pt x="51814" y="35302"/>
                    <a:pt x="52935" y="34652"/>
                    <a:pt x="54056" y="34045"/>
                  </a:cubicBezTo>
                  <a:cubicBezTo>
                    <a:pt x="54957" y="33624"/>
                    <a:pt x="55977" y="33467"/>
                    <a:pt x="56780" y="32842"/>
                  </a:cubicBezTo>
                  <a:cubicBezTo>
                    <a:pt x="57485" y="32159"/>
                    <a:pt x="57977" y="31210"/>
                    <a:pt x="58033" y="30221"/>
                  </a:cubicBezTo>
                  <a:cubicBezTo>
                    <a:pt x="58020" y="30106"/>
                    <a:pt x="58117" y="29425"/>
                    <a:pt x="58027" y="29256"/>
                  </a:cubicBezTo>
                  <a:cubicBezTo>
                    <a:pt x="58012" y="28742"/>
                    <a:pt x="57963" y="28225"/>
                    <a:pt x="57944" y="27719"/>
                  </a:cubicBezTo>
                  <a:cubicBezTo>
                    <a:pt x="57903" y="27110"/>
                    <a:pt x="57979" y="26479"/>
                    <a:pt x="57907" y="25872"/>
                  </a:cubicBezTo>
                  <a:cubicBezTo>
                    <a:pt x="57883" y="25769"/>
                    <a:pt x="57839" y="25729"/>
                    <a:pt x="57795" y="25729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64"/>
            <p:cNvSpPr/>
            <p:nvPr/>
          </p:nvSpPr>
          <p:spPr>
            <a:xfrm>
              <a:off x="1834620" y="2777274"/>
              <a:ext cx="2118837" cy="1478187"/>
            </a:xfrm>
            <a:custGeom>
              <a:avLst/>
              <a:gdLst/>
              <a:ahLst/>
              <a:cxnLst/>
              <a:rect l="l" t="t" r="r" b="b"/>
              <a:pathLst>
                <a:path w="55024" h="38387" extrusionOk="0">
                  <a:moveTo>
                    <a:pt x="16901" y="1"/>
                  </a:moveTo>
                  <a:cubicBezTo>
                    <a:pt x="16733" y="1"/>
                    <a:pt x="16541" y="56"/>
                    <a:pt x="16389" y="80"/>
                  </a:cubicBezTo>
                  <a:cubicBezTo>
                    <a:pt x="16053" y="117"/>
                    <a:pt x="15467" y="113"/>
                    <a:pt x="15537" y="599"/>
                  </a:cubicBezTo>
                  <a:cubicBezTo>
                    <a:pt x="15581" y="834"/>
                    <a:pt x="15757" y="901"/>
                    <a:pt x="15950" y="901"/>
                  </a:cubicBezTo>
                  <a:cubicBezTo>
                    <a:pt x="16054" y="901"/>
                    <a:pt x="16163" y="881"/>
                    <a:pt x="16259" y="858"/>
                  </a:cubicBezTo>
                  <a:cubicBezTo>
                    <a:pt x="16625" y="794"/>
                    <a:pt x="17347" y="843"/>
                    <a:pt x="17284" y="298"/>
                  </a:cubicBezTo>
                  <a:cubicBezTo>
                    <a:pt x="17235" y="64"/>
                    <a:pt x="17081" y="1"/>
                    <a:pt x="16901" y="1"/>
                  </a:cubicBezTo>
                  <a:close/>
                  <a:moveTo>
                    <a:pt x="6601" y="2494"/>
                  </a:moveTo>
                  <a:cubicBezTo>
                    <a:pt x="6442" y="2494"/>
                    <a:pt x="6263" y="2575"/>
                    <a:pt x="6119" y="2641"/>
                  </a:cubicBezTo>
                  <a:cubicBezTo>
                    <a:pt x="5732" y="2746"/>
                    <a:pt x="5792" y="3362"/>
                    <a:pt x="6199" y="3384"/>
                  </a:cubicBezTo>
                  <a:cubicBezTo>
                    <a:pt x="6537" y="3355"/>
                    <a:pt x="7108" y="3133"/>
                    <a:pt x="6917" y="2701"/>
                  </a:cubicBezTo>
                  <a:cubicBezTo>
                    <a:pt x="6844" y="2546"/>
                    <a:pt x="6729" y="2494"/>
                    <a:pt x="6601" y="2494"/>
                  </a:cubicBezTo>
                  <a:close/>
                  <a:moveTo>
                    <a:pt x="13470" y="2863"/>
                  </a:moveTo>
                  <a:cubicBezTo>
                    <a:pt x="13296" y="2863"/>
                    <a:pt x="13104" y="2981"/>
                    <a:pt x="12957" y="3080"/>
                  </a:cubicBezTo>
                  <a:cubicBezTo>
                    <a:pt x="12737" y="3160"/>
                    <a:pt x="12548" y="3355"/>
                    <a:pt x="12630" y="3604"/>
                  </a:cubicBezTo>
                  <a:cubicBezTo>
                    <a:pt x="12692" y="3787"/>
                    <a:pt x="12831" y="3858"/>
                    <a:pt x="12983" y="3858"/>
                  </a:cubicBezTo>
                  <a:cubicBezTo>
                    <a:pt x="13121" y="3858"/>
                    <a:pt x="13271" y="3800"/>
                    <a:pt x="13385" y="3713"/>
                  </a:cubicBezTo>
                  <a:cubicBezTo>
                    <a:pt x="13650" y="3594"/>
                    <a:pt x="13957" y="3345"/>
                    <a:pt x="13757" y="3032"/>
                  </a:cubicBezTo>
                  <a:cubicBezTo>
                    <a:pt x="13679" y="2909"/>
                    <a:pt x="13578" y="2863"/>
                    <a:pt x="13470" y="2863"/>
                  </a:cubicBezTo>
                  <a:close/>
                  <a:moveTo>
                    <a:pt x="11934" y="3747"/>
                  </a:moveTo>
                  <a:cubicBezTo>
                    <a:pt x="11810" y="3747"/>
                    <a:pt x="11669" y="3797"/>
                    <a:pt x="11529" y="3917"/>
                  </a:cubicBezTo>
                  <a:cubicBezTo>
                    <a:pt x="11145" y="4228"/>
                    <a:pt x="9550" y="4588"/>
                    <a:pt x="10028" y="5246"/>
                  </a:cubicBezTo>
                  <a:cubicBezTo>
                    <a:pt x="10107" y="5341"/>
                    <a:pt x="10197" y="5377"/>
                    <a:pt x="10290" y="5377"/>
                  </a:cubicBezTo>
                  <a:cubicBezTo>
                    <a:pt x="10447" y="5377"/>
                    <a:pt x="10611" y="5273"/>
                    <a:pt x="10741" y="5172"/>
                  </a:cubicBezTo>
                  <a:cubicBezTo>
                    <a:pt x="11217" y="4939"/>
                    <a:pt x="11692" y="4709"/>
                    <a:pt x="12147" y="4437"/>
                  </a:cubicBezTo>
                  <a:cubicBezTo>
                    <a:pt x="12494" y="4134"/>
                    <a:pt x="12281" y="3747"/>
                    <a:pt x="11934" y="3747"/>
                  </a:cubicBezTo>
                  <a:close/>
                  <a:moveTo>
                    <a:pt x="5125" y="3190"/>
                  </a:moveTo>
                  <a:cubicBezTo>
                    <a:pt x="4856" y="3190"/>
                    <a:pt x="4600" y="3394"/>
                    <a:pt x="4348" y="3477"/>
                  </a:cubicBezTo>
                  <a:cubicBezTo>
                    <a:pt x="3765" y="3715"/>
                    <a:pt x="3379" y="4256"/>
                    <a:pt x="3204" y="4847"/>
                  </a:cubicBezTo>
                  <a:cubicBezTo>
                    <a:pt x="3134" y="5248"/>
                    <a:pt x="2813" y="5867"/>
                    <a:pt x="3237" y="6157"/>
                  </a:cubicBezTo>
                  <a:cubicBezTo>
                    <a:pt x="3303" y="6189"/>
                    <a:pt x="3365" y="6203"/>
                    <a:pt x="3423" y="6203"/>
                  </a:cubicBezTo>
                  <a:cubicBezTo>
                    <a:pt x="3681" y="6203"/>
                    <a:pt x="3839" y="5915"/>
                    <a:pt x="3800" y="5641"/>
                  </a:cubicBezTo>
                  <a:cubicBezTo>
                    <a:pt x="3889" y="5168"/>
                    <a:pt x="4002" y="4639"/>
                    <a:pt x="4397" y="4322"/>
                  </a:cubicBezTo>
                  <a:cubicBezTo>
                    <a:pt x="4666" y="4137"/>
                    <a:pt x="4981" y="4036"/>
                    <a:pt x="5280" y="3905"/>
                  </a:cubicBezTo>
                  <a:cubicBezTo>
                    <a:pt x="5582" y="3777"/>
                    <a:pt x="5553" y="3304"/>
                    <a:pt x="5247" y="3205"/>
                  </a:cubicBezTo>
                  <a:cubicBezTo>
                    <a:pt x="5206" y="3195"/>
                    <a:pt x="5165" y="3190"/>
                    <a:pt x="5125" y="3190"/>
                  </a:cubicBezTo>
                  <a:close/>
                  <a:moveTo>
                    <a:pt x="54365" y="16308"/>
                  </a:moveTo>
                  <a:cubicBezTo>
                    <a:pt x="54134" y="16308"/>
                    <a:pt x="53908" y="16571"/>
                    <a:pt x="54096" y="17036"/>
                  </a:cubicBezTo>
                  <a:cubicBezTo>
                    <a:pt x="54151" y="17408"/>
                    <a:pt x="54201" y="17785"/>
                    <a:pt x="54229" y="18161"/>
                  </a:cubicBezTo>
                  <a:cubicBezTo>
                    <a:pt x="54240" y="18348"/>
                    <a:pt x="54409" y="18465"/>
                    <a:pt x="54576" y="18465"/>
                  </a:cubicBezTo>
                  <a:cubicBezTo>
                    <a:pt x="54671" y="18465"/>
                    <a:pt x="54764" y="18428"/>
                    <a:pt x="54828" y="18344"/>
                  </a:cubicBezTo>
                  <a:cubicBezTo>
                    <a:pt x="55023" y="18054"/>
                    <a:pt x="54762" y="17009"/>
                    <a:pt x="54705" y="16629"/>
                  </a:cubicBezTo>
                  <a:cubicBezTo>
                    <a:pt x="54655" y="16410"/>
                    <a:pt x="54509" y="16308"/>
                    <a:pt x="54365" y="16308"/>
                  </a:cubicBezTo>
                  <a:close/>
                  <a:moveTo>
                    <a:pt x="2119" y="17253"/>
                  </a:moveTo>
                  <a:cubicBezTo>
                    <a:pt x="1908" y="17253"/>
                    <a:pt x="1712" y="17470"/>
                    <a:pt x="1784" y="17690"/>
                  </a:cubicBezTo>
                  <a:cubicBezTo>
                    <a:pt x="1842" y="17896"/>
                    <a:pt x="2072" y="17943"/>
                    <a:pt x="2229" y="18050"/>
                  </a:cubicBezTo>
                  <a:cubicBezTo>
                    <a:pt x="2447" y="18192"/>
                    <a:pt x="2655" y="18353"/>
                    <a:pt x="2848" y="18527"/>
                  </a:cubicBezTo>
                  <a:cubicBezTo>
                    <a:pt x="2918" y="18593"/>
                    <a:pt x="2995" y="18621"/>
                    <a:pt x="3069" y="18621"/>
                  </a:cubicBezTo>
                  <a:cubicBezTo>
                    <a:pt x="3335" y="18621"/>
                    <a:pt x="3565" y="18263"/>
                    <a:pt x="3311" y="18030"/>
                  </a:cubicBezTo>
                  <a:cubicBezTo>
                    <a:pt x="3000" y="17737"/>
                    <a:pt x="2650" y="17491"/>
                    <a:pt x="2272" y="17295"/>
                  </a:cubicBezTo>
                  <a:cubicBezTo>
                    <a:pt x="2223" y="17266"/>
                    <a:pt x="2170" y="17253"/>
                    <a:pt x="2119" y="17253"/>
                  </a:cubicBezTo>
                  <a:close/>
                  <a:moveTo>
                    <a:pt x="415" y="17242"/>
                  </a:moveTo>
                  <a:cubicBezTo>
                    <a:pt x="287" y="17242"/>
                    <a:pt x="173" y="17297"/>
                    <a:pt x="112" y="17451"/>
                  </a:cubicBezTo>
                  <a:cubicBezTo>
                    <a:pt x="1" y="17733"/>
                    <a:pt x="272" y="17900"/>
                    <a:pt x="501" y="17976"/>
                  </a:cubicBezTo>
                  <a:cubicBezTo>
                    <a:pt x="875" y="18167"/>
                    <a:pt x="1221" y="18412"/>
                    <a:pt x="1550" y="18678"/>
                  </a:cubicBezTo>
                  <a:cubicBezTo>
                    <a:pt x="1614" y="18740"/>
                    <a:pt x="1693" y="18767"/>
                    <a:pt x="1772" y="18767"/>
                  </a:cubicBezTo>
                  <a:cubicBezTo>
                    <a:pt x="1953" y="18767"/>
                    <a:pt x="2133" y="18624"/>
                    <a:pt x="2122" y="18420"/>
                  </a:cubicBezTo>
                  <a:cubicBezTo>
                    <a:pt x="2093" y="18048"/>
                    <a:pt x="1149" y="17575"/>
                    <a:pt x="828" y="17379"/>
                  </a:cubicBezTo>
                  <a:cubicBezTo>
                    <a:pt x="708" y="17307"/>
                    <a:pt x="553" y="17242"/>
                    <a:pt x="415" y="17242"/>
                  </a:cubicBezTo>
                  <a:close/>
                  <a:moveTo>
                    <a:pt x="51838" y="19882"/>
                  </a:moveTo>
                  <a:cubicBezTo>
                    <a:pt x="51655" y="19882"/>
                    <a:pt x="51462" y="20046"/>
                    <a:pt x="51337" y="20190"/>
                  </a:cubicBezTo>
                  <a:cubicBezTo>
                    <a:pt x="51109" y="20369"/>
                    <a:pt x="50958" y="20760"/>
                    <a:pt x="51285" y="20920"/>
                  </a:cubicBezTo>
                  <a:cubicBezTo>
                    <a:pt x="51334" y="20943"/>
                    <a:pt x="51380" y="20954"/>
                    <a:pt x="51425" y="20954"/>
                  </a:cubicBezTo>
                  <a:cubicBezTo>
                    <a:pt x="51577" y="20954"/>
                    <a:pt x="51707" y="20834"/>
                    <a:pt x="51792" y="20700"/>
                  </a:cubicBezTo>
                  <a:cubicBezTo>
                    <a:pt x="51979" y="20523"/>
                    <a:pt x="52296" y="20309"/>
                    <a:pt x="52090" y="20023"/>
                  </a:cubicBezTo>
                  <a:cubicBezTo>
                    <a:pt x="52015" y="19922"/>
                    <a:pt x="51928" y="19882"/>
                    <a:pt x="51838" y="19882"/>
                  </a:cubicBezTo>
                  <a:close/>
                  <a:moveTo>
                    <a:pt x="50990" y="21328"/>
                  </a:moveTo>
                  <a:cubicBezTo>
                    <a:pt x="50613" y="21328"/>
                    <a:pt x="50585" y="21902"/>
                    <a:pt x="50477" y="22189"/>
                  </a:cubicBezTo>
                  <a:cubicBezTo>
                    <a:pt x="50432" y="22393"/>
                    <a:pt x="50345" y="22593"/>
                    <a:pt x="50347" y="22806"/>
                  </a:cubicBezTo>
                  <a:cubicBezTo>
                    <a:pt x="50373" y="23012"/>
                    <a:pt x="50523" y="23108"/>
                    <a:pt x="50676" y="23108"/>
                  </a:cubicBezTo>
                  <a:cubicBezTo>
                    <a:pt x="50856" y="23108"/>
                    <a:pt x="51042" y="22976"/>
                    <a:pt x="51037" y="22737"/>
                  </a:cubicBezTo>
                  <a:cubicBezTo>
                    <a:pt x="51117" y="22409"/>
                    <a:pt x="51207" y="22086"/>
                    <a:pt x="51318" y="21770"/>
                  </a:cubicBezTo>
                  <a:cubicBezTo>
                    <a:pt x="51380" y="21595"/>
                    <a:pt x="51269" y="21397"/>
                    <a:pt x="51098" y="21342"/>
                  </a:cubicBezTo>
                  <a:cubicBezTo>
                    <a:pt x="51059" y="21332"/>
                    <a:pt x="51023" y="21328"/>
                    <a:pt x="50990" y="21328"/>
                  </a:cubicBezTo>
                  <a:close/>
                  <a:moveTo>
                    <a:pt x="43778" y="29836"/>
                  </a:moveTo>
                  <a:cubicBezTo>
                    <a:pt x="43575" y="29836"/>
                    <a:pt x="43342" y="30010"/>
                    <a:pt x="43176" y="30118"/>
                  </a:cubicBezTo>
                  <a:cubicBezTo>
                    <a:pt x="42931" y="30280"/>
                    <a:pt x="43032" y="30694"/>
                    <a:pt x="43322" y="30729"/>
                  </a:cubicBezTo>
                  <a:lnTo>
                    <a:pt x="43322" y="30727"/>
                  </a:lnTo>
                  <a:cubicBezTo>
                    <a:pt x="43340" y="30730"/>
                    <a:pt x="43357" y="30732"/>
                    <a:pt x="43374" y="30732"/>
                  </a:cubicBezTo>
                  <a:cubicBezTo>
                    <a:pt x="43471" y="30732"/>
                    <a:pt x="43560" y="30682"/>
                    <a:pt x="43639" y="30624"/>
                  </a:cubicBezTo>
                  <a:cubicBezTo>
                    <a:pt x="43877" y="30503"/>
                    <a:pt x="44223" y="30328"/>
                    <a:pt x="44052" y="30007"/>
                  </a:cubicBezTo>
                  <a:cubicBezTo>
                    <a:pt x="43978" y="29882"/>
                    <a:pt x="43882" y="29836"/>
                    <a:pt x="43778" y="29836"/>
                  </a:cubicBezTo>
                  <a:close/>
                  <a:moveTo>
                    <a:pt x="42561" y="30757"/>
                  </a:moveTo>
                  <a:cubicBezTo>
                    <a:pt x="42486" y="30757"/>
                    <a:pt x="42409" y="30786"/>
                    <a:pt x="42339" y="30852"/>
                  </a:cubicBezTo>
                  <a:cubicBezTo>
                    <a:pt x="41919" y="31132"/>
                    <a:pt x="40150" y="33469"/>
                    <a:pt x="41100" y="33681"/>
                  </a:cubicBezTo>
                  <a:cubicBezTo>
                    <a:pt x="41124" y="33685"/>
                    <a:pt x="41146" y="33687"/>
                    <a:pt x="41167" y="33687"/>
                  </a:cubicBezTo>
                  <a:cubicBezTo>
                    <a:pt x="41463" y="33687"/>
                    <a:pt x="41499" y="33327"/>
                    <a:pt x="41579" y="33095"/>
                  </a:cubicBezTo>
                  <a:cubicBezTo>
                    <a:pt x="41849" y="32424"/>
                    <a:pt x="42269" y="31827"/>
                    <a:pt x="42808" y="31346"/>
                  </a:cubicBezTo>
                  <a:cubicBezTo>
                    <a:pt x="43060" y="31113"/>
                    <a:pt x="42827" y="30757"/>
                    <a:pt x="42561" y="30757"/>
                  </a:cubicBezTo>
                  <a:close/>
                  <a:moveTo>
                    <a:pt x="42094" y="37126"/>
                  </a:moveTo>
                  <a:cubicBezTo>
                    <a:pt x="41948" y="37126"/>
                    <a:pt x="41821" y="37182"/>
                    <a:pt x="41767" y="37363"/>
                  </a:cubicBezTo>
                  <a:cubicBezTo>
                    <a:pt x="41682" y="37666"/>
                    <a:pt x="41981" y="37806"/>
                    <a:pt x="42227" y="37845"/>
                  </a:cubicBezTo>
                  <a:cubicBezTo>
                    <a:pt x="42629" y="37974"/>
                    <a:pt x="43028" y="38120"/>
                    <a:pt x="43392" y="38334"/>
                  </a:cubicBezTo>
                  <a:cubicBezTo>
                    <a:pt x="43451" y="38371"/>
                    <a:pt x="43510" y="38387"/>
                    <a:pt x="43565" y="38387"/>
                  </a:cubicBezTo>
                  <a:cubicBezTo>
                    <a:pt x="43860" y="38387"/>
                    <a:pt x="44062" y="37937"/>
                    <a:pt x="43742" y="37750"/>
                  </a:cubicBezTo>
                  <a:cubicBezTo>
                    <a:pt x="43361" y="37524"/>
                    <a:pt x="42943" y="37365"/>
                    <a:pt x="42526" y="37226"/>
                  </a:cubicBezTo>
                  <a:cubicBezTo>
                    <a:pt x="42398" y="37180"/>
                    <a:pt x="42237" y="37126"/>
                    <a:pt x="42094" y="37126"/>
                  </a:cubicBezTo>
                  <a:close/>
                </a:path>
              </a:pathLst>
            </a:custGeom>
            <a:solidFill>
              <a:srgbClr val="BEE2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64"/>
            <p:cNvSpPr/>
            <p:nvPr/>
          </p:nvSpPr>
          <p:spPr>
            <a:xfrm>
              <a:off x="1652669" y="3633770"/>
              <a:ext cx="316955" cy="273557"/>
            </a:xfrm>
            <a:custGeom>
              <a:avLst/>
              <a:gdLst/>
              <a:ahLst/>
              <a:cxnLst/>
              <a:rect l="l" t="t" r="r" b="b"/>
              <a:pathLst>
                <a:path w="8231" h="7104" extrusionOk="0">
                  <a:moveTo>
                    <a:pt x="8114" y="1"/>
                  </a:moveTo>
                  <a:cubicBezTo>
                    <a:pt x="8096" y="1"/>
                    <a:pt x="8076" y="8"/>
                    <a:pt x="8058" y="25"/>
                  </a:cubicBezTo>
                  <a:cubicBezTo>
                    <a:pt x="7910" y="174"/>
                    <a:pt x="7758" y="313"/>
                    <a:pt x="7610" y="457"/>
                  </a:cubicBezTo>
                  <a:cubicBezTo>
                    <a:pt x="6933" y="1147"/>
                    <a:pt x="6168" y="1733"/>
                    <a:pt x="5431" y="2352"/>
                  </a:cubicBezTo>
                  <a:cubicBezTo>
                    <a:pt x="4942" y="2774"/>
                    <a:pt x="4477" y="3220"/>
                    <a:pt x="3983" y="3638"/>
                  </a:cubicBezTo>
                  <a:cubicBezTo>
                    <a:pt x="3444" y="4089"/>
                    <a:pt x="2893" y="4521"/>
                    <a:pt x="2374" y="4996"/>
                  </a:cubicBezTo>
                  <a:cubicBezTo>
                    <a:pt x="2191" y="5158"/>
                    <a:pt x="1990" y="5325"/>
                    <a:pt x="1800" y="5483"/>
                  </a:cubicBezTo>
                  <a:cubicBezTo>
                    <a:pt x="1479" y="5757"/>
                    <a:pt x="1171" y="6043"/>
                    <a:pt x="835" y="6300"/>
                  </a:cubicBezTo>
                  <a:cubicBezTo>
                    <a:pt x="683" y="6426"/>
                    <a:pt x="537" y="6549"/>
                    <a:pt x="391" y="6679"/>
                  </a:cubicBezTo>
                  <a:cubicBezTo>
                    <a:pt x="315" y="6744"/>
                    <a:pt x="233" y="6818"/>
                    <a:pt x="150" y="6893"/>
                  </a:cubicBezTo>
                  <a:cubicBezTo>
                    <a:pt x="99" y="6938"/>
                    <a:pt x="0" y="6993"/>
                    <a:pt x="58" y="7071"/>
                  </a:cubicBezTo>
                  <a:cubicBezTo>
                    <a:pt x="73" y="7093"/>
                    <a:pt x="97" y="7104"/>
                    <a:pt x="121" y="7104"/>
                  </a:cubicBezTo>
                  <a:cubicBezTo>
                    <a:pt x="138" y="7104"/>
                    <a:pt x="156" y="7098"/>
                    <a:pt x="171" y="7086"/>
                  </a:cubicBezTo>
                  <a:cubicBezTo>
                    <a:pt x="282" y="6989"/>
                    <a:pt x="393" y="6893"/>
                    <a:pt x="502" y="6794"/>
                  </a:cubicBezTo>
                  <a:cubicBezTo>
                    <a:pt x="671" y="6646"/>
                    <a:pt x="842" y="6502"/>
                    <a:pt x="1016" y="6360"/>
                  </a:cubicBezTo>
                  <a:cubicBezTo>
                    <a:pt x="1385" y="6072"/>
                    <a:pt x="1712" y="5761"/>
                    <a:pt x="2078" y="5461"/>
                  </a:cubicBezTo>
                  <a:cubicBezTo>
                    <a:pt x="2574" y="5047"/>
                    <a:pt x="3043" y="4605"/>
                    <a:pt x="3549" y="4206"/>
                  </a:cubicBezTo>
                  <a:cubicBezTo>
                    <a:pt x="4357" y="3570"/>
                    <a:pt x="5080" y="2842"/>
                    <a:pt x="5878" y="2190"/>
                  </a:cubicBezTo>
                  <a:cubicBezTo>
                    <a:pt x="6275" y="1856"/>
                    <a:pt x="6686" y="1538"/>
                    <a:pt x="7073" y="1192"/>
                  </a:cubicBezTo>
                  <a:cubicBezTo>
                    <a:pt x="7445" y="848"/>
                    <a:pt x="7807" y="492"/>
                    <a:pt x="8172" y="141"/>
                  </a:cubicBezTo>
                  <a:cubicBezTo>
                    <a:pt x="8230" y="82"/>
                    <a:pt x="8177" y="1"/>
                    <a:pt x="8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64"/>
            <p:cNvSpPr/>
            <p:nvPr/>
          </p:nvSpPr>
          <p:spPr>
            <a:xfrm>
              <a:off x="1749632" y="3406341"/>
              <a:ext cx="222150" cy="231892"/>
            </a:xfrm>
            <a:custGeom>
              <a:avLst/>
              <a:gdLst/>
              <a:ahLst/>
              <a:cxnLst/>
              <a:rect l="l" t="t" r="r" b="b"/>
              <a:pathLst>
                <a:path w="5769" h="6022" extrusionOk="0">
                  <a:moveTo>
                    <a:pt x="122" y="0"/>
                  </a:moveTo>
                  <a:cubicBezTo>
                    <a:pt x="99" y="0"/>
                    <a:pt x="77" y="9"/>
                    <a:pt x="60" y="31"/>
                  </a:cubicBezTo>
                  <a:cubicBezTo>
                    <a:pt x="0" y="110"/>
                    <a:pt x="66" y="204"/>
                    <a:pt x="109" y="274"/>
                  </a:cubicBezTo>
                  <a:cubicBezTo>
                    <a:pt x="338" y="642"/>
                    <a:pt x="722" y="856"/>
                    <a:pt x="1058" y="1113"/>
                  </a:cubicBezTo>
                  <a:cubicBezTo>
                    <a:pt x="1691" y="1605"/>
                    <a:pt x="2393" y="2002"/>
                    <a:pt x="3016" y="2508"/>
                  </a:cubicBezTo>
                  <a:cubicBezTo>
                    <a:pt x="3611" y="2961"/>
                    <a:pt x="4119" y="3512"/>
                    <a:pt x="4619" y="4064"/>
                  </a:cubicBezTo>
                  <a:cubicBezTo>
                    <a:pt x="5082" y="4598"/>
                    <a:pt x="5526" y="5216"/>
                    <a:pt x="5606" y="5942"/>
                  </a:cubicBezTo>
                  <a:cubicBezTo>
                    <a:pt x="5606" y="5995"/>
                    <a:pt x="5647" y="6022"/>
                    <a:pt x="5687" y="6022"/>
                  </a:cubicBezTo>
                  <a:cubicBezTo>
                    <a:pt x="5728" y="6022"/>
                    <a:pt x="5769" y="5995"/>
                    <a:pt x="5769" y="5942"/>
                  </a:cubicBezTo>
                  <a:cubicBezTo>
                    <a:pt x="5758" y="5792"/>
                    <a:pt x="5730" y="5646"/>
                    <a:pt x="5680" y="5504"/>
                  </a:cubicBezTo>
                  <a:cubicBezTo>
                    <a:pt x="5590" y="5193"/>
                    <a:pt x="5438" y="4903"/>
                    <a:pt x="5259" y="4629"/>
                  </a:cubicBezTo>
                  <a:cubicBezTo>
                    <a:pt x="4981" y="4195"/>
                    <a:pt x="4621" y="3821"/>
                    <a:pt x="4267" y="3446"/>
                  </a:cubicBezTo>
                  <a:cubicBezTo>
                    <a:pt x="3921" y="3076"/>
                    <a:pt x="3567" y="2728"/>
                    <a:pt x="3162" y="2418"/>
                  </a:cubicBezTo>
                  <a:cubicBezTo>
                    <a:pt x="2775" y="2107"/>
                    <a:pt x="2370" y="1819"/>
                    <a:pt x="1951" y="1552"/>
                  </a:cubicBezTo>
                  <a:cubicBezTo>
                    <a:pt x="1605" y="1319"/>
                    <a:pt x="1270" y="1068"/>
                    <a:pt x="934" y="821"/>
                  </a:cubicBezTo>
                  <a:cubicBezTo>
                    <a:pt x="654" y="624"/>
                    <a:pt x="362" y="420"/>
                    <a:pt x="202" y="107"/>
                  </a:cubicBezTo>
                  <a:cubicBezTo>
                    <a:pt x="223" y="49"/>
                    <a:pt x="173" y="0"/>
                    <a:pt x="1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64"/>
            <p:cNvSpPr/>
            <p:nvPr/>
          </p:nvSpPr>
          <p:spPr>
            <a:xfrm>
              <a:off x="1966087" y="3569577"/>
              <a:ext cx="27340" cy="67003"/>
            </a:xfrm>
            <a:custGeom>
              <a:avLst/>
              <a:gdLst/>
              <a:ahLst/>
              <a:cxnLst/>
              <a:rect l="l" t="t" r="r" b="b"/>
              <a:pathLst>
                <a:path w="710" h="1740" extrusionOk="0">
                  <a:moveTo>
                    <a:pt x="174" y="1606"/>
                  </a:moveTo>
                  <a:lnTo>
                    <a:pt x="174" y="1606"/>
                  </a:lnTo>
                  <a:cubicBezTo>
                    <a:pt x="183" y="1616"/>
                    <a:pt x="189" y="1629"/>
                    <a:pt x="191" y="1643"/>
                  </a:cubicBezTo>
                  <a:lnTo>
                    <a:pt x="191" y="1649"/>
                  </a:lnTo>
                  <a:cubicBezTo>
                    <a:pt x="189" y="1633"/>
                    <a:pt x="183" y="1618"/>
                    <a:pt x="174" y="1606"/>
                  </a:cubicBezTo>
                  <a:close/>
                  <a:moveTo>
                    <a:pt x="257" y="0"/>
                  </a:moveTo>
                  <a:cubicBezTo>
                    <a:pt x="243" y="0"/>
                    <a:pt x="229" y="4"/>
                    <a:pt x="216" y="12"/>
                  </a:cubicBezTo>
                  <a:cubicBezTo>
                    <a:pt x="117" y="82"/>
                    <a:pt x="236" y="193"/>
                    <a:pt x="263" y="273"/>
                  </a:cubicBezTo>
                  <a:cubicBezTo>
                    <a:pt x="397" y="540"/>
                    <a:pt x="504" y="861"/>
                    <a:pt x="401" y="1156"/>
                  </a:cubicBezTo>
                  <a:cubicBezTo>
                    <a:pt x="337" y="1308"/>
                    <a:pt x="246" y="1466"/>
                    <a:pt x="119" y="1573"/>
                  </a:cubicBezTo>
                  <a:cubicBezTo>
                    <a:pt x="117" y="1573"/>
                    <a:pt x="115" y="1573"/>
                    <a:pt x="113" y="1573"/>
                  </a:cubicBezTo>
                  <a:cubicBezTo>
                    <a:pt x="0" y="1573"/>
                    <a:pt x="4" y="1733"/>
                    <a:pt x="114" y="1740"/>
                  </a:cubicBezTo>
                  <a:lnTo>
                    <a:pt x="114" y="1740"/>
                  </a:lnTo>
                  <a:cubicBezTo>
                    <a:pt x="286" y="1728"/>
                    <a:pt x="463" y="1406"/>
                    <a:pt x="532" y="1263"/>
                  </a:cubicBezTo>
                  <a:cubicBezTo>
                    <a:pt x="709" y="855"/>
                    <a:pt x="528" y="405"/>
                    <a:pt x="327" y="41"/>
                  </a:cubicBezTo>
                  <a:cubicBezTo>
                    <a:pt x="312" y="15"/>
                    <a:pt x="285" y="0"/>
                    <a:pt x="257" y="0"/>
                  </a:cubicBezTo>
                  <a:close/>
                  <a:moveTo>
                    <a:pt x="114" y="1740"/>
                  </a:moveTo>
                  <a:cubicBezTo>
                    <a:pt x="113" y="1740"/>
                    <a:pt x="113" y="1740"/>
                    <a:pt x="113" y="1740"/>
                  </a:cubicBezTo>
                  <a:lnTo>
                    <a:pt x="115" y="1740"/>
                  </a:lnTo>
                  <a:cubicBezTo>
                    <a:pt x="114" y="1740"/>
                    <a:pt x="114" y="1740"/>
                    <a:pt x="114" y="174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64"/>
            <p:cNvSpPr/>
            <p:nvPr/>
          </p:nvSpPr>
          <p:spPr>
            <a:xfrm>
              <a:off x="1985919" y="2846665"/>
              <a:ext cx="495476" cy="767185"/>
            </a:xfrm>
            <a:custGeom>
              <a:avLst/>
              <a:gdLst/>
              <a:ahLst/>
              <a:cxnLst/>
              <a:rect l="l" t="t" r="r" b="b"/>
              <a:pathLst>
                <a:path w="12867" h="19923" extrusionOk="0">
                  <a:moveTo>
                    <a:pt x="11872" y="0"/>
                  </a:moveTo>
                  <a:cubicBezTo>
                    <a:pt x="11837" y="0"/>
                    <a:pt x="11803" y="2"/>
                    <a:pt x="11768" y="4"/>
                  </a:cubicBezTo>
                  <a:cubicBezTo>
                    <a:pt x="11392" y="27"/>
                    <a:pt x="11030" y="132"/>
                    <a:pt x="10682" y="272"/>
                  </a:cubicBezTo>
                  <a:cubicBezTo>
                    <a:pt x="10129" y="496"/>
                    <a:pt x="9608" y="788"/>
                    <a:pt x="9084" y="1066"/>
                  </a:cubicBezTo>
                  <a:cubicBezTo>
                    <a:pt x="8551" y="1339"/>
                    <a:pt x="8014" y="1609"/>
                    <a:pt x="7506" y="1926"/>
                  </a:cubicBezTo>
                  <a:cubicBezTo>
                    <a:pt x="6675" y="2459"/>
                    <a:pt x="5829" y="2973"/>
                    <a:pt x="4928" y="3376"/>
                  </a:cubicBezTo>
                  <a:cubicBezTo>
                    <a:pt x="4183" y="3695"/>
                    <a:pt x="3389" y="3878"/>
                    <a:pt x="2608" y="4080"/>
                  </a:cubicBezTo>
                  <a:cubicBezTo>
                    <a:pt x="2516" y="4108"/>
                    <a:pt x="2544" y="4239"/>
                    <a:pt x="2629" y="4239"/>
                  </a:cubicBezTo>
                  <a:cubicBezTo>
                    <a:pt x="2636" y="4239"/>
                    <a:pt x="2643" y="4238"/>
                    <a:pt x="2651" y="4236"/>
                  </a:cubicBezTo>
                  <a:cubicBezTo>
                    <a:pt x="2809" y="4193"/>
                    <a:pt x="2968" y="4152"/>
                    <a:pt x="3126" y="4113"/>
                  </a:cubicBezTo>
                  <a:cubicBezTo>
                    <a:pt x="3671" y="3985"/>
                    <a:pt x="4206" y="3825"/>
                    <a:pt x="4731" y="3631"/>
                  </a:cubicBezTo>
                  <a:cubicBezTo>
                    <a:pt x="5490" y="3335"/>
                    <a:pt x="6195" y="2917"/>
                    <a:pt x="6895" y="2504"/>
                  </a:cubicBezTo>
                  <a:cubicBezTo>
                    <a:pt x="7232" y="2300"/>
                    <a:pt x="7557" y="2074"/>
                    <a:pt x="7901" y="1876"/>
                  </a:cubicBezTo>
                  <a:cubicBezTo>
                    <a:pt x="8419" y="1578"/>
                    <a:pt x="8958" y="1319"/>
                    <a:pt x="9485" y="1035"/>
                  </a:cubicBezTo>
                  <a:cubicBezTo>
                    <a:pt x="9824" y="850"/>
                    <a:pt x="10170" y="673"/>
                    <a:pt x="10524" y="517"/>
                  </a:cubicBezTo>
                  <a:cubicBezTo>
                    <a:pt x="10958" y="321"/>
                    <a:pt x="11424" y="162"/>
                    <a:pt x="11902" y="162"/>
                  </a:cubicBezTo>
                  <a:cubicBezTo>
                    <a:pt x="11911" y="162"/>
                    <a:pt x="11920" y="163"/>
                    <a:pt x="11929" y="163"/>
                  </a:cubicBezTo>
                  <a:cubicBezTo>
                    <a:pt x="12229" y="175"/>
                    <a:pt x="12460" y="424"/>
                    <a:pt x="12587" y="677"/>
                  </a:cubicBezTo>
                  <a:cubicBezTo>
                    <a:pt x="12688" y="860"/>
                    <a:pt x="12713" y="1070"/>
                    <a:pt x="12696" y="1276"/>
                  </a:cubicBezTo>
                  <a:cubicBezTo>
                    <a:pt x="12674" y="1646"/>
                    <a:pt x="12550" y="2002"/>
                    <a:pt x="12338" y="2306"/>
                  </a:cubicBezTo>
                  <a:cubicBezTo>
                    <a:pt x="12085" y="2687"/>
                    <a:pt x="11717" y="2963"/>
                    <a:pt x="11375" y="3259"/>
                  </a:cubicBezTo>
                  <a:cubicBezTo>
                    <a:pt x="11005" y="3590"/>
                    <a:pt x="10657" y="3948"/>
                    <a:pt x="10289" y="4281"/>
                  </a:cubicBezTo>
                  <a:cubicBezTo>
                    <a:pt x="10007" y="4538"/>
                    <a:pt x="9726" y="4793"/>
                    <a:pt x="9427" y="5030"/>
                  </a:cubicBezTo>
                  <a:cubicBezTo>
                    <a:pt x="8973" y="5386"/>
                    <a:pt x="8506" y="5734"/>
                    <a:pt x="8127" y="6176"/>
                  </a:cubicBezTo>
                  <a:cubicBezTo>
                    <a:pt x="7864" y="6482"/>
                    <a:pt x="7605" y="6799"/>
                    <a:pt x="7401" y="7149"/>
                  </a:cubicBezTo>
                  <a:cubicBezTo>
                    <a:pt x="7121" y="7661"/>
                    <a:pt x="6959" y="8229"/>
                    <a:pt x="6804" y="8791"/>
                  </a:cubicBezTo>
                  <a:cubicBezTo>
                    <a:pt x="6599" y="9552"/>
                    <a:pt x="6422" y="10321"/>
                    <a:pt x="6286" y="11099"/>
                  </a:cubicBezTo>
                  <a:cubicBezTo>
                    <a:pt x="6195" y="11626"/>
                    <a:pt x="6074" y="12144"/>
                    <a:pt x="5924" y="12656"/>
                  </a:cubicBezTo>
                  <a:cubicBezTo>
                    <a:pt x="5835" y="12985"/>
                    <a:pt x="5741" y="13315"/>
                    <a:pt x="5625" y="13638"/>
                  </a:cubicBezTo>
                  <a:cubicBezTo>
                    <a:pt x="5490" y="14030"/>
                    <a:pt x="5329" y="14417"/>
                    <a:pt x="5148" y="14792"/>
                  </a:cubicBezTo>
                  <a:cubicBezTo>
                    <a:pt x="4977" y="15176"/>
                    <a:pt x="4774" y="15551"/>
                    <a:pt x="4510" y="15882"/>
                  </a:cubicBezTo>
                  <a:cubicBezTo>
                    <a:pt x="4058" y="16439"/>
                    <a:pt x="3517" y="16933"/>
                    <a:pt x="2970" y="17396"/>
                  </a:cubicBezTo>
                  <a:cubicBezTo>
                    <a:pt x="2511" y="17787"/>
                    <a:pt x="2011" y="18118"/>
                    <a:pt x="1521" y="18470"/>
                  </a:cubicBezTo>
                  <a:cubicBezTo>
                    <a:pt x="1324" y="18598"/>
                    <a:pt x="1169" y="18779"/>
                    <a:pt x="978" y="18916"/>
                  </a:cubicBezTo>
                  <a:cubicBezTo>
                    <a:pt x="879" y="18988"/>
                    <a:pt x="762" y="19023"/>
                    <a:pt x="645" y="19054"/>
                  </a:cubicBezTo>
                  <a:cubicBezTo>
                    <a:pt x="392" y="19139"/>
                    <a:pt x="419" y="19459"/>
                    <a:pt x="266" y="19632"/>
                  </a:cubicBezTo>
                  <a:cubicBezTo>
                    <a:pt x="221" y="19684"/>
                    <a:pt x="164" y="19725"/>
                    <a:pt x="102" y="19754"/>
                  </a:cubicBezTo>
                  <a:cubicBezTo>
                    <a:pt x="94" y="19756"/>
                    <a:pt x="87" y="19758"/>
                    <a:pt x="79" y="19760"/>
                  </a:cubicBezTo>
                  <a:cubicBezTo>
                    <a:pt x="36" y="19760"/>
                    <a:pt x="1" y="19797"/>
                    <a:pt x="1" y="19840"/>
                  </a:cubicBezTo>
                  <a:cubicBezTo>
                    <a:pt x="1" y="19885"/>
                    <a:pt x="38" y="19922"/>
                    <a:pt x="83" y="19922"/>
                  </a:cubicBezTo>
                  <a:cubicBezTo>
                    <a:pt x="196" y="19912"/>
                    <a:pt x="293" y="19838"/>
                    <a:pt x="369" y="19760"/>
                  </a:cubicBezTo>
                  <a:cubicBezTo>
                    <a:pt x="466" y="19661"/>
                    <a:pt x="515" y="19531"/>
                    <a:pt x="554" y="19404"/>
                  </a:cubicBezTo>
                  <a:cubicBezTo>
                    <a:pt x="581" y="19324"/>
                    <a:pt x="622" y="19231"/>
                    <a:pt x="709" y="19202"/>
                  </a:cubicBezTo>
                  <a:cubicBezTo>
                    <a:pt x="980" y="19157"/>
                    <a:pt x="1188" y="18968"/>
                    <a:pt x="1379" y="18785"/>
                  </a:cubicBezTo>
                  <a:cubicBezTo>
                    <a:pt x="1480" y="18698"/>
                    <a:pt x="1587" y="18624"/>
                    <a:pt x="1694" y="18546"/>
                  </a:cubicBezTo>
                  <a:cubicBezTo>
                    <a:pt x="2455" y="18017"/>
                    <a:pt x="3206" y="17468"/>
                    <a:pt x="3862" y="16812"/>
                  </a:cubicBezTo>
                  <a:cubicBezTo>
                    <a:pt x="4296" y="16402"/>
                    <a:pt x="4706" y="15962"/>
                    <a:pt x="5004" y="15442"/>
                  </a:cubicBezTo>
                  <a:cubicBezTo>
                    <a:pt x="5473" y="14572"/>
                    <a:pt x="5835" y="13650"/>
                    <a:pt x="6082" y="12693"/>
                  </a:cubicBezTo>
                  <a:cubicBezTo>
                    <a:pt x="6187" y="12304"/>
                    <a:pt x="6304" y="11918"/>
                    <a:pt x="6372" y="11521"/>
                  </a:cubicBezTo>
                  <a:cubicBezTo>
                    <a:pt x="6446" y="11132"/>
                    <a:pt x="6518" y="10741"/>
                    <a:pt x="6592" y="10352"/>
                  </a:cubicBezTo>
                  <a:cubicBezTo>
                    <a:pt x="6683" y="9916"/>
                    <a:pt x="6794" y="9482"/>
                    <a:pt x="6903" y="9050"/>
                  </a:cubicBezTo>
                  <a:cubicBezTo>
                    <a:pt x="7057" y="8462"/>
                    <a:pt x="7220" y="7871"/>
                    <a:pt x="7489" y="7326"/>
                  </a:cubicBezTo>
                  <a:cubicBezTo>
                    <a:pt x="7691" y="6947"/>
                    <a:pt x="7967" y="6614"/>
                    <a:pt x="8244" y="6287"/>
                  </a:cubicBezTo>
                  <a:cubicBezTo>
                    <a:pt x="8547" y="5939"/>
                    <a:pt x="8886" y="5649"/>
                    <a:pt x="9259" y="5370"/>
                  </a:cubicBezTo>
                  <a:cubicBezTo>
                    <a:pt x="9579" y="5123"/>
                    <a:pt x="9890" y="4863"/>
                    <a:pt x="10190" y="4590"/>
                  </a:cubicBezTo>
                  <a:cubicBezTo>
                    <a:pt x="10637" y="4197"/>
                    <a:pt x="11050" y="3769"/>
                    <a:pt x="11493" y="3372"/>
                  </a:cubicBezTo>
                  <a:cubicBezTo>
                    <a:pt x="11836" y="3076"/>
                    <a:pt x="12207" y="2794"/>
                    <a:pt x="12460" y="2411"/>
                  </a:cubicBezTo>
                  <a:cubicBezTo>
                    <a:pt x="12692" y="2084"/>
                    <a:pt x="12830" y="1699"/>
                    <a:pt x="12857" y="1300"/>
                  </a:cubicBezTo>
                  <a:cubicBezTo>
                    <a:pt x="12867" y="1130"/>
                    <a:pt x="12865" y="957"/>
                    <a:pt x="12811" y="794"/>
                  </a:cubicBezTo>
                  <a:cubicBezTo>
                    <a:pt x="12713" y="502"/>
                    <a:pt x="12523" y="231"/>
                    <a:pt x="12250" y="84"/>
                  </a:cubicBezTo>
                  <a:cubicBezTo>
                    <a:pt x="12133" y="21"/>
                    <a:pt x="12002" y="0"/>
                    <a:pt x="118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64"/>
            <p:cNvSpPr/>
            <p:nvPr/>
          </p:nvSpPr>
          <p:spPr>
            <a:xfrm>
              <a:off x="1749132" y="2763950"/>
              <a:ext cx="845240" cy="651662"/>
            </a:xfrm>
            <a:custGeom>
              <a:avLst/>
              <a:gdLst/>
              <a:ahLst/>
              <a:cxnLst/>
              <a:rect l="l" t="t" r="r" b="b"/>
              <a:pathLst>
                <a:path w="21950" h="16923" extrusionOk="0">
                  <a:moveTo>
                    <a:pt x="20991" y="0"/>
                  </a:moveTo>
                  <a:cubicBezTo>
                    <a:pt x="20557" y="0"/>
                    <a:pt x="20122" y="100"/>
                    <a:pt x="19697" y="181"/>
                  </a:cubicBezTo>
                  <a:cubicBezTo>
                    <a:pt x="19006" y="295"/>
                    <a:pt x="18327" y="457"/>
                    <a:pt x="17640" y="587"/>
                  </a:cubicBezTo>
                  <a:cubicBezTo>
                    <a:pt x="17086" y="692"/>
                    <a:pt x="16541" y="799"/>
                    <a:pt x="15988" y="910"/>
                  </a:cubicBezTo>
                  <a:cubicBezTo>
                    <a:pt x="15663" y="963"/>
                    <a:pt x="15333" y="992"/>
                    <a:pt x="15008" y="1050"/>
                  </a:cubicBezTo>
                  <a:cubicBezTo>
                    <a:pt x="14690" y="1107"/>
                    <a:pt x="14373" y="1173"/>
                    <a:pt x="14060" y="1251"/>
                  </a:cubicBezTo>
                  <a:cubicBezTo>
                    <a:pt x="13229" y="1467"/>
                    <a:pt x="12429" y="1786"/>
                    <a:pt x="11593" y="1984"/>
                  </a:cubicBezTo>
                  <a:cubicBezTo>
                    <a:pt x="10945" y="2146"/>
                    <a:pt x="10281" y="2243"/>
                    <a:pt x="9649" y="2463"/>
                  </a:cubicBezTo>
                  <a:cubicBezTo>
                    <a:pt x="9049" y="2677"/>
                    <a:pt x="8475" y="2955"/>
                    <a:pt x="7882" y="3195"/>
                  </a:cubicBezTo>
                  <a:cubicBezTo>
                    <a:pt x="7335" y="3440"/>
                    <a:pt x="6724" y="3549"/>
                    <a:pt x="6224" y="3897"/>
                  </a:cubicBezTo>
                  <a:cubicBezTo>
                    <a:pt x="5788" y="4212"/>
                    <a:pt x="5518" y="4707"/>
                    <a:pt x="5346" y="5207"/>
                  </a:cubicBezTo>
                  <a:cubicBezTo>
                    <a:pt x="5208" y="5633"/>
                    <a:pt x="5144" y="6077"/>
                    <a:pt x="5072" y="6518"/>
                  </a:cubicBezTo>
                  <a:cubicBezTo>
                    <a:pt x="4823" y="8038"/>
                    <a:pt x="4784" y="9593"/>
                    <a:pt x="4389" y="11089"/>
                  </a:cubicBezTo>
                  <a:cubicBezTo>
                    <a:pt x="4126" y="12058"/>
                    <a:pt x="3700" y="12986"/>
                    <a:pt x="3093" y="13790"/>
                  </a:cubicBezTo>
                  <a:cubicBezTo>
                    <a:pt x="2572" y="14442"/>
                    <a:pt x="1972" y="15026"/>
                    <a:pt x="1303" y="15524"/>
                  </a:cubicBezTo>
                  <a:cubicBezTo>
                    <a:pt x="1009" y="15757"/>
                    <a:pt x="696" y="15960"/>
                    <a:pt x="388" y="16172"/>
                  </a:cubicBezTo>
                  <a:cubicBezTo>
                    <a:pt x="126" y="16327"/>
                    <a:pt x="1" y="16559"/>
                    <a:pt x="91" y="16861"/>
                  </a:cubicBezTo>
                  <a:cubicBezTo>
                    <a:pt x="100" y="16897"/>
                    <a:pt x="133" y="16922"/>
                    <a:pt x="170" y="16922"/>
                  </a:cubicBezTo>
                  <a:cubicBezTo>
                    <a:pt x="177" y="16922"/>
                    <a:pt x="185" y="16921"/>
                    <a:pt x="192" y="16919"/>
                  </a:cubicBezTo>
                  <a:cubicBezTo>
                    <a:pt x="235" y="16907"/>
                    <a:pt x="260" y="16861"/>
                    <a:pt x="248" y="16818"/>
                  </a:cubicBezTo>
                  <a:cubicBezTo>
                    <a:pt x="219" y="16730"/>
                    <a:pt x="219" y="16635"/>
                    <a:pt x="248" y="16547"/>
                  </a:cubicBezTo>
                  <a:cubicBezTo>
                    <a:pt x="293" y="16415"/>
                    <a:pt x="423" y="16351"/>
                    <a:pt x="530" y="16273"/>
                  </a:cubicBezTo>
                  <a:cubicBezTo>
                    <a:pt x="704" y="16154"/>
                    <a:pt x="879" y="16039"/>
                    <a:pt x="1052" y="15917"/>
                  </a:cubicBezTo>
                  <a:cubicBezTo>
                    <a:pt x="1671" y="15471"/>
                    <a:pt x="2266" y="14981"/>
                    <a:pt x="2776" y="14409"/>
                  </a:cubicBezTo>
                  <a:cubicBezTo>
                    <a:pt x="3669" y="13471"/>
                    <a:pt x="4251" y="12270"/>
                    <a:pt x="4576" y="11023"/>
                  </a:cubicBezTo>
                  <a:cubicBezTo>
                    <a:pt x="4788" y="10159"/>
                    <a:pt x="4905" y="9274"/>
                    <a:pt x="5000" y="8390"/>
                  </a:cubicBezTo>
                  <a:cubicBezTo>
                    <a:pt x="5086" y="7507"/>
                    <a:pt x="5204" y="6625"/>
                    <a:pt x="5370" y="5754"/>
                  </a:cubicBezTo>
                  <a:cubicBezTo>
                    <a:pt x="5455" y="5333"/>
                    <a:pt x="5599" y="4917"/>
                    <a:pt x="5833" y="4553"/>
                  </a:cubicBezTo>
                  <a:cubicBezTo>
                    <a:pt x="6321" y="3773"/>
                    <a:pt x="7092" y="3710"/>
                    <a:pt x="7868" y="3376"/>
                  </a:cubicBezTo>
                  <a:cubicBezTo>
                    <a:pt x="8458" y="3138"/>
                    <a:pt x="9034" y="2866"/>
                    <a:pt x="9629" y="2642"/>
                  </a:cubicBezTo>
                  <a:cubicBezTo>
                    <a:pt x="10102" y="2477"/>
                    <a:pt x="10610" y="2362"/>
                    <a:pt x="11106" y="2265"/>
                  </a:cubicBezTo>
                  <a:cubicBezTo>
                    <a:pt x="11680" y="2140"/>
                    <a:pt x="12248" y="1986"/>
                    <a:pt x="12807" y="1805"/>
                  </a:cubicBezTo>
                  <a:cubicBezTo>
                    <a:pt x="13420" y="1601"/>
                    <a:pt x="14035" y="1403"/>
                    <a:pt x="14671" y="1280"/>
                  </a:cubicBezTo>
                  <a:cubicBezTo>
                    <a:pt x="15058" y="1198"/>
                    <a:pt x="15453" y="1150"/>
                    <a:pt x="15846" y="1099"/>
                  </a:cubicBezTo>
                  <a:cubicBezTo>
                    <a:pt x="16467" y="988"/>
                    <a:pt x="17084" y="852"/>
                    <a:pt x="17705" y="739"/>
                  </a:cubicBezTo>
                  <a:cubicBezTo>
                    <a:pt x="18411" y="603"/>
                    <a:pt x="19111" y="443"/>
                    <a:pt x="19820" y="321"/>
                  </a:cubicBezTo>
                  <a:cubicBezTo>
                    <a:pt x="20139" y="260"/>
                    <a:pt x="20458" y="192"/>
                    <a:pt x="20783" y="173"/>
                  </a:cubicBezTo>
                  <a:cubicBezTo>
                    <a:pt x="20874" y="169"/>
                    <a:pt x="20966" y="163"/>
                    <a:pt x="21057" y="163"/>
                  </a:cubicBezTo>
                  <a:cubicBezTo>
                    <a:pt x="21162" y="163"/>
                    <a:pt x="21266" y="171"/>
                    <a:pt x="21367" y="200"/>
                  </a:cubicBezTo>
                  <a:cubicBezTo>
                    <a:pt x="21474" y="231"/>
                    <a:pt x="21534" y="332"/>
                    <a:pt x="21581" y="424"/>
                  </a:cubicBezTo>
                  <a:cubicBezTo>
                    <a:pt x="21674" y="630"/>
                    <a:pt x="21760" y="852"/>
                    <a:pt x="21750" y="1082"/>
                  </a:cubicBezTo>
                  <a:cubicBezTo>
                    <a:pt x="21686" y="1759"/>
                    <a:pt x="20985" y="2054"/>
                    <a:pt x="20475" y="2368"/>
                  </a:cubicBezTo>
                  <a:cubicBezTo>
                    <a:pt x="20119" y="2578"/>
                    <a:pt x="19767" y="2794"/>
                    <a:pt x="19405" y="2992"/>
                  </a:cubicBezTo>
                  <a:cubicBezTo>
                    <a:pt x="19246" y="3080"/>
                    <a:pt x="19080" y="3154"/>
                    <a:pt x="18932" y="3259"/>
                  </a:cubicBezTo>
                  <a:cubicBezTo>
                    <a:pt x="18862" y="3312"/>
                    <a:pt x="18913" y="3407"/>
                    <a:pt x="18980" y="3407"/>
                  </a:cubicBezTo>
                  <a:cubicBezTo>
                    <a:pt x="18996" y="3407"/>
                    <a:pt x="19014" y="3401"/>
                    <a:pt x="19030" y="3389"/>
                  </a:cubicBezTo>
                  <a:cubicBezTo>
                    <a:pt x="19310" y="3210"/>
                    <a:pt x="19619" y="3072"/>
                    <a:pt x="19901" y="2897"/>
                  </a:cubicBezTo>
                  <a:cubicBezTo>
                    <a:pt x="20256" y="2689"/>
                    <a:pt x="20606" y="2475"/>
                    <a:pt x="20962" y="2270"/>
                  </a:cubicBezTo>
                  <a:cubicBezTo>
                    <a:pt x="21384" y="2016"/>
                    <a:pt x="21812" y="1712"/>
                    <a:pt x="21898" y="1194"/>
                  </a:cubicBezTo>
                  <a:cubicBezTo>
                    <a:pt x="21950" y="901"/>
                    <a:pt x="21847" y="607"/>
                    <a:pt x="21723" y="346"/>
                  </a:cubicBezTo>
                  <a:cubicBezTo>
                    <a:pt x="21653" y="181"/>
                    <a:pt x="21513" y="50"/>
                    <a:pt x="21332" y="23"/>
                  </a:cubicBezTo>
                  <a:cubicBezTo>
                    <a:pt x="21219" y="7"/>
                    <a:pt x="21105" y="0"/>
                    <a:pt x="209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64"/>
            <p:cNvSpPr/>
            <p:nvPr/>
          </p:nvSpPr>
          <p:spPr>
            <a:xfrm>
              <a:off x="1645352" y="3402876"/>
              <a:ext cx="112750" cy="93111"/>
            </a:xfrm>
            <a:custGeom>
              <a:avLst/>
              <a:gdLst/>
              <a:ahLst/>
              <a:cxnLst/>
              <a:rect l="l" t="t" r="r" b="b"/>
              <a:pathLst>
                <a:path w="2928" h="2418" extrusionOk="0">
                  <a:moveTo>
                    <a:pt x="2812" y="0"/>
                  </a:moveTo>
                  <a:cubicBezTo>
                    <a:pt x="2793" y="0"/>
                    <a:pt x="2773" y="7"/>
                    <a:pt x="2756" y="25"/>
                  </a:cubicBezTo>
                  <a:cubicBezTo>
                    <a:pt x="2408" y="348"/>
                    <a:pt x="2027" y="640"/>
                    <a:pt x="1669" y="952"/>
                  </a:cubicBezTo>
                  <a:cubicBezTo>
                    <a:pt x="1400" y="1171"/>
                    <a:pt x="1122" y="1380"/>
                    <a:pt x="859" y="1609"/>
                  </a:cubicBezTo>
                  <a:cubicBezTo>
                    <a:pt x="725" y="1724"/>
                    <a:pt x="591" y="1837"/>
                    <a:pt x="456" y="1948"/>
                  </a:cubicBezTo>
                  <a:cubicBezTo>
                    <a:pt x="320" y="2057"/>
                    <a:pt x="180" y="2164"/>
                    <a:pt x="42" y="2273"/>
                  </a:cubicBezTo>
                  <a:cubicBezTo>
                    <a:pt x="7" y="2300"/>
                    <a:pt x="1" y="2351"/>
                    <a:pt x="28" y="2386"/>
                  </a:cubicBezTo>
                  <a:cubicBezTo>
                    <a:pt x="43" y="2407"/>
                    <a:pt x="67" y="2417"/>
                    <a:pt x="91" y="2417"/>
                  </a:cubicBezTo>
                  <a:cubicBezTo>
                    <a:pt x="109" y="2417"/>
                    <a:pt x="126" y="2412"/>
                    <a:pt x="141" y="2401"/>
                  </a:cubicBezTo>
                  <a:cubicBezTo>
                    <a:pt x="268" y="2302"/>
                    <a:pt x="394" y="2203"/>
                    <a:pt x="519" y="2102"/>
                  </a:cubicBezTo>
                  <a:cubicBezTo>
                    <a:pt x="925" y="1773"/>
                    <a:pt x="1316" y="1428"/>
                    <a:pt x="1729" y="1111"/>
                  </a:cubicBezTo>
                  <a:cubicBezTo>
                    <a:pt x="2058" y="835"/>
                    <a:pt x="2387" y="560"/>
                    <a:pt x="2714" y="284"/>
                  </a:cubicBezTo>
                  <a:cubicBezTo>
                    <a:pt x="2768" y="237"/>
                    <a:pt x="2821" y="191"/>
                    <a:pt x="2871" y="140"/>
                  </a:cubicBezTo>
                  <a:cubicBezTo>
                    <a:pt x="2928" y="80"/>
                    <a:pt x="2874" y="0"/>
                    <a:pt x="28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64"/>
            <p:cNvSpPr/>
            <p:nvPr/>
          </p:nvSpPr>
          <p:spPr>
            <a:xfrm>
              <a:off x="2278736" y="2993882"/>
              <a:ext cx="33848" cy="35927"/>
            </a:xfrm>
            <a:custGeom>
              <a:avLst/>
              <a:gdLst/>
              <a:ahLst/>
              <a:cxnLst/>
              <a:rect l="l" t="t" r="r" b="b"/>
              <a:pathLst>
                <a:path w="879" h="933" extrusionOk="0">
                  <a:moveTo>
                    <a:pt x="101" y="1"/>
                  </a:moveTo>
                  <a:cubicBezTo>
                    <a:pt x="45" y="1"/>
                    <a:pt x="1" y="58"/>
                    <a:pt x="23" y="115"/>
                  </a:cubicBezTo>
                  <a:cubicBezTo>
                    <a:pt x="36" y="143"/>
                    <a:pt x="62" y="162"/>
                    <a:pt x="91" y="164"/>
                  </a:cubicBezTo>
                  <a:cubicBezTo>
                    <a:pt x="118" y="183"/>
                    <a:pt x="145" y="203"/>
                    <a:pt x="167" y="226"/>
                  </a:cubicBezTo>
                  <a:cubicBezTo>
                    <a:pt x="371" y="421"/>
                    <a:pt x="533" y="656"/>
                    <a:pt x="681" y="892"/>
                  </a:cubicBezTo>
                  <a:cubicBezTo>
                    <a:pt x="698" y="918"/>
                    <a:pt x="725" y="932"/>
                    <a:pt x="752" y="932"/>
                  </a:cubicBezTo>
                  <a:cubicBezTo>
                    <a:pt x="766" y="932"/>
                    <a:pt x="780" y="929"/>
                    <a:pt x="793" y="921"/>
                  </a:cubicBezTo>
                  <a:cubicBezTo>
                    <a:pt x="879" y="868"/>
                    <a:pt x="805" y="781"/>
                    <a:pt x="766" y="722"/>
                  </a:cubicBezTo>
                  <a:cubicBezTo>
                    <a:pt x="620" y="503"/>
                    <a:pt x="468" y="283"/>
                    <a:pt x="274" y="104"/>
                  </a:cubicBezTo>
                  <a:cubicBezTo>
                    <a:pt x="231" y="67"/>
                    <a:pt x="188" y="24"/>
                    <a:pt x="134" y="8"/>
                  </a:cubicBez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64"/>
            <p:cNvSpPr/>
            <p:nvPr/>
          </p:nvSpPr>
          <p:spPr>
            <a:xfrm>
              <a:off x="2473473" y="2771112"/>
              <a:ext cx="156494" cy="152028"/>
            </a:xfrm>
            <a:custGeom>
              <a:avLst/>
              <a:gdLst/>
              <a:ahLst/>
              <a:cxnLst/>
              <a:rect l="l" t="t" r="r" b="b"/>
              <a:pathLst>
                <a:path w="4064" h="3948" extrusionOk="0">
                  <a:moveTo>
                    <a:pt x="3220" y="0"/>
                  </a:moveTo>
                  <a:cubicBezTo>
                    <a:pt x="3093" y="0"/>
                    <a:pt x="2968" y="13"/>
                    <a:pt x="2858" y="28"/>
                  </a:cubicBezTo>
                  <a:cubicBezTo>
                    <a:pt x="2757" y="44"/>
                    <a:pt x="2774" y="189"/>
                    <a:pt x="2869" y="189"/>
                  </a:cubicBezTo>
                  <a:cubicBezTo>
                    <a:pt x="2873" y="189"/>
                    <a:pt x="2876" y="189"/>
                    <a:pt x="2880" y="189"/>
                  </a:cubicBezTo>
                  <a:cubicBezTo>
                    <a:pt x="2978" y="175"/>
                    <a:pt x="3098" y="162"/>
                    <a:pt x="3220" y="162"/>
                  </a:cubicBezTo>
                  <a:cubicBezTo>
                    <a:pt x="3480" y="162"/>
                    <a:pt x="3748" y="222"/>
                    <a:pt x="3831" y="467"/>
                  </a:cubicBezTo>
                  <a:cubicBezTo>
                    <a:pt x="3905" y="676"/>
                    <a:pt x="3886" y="911"/>
                    <a:pt x="3814" y="1119"/>
                  </a:cubicBezTo>
                  <a:cubicBezTo>
                    <a:pt x="3576" y="1798"/>
                    <a:pt x="2841" y="2213"/>
                    <a:pt x="2255" y="2565"/>
                  </a:cubicBezTo>
                  <a:cubicBezTo>
                    <a:pt x="1815" y="2824"/>
                    <a:pt x="1364" y="3069"/>
                    <a:pt x="916" y="3316"/>
                  </a:cubicBezTo>
                  <a:cubicBezTo>
                    <a:pt x="626" y="3468"/>
                    <a:pt x="352" y="3647"/>
                    <a:pt x="62" y="3797"/>
                  </a:cubicBezTo>
                  <a:cubicBezTo>
                    <a:pt x="0" y="3830"/>
                    <a:pt x="15" y="3929"/>
                    <a:pt x="83" y="3945"/>
                  </a:cubicBezTo>
                  <a:cubicBezTo>
                    <a:pt x="89" y="3947"/>
                    <a:pt x="95" y="3948"/>
                    <a:pt x="102" y="3948"/>
                  </a:cubicBezTo>
                  <a:cubicBezTo>
                    <a:pt x="139" y="3948"/>
                    <a:pt x="173" y="3920"/>
                    <a:pt x="208" y="3904"/>
                  </a:cubicBezTo>
                  <a:cubicBezTo>
                    <a:pt x="354" y="3828"/>
                    <a:pt x="494" y="3740"/>
                    <a:pt x="638" y="3657"/>
                  </a:cubicBezTo>
                  <a:cubicBezTo>
                    <a:pt x="1082" y="3402"/>
                    <a:pt x="1537" y="3168"/>
                    <a:pt x="1981" y="2911"/>
                  </a:cubicBezTo>
                  <a:cubicBezTo>
                    <a:pt x="2716" y="2476"/>
                    <a:pt x="3736" y="1974"/>
                    <a:pt x="3989" y="1100"/>
                  </a:cubicBezTo>
                  <a:cubicBezTo>
                    <a:pt x="4057" y="864"/>
                    <a:pt x="4063" y="604"/>
                    <a:pt x="3971" y="374"/>
                  </a:cubicBezTo>
                  <a:cubicBezTo>
                    <a:pt x="3844" y="76"/>
                    <a:pt x="3528" y="0"/>
                    <a:pt x="32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64"/>
            <p:cNvSpPr/>
            <p:nvPr/>
          </p:nvSpPr>
          <p:spPr>
            <a:xfrm>
              <a:off x="2311776" y="2857332"/>
              <a:ext cx="16404" cy="37583"/>
            </a:xfrm>
            <a:custGeom>
              <a:avLst/>
              <a:gdLst/>
              <a:ahLst/>
              <a:cxnLst/>
              <a:rect l="l" t="t" r="r" b="b"/>
              <a:pathLst>
                <a:path w="426" h="976" extrusionOk="0">
                  <a:moveTo>
                    <a:pt x="93" y="0"/>
                  </a:moveTo>
                  <a:cubicBezTo>
                    <a:pt x="81" y="0"/>
                    <a:pt x="68" y="3"/>
                    <a:pt x="56" y="9"/>
                  </a:cubicBezTo>
                  <a:cubicBezTo>
                    <a:pt x="0" y="42"/>
                    <a:pt x="11" y="116"/>
                    <a:pt x="52" y="155"/>
                  </a:cubicBezTo>
                  <a:cubicBezTo>
                    <a:pt x="89" y="217"/>
                    <a:pt x="118" y="281"/>
                    <a:pt x="140" y="349"/>
                  </a:cubicBezTo>
                  <a:cubicBezTo>
                    <a:pt x="194" y="532"/>
                    <a:pt x="233" y="719"/>
                    <a:pt x="258" y="906"/>
                  </a:cubicBezTo>
                  <a:cubicBezTo>
                    <a:pt x="264" y="954"/>
                    <a:pt x="300" y="976"/>
                    <a:pt x="336" y="976"/>
                  </a:cubicBezTo>
                  <a:cubicBezTo>
                    <a:pt x="381" y="976"/>
                    <a:pt x="426" y="943"/>
                    <a:pt x="418" y="883"/>
                  </a:cubicBezTo>
                  <a:cubicBezTo>
                    <a:pt x="401" y="748"/>
                    <a:pt x="286" y="0"/>
                    <a:pt x="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64"/>
            <p:cNvSpPr/>
            <p:nvPr/>
          </p:nvSpPr>
          <p:spPr>
            <a:xfrm>
              <a:off x="2334573" y="2855907"/>
              <a:ext cx="8780" cy="33001"/>
            </a:xfrm>
            <a:custGeom>
              <a:avLst/>
              <a:gdLst/>
              <a:ahLst/>
              <a:cxnLst/>
              <a:rect l="l" t="t" r="r" b="b"/>
              <a:pathLst>
                <a:path w="228" h="857" extrusionOk="0">
                  <a:moveTo>
                    <a:pt x="106" y="1"/>
                  </a:moveTo>
                  <a:cubicBezTo>
                    <a:pt x="100" y="1"/>
                    <a:pt x="94" y="1"/>
                    <a:pt x="87" y="3"/>
                  </a:cubicBezTo>
                  <a:cubicBezTo>
                    <a:pt x="30" y="19"/>
                    <a:pt x="17" y="83"/>
                    <a:pt x="36" y="132"/>
                  </a:cubicBezTo>
                  <a:cubicBezTo>
                    <a:pt x="48" y="196"/>
                    <a:pt x="54" y="262"/>
                    <a:pt x="61" y="328"/>
                  </a:cubicBezTo>
                  <a:cubicBezTo>
                    <a:pt x="67" y="431"/>
                    <a:pt x="65" y="536"/>
                    <a:pt x="58" y="637"/>
                  </a:cubicBezTo>
                  <a:cubicBezTo>
                    <a:pt x="58" y="706"/>
                    <a:pt x="1" y="836"/>
                    <a:pt x="112" y="857"/>
                  </a:cubicBezTo>
                  <a:cubicBezTo>
                    <a:pt x="115" y="857"/>
                    <a:pt x="118" y="857"/>
                    <a:pt x="121" y="857"/>
                  </a:cubicBezTo>
                  <a:cubicBezTo>
                    <a:pt x="226" y="857"/>
                    <a:pt x="209" y="713"/>
                    <a:pt x="221" y="637"/>
                  </a:cubicBezTo>
                  <a:cubicBezTo>
                    <a:pt x="225" y="575"/>
                    <a:pt x="227" y="515"/>
                    <a:pt x="227" y="455"/>
                  </a:cubicBezTo>
                  <a:cubicBezTo>
                    <a:pt x="227" y="324"/>
                    <a:pt x="215" y="190"/>
                    <a:pt x="186" y="60"/>
                  </a:cubicBezTo>
                  <a:cubicBezTo>
                    <a:pt x="176" y="24"/>
                    <a:pt x="141" y="1"/>
                    <a:pt x="1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64"/>
            <p:cNvSpPr/>
            <p:nvPr/>
          </p:nvSpPr>
          <p:spPr>
            <a:xfrm>
              <a:off x="2152121" y="2916134"/>
              <a:ext cx="31884" cy="65078"/>
            </a:xfrm>
            <a:custGeom>
              <a:avLst/>
              <a:gdLst/>
              <a:ahLst/>
              <a:cxnLst/>
              <a:rect l="l" t="t" r="r" b="b"/>
              <a:pathLst>
                <a:path w="828" h="1690" extrusionOk="0">
                  <a:moveTo>
                    <a:pt x="110" y="0"/>
                  </a:moveTo>
                  <a:cubicBezTo>
                    <a:pt x="33" y="0"/>
                    <a:pt x="0" y="107"/>
                    <a:pt x="79" y="161"/>
                  </a:cubicBezTo>
                  <a:cubicBezTo>
                    <a:pt x="347" y="529"/>
                    <a:pt x="612" y="1165"/>
                    <a:pt x="659" y="1619"/>
                  </a:cubicBezTo>
                  <a:cubicBezTo>
                    <a:pt x="666" y="1667"/>
                    <a:pt x="702" y="1689"/>
                    <a:pt x="738" y="1689"/>
                  </a:cubicBezTo>
                  <a:cubicBezTo>
                    <a:pt x="782" y="1689"/>
                    <a:pt x="828" y="1656"/>
                    <a:pt x="820" y="1597"/>
                  </a:cubicBezTo>
                  <a:cubicBezTo>
                    <a:pt x="799" y="1366"/>
                    <a:pt x="729" y="1144"/>
                    <a:pt x="651" y="928"/>
                  </a:cubicBezTo>
                  <a:cubicBezTo>
                    <a:pt x="591" y="768"/>
                    <a:pt x="522" y="609"/>
                    <a:pt x="445" y="457"/>
                  </a:cubicBezTo>
                  <a:cubicBezTo>
                    <a:pt x="363" y="301"/>
                    <a:pt x="287" y="128"/>
                    <a:pt x="153" y="11"/>
                  </a:cubicBezTo>
                  <a:cubicBezTo>
                    <a:pt x="138" y="3"/>
                    <a:pt x="123" y="0"/>
                    <a:pt x="1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64"/>
            <p:cNvSpPr/>
            <p:nvPr/>
          </p:nvSpPr>
          <p:spPr>
            <a:xfrm>
              <a:off x="2114614" y="2937852"/>
              <a:ext cx="34618" cy="49636"/>
            </a:xfrm>
            <a:custGeom>
              <a:avLst/>
              <a:gdLst/>
              <a:ahLst/>
              <a:cxnLst/>
              <a:rect l="l" t="t" r="r" b="b"/>
              <a:pathLst>
                <a:path w="899" h="1289" extrusionOk="0">
                  <a:moveTo>
                    <a:pt x="115" y="0"/>
                  </a:moveTo>
                  <a:cubicBezTo>
                    <a:pt x="53" y="0"/>
                    <a:pt x="1" y="79"/>
                    <a:pt x="58" y="138"/>
                  </a:cubicBezTo>
                  <a:cubicBezTo>
                    <a:pt x="146" y="224"/>
                    <a:pt x="226" y="319"/>
                    <a:pt x="294" y="422"/>
                  </a:cubicBezTo>
                  <a:cubicBezTo>
                    <a:pt x="459" y="673"/>
                    <a:pt x="613" y="938"/>
                    <a:pt x="697" y="1228"/>
                  </a:cubicBezTo>
                  <a:cubicBezTo>
                    <a:pt x="706" y="1265"/>
                    <a:pt x="740" y="1288"/>
                    <a:pt x="776" y="1288"/>
                  </a:cubicBezTo>
                  <a:cubicBezTo>
                    <a:pt x="783" y="1288"/>
                    <a:pt x="789" y="1287"/>
                    <a:pt x="796" y="1286"/>
                  </a:cubicBezTo>
                  <a:cubicBezTo>
                    <a:pt x="899" y="1253"/>
                    <a:pt x="835" y="1138"/>
                    <a:pt x="813" y="1066"/>
                  </a:cubicBezTo>
                  <a:cubicBezTo>
                    <a:pt x="736" y="843"/>
                    <a:pt x="621" y="636"/>
                    <a:pt x="496" y="436"/>
                  </a:cubicBezTo>
                  <a:cubicBezTo>
                    <a:pt x="403" y="288"/>
                    <a:pt x="302" y="144"/>
                    <a:pt x="171" y="25"/>
                  </a:cubicBezTo>
                  <a:cubicBezTo>
                    <a:pt x="153" y="8"/>
                    <a:pt x="133" y="0"/>
                    <a:pt x="1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64"/>
            <p:cNvSpPr/>
            <p:nvPr/>
          </p:nvSpPr>
          <p:spPr>
            <a:xfrm>
              <a:off x="2108106" y="2978709"/>
              <a:ext cx="24144" cy="20178"/>
            </a:xfrm>
            <a:custGeom>
              <a:avLst/>
              <a:gdLst/>
              <a:ahLst/>
              <a:cxnLst/>
              <a:rect l="l" t="t" r="r" b="b"/>
              <a:pathLst>
                <a:path w="627" h="524" extrusionOk="0">
                  <a:moveTo>
                    <a:pt x="118" y="1"/>
                  </a:moveTo>
                  <a:cubicBezTo>
                    <a:pt x="51" y="1"/>
                    <a:pt x="0" y="95"/>
                    <a:pt x="68" y="147"/>
                  </a:cubicBezTo>
                  <a:cubicBezTo>
                    <a:pt x="115" y="184"/>
                    <a:pt x="163" y="219"/>
                    <a:pt x="208" y="258"/>
                  </a:cubicBezTo>
                  <a:cubicBezTo>
                    <a:pt x="292" y="334"/>
                    <a:pt x="375" y="414"/>
                    <a:pt x="451" y="498"/>
                  </a:cubicBezTo>
                  <a:lnTo>
                    <a:pt x="453" y="498"/>
                  </a:lnTo>
                  <a:cubicBezTo>
                    <a:pt x="470" y="516"/>
                    <a:pt x="490" y="523"/>
                    <a:pt x="509" y="523"/>
                  </a:cubicBezTo>
                  <a:cubicBezTo>
                    <a:pt x="572" y="523"/>
                    <a:pt x="627" y="442"/>
                    <a:pt x="568" y="383"/>
                  </a:cubicBezTo>
                  <a:cubicBezTo>
                    <a:pt x="506" y="315"/>
                    <a:pt x="440" y="249"/>
                    <a:pt x="373" y="188"/>
                  </a:cubicBezTo>
                  <a:cubicBezTo>
                    <a:pt x="309" y="128"/>
                    <a:pt x="239" y="73"/>
                    <a:pt x="167" y="19"/>
                  </a:cubicBezTo>
                  <a:cubicBezTo>
                    <a:pt x="151" y="6"/>
                    <a:pt x="134" y="1"/>
                    <a:pt x="1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64"/>
            <p:cNvSpPr/>
            <p:nvPr/>
          </p:nvSpPr>
          <p:spPr>
            <a:xfrm>
              <a:off x="1963854" y="3524946"/>
              <a:ext cx="35735" cy="37622"/>
            </a:xfrm>
            <a:custGeom>
              <a:avLst/>
              <a:gdLst/>
              <a:ahLst/>
              <a:cxnLst/>
              <a:rect l="l" t="t" r="r" b="b"/>
              <a:pathLst>
                <a:path w="928" h="977" extrusionOk="0">
                  <a:moveTo>
                    <a:pt x="108" y="1"/>
                  </a:moveTo>
                  <a:cubicBezTo>
                    <a:pt x="80" y="1"/>
                    <a:pt x="55" y="15"/>
                    <a:pt x="35" y="50"/>
                  </a:cubicBezTo>
                  <a:cubicBezTo>
                    <a:pt x="0" y="144"/>
                    <a:pt x="121" y="167"/>
                    <a:pt x="171" y="222"/>
                  </a:cubicBezTo>
                  <a:cubicBezTo>
                    <a:pt x="393" y="432"/>
                    <a:pt x="584" y="673"/>
                    <a:pt x="739" y="936"/>
                  </a:cubicBezTo>
                  <a:cubicBezTo>
                    <a:pt x="754" y="962"/>
                    <a:pt x="780" y="976"/>
                    <a:pt x="808" y="976"/>
                  </a:cubicBezTo>
                  <a:cubicBezTo>
                    <a:pt x="822" y="976"/>
                    <a:pt x="836" y="973"/>
                    <a:pt x="850" y="965"/>
                  </a:cubicBezTo>
                  <a:cubicBezTo>
                    <a:pt x="928" y="918"/>
                    <a:pt x="868" y="831"/>
                    <a:pt x="831" y="776"/>
                  </a:cubicBezTo>
                  <a:cubicBezTo>
                    <a:pt x="693" y="558"/>
                    <a:pt x="531" y="354"/>
                    <a:pt x="350" y="169"/>
                  </a:cubicBezTo>
                  <a:cubicBezTo>
                    <a:pt x="297" y="124"/>
                    <a:pt x="192" y="1"/>
                    <a:pt x="1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64"/>
            <p:cNvSpPr/>
            <p:nvPr/>
          </p:nvSpPr>
          <p:spPr>
            <a:xfrm>
              <a:off x="2002093" y="3537615"/>
              <a:ext cx="13747" cy="15095"/>
            </a:xfrm>
            <a:custGeom>
              <a:avLst/>
              <a:gdLst/>
              <a:ahLst/>
              <a:cxnLst/>
              <a:rect l="l" t="t" r="r" b="b"/>
              <a:pathLst>
                <a:path w="357" h="392" extrusionOk="0">
                  <a:moveTo>
                    <a:pt x="111" y="1"/>
                  </a:moveTo>
                  <a:cubicBezTo>
                    <a:pt x="56" y="1"/>
                    <a:pt x="1" y="60"/>
                    <a:pt x="38" y="124"/>
                  </a:cubicBezTo>
                  <a:cubicBezTo>
                    <a:pt x="85" y="202"/>
                    <a:pt x="136" y="276"/>
                    <a:pt x="184" y="354"/>
                  </a:cubicBezTo>
                  <a:cubicBezTo>
                    <a:pt x="201" y="381"/>
                    <a:pt x="225" y="392"/>
                    <a:pt x="249" y="392"/>
                  </a:cubicBezTo>
                  <a:cubicBezTo>
                    <a:pt x="303" y="392"/>
                    <a:pt x="356" y="335"/>
                    <a:pt x="324" y="272"/>
                  </a:cubicBezTo>
                  <a:cubicBezTo>
                    <a:pt x="276" y="194"/>
                    <a:pt x="225" y="120"/>
                    <a:pt x="178" y="41"/>
                  </a:cubicBezTo>
                  <a:cubicBezTo>
                    <a:pt x="161" y="13"/>
                    <a:pt x="136" y="1"/>
                    <a:pt x="1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64"/>
            <p:cNvSpPr/>
            <p:nvPr/>
          </p:nvSpPr>
          <p:spPr>
            <a:xfrm>
              <a:off x="2390680" y="2903311"/>
              <a:ext cx="17213" cy="16866"/>
            </a:xfrm>
            <a:custGeom>
              <a:avLst/>
              <a:gdLst/>
              <a:ahLst/>
              <a:cxnLst/>
              <a:rect l="l" t="t" r="r" b="b"/>
              <a:pathLst>
                <a:path w="447" h="438" extrusionOk="0">
                  <a:moveTo>
                    <a:pt x="115" y="0"/>
                  </a:moveTo>
                  <a:cubicBezTo>
                    <a:pt x="49" y="0"/>
                    <a:pt x="1" y="94"/>
                    <a:pt x="64" y="146"/>
                  </a:cubicBezTo>
                  <a:cubicBezTo>
                    <a:pt x="142" y="210"/>
                    <a:pt x="200" y="294"/>
                    <a:pt x="260" y="377"/>
                  </a:cubicBezTo>
                  <a:cubicBezTo>
                    <a:pt x="272" y="403"/>
                    <a:pt x="293" y="424"/>
                    <a:pt x="321" y="434"/>
                  </a:cubicBezTo>
                  <a:cubicBezTo>
                    <a:pt x="329" y="437"/>
                    <a:pt x="337" y="438"/>
                    <a:pt x="344" y="438"/>
                  </a:cubicBezTo>
                  <a:cubicBezTo>
                    <a:pt x="401" y="438"/>
                    <a:pt x="446" y="368"/>
                    <a:pt x="412" y="317"/>
                  </a:cubicBezTo>
                  <a:cubicBezTo>
                    <a:pt x="340" y="208"/>
                    <a:pt x="264" y="101"/>
                    <a:pt x="163" y="17"/>
                  </a:cubicBezTo>
                  <a:cubicBezTo>
                    <a:pt x="147" y="5"/>
                    <a:pt x="131" y="0"/>
                    <a:pt x="1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64"/>
            <p:cNvSpPr/>
            <p:nvPr/>
          </p:nvSpPr>
          <p:spPr>
            <a:xfrm>
              <a:off x="2245080" y="3188116"/>
              <a:ext cx="385306" cy="271555"/>
            </a:xfrm>
            <a:custGeom>
              <a:avLst/>
              <a:gdLst/>
              <a:ahLst/>
              <a:cxnLst/>
              <a:rect l="l" t="t" r="r" b="b"/>
              <a:pathLst>
                <a:path w="10006" h="7052" extrusionOk="0">
                  <a:moveTo>
                    <a:pt x="107" y="1"/>
                  </a:moveTo>
                  <a:cubicBezTo>
                    <a:pt x="44" y="1"/>
                    <a:pt x="1" y="70"/>
                    <a:pt x="37" y="125"/>
                  </a:cubicBezTo>
                  <a:cubicBezTo>
                    <a:pt x="122" y="430"/>
                    <a:pt x="111" y="757"/>
                    <a:pt x="210" y="1059"/>
                  </a:cubicBezTo>
                  <a:cubicBezTo>
                    <a:pt x="325" y="1440"/>
                    <a:pt x="469" y="1808"/>
                    <a:pt x="640" y="2166"/>
                  </a:cubicBezTo>
                  <a:cubicBezTo>
                    <a:pt x="969" y="2812"/>
                    <a:pt x="1399" y="3405"/>
                    <a:pt x="1915" y="3917"/>
                  </a:cubicBezTo>
                  <a:cubicBezTo>
                    <a:pt x="2271" y="4283"/>
                    <a:pt x="2662" y="4616"/>
                    <a:pt x="3109" y="4871"/>
                  </a:cubicBezTo>
                  <a:cubicBezTo>
                    <a:pt x="3465" y="5087"/>
                    <a:pt x="3829" y="5299"/>
                    <a:pt x="4224" y="5441"/>
                  </a:cubicBezTo>
                  <a:cubicBezTo>
                    <a:pt x="4604" y="5585"/>
                    <a:pt x="5001" y="5692"/>
                    <a:pt x="5380" y="5846"/>
                  </a:cubicBezTo>
                  <a:cubicBezTo>
                    <a:pt x="5557" y="5923"/>
                    <a:pt x="5730" y="6003"/>
                    <a:pt x="5898" y="6091"/>
                  </a:cubicBezTo>
                  <a:cubicBezTo>
                    <a:pt x="6252" y="6281"/>
                    <a:pt x="6596" y="6494"/>
                    <a:pt x="6962" y="6661"/>
                  </a:cubicBezTo>
                  <a:cubicBezTo>
                    <a:pt x="7433" y="6871"/>
                    <a:pt x="7937" y="7015"/>
                    <a:pt x="8455" y="7050"/>
                  </a:cubicBezTo>
                  <a:cubicBezTo>
                    <a:pt x="8484" y="7051"/>
                    <a:pt x="8513" y="7051"/>
                    <a:pt x="8542" y="7051"/>
                  </a:cubicBezTo>
                  <a:cubicBezTo>
                    <a:pt x="8816" y="7051"/>
                    <a:pt x="9090" y="7009"/>
                    <a:pt x="9357" y="6951"/>
                  </a:cubicBezTo>
                  <a:cubicBezTo>
                    <a:pt x="9560" y="6902"/>
                    <a:pt x="9754" y="6822"/>
                    <a:pt x="9930" y="6710"/>
                  </a:cubicBezTo>
                  <a:cubicBezTo>
                    <a:pt x="10005" y="6661"/>
                    <a:pt x="9959" y="6560"/>
                    <a:pt x="9890" y="6560"/>
                  </a:cubicBezTo>
                  <a:cubicBezTo>
                    <a:pt x="9875" y="6560"/>
                    <a:pt x="9860" y="6564"/>
                    <a:pt x="9844" y="6575"/>
                  </a:cubicBezTo>
                  <a:cubicBezTo>
                    <a:pt x="9556" y="6760"/>
                    <a:pt x="9215" y="6830"/>
                    <a:pt x="8879" y="6867"/>
                  </a:cubicBezTo>
                  <a:cubicBezTo>
                    <a:pt x="8778" y="6882"/>
                    <a:pt x="8675" y="6889"/>
                    <a:pt x="8571" y="6889"/>
                  </a:cubicBezTo>
                  <a:cubicBezTo>
                    <a:pt x="8293" y="6889"/>
                    <a:pt x="8012" y="6839"/>
                    <a:pt x="7746" y="6770"/>
                  </a:cubicBezTo>
                  <a:cubicBezTo>
                    <a:pt x="7542" y="6713"/>
                    <a:pt x="7340" y="6645"/>
                    <a:pt x="7145" y="6564"/>
                  </a:cubicBezTo>
                  <a:cubicBezTo>
                    <a:pt x="6680" y="6369"/>
                    <a:pt x="6258" y="6087"/>
                    <a:pt x="5808" y="5863"/>
                  </a:cubicBezTo>
                  <a:cubicBezTo>
                    <a:pt x="5055" y="5482"/>
                    <a:pt x="4195" y="5357"/>
                    <a:pt x="3477" y="4902"/>
                  </a:cubicBezTo>
                  <a:cubicBezTo>
                    <a:pt x="3218" y="4748"/>
                    <a:pt x="2956" y="4598"/>
                    <a:pt x="2714" y="4419"/>
                  </a:cubicBezTo>
                  <a:cubicBezTo>
                    <a:pt x="2442" y="4211"/>
                    <a:pt x="2197" y="3974"/>
                    <a:pt x="1959" y="3732"/>
                  </a:cubicBezTo>
                  <a:cubicBezTo>
                    <a:pt x="1356" y="3108"/>
                    <a:pt x="852" y="2364"/>
                    <a:pt x="549" y="1545"/>
                  </a:cubicBezTo>
                  <a:cubicBezTo>
                    <a:pt x="405" y="1191"/>
                    <a:pt x="296" y="825"/>
                    <a:pt x="259" y="442"/>
                  </a:cubicBezTo>
                  <a:cubicBezTo>
                    <a:pt x="237" y="339"/>
                    <a:pt x="237" y="29"/>
                    <a:pt x="122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64"/>
            <p:cNvSpPr/>
            <p:nvPr/>
          </p:nvSpPr>
          <p:spPr>
            <a:xfrm>
              <a:off x="2623732" y="3253888"/>
              <a:ext cx="96923" cy="192345"/>
            </a:xfrm>
            <a:custGeom>
              <a:avLst/>
              <a:gdLst/>
              <a:ahLst/>
              <a:cxnLst/>
              <a:rect l="l" t="t" r="r" b="b"/>
              <a:pathLst>
                <a:path w="2517" h="4995" extrusionOk="0">
                  <a:moveTo>
                    <a:pt x="2428" y="1"/>
                  </a:moveTo>
                  <a:cubicBezTo>
                    <a:pt x="2389" y="1"/>
                    <a:pt x="2354" y="30"/>
                    <a:pt x="2348" y="69"/>
                  </a:cubicBezTo>
                  <a:cubicBezTo>
                    <a:pt x="2328" y="291"/>
                    <a:pt x="2315" y="516"/>
                    <a:pt x="2297" y="738"/>
                  </a:cubicBezTo>
                  <a:cubicBezTo>
                    <a:pt x="2251" y="1254"/>
                    <a:pt x="2159" y="1791"/>
                    <a:pt x="1933" y="2264"/>
                  </a:cubicBezTo>
                  <a:cubicBezTo>
                    <a:pt x="1712" y="2707"/>
                    <a:pt x="1486" y="3145"/>
                    <a:pt x="1159" y="3527"/>
                  </a:cubicBezTo>
                  <a:cubicBezTo>
                    <a:pt x="1013" y="3711"/>
                    <a:pt x="855" y="3883"/>
                    <a:pt x="688" y="4050"/>
                  </a:cubicBezTo>
                  <a:cubicBezTo>
                    <a:pt x="511" y="4231"/>
                    <a:pt x="361" y="4433"/>
                    <a:pt x="215" y="4638"/>
                  </a:cubicBezTo>
                  <a:cubicBezTo>
                    <a:pt x="169" y="4702"/>
                    <a:pt x="122" y="4766"/>
                    <a:pt x="71" y="4824"/>
                  </a:cubicBezTo>
                  <a:cubicBezTo>
                    <a:pt x="40" y="4852"/>
                    <a:pt x="1" y="4879"/>
                    <a:pt x="15" y="4930"/>
                  </a:cubicBezTo>
                  <a:cubicBezTo>
                    <a:pt x="37" y="4976"/>
                    <a:pt x="63" y="4994"/>
                    <a:pt x="91" y="4994"/>
                  </a:cubicBezTo>
                  <a:cubicBezTo>
                    <a:pt x="172" y="4994"/>
                    <a:pt x="266" y="4836"/>
                    <a:pt x="313" y="4776"/>
                  </a:cubicBezTo>
                  <a:cubicBezTo>
                    <a:pt x="416" y="4642"/>
                    <a:pt x="509" y="4501"/>
                    <a:pt x="616" y="4371"/>
                  </a:cubicBezTo>
                  <a:cubicBezTo>
                    <a:pt x="774" y="4180"/>
                    <a:pt x="962" y="4013"/>
                    <a:pt x="1122" y="3826"/>
                  </a:cubicBezTo>
                  <a:cubicBezTo>
                    <a:pt x="1336" y="3575"/>
                    <a:pt x="1542" y="3318"/>
                    <a:pt x="1708" y="3036"/>
                  </a:cubicBezTo>
                  <a:cubicBezTo>
                    <a:pt x="1836" y="2812"/>
                    <a:pt x="1953" y="2583"/>
                    <a:pt x="2070" y="2353"/>
                  </a:cubicBezTo>
                  <a:cubicBezTo>
                    <a:pt x="2332" y="1814"/>
                    <a:pt x="2426" y="1207"/>
                    <a:pt x="2469" y="614"/>
                  </a:cubicBezTo>
                  <a:cubicBezTo>
                    <a:pt x="2482" y="450"/>
                    <a:pt x="2492" y="285"/>
                    <a:pt x="2504" y="121"/>
                  </a:cubicBezTo>
                  <a:cubicBezTo>
                    <a:pt x="2517" y="69"/>
                    <a:pt x="2498" y="12"/>
                    <a:pt x="2439" y="1"/>
                  </a:cubicBezTo>
                  <a:cubicBezTo>
                    <a:pt x="2435" y="1"/>
                    <a:pt x="2431" y="1"/>
                    <a:pt x="24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64"/>
            <p:cNvSpPr/>
            <p:nvPr/>
          </p:nvSpPr>
          <p:spPr>
            <a:xfrm>
              <a:off x="2621768" y="3439035"/>
              <a:ext cx="252301" cy="201394"/>
            </a:xfrm>
            <a:custGeom>
              <a:avLst/>
              <a:gdLst/>
              <a:ahLst/>
              <a:cxnLst/>
              <a:rect l="l" t="t" r="r" b="b"/>
              <a:pathLst>
                <a:path w="6552" h="5230" extrusionOk="0">
                  <a:moveTo>
                    <a:pt x="200" y="0"/>
                  </a:moveTo>
                  <a:cubicBezTo>
                    <a:pt x="173" y="0"/>
                    <a:pt x="146" y="13"/>
                    <a:pt x="130" y="44"/>
                  </a:cubicBezTo>
                  <a:cubicBezTo>
                    <a:pt x="44" y="240"/>
                    <a:pt x="9" y="454"/>
                    <a:pt x="0" y="664"/>
                  </a:cubicBezTo>
                  <a:cubicBezTo>
                    <a:pt x="7" y="1190"/>
                    <a:pt x="266" y="1672"/>
                    <a:pt x="578" y="2079"/>
                  </a:cubicBezTo>
                  <a:cubicBezTo>
                    <a:pt x="1220" y="2922"/>
                    <a:pt x="2191" y="3406"/>
                    <a:pt x="3134" y="3838"/>
                  </a:cubicBezTo>
                  <a:cubicBezTo>
                    <a:pt x="3601" y="4062"/>
                    <a:pt x="4082" y="4251"/>
                    <a:pt x="4561" y="4443"/>
                  </a:cubicBezTo>
                  <a:cubicBezTo>
                    <a:pt x="5176" y="4702"/>
                    <a:pt x="5789" y="4965"/>
                    <a:pt x="6405" y="5222"/>
                  </a:cubicBezTo>
                  <a:cubicBezTo>
                    <a:pt x="6417" y="5227"/>
                    <a:pt x="6429" y="5230"/>
                    <a:pt x="6439" y="5230"/>
                  </a:cubicBezTo>
                  <a:cubicBezTo>
                    <a:pt x="6519" y="5230"/>
                    <a:pt x="6552" y="5110"/>
                    <a:pt x="6470" y="5072"/>
                  </a:cubicBezTo>
                  <a:cubicBezTo>
                    <a:pt x="6038" y="4885"/>
                    <a:pt x="5598" y="4714"/>
                    <a:pt x="5168" y="4523"/>
                  </a:cubicBezTo>
                  <a:cubicBezTo>
                    <a:pt x="4693" y="4309"/>
                    <a:pt x="4201" y="4132"/>
                    <a:pt x="3722" y="3926"/>
                  </a:cubicBezTo>
                  <a:cubicBezTo>
                    <a:pt x="3249" y="3716"/>
                    <a:pt x="2782" y="3498"/>
                    <a:pt x="2323" y="3262"/>
                  </a:cubicBezTo>
                  <a:cubicBezTo>
                    <a:pt x="1393" y="2780"/>
                    <a:pt x="391" y="1964"/>
                    <a:pt x="179" y="884"/>
                  </a:cubicBezTo>
                  <a:cubicBezTo>
                    <a:pt x="144" y="699"/>
                    <a:pt x="167" y="511"/>
                    <a:pt x="206" y="328"/>
                  </a:cubicBezTo>
                  <a:cubicBezTo>
                    <a:pt x="223" y="254"/>
                    <a:pt x="245" y="180"/>
                    <a:pt x="278" y="112"/>
                  </a:cubicBezTo>
                  <a:cubicBezTo>
                    <a:pt x="302" y="49"/>
                    <a:pt x="251" y="0"/>
                    <a:pt x="2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64"/>
            <p:cNvSpPr/>
            <p:nvPr/>
          </p:nvSpPr>
          <p:spPr>
            <a:xfrm>
              <a:off x="2703136" y="3272218"/>
              <a:ext cx="37583" cy="66002"/>
            </a:xfrm>
            <a:custGeom>
              <a:avLst/>
              <a:gdLst/>
              <a:ahLst/>
              <a:cxnLst/>
              <a:rect l="l" t="t" r="r" b="b"/>
              <a:pathLst>
                <a:path w="976" h="1714" extrusionOk="0">
                  <a:moveTo>
                    <a:pt x="884" y="0"/>
                  </a:moveTo>
                  <a:cubicBezTo>
                    <a:pt x="850" y="0"/>
                    <a:pt x="815" y="20"/>
                    <a:pt x="805" y="64"/>
                  </a:cubicBezTo>
                  <a:cubicBezTo>
                    <a:pt x="770" y="208"/>
                    <a:pt x="728" y="352"/>
                    <a:pt x="677" y="492"/>
                  </a:cubicBezTo>
                  <a:cubicBezTo>
                    <a:pt x="580" y="770"/>
                    <a:pt x="477" y="1052"/>
                    <a:pt x="298" y="1286"/>
                  </a:cubicBezTo>
                  <a:cubicBezTo>
                    <a:pt x="231" y="1377"/>
                    <a:pt x="161" y="1463"/>
                    <a:pt x="84" y="1544"/>
                  </a:cubicBezTo>
                  <a:cubicBezTo>
                    <a:pt x="33" y="1578"/>
                    <a:pt x="0" y="1628"/>
                    <a:pt x="43" y="1685"/>
                  </a:cubicBezTo>
                  <a:cubicBezTo>
                    <a:pt x="63" y="1706"/>
                    <a:pt x="83" y="1714"/>
                    <a:pt x="102" y="1714"/>
                  </a:cubicBezTo>
                  <a:cubicBezTo>
                    <a:pt x="161" y="1714"/>
                    <a:pt x="217" y="1641"/>
                    <a:pt x="255" y="1599"/>
                  </a:cubicBezTo>
                  <a:cubicBezTo>
                    <a:pt x="300" y="1546"/>
                    <a:pt x="346" y="1492"/>
                    <a:pt x="389" y="1434"/>
                  </a:cubicBezTo>
                  <a:cubicBezTo>
                    <a:pt x="644" y="1120"/>
                    <a:pt x="770" y="729"/>
                    <a:pt x="897" y="348"/>
                  </a:cubicBezTo>
                  <a:cubicBezTo>
                    <a:pt x="922" y="264"/>
                    <a:pt x="944" y="180"/>
                    <a:pt x="965" y="95"/>
                  </a:cubicBezTo>
                  <a:cubicBezTo>
                    <a:pt x="976" y="35"/>
                    <a:pt x="930" y="0"/>
                    <a:pt x="8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64"/>
            <p:cNvSpPr/>
            <p:nvPr/>
          </p:nvSpPr>
          <p:spPr>
            <a:xfrm>
              <a:off x="2751040" y="3254003"/>
              <a:ext cx="34965" cy="45978"/>
            </a:xfrm>
            <a:custGeom>
              <a:avLst/>
              <a:gdLst/>
              <a:ahLst/>
              <a:cxnLst/>
              <a:rect l="l" t="t" r="r" b="b"/>
              <a:pathLst>
                <a:path w="908" h="1194" extrusionOk="0">
                  <a:moveTo>
                    <a:pt x="800" y="0"/>
                  </a:moveTo>
                  <a:cubicBezTo>
                    <a:pt x="778" y="0"/>
                    <a:pt x="755" y="10"/>
                    <a:pt x="739" y="29"/>
                  </a:cubicBezTo>
                  <a:cubicBezTo>
                    <a:pt x="702" y="74"/>
                    <a:pt x="669" y="120"/>
                    <a:pt x="636" y="165"/>
                  </a:cubicBezTo>
                  <a:cubicBezTo>
                    <a:pt x="482" y="375"/>
                    <a:pt x="338" y="591"/>
                    <a:pt x="204" y="815"/>
                  </a:cubicBezTo>
                  <a:cubicBezTo>
                    <a:pt x="161" y="887"/>
                    <a:pt x="118" y="961"/>
                    <a:pt x="71" y="1029"/>
                  </a:cubicBezTo>
                  <a:cubicBezTo>
                    <a:pt x="28" y="1070"/>
                    <a:pt x="1" y="1128"/>
                    <a:pt x="52" y="1175"/>
                  </a:cubicBezTo>
                  <a:cubicBezTo>
                    <a:pt x="71" y="1188"/>
                    <a:pt x="88" y="1194"/>
                    <a:pt x="104" y="1194"/>
                  </a:cubicBezTo>
                  <a:cubicBezTo>
                    <a:pt x="175" y="1194"/>
                    <a:pt x="225" y="1088"/>
                    <a:pt x="262" y="1033"/>
                  </a:cubicBezTo>
                  <a:cubicBezTo>
                    <a:pt x="355" y="885"/>
                    <a:pt x="441" y="733"/>
                    <a:pt x="538" y="589"/>
                  </a:cubicBezTo>
                  <a:cubicBezTo>
                    <a:pt x="630" y="449"/>
                    <a:pt x="729" y="311"/>
                    <a:pt x="830" y="177"/>
                  </a:cubicBezTo>
                  <a:cubicBezTo>
                    <a:pt x="869" y="134"/>
                    <a:pt x="908" y="68"/>
                    <a:pt x="852" y="21"/>
                  </a:cubicBezTo>
                  <a:cubicBezTo>
                    <a:pt x="838" y="7"/>
                    <a:pt x="819" y="0"/>
                    <a:pt x="8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64"/>
            <p:cNvSpPr/>
            <p:nvPr/>
          </p:nvSpPr>
          <p:spPr>
            <a:xfrm>
              <a:off x="2607597" y="3020029"/>
              <a:ext cx="120028" cy="136124"/>
            </a:xfrm>
            <a:custGeom>
              <a:avLst/>
              <a:gdLst/>
              <a:ahLst/>
              <a:cxnLst/>
              <a:rect l="l" t="t" r="r" b="b"/>
              <a:pathLst>
                <a:path w="3117" h="3535" extrusionOk="0">
                  <a:moveTo>
                    <a:pt x="1055" y="0"/>
                  </a:moveTo>
                  <a:cubicBezTo>
                    <a:pt x="956" y="0"/>
                    <a:pt x="857" y="15"/>
                    <a:pt x="759" y="47"/>
                  </a:cubicBezTo>
                  <a:cubicBezTo>
                    <a:pt x="323" y="207"/>
                    <a:pt x="60" y="534"/>
                    <a:pt x="25" y="1001"/>
                  </a:cubicBezTo>
                  <a:cubicBezTo>
                    <a:pt x="0" y="1254"/>
                    <a:pt x="33" y="1509"/>
                    <a:pt x="72" y="1758"/>
                  </a:cubicBezTo>
                  <a:cubicBezTo>
                    <a:pt x="89" y="1841"/>
                    <a:pt x="91" y="1931"/>
                    <a:pt x="132" y="2005"/>
                  </a:cubicBezTo>
                  <a:cubicBezTo>
                    <a:pt x="149" y="2032"/>
                    <a:pt x="174" y="2043"/>
                    <a:pt x="198" y="2043"/>
                  </a:cubicBezTo>
                  <a:cubicBezTo>
                    <a:pt x="255" y="2043"/>
                    <a:pt x="310" y="1980"/>
                    <a:pt x="268" y="1917"/>
                  </a:cubicBezTo>
                  <a:cubicBezTo>
                    <a:pt x="235" y="1801"/>
                    <a:pt x="224" y="1680"/>
                    <a:pt x="206" y="1561"/>
                  </a:cubicBezTo>
                  <a:cubicBezTo>
                    <a:pt x="146" y="1145"/>
                    <a:pt x="148" y="641"/>
                    <a:pt x="512" y="361"/>
                  </a:cubicBezTo>
                  <a:cubicBezTo>
                    <a:pt x="666" y="253"/>
                    <a:pt x="845" y="161"/>
                    <a:pt x="1037" y="161"/>
                  </a:cubicBezTo>
                  <a:cubicBezTo>
                    <a:pt x="1045" y="161"/>
                    <a:pt x="1053" y="162"/>
                    <a:pt x="1062" y="162"/>
                  </a:cubicBezTo>
                  <a:cubicBezTo>
                    <a:pt x="1636" y="180"/>
                    <a:pt x="1959" y="625"/>
                    <a:pt x="2183" y="1100"/>
                  </a:cubicBezTo>
                  <a:cubicBezTo>
                    <a:pt x="2325" y="1404"/>
                    <a:pt x="2459" y="1715"/>
                    <a:pt x="2644" y="1995"/>
                  </a:cubicBezTo>
                  <a:cubicBezTo>
                    <a:pt x="2757" y="2166"/>
                    <a:pt x="2874" y="2340"/>
                    <a:pt x="2909" y="2546"/>
                  </a:cubicBezTo>
                  <a:cubicBezTo>
                    <a:pt x="2944" y="2834"/>
                    <a:pt x="2769" y="3102"/>
                    <a:pt x="2545" y="3274"/>
                  </a:cubicBezTo>
                  <a:cubicBezTo>
                    <a:pt x="2461" y="3338"/>
                    <a:pt x="2347" y="3363"/>
                    <a:pt x="2245" y="3375"/>
                  </a:cubicBezTo>
                  <a:cubicBezTo>
                    <a:pt x="2158" y="3373"/>
                    <a:pt x="2076" y="3340"/>
                    <a:pt x="1996" y="3309"/>
                  </a:cubicBezTo>
                  <a:cubicBezTo>
                    <a:pt x="1972" y="3297"/>
                    <a:pt x="1945" y="3287"/>
                    <a:pt x="1920" y="3287"/>
                  </a:cubicBezTo>
                  <a:cubicBezTo>
                    <a:pt x="1891" y="3287"/>
                    <a:pt x="1865" y="3299"/>
                    <a:pt x="1850" y="3332"/>
                  </a:cubicBezTo>
                  <a:cubicBezTo>
                    <a:pt x="1829" y="3371"/>
                    <a:pt x="1848" y="3421"/>
                    <a:pt x="1887" y="3439"/>
                  </a:cubicBezTo>
                  <a:cubicBezTo>
                    <a:pt x="1954" y="3468"/>
                    <a:pt x="2022" y="3493"/>
                    <a:pt x="2092" y="3513"/>
                  </a:cubicBezTo>
                  <a:cubicBezTo>
                    <a:pt x="2144" y="3528"/>
                    <a:pt x="2196" y="3535"/>
                    <a:pt x="2248" y="3535"/>
                  </a:cubicBezTo>
                  <a:cubicBezTo>
                    <a:pt x="2702" y="3535"/>
                    <a:pt x="3116" y="2993"/>
                    <a:pt x="3074" y="2556"/>
                  </a:cubicBezTo>
                  <a:cubicBezTo>
                    <a:pt x="3043" y="2242"/>
                    <a:pt x="2823" y="1995"/>
                    <a:pt x="2672" y="1729"/>
                  </a:cubicBezTo>
                  <a:cubicBezTo>
                    <a:pt x="2463" y="1369"/>
                    <a:pt x="2333" y="966"/>
                    <a:pt x="2096" y="619"/>
                  </a:cubicBezTo>
                  <a:cubicBezTo>
                    <a:pt x="1878" y="264"/>
                    <a:pt x="1472" y="0"/>
                    <a:pt x="1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64"/>
            <p:cNvSpPr/>
            <p:nvPr/>
          </p:nvSpPr>
          <p:spPr>
            <a:xfrm>
              <a:off x="2639366" y="3038897"/>
              <a:ext cx="63961" cy="92726"/>
            </a:xfrm>
            <a:custGeom>
              <a:avLst/>
              <a:gdLst/>
              <a:ahLst/>
              <a:cxnLst/>
              <a:rect l="l" t="t" r="r" b="b"/>
              <a:pathLst>
                <a:path w="1661" h="2408" extrusionOk="0">
                  <a:moveTo>
                    <a:pt x="248" y="0"/>
                  </a:moveTo>
                  <a:cubicBezTo>
                    <a:pt x="231" y="0"/>
                    <a:pt x="213" y="7"/>
                    <a:pt x="196" y="22"/>
                  </a:cubicBezTo>
                  <a:cubicBezTo>
                    <a:pt x="80" y="133"/>
                    <a:pt x="39" y="293"/>
                    <a:pt x="23" y="447"/>
                  </a:cubicBezTo>
                  <a:cubicBezTo>
                    <a:pt x="0" y="633"/>
                    <a:pt x="51" y="814"/>
                    <a:pt x="123" y="980"/>
                  </a:cubicBezTo>
                  <a:cubicBezTo>
                    <a:pt x="171" y="1093"/>
                    <a:pt x="224" y="1211"/>
                    <a:pt x="311" y="1301"/>
                  </a:cubicBezTo>
                  <a:cubicBezTo>
                    <a:pt x="426" y="1435"/>
                    <a:pt x="568" y="1554"/>
                    <a:pt x="638" y="1721"/>
                  </a:cubicBezTo>
                  <a:cubicBezTo>
                    <a:pt x="737" y="1968"/>
                    <a:pt x="759" y="2324"/>
                    <a:pt x="1068" y="2396"/>
                  </a:cubicBezTo>
                  <a:cubicBezTo>
                    <a:pt x="1098" y="2404"/>
                    <a:pt x="1127" y="2408"/>
                    <a:pt x="1156" y="2408"/>
                  </a:cubicBezTo>
                  <a:cubicBezTo>
                    <a:pt x="1360" y="2408"/>
                    <a:pt x="1530" y="2215"/>
                    <a:pt x="1582" y="2023"/>
                  </a:cubicBezTo>
                  <a:cubicBezTo>
                    <a:pt x="1660" y="1770"/>
                    <a:pt x="1599" y="1497"/>
                    <a:pt x="1422" y="1301"/>
                  </a:cubicBezTo>
                  <a:cubicBezTo>
                    <a:pt x="1255" y="1100"/>
                    <a:pt x="979" y="1067"/>
                    <a:pt x="734" y="1038"/>
                  </a:cubicBezTo>
                  <a:cubicBezTo>
                    <a:pt x="690" y="1036"/>
                    <a:pt x="633" y="1012"/>
                    <a:pt x="586" y="1012"/>
                  </a:cubicBezTo>
                  <a:cubicBezTo>
                    <a:pt x="550" y="1012"/>
                    <a:pt x="520" y="1026"/>
                    <a:pt x="506" y="1075"/>
                  </a:cubicBezTo>
                  <a:cubicBezTo>
                    <a:pt x="486" y="1209"/>
                    <a:pt x="726" y="1188"/>
                    <a:pt x="813" y="1211"/>
                  </a:cubicBezTo>
                  <a:cubicBezTo>
                    <a:pt x="940" y="1223"/>
                    <a:pt x="1066" y="1256"/>
                    <a:pt x="1185" y="1309"/>
                  </a:cubicBezTo>
                  <a:cubicBezTo>
                    <a:pt x="1378" y="1437"/>
                    <a:pt x="1481" y="1665"/>
                    <a:pt x="1446" y="1896"/>
                  </a:cubicBezTo>
                  <a:cubicBezTo>
                    <a:pt x="1422" y="2044"/>
                    <a:pt x="1333" y="2219"/>
                    <a:pt x="1171" y="2245"/>
                  </a:cubicBezTo>
                  <a:cubicBezTo>
                    <a:pt x="868" y="2237"/>
                    <a:pt x="887" y="1846"/>
                    <a:pt x="780" y="1643"/>
                  </a:cubicBezTo>
                  <a:cubicBezTo>
                    <a:pt x="732" y="1523"/>
                    <a:pt x="642" y="1427"/>
                    <a:pt x="558" y="1332"/>
                  </a:cubicBezTo>
                  <a:cubicBezTo>
                    <a:pt x="500" y="1268"/>
                    <a:pt x="440" y="1209"/>
                    <a:pt x="389" y="1143"/>
                  </a:cubicBezTo>
                  <a:cubicBezTo>
                    <a:pt x="340" y="1069"/>
                    <a:pt x="298" y="989"/>
                    <a:pt x="268" y="904"/>
                  </a:cubicBezTo>
                  <a:cubicBezTo>
                    <a:pt x="183" y="719"/>
                    <a:pt x="154" y="513"/>
                    <a:pt x="210" y="318"/>
                  </a:cubicBezTo>
                  <a:cubicBezTo>
                    <a:pt x="226" y="250"/>
                    <a:pt x="259" y="188"/>
                    <a:pt x="309" y="139"/>
                  </a:cubicBezTo>
                  <a:cubicBezTo>
                    <a:pt x="363" y="81"/>
                    <a:pt x="311" y="0"/>
                    <a:pt x="2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64"/>
            <p:cNvSpPr/>
            <p:nvPr/>
          </p:nvSpPr>
          <p:spPr>
            <a:xfrm>
              <a:off x="2424606" y="3336180"/>
              <a:ext cx="76668" cy="59725"/>
            </a:xfrm>
            <a:custGeom>
              <a:avLst/>
              <a:gdLst/>
              <a:ahLst/>
              <a:cxnLst/>
              <a:rect l="l" t="t" r="r" b="b"/>
              <a:pathLst>
                <a:path w="1991" h="1551" extrusionOk="0">
                  <a:moveTo>
                    <a:pt x="123" y="1"/>
                  </a:moveTo>
                  <a:cubicBezTo>
                    <a:pt x="55" y="1"/>
                    <a:pt x="1" y="100"/>
                    <a:pt x="78" y="152"/>
                  </a:cubicBezTo>
                  <a:cubicBezTo>
                    <a:pt x="117" y="179"/>
                    <a:pt x="160" y="197"/>
                    <a:pt x="202" y="220"/>
                  </a:cubicBezTo>
                  <a:cubicBezTo>
                    <a:pt x="987" y="664"/>
                    <a:pt x="938" y="1341"/>
                    <a:pt x="1430" y="1514"/>
                  </a:cubicBezTo>
                  <a:cubicBezTo>
                    <a:pt x="1490" y="1538"/>
                    <a:pt x="1554" y="1550"/>
                    <a:pt x="1617" y="1550"/>
                  </a:cubicBezTo>
                  <a:cubicBezTo>
                    <a:pt x="1724" y="1550"/>
                    <a:pt x="1830" y="1516"/>
                    <a:pt x="1919" y="1450"/>
                  </a:cubicBezTo>
                  <a:cubicBezTo>
                    <a:pt x="1991" y="1399"/>
                    <a:pt x="1944" y="1300"/>
                    <a:pt x="1874" y="1300"/>
                  </a:cubicBezTo>
                  <a:cubicBezTo>
                    <a:pt x="1860" y="1300"/>
                    <a:pt x="1844" y="1304"/>
                    <a:pt x="1829" y="1314"/>
                  </a:cubicBezTo>
                  <a:cubicBezTo>
                    <a:pt x="1767" y="1364"/>
                    <a:pt x="1694" y="1386"/>
                    <a:pt x="1620" y="1386"/>
                  </a:cubicBezTo>
                  <a:cubicBezTo>
                    <a:pt x="1546" y="1386"/>
                    <a:pt x="1471" y="1364"/>
                    <a:pt x="1405" y="1325"/>
                  </a:cubicBezTo>
                  <a:cubicBezTo>
                    <a:pt x="1177" y="1174"/>
                    <a:pt x="1094" y="884"/>
                    <a:pt x="934" y="672"/>
                  </a:cubicBezTo>
                  <a:cubicBezTo>
                    <a:pt x="738" y="399"/>
                    <a:pt x="481" y="177"/>
                    <a:pt x="181" y="27"/>
                  </a:cubicBezTo>
                  <a:cubicBezTo>
                    <a:pt x="162" y="8"/>
                    <a:pt x="142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64"/>
            <p:cNvSpPr/>
            <p:nvPr/>
          </p:nvSpPr>
          <p:spPr>
            <a:xfrm>
              <a:off x="2477516" y="3374380"/>
              <a:ext cx="25299" cy="12284"/>
            </a:xfrm>
            <a:custGeom>
              <a:avLst/>
              <a:gdLst/>
              <a:ahLst/>
              <a:cxnLst/>
              <a:rect l="l" t="t" r="r" b="b"/>
              <a:pathLst>
                <a:path w="657" h="319" extrusionOk="0">
                  <a:moveTo>
                    <a:pt x="536" y="0"/>
                  </a:moveTo>
                  <a:cubicBezTo>
                    <a:pt x="520" y="0"/>
                    <a:pt x="504" y="5"/>
                    <a:pt x="490" y="14"/>
                  </a:cubicBezTo>
                  <a:cubicBezTo>
                    <a:pt x="391" y="51"/>
                    <a:pt x="0" y="164"/>
                    <a:pt x="179" y="310"/>
                  </a:cubicBezTo>
                  <a:cubicBezTo>
                    <a:pt x="190" y="316"/>
                    <a:pt x="202" y="318"/>
                    <a:pt x="214" y="318"/>
                  </a:cubicBezTo>
                  <a:cubicBezTo>
                    <a:pt x="241" y="318"/>
                    <a:pt x="268" y="304"/>
                    <a:pt x="284" y="279"/>
                  </a:cubicBezTo>
                  <a:cubicBezTo>
                    <a:pt x="317" y="254"/>
                    <a:pt x="354" y="234"/>
                    <a:pt x="393" y="219"/>
                  </a:cubicBezTo>
                  <a:cubicBezTo>
                    <a:pt x="471" y="178"/>
                    <a:pt x="656" y="172"/>
                    <a:pt x="609" y="47"/>
                  </a:cubicBezTo>
                  <a:cubicBezTo>
                    <a:pt x="594" y="17"/>
                    <a:pt x="566" y="0"/>
                    <a:pt x="5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64"/>
            <p:cNvSpPr/>
            <p:nvPr/>
          </p:nvSpPr>
          <p:spPr>
            <a:xfrm>
              <a:off x="2500236" y="3336257"/>
              <a:ext cx="18792" cy="34272"/>
            </a:xfrm>
            <a:custGeom>
              <a:avLst/>
              <a:gdLst/>
              <a:ahLst/>
              <a:cxnLst/>
              <a:rect l="l" t="t" r="r" b="b"/>
              <a:pathLst>
                <a:path w="488" h="890" extrusionOk="0">
                  <a:moveTo>
                    <a:pt x="387" y="1"/>
                  </a:moveTo>
                  <a:cubicBezTo>
                    <a:pt x="350" y="1"/>
                    <a:pt x="311" y="12"/>
                    <a:pt x="284" y="31"/>
                  </a:cubicBezTo>
                  <a:cubicBezTo>
                    <a:pt x="143" y="142"/>
                    <a:pt x="54" y="321"/>
                    <a:pt x="13" y="494"/>
                  </a:cubicBezTo>
                  <a:cubicBezTo>
                    <a:pt x="1" y="588"/>
                    <a:pt x="19" y="681"/>
                    <a:pt x="33" y="773"/>
                  </a:cubicBezTo>
                  <a:cubicBezTo>
                    <a:pt x="36" y="804"/>
                    <a:pt x="48" y="835"/>
                    <a:pt x="66" y="862"/>
                  </a:cubicBezTo>
                  <a:cubicBezTo>
                    <a:pt x="84" y="881"/>
                    <a:pt x="104" y="889"/>
                    <a:pt x="124" y="889"/>
                  </a:cubicBezTo>
                  <a:cubicBezTo>
                    <a:pt x="179" y="889"/>
                    <a:pt x="231" y="829"/>
                    <a:pt x="196" y="767"/>
                  </a:cubicBezTo>
                  <a:cubicBezTo>
                    <a:pt x="182" y="699"/>
                    <a:pt x="173" y="627"/>
                    <a:pt x="171" y="557"/>
                  </a:cubicBezTo>
                  <a:cubicBezTo>
                    <a:pt x="167" y="467"/>
                    <a:pt x="301" y="171"/>
                    <a:pt x="400" y="164"/>
                  </a:cubicBezTo>
                  <a:cubicBezTo>
                    <a:pt x="401" y="164"/>
                    <a:pt x="402" y="164"/>
                    <a:pt x="403" y="164"/>
                  </a:cubicBezTo>
                  <a:cubicBezTo>
                    <a:pt x="445" y="164"/>
                    <a:pt x="482" y="132"/>
                    <a:pt x="486" y="88"/>
                  </a:cubicBezTo>
                  <a:cubicBezTo>
                    <a:pt x="487" y="25"/>
                    <a:pt x="440" y="1"/>
                    <a:pt x="3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64"/>
            <p:cNvSpPr/>
            <p:nvPr/>
          </p:nvSpPr>
          <p:spPr>
            <a:xfrm>
              <a:off x="2510132" y="3292396"/>
              <a:ext cx="36274" cy="52370"/>
            </a:xfrm>
            <a:custGeom>
              <a:avLst/>
              <a:gdLst/>
              <a:ahLst/>
              <a:cxnLst/>
              <a:rect l="l" t="t" r="r" b="b"/>
              <a:pathLst>
                <a:path w="942" h="1360" extrusionOk="0">
                  <a:moveTo>
                    <a:pt x="841" y="1"/>
                  </a:moveTo>
                  <a:cubicBezTo>
                    <a:pt x="810" y="1"/>
                    <a:pt x="779" y="17"/>
                    <a:pt x="766" y="57"/>
                  </a:cubicBezTo>
                  <a:cubicBezTo>
                    <a:pt x="735" y="158"/>
                    <a:pt x="702" y="254"/>
                    <a:pt x="663" y="351"/>
                  </a:cubicBezTo>
                  <a:cubicBezTo>
                    <a:pt x="562" y="606"/>
                    <a:pt x="433" y="861"/>
                    <a:pt x="231" y="1054"/>
                  </a:cubicBezTo>
                  <a:cubicBezTo>
                    <a:pt x="178" y="1122"/>
                    <a:pt x="1" y="1227"/>
                    <a:pt x="81" y="1330"/>
                  </a:cubicBezTo>
                  <a:cubicBezTo>
                    <a:pt x="98" y="1350"/>
                    <a:pt x="120" y="1359"/>
                    <a:pt x="143" y="1359"/>
                  </a:cubicBezTo>
                  <a:cubicBezTo>
                    <a:pt x="178" y="1359"/>
                    <a:pt x="213" y="1336"/>
                    <a:pt x="223" y="1297"/>
                  </a:cubicBezTo>
                  <a:cubicBezTo>
                    <a:pt x="262" y="1250"/>
                    <a:pt x="305" y="1211"/>
                    <a:pt x="350" y="1166"/>
                  </a:cubicBezTo>
                  <a:cubicBezTo>
                    <a:pt x="587" y="937"/>
                    <a:pt x="731" y="635"/>
                    <a:pt x="848" y="330"/>
                  </a:cubicBezTo>
                  <a:cubicBezTo>
                    <a:pt x="875" y="258"/>
                    <a:pt x="898" y="184"/>
                    <a:pt x="920" y="108"/>
                  </a:cubicBezTo>
                  <a:cubicBezTo>
                    <a:pt x="942" y="45"/>
                    <a:pt x="891" y="1"/>
                    <a:pt x="8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64"/>
            <p:cNvSpPr/>
            <p:nvPr/>
          </p:nvSpPr>
          <p:spPr>
            <a:xfrm>
              <a:off x="2504048" y="3302215"/>
              <a:ext cx="50483" cy="56336"/>
            </a:xfrm>
            <a:custGeom>
              <a:avLst/>
              <a:gdLst/>
              <a:ahLst/>
              <a:cxnLst/>
              <a:rect l="l" t="t" r="r" b="b"/>
              <a:pathLst>
                <a:path w="1311" h="1463" extrusionOk="0">
                  <a:moveTo>
                    <a:pt x="1210" y="1"/>
                  </a:moveTo>
                  <a:cubicBezTo>
                    <a:pt x="1179" y="1"/>
                    <a:pt x="1148" y="18"/>
                    <a:pt x="1136" y="57"/>
                  </a:cubicBezTo>
                  <a:cubicBezTo>
                    <a:pt x="1111" y="127"/>
                    <a:pt x="1087" y="195"/>
                    <a:pt x="1058" y="263"/>
                  </a:cubicBezTo>
                  <a:cubicBezTo>
                    <a:pt x="977" y="452"/>
                    <a:pt x="905" y="635"/>
                    <a:pt x="776" y="802"/>
                  </a:cubicBezTo>
                  <a:cubicBezTo>
                    <a:pt x="650" y="960"/>
                    <a:pt x="515" y="1100"/>
                    <a:pt x="338" y="1213"/>
                  </a:cubicBezTo>
                  <a:cubicBezTo>
                    <a:pt x="266" y="1254"/>
                    <a:pt x="188" y="1285"/>
                    <a:pt x="105" y="1301"/>
                  </a:cubicBezTo>
                  <a:cubicBezTo>
                    <a:pt x="37" y="1301"/>
                    <a:pt x="0" y="1382"/>
                    <a:pt x="44" y="1435"/>
                  </a:cubicBezTo>
                  <a:lnTo>
                    <a:pt x="46" y="1435"/>
                  </a:lnTo>
                  <a:cubicBezTo>
                    <a:pt x="66" y="1455"/>
                    <a:pt x="91" y="1462"/>
                    <a:pt x="117" y="1462"/>
                  </a:cubicBezTo>
                  <a:cubicBezTo>
                    <a:pt x="176" y="1462"/>
                    <a:pt x="243" y="1427"/>
                    <a:pt x="294" y="1413"/>
                  </a:cubicBezTo>
                  <a:cubicBezTo>
                    <a:pt x="648" y="1260"/>
                    <a:pt x="969" y="884"/>
                    <a:pt x="1117" y="534"/>
                  </a:cubicBezTo>
                  <a:cubicBezTo>
                    <a:pt x="1183" y="394"/>
                    <a:pt x="1241" y="252"/>
                    <a:pt x="1290" y="108"/>
                  </a:cubicBezTo>
                  <a:cubicBezTo>
                    <a:pt x="1311" y="45"/>
                    <a:pt x="1259" y="1"/>
                    <a:pt x="12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64"/>
            <p:cNvSpPr/>
            <p:nvPr/>
          </p:nvSpPr>
          <p:spPr>
            <a:xfrm>
              <a:off x="2523610" y="3245262"/>
              <a:ext cx="69737" cy="66965"/>
            </a:xfrm>
            <a:custGeom>
              <a:avLst/>
              <a:gdLst/>
              <a:ahLst/>
              <a:cxnLst/>
              <a:rect l="l" t="t" r="r" b="b"/>
              <a:pathLst>
                <a:path w="1811" h="1739" extrusionOk="0">
                  <a:moveTo>
                    <a:pt x="1717" y="0"/>
                  </a:moveTo>
                  <a:cubicBezTo>
                    <a:pt x="1683" y="0"/>
                    <a:pt x="1649" y="20"/>
                    <a:pt x="1640" y="65"/>
                  </a:cubicBezTo>
                  <a:cubicBezTo>
                    <a:pt x="1619" y="166"/>
                    <a:pt x="1597" y="264"/>
                    <a:pt x="1572" y="363"/>
                  </a:cubicBezTo>
                  <a:cubicBezTo>
                    <a:pt x="1502" y="647"/>
                    <a:pt x="1391" y="919"/>
                    <a:pt x="1268" y="1184"/>
                  </a:cubicBezTo>
                  <a:cubicBezTo>
                    <a:pt x="1206" y="1314"/>
                    <a:pt x="1152" y="1449"/>
                    <a:pt x="1074" y="1573"/>
                  </a:cubicBezTo>
                  <a:cubicBezTo>
                    <a:pt x="786" y="1410"/>
                    <a:pt x="498" y="1244"/>
                    <a:pt x="188" y="1126"/>
                  </a:cubicBezTo>
                  <a:cubicBezTo>
                    <a:pt x="156" y="1112"/>
                    <a:pt x="124" y="1094"/>
                    <a:pt x="93" y="1094"/>
                  </a:cubicBezTo>
                  <a:cubicBezTo>
                    <a:pt x="74" y="1094"/>
                    <a:pt x="55" y="1101"/>
                    <a:pt x="37" y="1120"/>
                  </a:cubicBezTo>
                  <a:cubicBezTo>
                    <a:pt x="0" y="1168"/>
                    <a:pt x="21" y="1238"/>
                    <a:pt x="77" y="1256"/>
                  </a:cubicBezTo>
                  <a:cubicBezTo>
                    <a:pt x="319" y="1351"/>
                    <a:pt x="554" y="1462"/>
                    <a:pt x="778" y="1589"/>
                  </a:cubicBezTo>
                  <a:cubicBezTo>
                    <a:pt x="864" y="1637"/>
                    <a:pt x="943" y="1696"/>
                    <a:pt x="1033" y="1729"/>
                  </a:cubicBezTo>
                  <a:cubicBezTo>
                    <a:pt x="1051" y="1735"/>
                    <a:pt x="1068" y="1738"/>
                    <a:pt x="1084" y="1738"/>
                  </a:cubicBezTo>
                  <a:cubicBezTo>
                    <a:pt x="1204" y="1738"/>
                    <a:pt x="1258" y="1573"/>
                    <a:pt x="1309" y="1478"/>
                  </a:cubicBezTo>
                  <a:cubicBezTo>
                    <a:pt x="1379" y="1332"/>
                    <a:pt x="1445" y="1184"/>
                    <a:pt x="1510" y="1036"/>
                  </a:cubicBezTo>
                  <a:cubicBezTo>
                    <a:pt x="1646" y="738"/>
                    <a:pt x="1735" y="419"/>
                    <a:pt x="1798" y="98"/>
                  </a:cubicBezTo>
                  <a:cubicBezTo>
                    <a:pt x="1810" y="36"/>
                    <a:pt x="1763" y="0"/>
                    <a:pt x="17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64"/>
            <p:cNvSpPr/>
            <p:nvPr/>
          </p:nvSpPr>
          <p:spPr>
            <a:xfrm>
              <a:off x="2523764" y="3226470"/>
              <a:ext cx="70623" cy="65116"/>
            </a:xfrm>
            <a:custGeom>
              <a:avLst/>
              <a:gdLst/>
              <a:ahLst/>
              <a:cxnLst/>
              <a:rect l="l" t="t" r="r" b="b"/>
              <a:pathLst>
                <a:path w="1834" h="1691" extrusionOk="0">
                  <a:moveTo>
                    <a:pt x="794" y="0"/>
                  </a:moveTo>
                  <a:cubicBezTo>
                    <a:pt x="679" y="0"/>
                    <a:pt x="590" y="33"/>
                    <a:pt x="544" y="181"/>
                  </a:cubicBezTo>
                  <a:cubicBezTo>
                    <a:pt x="396" y="510"/>
                    <a:pt x="264" y="829"/>
                    <a:pt x="128" y="1170"/>
                  </a:cubicBezTo>
                  <a:cubicBezTo>
                    <a:pt x="75" y="1314"/>
                    <a:pt x="5" y="1460"/>
                    <a:pt x="1" y="1614"/>
                  </a:cubicBezTo>
                  <a:cubicBezTo>
                    <a:pt x="3" y="1657"/>
                    <a:pt x="38" y="1691"/>
                    <a:pt x="80" y="1691"/>
                  </a:cubicBezTo>
                  <a:cubicBezTo>
                    <a:pt x="82" y="1691"/>
                    <a:pt x="85" y="1691"/>
                    <a:pt x="87" y="1691"/>
                  </a:cubicBezTo>
                  <a:cubicBezTo>
                    <a:pt x="180" y="1684"/>
                    <a:pt x="159" y="1579"/>
                    <a:pt x="180" y="1514"/>
                  </a:cubicBezTo>
                  <a:cubicBezTo>
                    <a:pt x="295" y="1149"/>
                    <a:pt x="449" y="812"/>
                    <a:pt x="601" y="456"/>
                  </a:cubicBezTo>
                  <a:cubicBezTo>
                    <a:pt x="622" y="407"/>
                    <a:pt x="644" y="357"/>
                    <a:pt x="667" y="308"/>
                  </a:cubicBezTo>
                  <a:cubicBezTo>
                    <a:pt x="686" y="263"/>
                    <a:pt x="704" y="216"/>
                    <a:pt x="727" y="172"/>
                  </a:cubicBezTo>
                  <a:cubicBezTo>
                    <a:pt x="733" y="164"/>
                    <a:pt x="743" y="168"/>
                    <a:pt x="751" y="164"/>
                  </a:cubicBezTo>
                  <a:cubicBezTo>
                    <a:pt x="757" y="164"/>
                    <a:pt x="763" y="164"/>
                    <a:pt x="769" y="164"/>
                  </a:cubicBezTo>
                  <a:cubicBezTo>
                    <a:pt x="1035" y="164"/>
                    <a:pt x="1320" y="211"/>
                    <a:pt x="1537" y="374"/>
                  </a:cubicBezTo>
                  <a:cubicBezTo>
                    <a:pt x="1583" y="409"/>
                    <a:pt x="1624" y="450"/>
                    <a:pt x="1659" y="495"/>
                  </a:cubicBezTo>
                  <a:cubicBezTo>
                    <a:pt x="1676" y="525"/>
                    <a:pt x="1706" y="546"/>
                    <a:pt x="1739" y="546"/>
                  </a:cubicBezTo>
                  <a:cubicBezTo>
                    <a:pt x="1753" y="546"/>
                    <a:pt x="1768" y="542"/>
                    <a:pt x="1782" y="532"/>
                  </a:cubicBezTo>
                  <a:cubicBezTo>
                    <a:pt x="1834" y="499"/>
                    <a:pt x="1823" y="432"/>
                    <a:pt x="1782" y="390"/>
                  </a:cubicBezTo>
                  <a:cubicBezTo>
                    <a:pt x="1685" y="263"/>
                    <a:pt x="1550" y="174"/>
                    <a:pt x="1404" y="113"/>
                  </a:cubicBezTo>
                  <a:cubicBezTo>
                    <a:pt x="1249" y="47"/>
                    <a:pt x="1081" y="20"/>
                    <a:pt x="914" y="8"/>
                  </a:cubicBezTo>
                  <a:cubicBezTo>
                    <a:pt x="872" y="4"/>
                    <a:pt x="832" y="0"/>
                    <a:pt x="7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64"/>
            <p:cNvSpPr/>
            <p:nvPr/>
          </p:nvSpPr>
          <p:spPr>
            <a:xfrm>
              <a:off x="2568935" y="3056996"/>
              <a:ext cx="45439" cy="177366"/>
            </a:xfrm>
            <a:custGeom>
              <a:avLst/>
              <a:gdLst/>
              <a:ahLst/>
              <a:cxnLst/>
              <a:rect l="l" t="t" r="r" b="b"/>
              <a:pathLst>
                <a:path w="1180" h="4606" extrusionOk="0">
                  <a:moveTo>
                    <a:pt x="1062" y="0"/>
                  </a:moveTo>
                  <a:cubicBezTo>
                    <a:pt x="1045" y="0"/>
                    <a:pt x="1027" y="6"/>
                    <a:pt x="1010" y="21"/>
                  </a:cubicBezTo>
                  <a:cubicBezTo>
                    <a:pt x="811" y="175"/>
                    <a:pt x="691" y="401"/>
                    <a:pt x="605" y="634"/>
                  </a:cubicBezTo>
                  <a:cubicBezTo>
                    <a:pt x="539" y="790"/>
                    <a:pt x="486" y="951"/>
                    <a:pt x="440" y="1113"/>
                  </a:cubicBezTo>
                  <a:cubicBezTo>
                    <a:pt x="303" y="1613"/>
                    <a:pt x="301" y="2135"/>
                    <a:pt x="319" y="2650"/>
                  </a:cubicBezTo>
                  <a:cubicBezTo>
                    <a:pt x="331" y="2903"/>
                    <a:pt x="346" y="3158"/>
                    <a:pt x="325" y="3411"/>
                  </a:cubicBezTo>
                  <a:cubicBezTo>
                    <a:pt x="298" y="3730"/>
                    <a:pt x="253" y="4053"/>
                    <a:pt x="130" y="4351"/>
                  </a:cubicBezTo>
                  <a:cubicBezTo>
                    <a:pt x="111" y="4429"/>
                    <a:pt x="0" y="4526"/>
                    <a:pt x="91" y="4592"/>
                  </a:cubicBezTo>
                  <a:cubicBezTo>
                    <a:pt x="108" y="4601"/>
                    <a:pt x="123" y="4606"/>
                    <a:pt x="137" y="4606"/>
                  </a:cubicBezTo>
                  <a:cubicBezTo>
                    <a:pt x="206" y="4606"/>
                    <a:pt x="242" y="4502"/>
                    <a:pt x="268" y="4442"/>
                  </a:cubicBezTo>
                  <a:cubicBezTo>
                    <a:pt x="325" y="4306"/>
                    <a:pt x="370" y="4164"/>
                    <a:pt x="401" y="4020"/>
                  </a:cubicBezTo>
                  <a:cubicBezTo>
                    <a:pt x="490" y="3604"/>
                    <a:pt x="517" y="3176"/>
                    <a:pt x="486" y="2751"/>
                  </a:cubicBezTo>
                  <a:cubicBezTo>
                    <a:pt x="463" y="2216"/>
                    <a:pt x="455" y="1666"/>
                    <a:pt x="601" y="1140"/>
                  </a:cubicBezTo>
                  <a:cubicBezTo>
                    <a:pt x="691" y="854"/>
                    <a:pt x="778" y="556"/>
                    <a:pt x="955" y="309"/>
                  </a:cubicBezTo>
                  <a:cubicBezTo>
                    <a:pt x="1002" y="247"/>
                    <a:pt x="1056" y="191"/>
                    <a:pt x="1117" y="144"/>
                  </a:cubicBezTo>
                  <a:cubicBezTo>
                    <a:pt x="1179" y="87"/>
                    <a:pt x="1126" y="0"/>
                    <a:pt x="10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64"/>
            <p:cNvSpPr/>
            <p:nvPr/>
          </p:nvSpPr>
          <p:spPr>
            <a:xfrm>
              <a:off x="2559577" y="3043172"/>
              <a:ext cx="59687" cy="189611"/>
            </a:xfrm>
            <a:custGeom>
              <a:avLst/>
              <a:gdLst/>
              <a:ahLst/>
              <a:cxnLst/>
              <a:rect l="l" t="t" r="r" b="b"/>
              <a:pathLst>
                <a:path w="1550" h="4924" extrusionOk="0">
                  <a:moveTo>
                    <a:pt x="23" y="4795"/>
                  </a:moveTo>
                  <a:cubicBezTo>
                    <a:pt x="21" y="4798"/>
                    <a:pt x="19" y="4801"/>
                    <a:pt x="17" y="4805"/>
                  </a:cubicBezTo>
                  <a:cubicBezTo>
                    <a:pt x="19" y="4801"/>
                    <a:pt x="21" y="4798"/>
                    <a:pt x="23" y="4795"/>
                  </a:cubicBezTo>
                  <a:close/>
                  <a:moveTo>
                    <a:pt x="1432" y="0"/>
                  </a:moveTo>
                  <a:cubicBezTo>
                    <a:pt x="1421" y="0"/>
                    <a:pt x="1410" y="2"/>
                    <a:pt x="1399" y="7"/>
                  </a:cubicBezTo>
                  <a:cubicBezTo>
                    <a:pt x="1313" y="46"/>
                    <a:pt x="1231" y="92"/>
                    <a:pt x="1155" y="147"/>
                  </a:cubicBezTo>
                  <a:cubicBezTo>
                    <a:pt x="648" y="517"/>
                    <a:pt x="303" y="1314"/>
                    <a:pt x="208" y="1921"/>
                  </a:cubicBezTo>
                  <a:cubicBezTo>
                    <a:pt x="171" y="2169"/>
                    <a:pt x="190" y="2422"/>
                    <a:pt x="194" y="2673"/>
                  </a:cubicBezTo>
                  <a:cubicBezTo>
                    <a:pt x="204" y="2910"/>
                    <a:pt x="245" y="3145"/>
                    <a:pt x="256" y="3383"/>
                  </a:cubicBezTo>
                  <a:cubicBezTo>
                    <a:pt x="270" y="3628"/>
                    <a:pt x="262" y="3873"/>
                    <a:pt x="231" y="4118"/>
                  </a:cubicBezTo>
                  <a:cubicBezTo>
                    <a:pt x="205" y="4344"/>
                    <a:pt x="140" y="4591"/>
                    <a:pt x="23" y="4795"/>
                  </a:cubicBezTo>
                  <a:lnTo>
                    <a:pt x="23" y="4795"/>
                  </a:lnTo>
                  <a:cubicBezTo>
                    <a:pt x="25" y="4791"/>
                    <a:pt x="28" y="4788"/>
                    <a:pt x="31" y="4786"/>
                  </a:cubicBezTo>
                  <a:lnTo>
                    <a:pt x="31" y="4786"/>
                  </a:lnTo>
                  <a:cubicBezTo>
                    <a:pt x="2" y="4815"/>
                    <a:pt x="0" y="4864"/>
                    <a:pt x="27" y="4895"/>
                  </a:cubicBezTo>
                  <a:cubicBezTo>
                    <a:pt x="47" y="4915"/>
                    <a:pt x="68" y="4924"/>
                    <a:pt x="87" y="4924"/>
                  </a:cubicBezTo>
                  <a:cubicBezTo>
                    <a:pt x="129" y="4924"/>
                    <a:pt x="165" y="4884"/>
                    <a:pt x="179" y="4838"/>
                  </a:cubicBezTo>
                  <a:cubicBezTo>
                    <a:pt x="225" y="4753"/>
                    <a:pt x="264" y="4665"/>
                    <a:pt x="297" y="4576"/>
                  </a:cubicBezTo>
                  <a:cubicBezTo>
                    <a:pt x="387" y="4286"/>
                    <a:pt x="414" y="3980"/>
                    <a:pt x="422" y="3677"/>
                  </a:cubicBezTo>
                  <a:cubicBezTo>
                    <a:pt x="435" y="3352"/>
                    <a:pt x="379" y="3031"/>
                    <a:pt x="356" y="2708"/>
                  </a:cubicBezTo>
                  <a:cubicBezTo>
                    <a:pt x="350" y="2464"/>
                    <a:pt x="338" y="2231"/>
                    <a:pt x="360" y="1984"/>
                  </a:cubicBezTo>
                  <a:cubicBezTo>
                    <a:pt x="439" y="1460"/>
                    <a:pt x="669" y="912"/>
                    <a:pt x="1006" y="501"/>
                  </a:cubicBezTo>
                  <a:cubicBezTo>
                    <a:pt x="1105" y="386"/>
                    <a:pt x="1222" y="287"/>
                    <a:pt x="1352" y="211"/>
                  </a:cubicBezTo>
                  <a:cubicBezTo>
                    <a:pt x="1418" y="170"/>
                    <a:pt x="1550" y="151"/>
                    <a:pt x="1506" y="46"/>
                  </a:cubicBezTo>
                  <a:cubicBezTo>
                    <a:pt x="1493" y="18"/>
                    <a:pt x="1462" y="0"/>
                    <a:pt x="14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64"/>
            <p:cNvSpPr/>
            <p:nvPr/>
          </p:nvSpPr>
          <p:spPr>
            <a:xfrm>
              <a:off x="2466888" y="3218576"/>
              <a:ext cx="32346" cy="61535"/>
            </a:xfrm>
            <a:custGeom>
              <a:avLst/>
              <a:gdLst/>
              <a:ahLst/>
              <a:cxnLst/>
              <a:rect l="l" t="t" r="r" b="b"/>
              <a:pathLst>
                <a:path w="840" h="1598" extrusionOk="0">
                  <a:moveTo>
                    <a:pt x="762" y="1"/>
                  </a:moveTo>
                  <a:cubicBezTo>
                    <a:pt x="646" y="1"/>
                    <a:pt x="681" y="137"/>
                    <a:pt x="665" y="215"/>
                  </a:cubicBezTo>
                  <a:cubicBezTo>
                    <a:pt x="642" y="369"/>
                    <a:pt x="603" y="521"/>
                    <a:pt x="546" y="665"/>
                  </a:cubicBezTo>
                  <a:cubicBezTo>
                    <a:pt x="486" y="820"/>
                    <a:pt x="393" y="957"/>
                    <a:pt x="293" y="1089"/>
                  </a:cubicBezTo>
                  <a:cubicBezTo>
                    <a:pt x="227" y="1182"/>
                    <a:pt x="0" y="1439"/>
                    <a:pt x="50" y="1552"/>
                  </a:cubicBezTo>
                  <a:cubicBezTo>
                    <a:pt x="64" y="1583"/>
                    <a:pt x="92" y="1597"/>
                    <a:pt x="120" y="1597"/>
                  </a:cubicBezTo>
                  <a:cubicBezTo>
                    <a:pt x="163" y="1597"/>
                    <a:pt x="206" y="1566"/>
                    <a:pt x="202" y="1515"/>
                  </a:cubicBezTo>
                  <a:cubicBezTo>
                    <a:pt x="243" y="1433"/>
                    <a:pt x="291" y="1354"/>
                    <a:pt x="346" y="1282"/>
                  </a:cubicBezTo>
                  <a:cubicBezTo>
                    <a:pt x="517" y="1077"/>
                    <a:pt x="677" y="834"/>
                    <a:pt x="751" y="571"/>
                  </a:cubicBezTo>
                  <a:cubicBezTo>
                    <a:pt x="801" y="414"/>
                    <a:pt x="830" y="252"/>
                    <a:pt x="836" y="87"/>
                  </a:cubicBezTo>
                  <a:cubicBezTo>
                    <a:pt x="840" y="44"/>
                    <a:pt x="805" y="5"/>
                    <a:pt x="7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64"/>
            <p:cNvSpPr/>
            <p:nvPr/>
          </p:nvSpPr>
          <p:spPr>
            <a:xfrm>
              <a:off x="2438854" y="3360401"/>
              <a:ext cx="19369" cy="45323"/>
            </a:xfrm>
            <a:custGeom>
              <a:avLst/>
              <a:gdLst/>
              <a:ahLst/>
              <a:cxnLst/>
              <a:rect l="l" t="t" r="r" b="b"/>
              <a:pathLst>
                <a:path w="503" h="1177" extrusionOk="0">
                  <a:moveTo>
                    <a:pt x="366" y="0"/>
                  </a:moveTo>
                  <a:cubicBezTo>
                    <a:pt x="357" y="0"/>
                    <a:pt x="348" y="1"/>
                    <a:pt x="340" y="4"/>
                  </a:cubicBezTo>
                  <a:cubicBezTo>
                    <a:pt x="249" y="37"/>
                    <a:pt x="301" y="134"/>
                    <a:pt x="307" y="204"/>
                  </a:cubicBezTo>
                  <a:cubicBezTo>
                    <a:pt x="317" y="297"/>
                    <a:pt x="315" y="387"/>
                    <a:pt x="305" y="478"/>
                  </a:cubicBezTo>
                  <a:cubicBezTo>
                    <a:pt x="282" y="652"/>
                    <a:pt x="239" y="829"/>
                    <a:pt x="132" y="973"/>
                  </a:cubicBezTo>
                  <a:cubicBezTo>
                    <a:pt x="89" y="1027"/>
                    <a:pt x="0" y="1074"/>
                    <a:pt x="60" y="1150"/>
                  </a:cubicBezTo>
                  <a:cubicBezTo>
                    <a:pt x="79" y="1169"/>
                    <a:pt x="99" y="1177"/>
                    <a:pt x="119" y="1177"/>
                  </a:cubicBezTo>
                  <a:cubicBezTo>
                    <a:pt x="246" y="1177"/>
                    <a:pt x="388" y="858"/>
                    <a:pt x="410" y="768"/>
                  </a:cubicBezTo>
                  <a:cubicBezTo>
                    <a:pt x="475" y="537"/>
                    <a:pt x="502" y="290"/>
                    <a:pt x="443" y="56"/>
                  </a:cubicBezTo>
                  <a:cubicBezTo>
                    <a:pt x="431" y="21"/>
                    <a:pt x="400" y="0"/>
                    <a:pt x="3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64"/>
            <p:cNvSpPr/>
            <p:nvPr/>
          </p:nvSpPr>
          <p:spPr>
            <a:xfrm>
              <a:off x="2385905" y="3347193"/>
              <a:ext cx="10821" cy="28611"/>
            </a:xfrm>
            <a:custGeom>
              <a:avLst/>
              <a:gdLst/>
              <a:ahLst/>
              <a:cxnLst/>
              <a:rect l="l" t="t" r="r" b="b"/>
              <a:pathLst>
                <a:path w="281" h="743" extrusionOk="0">
                  <a:moveTo>
                    <a:pt x="154" y="0"/>
                  </a:moveTo>
                  <a:cubicBezTo>
                    <a:pt x="117" y="0"/>
                    <a:pt x="84" y="26"/>
                    <a:pt x="75" y="66"/>
                  </a:cubicBezTo>
                  <a:cubicBezTo>
                    <a:pt x="38" y="269"/>
                    <a:pt x="1" y="493"/>
                    <a:pt x="61" y="697"/>
                  </a:cubicBezTo>
                  <a:cubicBezTo>
                    <a:pt x="77" y="729"/>
                    <a:pt x="104" y="743"/>
                    <a:pt x="131" y="743"/>
                  </a:cubicBezTo>
                  <a:cubicBezTo>
                    <a:pt x="183" y="743"/>
                    <a:pt x="234" y="691"/>
                    <a:pt x="207" y="627"/>
                  </a:cubicBezTo>
                  <a:cubicBezTo>
                    <a:pt x="180" y="496"/>
                    <a:pt x="194" y="360"/>
                    <a:pt x="211" y="226"/>
                  </a:cubicBezTo>
                  <a:cubicBezTo>
                    <a:pt x="215" y="154"/>
                    <a:pt x="281" y="29"/>
                    <a:pt x="170" y="2"/>
                  </a:cubicBezTo>
                  <a:cubicBezTo>
                    <a:pt x="164" y="1"/>
                    <a:pt x="159" y="0"/>
                    <a:pt x="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64"/>
            <p:cNvSpPr/>
            <p:nvPr/>
          </p:nvSpPr>
          <p:spPr>
            <a:xfrm>
              <a:off x="2421794" y="3204174"/>
              <a:ext cx="36582" cy="50753"/>
            </a:xfrm>
            <a:custGeom>
              <a:avLst/>
              <a:gdLst/>
              <a:ahLst/>
              <a:cxnLst/>
              <a:rect l="l" t="t" r="r" b="b"/>
              <a:pathLst>
                <a:path w="950" h="1318" extrusionOk="0">
                  <a:moveTo>
                    <a:pt x="833" y="1"/>
                  </a:moveTo>
                  <a:cubicBezTo>
                    <a:pt x="816" y="1"/>
                    <a:pt x="798" y="7"/>
                    <a:pt x="781" y="21"/>
                  </a:cubicBezTo>
                  <a:cubicBezTo>
                    <a:pt x="717" y="74"/>
                    <a:pt x="655" y="130"/>
                    <a:pt x="595" y="190"/>
                  </a:cubicBezTo>
                  <a:cubicBezTo>
                    <a:pt x="423" y="365"/>
                    <a:pt x="266" y="562"/>
                    <a:pt x="161" y="784"/>
                  </a:cubicBezTo>
                  <a:cubicBezTo>
                    <a:pt x="96" y="924"/>
                    <a:pt x="46" y="1070"/>
                    <a:pt x="9" y="1220"/>
                  </a:cubicBezTo>
                  <a:cubicBezTo>
                    <a:pt x="1" y="1264"/>
                    <a:pt x="30" y="1307"/>
                    <a:pt x="73" y="1315"/>
                  </a:cubicBezTo>
                  <a:cubicBezTo>
                    <a:pt x="80" y="1317"/>
                    <a:pt x="86" y="1317"/>
                    <a:pt x="92" y="1317"/>
                  </a:cubicBezTo>
                  <a:cubicBezTo>
                    <a:pt x="152" y="1317"/>
                    <a:pt x="174" y="1248"/>
                    <a:pt x="182" y="1196"/>
                  </a:cubicBezTo>
                  <a:cubicBezTo>
                    <a:pt x="207" y="1109"/>
                    <a:pt x="235" y="1023"/>
                    <a:pt x="270" y="939"/>
                  </a:cubicBezTo>
                  <a:cubicBezTo>
                    <a:pt x="328" y="799"/>
                    <a:pt x="406" y="665"/>
                    <a:pt x="499" y="546"/>
                  </a:cubicBezTo>
                  <a:cubicBezTo>
                    <a:pt x="614" y="397"/>
                    <a:pt x="744" y="262"/>
                    <a:pt x="888" y="142"/>
                  </a:cubicBezTo>
                  <a:cubicBezTo>
                    <a:pt x="949" y="87"/>
                    <a:pt x="898" y="1"/>
                    <a:pt x="8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64"/>
            <p:cNvSpPr/>
            <p:nvPr/>
          </p:nvSpPr>
          <p:spPr>
            <a:xfrm>
              <a:off x="2487297" y="3320353"/>
              <a:ext cx="34041" cy="15673"/>
            </a:xfrm>
            <a:custGeom>
              <a:avLst/>
              <a:gdLst/>
              <a:ahLst/>
              <a:cxnLst/>
              <a:rect l="l" t="t" r="r" b="b"/>
              <a:pathLst>
                <a:path w="884" h="407" extrusionOk="0">
                  <a:moveTo>
                    <a:pt x="413" y="1"/>
                  </a:moveTo>
                  <a:cubicBezTo>
                    <a:pt x="285" y="1"/>
                    <a:pt x="157" y="50"/>
                    <a:pt x="65" y="154"/>
                  </a:cubicBezTo>
                  <a:cubicBezTo>
                    <a:pt x="0" y="210"/>
                    <a:pt x="53" y="298"/>
                    <a:pt x="119" y="298"/>
                  </a:cubicBezTo>
                  <a:cubicBezTo>
                    <a:pt x="136" y="298"/>
                    <a:pt x="155" y="292"/>
                    <a:pt x="172" y="277"/>
                  </a:cubicBezTo>
                  <a:cubicBezTo>
                    <a:pt x="205" y="238"/>
                    <a:pt x="246" y="207"/>
                    <a:pt x="295" y="189"/>
                  </a:cubicBezTo>
                  <a:cubicBezTo>
                    <a:pt x="336" y="170"/>
                    <a:pt x="379" y="162"/>
                    <a:pt x="420" y="162"/>
                  </a:cubicBezTo>
                  <a:cubicBezTo>
                    <a:pt x="544" y="162"/>
                    <a:pt x="663" y="237"/>
                    <a:pt x="709" y="361"/>
                  </a:cubicBezTo>
                  <a:cubicBezTo>
                    <a:pt x="725" y="393"/>
                    <a:pt x="752" y="407"/>
                    <a:pt x="779" y="407"/>
                  </a:cubicBezTo>
                  <a:cubicBezTo>
                    <a:pt x="831" y="407"/>
                    <a:pt x="884" y="355"/>
                    <a:pt x="855" y="291"/>
                  </a:cubicBezTo>
                  <a:cubicBezTo>
                    <a:pt x="782" y="103"/>
                    <a:pt x="598" y="1"/>
                    <a:pt x="4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64"/>
            <p:cNvSpPr/>
            <p:nvPr/>
          </p:nvSpPr>
          <p:spPr>
            <a:xfrm>
              <a:off x="2543827" y="3358630"/>
              <a:ext cx="33039" cy="48789"/>
            </a:xfrm>
            <a:custGeom>
              <a:avLst/>
              <a:gdLst/>
              <a:ahLst/>
              <a:cxnLst/>
              <a:rect l="l" t="t" r="r" b="b"/>
              <a:pathLst>
                <a:path w="858" h="1267" extrusionOk="0">
                  <a:moveTo>
                    <a:pt x="756" y="1"/>
                  </a:moveTo>
                  <a:cubicBezTo>
                    <a:pt x="747" y="1"/>
                    <a:pt x="739" y="2"/>
                    <a:pt x="730" y="5"/>
                  </a:cubicBezTo>
                  <a:cubicBezTo>
                    <a:pt x="665" y="24"/>
                    <a:pt x="597" y="38"/>
                    <a:pt x="531" y="61"/>
                  </a:cubicBezTo>
                  <a:cubicBezTo>
                    <a:pt x="282" y="143"/>
                    <a:pt x="175" y="357"/>
                    <a:pt x="241" y="608"/>
                  </a:cubicBezTo>
                  <a:cubicBezTo>
                    <a:pt x="198" y="670"/>
                    <a:pt x="105" y="700"/>
                    <a:pt x="72" y="777"/>
                  </a:cubicBezTo>
                  <a:cubicBezTo>
                    <a:pt x="0" y="931"/>
                    <a:pt x="167" y="1137"/>
                    <a:pt x="267" y="1246"/>
                  </a:cubicBezTo>
                  <a:cubicBezTo>
                    <a:pt x="282" y="1260"/>
                    <a:pt x="299" y="1266"/>
                    <a:pt x="317" y="1266"/>
                  </a:cubicBezTo>
                  <a:cubicBezTo>
                    <a:pt x="362" y="1266"/>
                    <a:pt x="408" y="1228"/>
                    <a:pt x="403" y="1180"/>
                  </a:cubicBezTo>
                  <a:cubicBezTo>
                    <a:pt x="399" y="1128"/>
                    <a:pt x="348" y="1102"/>
                    <a:pt x="323" y="1060"/>
                  </a:cubicBezTo>
                  <a:cubicBezTo>
                    <a:pt x="292" y="1009"/>
                    <a:pt x="175" y="877"/>
                    <a:pt x="237" y="826"/>
                  </a:cubicBezTo>
                  <a:cubicBezTo>
                    <a:pt x="294" y="772"/>
                    <a:pt x="379" y="740"/>
                    <a:pt x="399" y="655"/>
                  </a:cubicBezTo>
                  <a:cubicBezTo>
                    <a:pt x="418" y="569"/>
                    <a:pt x="366" y="484"/>
                    <a:pt x="391" y="400"/>
                  </a:cubicBezTo>
                  <a:cubicBezTo>
                    <a:pt x="422" y="266"/>
                    <a:pt x="562" y="213"/>
                    <a:pt x="681" y="184"/>
                  </a:cubicBezTo>
                  <a:cubicBezTo>
                    <a:pt x="753" y="166"/>
                    <a:pt x="858" y="157"/>
                    <a:pt x="833" y="57"/>
                  </a:cubicBezTo>
                  <a:cubicBezTo>
                    <a:pt x="822" y="22"/>
                    <a:pt x="789" y="1"/>
                    <a:pt x="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64"/>
            <p:cNvSpPr/>
            <p:nvPr/>
          </p:nvSpPr>
          <p:spPr>
            <a:xfrm>
              <a:off x="2560771" y="3372454"/>
              <a:ext cx="14363" cy="25145"/>
            </a:xfrm>
            <a:custGeom>
              <a:avLst/>
              <a:gdLst/>
              <a:ahLst/>
              <a:cxnLst/>
              <a:rect l="l" t="t" r="r" b="b"/>
              <a:pathLst>
                <a:path w="373" h="653" extrusionOk="0">
                  <a:moveTo>
                    <a:pt x="262" y="0"/>
                  </a:moveTo>
                  <a:cubicBezTo>
                    <a:pt x="239" y="0"/>
                    <a:pt x="215" y="11"/>
                    <a:pt x="198" y="37"/>
                  </a:cubicBezTo>
                  <a:cubicBezTo>
                    <a:pt x="97" y="177"/>
                    <a:pt x="33" y="339"/>
                    <a:pt x="13" y="510"/>
                  </a:cubicBezTo>
                  <a:cubicBezTo>
                    <a:pt x="0" y="568"/>
                    <a:pt x="4" y="646"/>
                    <a:pt x="83" y="652"/>
                  </a:cubicBezTo>
                  <a:cubicBezTo>
                    <a:pt x="84" y="652"/>
                    <a:pt x="85" y="652"/>
                    <a:pt x="86" y="652"/>
                  </a:cubicBezTo>
                  <a:cubicBezTo>
                    <a:pt x="165" y="652"/>
                    <a:pt x="171" y="581"/>
                    <a:pt x="175" y="518"/>
                  </a:cubicBezTo>
                  <a:cubicBezTo>
                    <a:pt x="194" y="376"/>
                    <a:pt x="249" y="243"/>
                    <a:pt x="334" y="125"/>
                  </a:cubicBezTo>
                  <a:cubicBezTo>
                    <a:pt x="373" y="63"/>
                    <a:pt x="319" y="0"/>
                    <a:pt x="2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64"/>
            <p:cNvSpPr/>
            <p:nvPr/>
          </p:nvSpPr>
          <p:spPr>
            <a:xfrm>
              <a:off x="2575250" y="3382466"/>
              <a:ext cx="11860" cy="13863"/>
            </a:xfrm>
            <a:custGeom>
              <a:avLst/>
              <a:gdLst/>
              <a:ahLst/>
              <a:cxnLst/>
              <a:rect l="l" t="t" r="r" b="b"/>
              <a:pathLst>
                <a:path w="308" h="360" extrusionOk="0">
                  <a:moveTo>
                    <a:pt x="184" y="1"/>
                  </a:moveTo>
                  <a:cubicBezTo>
                    <a:pt x="113" y="1"/>
                    <a:pt x="85" y="105"/>
                    <a:pt x="60" y="164"/>
                  </a:cubicBezTo>
                  <a:cubicBezTo>
                    <a:pt x="48" y="219"/>
                    <a:pt x="1" y="281"/>
                    <a:pt x="46" y="332"/>
                  </a:cubicBezTo>
                  <a:cubicBezTo>
                    <a:pt x="62" y="351"/>
                    <a:pt x="85" y="360"/>
                    <a:pt x="108" y="360"/>
                  </a:cubicBezTo>
                  <a:cubicBezTo>
                    <a:pt x="126" y="360"/>
                    <a:pt x="145" y="354"/>
                    <a:pt x="161" y="341"/>
                  </a:cubicBezTo>
                  <a:cubicBezTo>
                    <a:pt x="196" y="304"/>
                    <a:pt x="198" y="248"/>
                    <a:pt x="219" y="203"/>
                  </a:cubicBezTo>
                  <a:cubicBezTo>
                    <a:pt x="248" y="139"/>
                    <a:pt x="307" y="59"/>
                    <a:pt x="221" y="9"/>
                  </a:cubicBezTo>
                  <a:cubicBezTo>
                    <a:pt x="207" y="4"/>
                    <a:pt x="195" y="1"/>
                    <a:pt x="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64"/>
            <p:cNvSpPr/>
            <p:nvPr/>
          </p:nvSpPr>
          <p:spPr>
            <a:xfrm>
              <a:off x="2729707" y="3137478"/>
              <a:ext cx="92110" cy="58955"/>
            </a:xfrm>
            <a:custGeom>
              <a:avLst/>
              <a:gdLst/>
              <a:ahLst/>
              <a:cxnLst/>
              <a:rect l="l" t="t" r="r" b="b"/>
              <a:pathLst>
                <a:path w="2392" h="1531" extrusionOk="0">
                  <a:moveTo>
                    <a:pt x="117" y="0"/>
                  </a:moveTo>
                  <a:cubicBezTo>
                    <a:pt x="57" y="0"/>
                    <a:pt x="1" y="70"/>
                    <a:pt x="51" y="132"/>
                  </a:cubicBezTo>
                  <a:cubicBezTo>
                    <a:pt x="137" y="266"/>
                    <a:pt x="232" y="395"/>
                    <a:pt x="333" y="519"/>
                  </a:cubicBezTo>
                  <a:cubicBezTo>
                    <a:pt x="771" y="1078"/>
                    <a:pt x="1427" y="1500"/>
                    <a:pt x="2151" y="1529"/>
                  </a:cubicBezTo>
                  <a:cubicBezTo>
                    <a:pt x="2170" y="1530"/>
                    <a:pt x="2189" y="1530"/>
                    <a:pt x="2207" y="1530"/>
                  </a:cubicBezTo>
                  <a:cubicBezTo>
                    <a:pt x="2234" y="1530"/>
                    <a:pt x="2260" y="1529"/>
                    <a:pt x="2287" y="1527"/>
                  </a:cubicBezTo>
                  <a:cubicBezTo>
                    <a:pt x="2391" y="1515"/>
                    <a:pt x="2376" y="1366"/>
                    <a:pt x="2278" y="1366"/>
                  </a:cubicBezTo>
                  <a:cubicBezTo>
                    <a:pt x="2276" y="1366"/>
                    <a:pt x="2273" y="1366"/>
                    <a:pt x="2271" y="1366"/>
                  </a:cubicBezTo>
                  <a:cubicBezTo>
                    <a:pt x="2248" y="1367"/>
                    <a:pt x="2225" y="1368"/>
                    <a:pt x="2202" y="1368"/>
                  </a:cubicBezTo>
                  <a:cubicBezTo>
                    <a:pt x="2072" y="1368"/>
                    <a:pt x="1942" y="1353"/>
                    <a:pt x="1816" y="1323"/>
                  </a:cubicBezTo>
                  <a:cubicBezTo>
                    <a:pt x="1295" y="1206"/>
                    <a:pt x="839" y="879"/>
                    <a:pt x="501" y="471"/>
                  </a:cubicBezTo>
                  <a:cubicBezTo>
                    <a:pt x="386" y="334"/>
                    <a:pt x="279" y="187"/>
                    <a:pt x="182" y="37"/>
                  </a:cubicBezTo>
                  <a:cubicBezTo>
                    <a:pt x="164" y="11"/>
                    <a:pt x="141" y="0"/>
                    <a:pt x="1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64"/>
            <p:cNvSpPr/>
            <p:nvPr/>
          </p:nvSpPr>
          <p:spPr>
            <a:xfrm>
              <a:off x="2820124" y="3137748"/>
              <a:ext cx="403443" cy="54604"/>
            </a:xfrm>
            <a:custGeom>
              <a:avLst/>
              <a:gdLst/>
              <a:ahLst/>
              <a:cxnLst/>
              <a:rect l="l" t="t" r="r" b="b"/>
              <a:pathLst>
                <a:path w="10477" h="1418" extrusionOk="0">
                  <a:moveTo>
                    <a:pt x="4168" y="0"/>
                  </a:moveTo>
                  <a:cubicBezTo>
                    <a:pt x="4130" y="0"/>
                    <a:pt x="4092" y="1"/>
                    <a:pt x="4053" y="1"/>
                  </a:cubicBezTo>
                  <a:cubicBezTo>
                    <a:pt x="3628" y="4"/>
                    <a:pt x="3204" y="57"/>
                    <a:pt x="2784" y="129"/>
                  </a:cubicBezTo>
                  <a:cubicBezTo>
                    <a:pt x="2276" y="213"/>
                    <a:pt x="1778" y="364"/>
                    <a:pt x="1307" y="575"/>
                  </a:cubicBezTo>
                  <a:cubicBezTo>
                    <a:pt x="1019" y="707"/>
                    <a:pt x="764" y="896"/>
                    <a:pt x="490" y="1055"/>
                  </a:cubicBezTo>
                  <a:cubicBezTo>
                    <a:pt x="379" y="1121"/>
                    <a:pt x="274" y="1199"/>
                    <a:pt x="153" y="1240"/>
                  </a:cubicBezTo>
                  <a:cubicBezTo>
                    <a:pt x="89" y="1258"/>
                    <a:pt x="1" y="1256"/>
                    <a:pt x="5" y="1347"/>
                  </a:cubicBezTo>
                  <a:cubicBezTo>
                    <a:pt x="15" y="1398"/>
                    <a:pt x="49" y="1418"/>
                    <a:pt x="96" y="1418"/>
                  </a:cubicBezTo>
                  <a:cubicBezTo>
                    <a:pt x="225" y="1418"/>
                    <a:pt x="450" y="1270"/>
                    <a:pt x="525" y="1223"/>
                  </a:cubicBezTo>
                  <a:cubicBezTo>
                    <a:pt x="795" y="1065"/>
                    <a:pt x="1050" y="882"/>
                    <a:pt x="1332" y="742"/>
                  </a:cubicBezTo>
                  <a:cubicBezTo>
                    <a:pt x="1574" y="633"/>
                    <a:pt x="1823" y="538"/>
                    <a:pt x="2076" y="458"/>
                  </a:cubicBezTo>
                  <a:cubicBezTo>
                    <a:pt x="2663" y="287"/>
                    <a:pt x="3272" y="199"/>
                    <a:pt x="3883" y="168"/>
                  </a:cubicBezTo>
                  <a:cubicBezTo>
                    <a:pt x="3961" y="165"/>
                    <a:pt x="4039" y="164"/>
                    <a:pt x="4117" y="164"/>
                  </a:cubicBezTo>
                  <a:cubicBezTo>
                    <a:pt x="4631" y="164"/>
                    <a:pt x="5143" y="224"/>
                    <a:pt x="5654" y="277"/>
                  </a:cubicBezTo>
                  <a:cubicBezTo>
                    <a:pt x="6427" y="357"/>
                    <a:pt x="7187" y="454"/>
                    <a:pt x="7940" y="660"/>
                  </a:cubicBezTo>
                  <a:cubicBezTo>
                    <a:pt x="8752" y="874"/>
                    <a:pt x="9554" y="1110"/>
                    <a:pt x="10351" y="1370"/>
                  </a:cubicBezTo>
                  <a:cubicBezTo>
                    <a:pt x="10359" y="1372"/>
                    <a:pt x="10367" y="1373"/>
                    <a:pt x="10374" y="1373"/>
                  </a:cubicBezTo>
                  <a:cubicBezTo>
                    <a:pt x="10409" y="1373"/>
                    <a:pt x="10442" y="1351"/>
                    <a:pt x="10453" y="1316"/>
                  </a:cubicBezTo>
                  <a:cubicBezTo>
                    <a:pt x="10476" y="1209"/>
                    <a:pt x="10344" y="1203"/>
                    <a:pt x="10270" y="1172"/>
                  </a:cubicBezTo>
                  <a:cubicBezTo>
                    <a:pt x="9472" y="919"/>
                    <a:pt x="8668" y="676"/>
                    <a:pt x="7853" y="471"/>
                  </a:cubicBezTo>
                  <a:cubicBezTo>
                    <a:pt x="7022" y="250"/>
                    <a:pt x="6162" y="170"/>
                    <a:pt x="5308" y="78"/>
                  </a:cubicBezTo>
                  <a:cubicBezTo>
                    <a:pt x="4929" y="44"/>
                    <a:pt x="4549" y="0"/>
                    <a:pt x="4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64"/>
            <p:cNvSpPr/>
            <p:nvPr/>
          </p:nvSpPr>
          <p:spPr>
            <a:xfrm>
              <a:off x="3009046" y="3050950"/>
              <a:ext cx="94613" cy="105434"/>
            </a:xfrm>
            <a:custGeom>
              <a:avLst/>
              <a:gdLst/>
              <a:ahLst/>
              <a:cxnLst/>
              <a:rect l="l" t="t" r="r" b="b"/>
              <a:pathLst>
                <a:path w="2457" h="2738" extrusionOk="0">
                  <a:moveTo>
                    <a:pt x="94" y="1"/>
                  </a:moveTo>
                  <a:cubicBezTo>
                    <a:pt x="48" y="1"/>
                    <a:pt x="1" y="37"/>
                    <a:pt x="11" y="97"/>
                  </a:cubicBezTo>
                  <a:cubicBezTo>
                    <a:pt x="94" y="597"/>
                    <a:pt x="530" y="914"/>
                    <a:pt x="828" y="1289"/>
                  </a:cubicBezTo>
                  <a:cubicBezTo>
                    <a:pt x="1170" y="1671"/>
                    <a:pt x="1521" y="2046"/>
                    <a:pt x="1908" y="2385"/>
                  </a:cubicBezTo>
                  <a:cubicBezTo>
                    <a:pt x="2034" y="2506"/>
                    <a:pt x="2186" y="2601"/>
                    <a:pt x="2309" y="2725"/>
                  </a:cubicBezTo>
                  <a:cubicBezTo>
                    <a:pt x="2322" y="2734"/>
                    <a:pt x="2336" y="2737"/>
                    <a:pt x="2350" y="2737"/>
                  </a:cubicBezTo>
                  <a:cubicBezTo>
                    <a:pt x="2405" y="2737"/>
                    <a:pt x="2456" y="2673"/>
                    <a:pt x="2427" y="2615"/>
                  </a:cubicBezTo>
                  <a:cubicBezTo>
                    <a:pt x="2404" y="2576"/>
                    <a:pt x="2363" y="2550"/>
                    <a:pt x="2326" y="2521"/>
                  </a:cubicBezTo>
                  <a:cubicBezTo>
                    <a:pt x="2093" y="2338"/>
                    <a:pt x="1871" y="2142"/>
                    <a:pt x="1659" y="1937"/>
                  </a:cubicBezTo>
                  <a:cubicBezTo>
                    <a:pt x="1338" y="1616"/>
                    <a:pt x="1030" y="1282"/>
                    <a:pt x="736" y="937"/>
                  </a:cubicBezTo>
                  <a:cubicBezTo>
                    <a:pt x="505" y="680"/>
                    <a:pt x="225" y="422"/>
                    <a:pt x="170" y="62"/>
                  </a:cubicBezTo>
                  <a:cubicBezTo>
                    <a:pt x="160" y="20"/>
                    <a:pt x="127" y="1"/>
                    <a:pt x="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64"/>
            <p:cNvSpPr/>
            <p:nvPr/>
          </p:nvSpPr>
          <p:spPr>
            <a:xfrm>
              <a:off x="2829520" y="2998348"/>
              <a:ext cx="397436" cy="189264"/>
            </a:xfrm>
            <a:custGeom>
              <a:avLst/>
              <a:gdLst/>
              <a:ahLst/>
              <a:cxnLst/>
              <a:rect l="l" t="t" r="r" b="b"/>
              <a:pathLst>
                <a:path w="10321" h="4915" extrusionOk="0">
                  <a:moveTo>
                    <a:pt x="4573" y="0"/>
                  </a:moveTo>
                  <a:cubicBezTo>
                    <a:pt x="4151" y="0"/>
                    <a:pt x="3726" y="98"/>
                    <a:pt x="3326" y="227"/>
                  </a:cubicBezTo>
                  <a:cubicBezTo>
                    <a:pt x="3141" y="297"/>
                    <a:pt x="2950" y="342"/>
                    <a:pt x="2766" y="412"/>
                  </a:cubicBezTo>
                  <a:cubicBezTo>
                    <a:pt x="2575" y="484"/>
                    <a:pt x="2390" y="566"/>
                    <a:pt x="2209" y="657"/>
                  </a:cubicBezTo>
                  <a:cubicBezTo>
                    <a:pt x="1662" y="906"/>
                    <a:pt x="1121" y="1184"/>
                    <a:pt x="717" y="1642"/>
                  </a:cubicBezTo>
                  <a:cubicBezTo>
                    <a:pt x="434" y="1924"/>
                    <a:pt x="199" y="2266"/>
                    <a:pt x="111" y="2661"/>
                  </a:cubicBezTo>
                  <a:cubicBezTo>
                    <a:pt x="82" y="2767"/>
                    <a:pt x="1" y="3293"/>
                    <a:pt x="181" y="3293"/>
                  </a:cubicBezTo>
                  <a:cubicBezTo>
                    <a:pt x="195" y="3293"/>
                    <a:pt x="212" y="3289"/>
                    <a:pt x="230" y="3282"/>
                  </a:cubicBezTo>
                  <a:cubicBezTo>
                    <a:pt x="267" y="3255"/>
                    <a:pt x="277" y="3206"/>
                    <a:pt x="252" y="3169"/>
                  </a:cubicBezTo>
                  <a:cubicBezTo>
                    <a:pt x="187" y="2922"/>
                    <a:pt x="271" y="2655"/>
                    <a:pt x="359" y="2422"/>
                  </a:cubicBezTo>
                  <a:cubicBezTo>
                    <a:pt x="471" y="2146"/>
                    <a:pt x="672" y="1920"/>
                    <a:pt x="878" y="1710"/>
                  </a:cubicBezTo>
                  <a:cubicBezTo>
                    <a:pt x="1269" y="1272"/>
                    <a:pt x="1810" y="1021"/>
                    <a:pt x="2334" y="776"/>
                  </a:cubicBezTo>
                  <a:cubicBezTo>
                    <a:pt x="2645" y="616"/>
                    <a:pt x="2978" y="509"/>
                    <a:pt x="3312" y="404"/>
                  </a:cubicBezTo>
                  <a:cubicBezTo>
                    <a:pt x="3713" y="265"/>
                    <a:pt x="4142" y="163"/>
                    <a:pt x="4568" y="163"/>
                  </a:cubicBezTo>
                  <a:cubicBezTo>
                    <a:pt x="4784" y="163"/>
                    <a:pt x="4999" y="189"/>
                    <a:pt x="5210" y="250"/>
                  </a:cubicBezTo>
                  <a:cubicBezTo>
                    <a:pt x="6155" y="494"/>
                    <a:pt x="7045" y="914"/>
                    <a:pt x="7833" y="1488"/>
                  </a:cubicBezTo>
                  <a:cubicBezTo>
                    <a:pt x="8257" y="1786"/>
                    <a:pt x="8675" y="2093"/>
                    <a:pt x="9041" y="2465"/>
                  </a:cubicBezTo>
                  <a:cubicBezTo>
                    <a:pt x="9578" y="3004"/>
                    <a:pt x="10220" y="3761"/>
                    <a:pt x="10146" y="4570"/>
                  </a:cubicBezTo>
                  <a:cubicBezTo>
                    <a:pt x="10137" y="4634"/>
                    <a:pt x="10123" y="4693"/>
                    <a:pt x="10100" y="4753"/>
                  </a:cubicBezTo>
                  <a:cubicBezTo>
                    <a:pt x="10078" y="4802"/>
                    <a:pt x="10049" y="4860"/>
                    <a:pt x="10111" y="4901"/>
                  </a:cubicBezTo>
                  <a:cubicBezTo>
                    <a:pt x="10128" y="4911"/>
                    <a:pt x="10143" y="4915"/>
                    <a:pt x="10157" y="4915"/>
                  </a:cubicBezTo>
                  <a:cubicBezTo>
                    <a:pt x="10228" y="4915"/>
                    <a:pt x="10255" y="4800"/>
                    <a:pt x="10277" y="4736"/>
                  </a:cubicBezTo>
                  <a:cubicBezTo>
                    <a:pt x="10321" y="4580"/>
                    <a:pt x="10321" y="4413"/>
                    <a:pt x="10306" y="4253"/>
                  </a:cubicBezTo>
                  <a:cubicBezTo>
                    <a:pt x="10170" y="3317"/>
                    <a:pt x="9393" y="2537"/>
                    <a:pt x="8708" y="1939"/>
                  </a:cubicBezTo>
                  <a:cubicBezTo>
                    <a:pt x="8126" y="1478"/>
                    <a:pt x="7517" y="1040"/>
                    <a:pt x="6854" y="698"/>
                  </a:cubicBezTo>
                  <a:cubicBezTo>
                    <a:pt x="6301" y="416"/>
                    <a:pt x="5712" y="200"/>
                    <a:pt x="5108" y="58"/>
                  </a:cubicBezTo>
                  <a:cubicBezTo>
                    <a:pt x="4931" y="18"/>
                    <a:pt x="4752" y="0"/>
                    <a:pt x="45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64"/>
            <p:cNvSpPr/>
            <p:nvPr/>
          </p:nvSpPr>
          <p:spPr>
            <a:xfrm>
              <a:off x="2864640" y="3051297"/>
              <a:ext cx="151720" cy="89568"/>
            </a:xfrm>
            <a:custGeom>
              <a:avLst/>
              <a:gdLst/>
              <a:ahLst/>
              <a:cxnLst/>
              <a:rect l="l" t="t" r="r" b="b"/>
              <a:pathLst>
                <a:path w="3940" h="2326" extrusionOk="0">
                  <a:moveTo>
                    <a:pt x="3825" y="0"/>
                  </a:moveTo>
                  <a:cubicBezTo>
                    <a:pt x="3804" y="0"/>
                    <a:pt x="3781" y="9"/>
                    <a:pt x="3764" y="31"/>
                  </a:cubicBezTo>
                  <a:cubicBezTo>
                    <a:pt x="3675" y="140"/>
                    <a:pt x="3580" y="247"/>
                    <a:pt x="3453" y="309"/>
                  </a:cubicBezTo>
                  <a:cubicBezTo>
                    <a:pt x="3142" y="465"/>
                    <a:pt x="2788" y="471"/>
                    <a:pt x="2455" y="541"/>
                  </a:cubicBezTo>
                  <a:cubicBezTo>
                    <a:pt x="1961" y="664"/>
                    <a:pt x="1507" y="932"/>
                    <a:pt x="1136" y="1275"/>
                  </a:cubicBezTo>
                  <a:cubicBezTo>
                    <a:pt x="957" y="1452"/>
                    <a:pt x="793" y="1642"/>
                    <a:pt x="645" y="1841"/>
                  </a:cubicBezTo>
                  <a:cubicBezTo>
                    <a:pt x="556" y="1958"/>
                    <a:pt x="472" y="2090"/>
                    <a:pt x="344" y="2164"/>
                  </a:cubicBezTo>
                  <a:cubicBezTo>
                    <a:pt x="307" y="2059"/>
                    <a:pt x="340" y="1944"/>
                    <a:pt x="357" y="1837"/>
                  </a:cubicBezTo>
                  <a:cubicBezTo>
                    <a:pt x="390" y="1679"/>
                    <a:pt x="433" y="1524"/>
                    <a:pt x="486" y="1372"/>
                  </a:cubicBezTo>
                  <a:cubicBezTo>
                    <a:pt x="530" y="1247"/>
                    <a:pt x="581" y="1127"/>
                    <a:pt x="637" y="1008"/>
                  </a:cubicBezTo>
                  <a:cubicBezTo>
                    <a:pt x="684" y="917"/>
                    <a:pt x="735" y="829"/>
                    <a:pt x="793" y="743"/>
                  </a:cubicBezTo>
                  <a:cubicBezTo>
                    <a:pt x="816" y="704"/>
                    <a:pt x="801" y="654"/>
                    <a:pt x="764" y="632"/>
                  </a:cubicBezTo>
                  <a:cubicBezTo>
                    <a:pt x="751" y="625"/>
                    <a:pt x="738" y="622"/>
                    <a:pt x="724" y="622"/>
                  </a:cubicBezTo>
                  <a:cubicBezTo>
                    <a:pt x="696" y="622"/>
                    <a:pt x="668" y="635"/>
                    <a:pt x="653" y="660"/>
                  </a:cubicBezTo>
                  <a:cubicBezTo>
                    <a:pt x="575" y="780"/>
                    <a:pt x="505" y="903"/>
                    <a:pt x="447" y="1033"/>
                  </a:cubicBezTo>
                  <a:cubicBezTo>
                    <a:pt x="346" y="1267"/>
                    <a:pt x="1" y="2150"/>
                    <a:pt x="264" y="2308"/>
                  </a:cubicBezTo>
                  <a:cubicBezTo>
                    <a:pt x="289" y="2320"/>
                    <a:pt x="314" y="2326"/>
                    <a:pt x="339" y="2326"/>
                  </a:cubicBezTo>
                  <a:cubicBezTo>
                    <a:pt x="519" y="2326"/>
                    <a:pt x="697" y="2039"/>
                    <a:pt x="789" y="1919"/>
                  </a:cubicBezTo>
                  <a:cubicBezTo>
                    <a:pt x="890" y="1788"/>
                    <a:pt x="999" y="1662"/>
                    <a:pt x="1106" y="1537"/>
                  </a:cubicBezTo>
                  <a:cubicBezTo>
                    <a:pt x="1424" y="1187"/>
                    <a:pt x="1848" y="920"/>
                    <a:pt x="2293" y="755"/>
                  </a:cubicBezTo>
                  <a:cubicBezTo>
                    <a:pt x="2521" y="673"/>
                    <a:pt x="2766" y="658"/>
                    <a:pt x="3004" y="615"/>
                  </a:cubicBezTo>
                  <a:cubicBezTo>
                    <a:pt x="3358" y="557"/>
                    <a:pt x="3677" y="432"/>
                    <a:pt x="3891" y="130"/>
                  </a:cubicBezTo>
                  <a:cubicBezTo>
                    <a:pt x="3939" y="66"/>
                    <a:pt x="3884" y="0"/>
                    <a:pt x="38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64"/>
            <p:cNvSpPr/>
            <p:nvPr/>
          </p:nvSpPr>
          <p:spPr>
            <a:xfrm>
              <a:off x="2850238" y="3081564"/>
              <a:ext cx="27648" cy="61304"/>
            </a:xfrm>
            <a:custGeom>
              <a:avLst/>
              <a:gdLst/>
              <a:ahLst/>
              <a:cxnLst/>
              <a:rect l="l" t="t" r="r" b="b"/>
              <a:pathLst>
                <a:path w="718" h="1592" extrusionOk="0">
                  <a:moveTo>
                    <a:pt x="480" y="0"/>
                  </a:moveTo>
                  <a:cubicBezTo>
                    <a:pt x="448" y="0"/>
                    <a:pt x="418" y="18"/>
                    <a:pt x="404" y="49"/>
                  </a:cubicBezTo>
                  <a:cubicBezTo>
                    <a:pt x="354" y="154"/>
                    <a:pt x="307" y="259"/>
                    <a:pt x="266" y="368"/>
                  </a:cubicBezTo>
                  <a:cubicBezTo>
                    <a:pt x="198" y="561"/>
                    <a:pt x="103" y="747"/>
                    <a:pt x="79" y="950"/>
                  </a:cubicBezTo>
                  <a:cubicBezTo>
                    <a:pt x="58" y="1156"/>
                    <a:pt x="0" y="1539"/>
                    <a:pt x="274" y="1590"/>
                  </a:cubicBezTo>
                  <a:cubicBezTo>
                    <a:pt x="281" y="1591"/>
                    <a:pt x="288" y="1591"/>
                    <a:pt x="295" y="1591"/>
                  </a:cubicBezTo>
                  <a:cubicBezTo>
                    <a:pt x="413" y="1591"/>
                    <a:pt x="493" y="1478"/>
                    <a:pt x="550" y="1384"/>
                  </a:cubicBezTo>
                  <a:cubicBezTo>
                    <a:pt x="603" y="1292"/>
                    <a:pt x="663" y="1201"/>
                    <a:pt x="704" y="1103"/>
                  </a:cubicBezTo>
                  <a:cubicBezTo>
                    <a:pt x="718" y="1040"/>
                    <a:pt x="669" y="1000"/>
                    <a:pt x="622" y="1000"/>
                  </a:cubicBezTo>
                  <a:cubicBezTo>
                    <a:pt x="590" y="1000"/>
                    <a:pt x="560" y="1017"/>
                    <a:pt x="548" y="1057"/>
                  </a:cubicBezTo>
                  <a:cubicBezTo>
                    <a:pt x="518" y="1102"/>
                    <a:pt x="372" y="1429"/>
                    <a:pt x="290" y="1429"/>
                  </a:cubicBezTo>
                  <a:cubicBezTo>
                    <a:pt x="276" y="1429"/>
                    <a:pt x="265" y="1421"/>
                    <a:pt x="256" y="1401"/>
                  </a:cubicBezTo>
                  <a:cubicBezTo>
                    <a:pt x="214" y="1312"/>
                    <a:pt x="221" y="1212"/>
                    <a:pt x="225" y="1119"/>
                  </a:cubicBezTo>
                  <a:cubicBezTo>
                    <a:pt x="235" y="819"/>
                    <a:pt x="373" y="549"/>
                    <a:pt x="478" y="273"/>
                  </a:cubicBezTo>
                  <a:cubicBezTo>
                    <a:pt x="500" y="191"/>
                    <a:pt x="624" y="66"/>
                    <a:pt x="511" y="6"/>
                  </a:cubicBezTo>
                  <a:cubicBezTo>
                    <a:pt x="500" y="2"/>
                    <a:pt x="490" y="0"/>
                    <a:pt x="4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64"/>
            <p:cNvSpPr/>
            <p:nvPr/>
          </p:nvSpPr>
          <p:spPr>
            <a:xfrm>
              <a:off x="2833217" y="3081680"/>
              <a:ext cx="27764" cy="58531"/>
            </a:xfrm>
            <a:custGeom>
              <a:avLst/>
              <a:gdLst/>
              <a:ahLst/>
              <a:cxnLst/>
              <a:rect l="l" t="t" r="r" b="b"/>
              <a:pathLst>
                <a:path w="721" h="1520" extrusionOk="0">
                  <a:moveTo>
                    <a:pt x="509" y="0"/>
                  </a:moveTo>
                  <a:cubicBezTo>
                    <a:pt x="481" y="0"/>
                    <a:pt x="454" y="15"/>
                    <a:pt x="438" y="40"/>
                  </a:cubicBezTo>
                  <a:cubicBezTo>
                    <a:pt x="253" y="392"/>
                    <a:pt x="0" y="914"/>
                    <a:pt x="101" y="1311"/>
                  </a:cubicBezTo>
                  <a:cubicBezTo>
                    <a:pt x="117" y="1381"/>
                    <a:pt x="144" y="1457"/>
                    <a:pt x="212" y="1494"/>
                  </a:cubicBezTo>
                  <a:cubicBezTo>
                    <a:pt x="252" y="1512"/>
                    <a:pt x="288" y="1520"/>
                    <a:pt x="322" y="1520"/>
                  </a:cubicBezTo>
                  <a:cubicBezTo>
                    <a:pt x="489" y="1520"/>
                    <a:pt x="589" y="1333"/>
                    <a:pt x="621" y="1167"/>
                  </a:cubicBezTo>
                  <a:cubicBezTo>
                    <a:pt x="632" y="1083"/>
                    <a:pt x="720" y="890"/>
                    <a:pt x="593" y="865"/>
                  </a:cubicBezTo>
                  <a:cubicBezTo>
                    <a:pt x="588" y="865"/>
                    <a:pt x="584" y="864"/>
                    <a:pt x="580" y="864"/>
                  </a:cubicBezTo>
                  <a:cubicBezTo>
                    <a:pt x="483" y="864"/>
                    <a:pt x="501" y="983"/>
                    <a:pt x="482" y="1052"/>
                  </a:cubicBezTo>
                  <a:cubicBezTo>
                    <a:pt x="457" y="1147"/>
                    <a:pt x="444" y="1258"/>
                    <a:pt x="375" y="1332"/>
                  </a:cubicBezTo>
                  <a:cubicBezTo>
                    <a:pt x="360" y="1345"/>
                    <a:pt x="336" y="1357"/>
                    <a:pt x="314" y="1357"/>
                  </a:cubicBezTo>
                  <a:cubicBezTo>
                    <a:pt x="295" y="1357"/>
                    <a:pt x="277" y="1348"/>
                    <a:pt x="272" y="1322"/>
                  </a:cubicBezTo>
                  <a:cubicBezTo>
                    <a:pt x="247" y="1241"/>
                    <a:pt x="237" y="1159"/>
                    <a:pt x="239" y="1077"/>
                  </a:cubicBezTo>
                  <a:cubicBezTo>
                    <a:pt x="270" y="774"/>
                    <a:pt x="391" y="493"/>
                    <a:pt x="525" y="221"/>
                  </a:cubicBezTo>
                  <a:cubicBezTo>
                    <a:pt x="551" y="157"/>
                    <a:pt x="636" y="67"/>
                    <a:pt x="549" y="11"/>
                  </a:cubicBezTo>
                  <a:cubicBezTo>
                    <a:pt x="537" y="4"/>
                    <a:pt x="523" y="0"/>
                    <a:pt x="5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64"/>
            <p:cNvSpPr/>
            <p:nvPr/>
          </p:nvSpPr>
          <p:spPr>
            <a:xfrm>
              <a:off x="2840418" y="3139866"/>
              <a:ext cx="29035" cy="39239"/>
            </a:xfrm>
            <a:custGeom>
              <a:avLst/>
              <a:gdLst/>
              <a:ahLst/>
              <a:cxnLst/>
              <a:rect l="l" t="t" r="r" b="b"/>
              <a:pathLst>
                <a:path w="754" h="1019" extrusionOk="0">
                  <a:moveTo>
                    <a:pt x="651" y="0"/>
                  </a:moveTo>
                  <a:cubicBezTo>
                    <a:pt x="622" y="0"/>
                    <a:pt x="594" y="15"/>
                    <a:pt x="578" y="49"/>
                  </a:cubicBezTo>
                  <a:cubicBezTo>
                    <a:pt x="486" y="251"/>
                    <a:pt x="395" y="440"/>
                    <a:pt x="270" y="632"/>
                  </a:cubicBezTo>
                  <a:cubicBezTo>
                    <a:pt x="227" y="695"/>
                    <a:pt x="181" y="755"/>
                    <a:pt x="132" y="813"/>
                  </a:cubicBezTo>
                  <a:cubicBezTo>
                    <a:pt x="83" y="866"/>
                    <a:pt x="0" y="932"/>
                    <a:pt x="79" y="1002"/>
                  </a:cubicBezTo>
                  <a:cubicBezTo>
                    <a:pt x="94" y="1014"/>
                    <a:pt x="110" y="1018"/>
                    <a:pt x="124" y="1018"/>
                  </a:cubicBezTo>
                  <a:cubicBezTo>
                    <a:pt x="164" y="1018"/>
                    <a:pt x="199" y="983"/>
                    <a:pt x="225" y="950"/>
                  </a:cubicBezTo>
                  <a:cubicBezTo>
                    <a:pt x="449" y="710"/>
                    <a:pt x="593" y="407"/>
                    <a:pt x="729" y="111"/>
                  </a:cubicBezTo>
                  <a:cubicBezTo>
                    <a:pt x="754" y="48"/>
                    <a:pt x="702" y="0"/>
                    <a:pt x="6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64"/>
            <p:cNvSpPr/>
            <p:nvPr/>
          </p:nvSpPr>
          <p:spPr>
            <a:xfrm>
              <a:off x="2932722" y="3077829"/>
              <a:ext cx="110632" cy="19523"/>
            </a:xfrm>
            <a:custGeom>
              <a:avLst/>
              <a:gdLst/>
              <a:ahLst/>
              <a:cxnLst/>
              <a:rect l="l" t="t" r="r" b="b"/>
              <a:pathLst>
                <a:path w="2873" h="507" extrusionOk="0">
                  <a:moveTo>
                    <a:pt x="857" y="1"/>
                  </a:moveTo>
                  <a:cubicBezTo>
                    <a:pt x="615" y="1"/>
                    <a:pt x="374" y="24"/>
                    <a:pt x="138" y="84"/>
                  </a:cubicBezTo>
                  <a:cubicBezTo>
                    <a:pt x="74" y="95"/>
                    <a:pt x="0" y="138"/>
                    <a:pt x="33" y="214"/>
                  </a:cubicBezTo>
                  <a:cubicBezTo>
                    <a:pt x="46" y="244"/>
                    <a:pt x="75" y="261"/>
                    <a:pt x="105" y="261"/>
                  </a:cubicBezTo>
                  <a:cubicBezTo>
                    <a:pt x="117" y="261"/>
                    <a:pt x="129" y="258"/>
                    <a:pt x="140" y="253"/>
                  </a:cubicBezTo>
                  <a:cubicBezTo>
                    <a:pt x="358" y="190"/>
                    <a:pt x="606" y="164"/>
                    <a:pt x="866" y="164"/>
                  </a:cubicBezTo>
                  <a:cubicBezTo>
                    <a:pt x="1500" y="164"/>
                    <a:pt x="2204" y="322"/>
                    <a:pt x="2724" y="500"/>
                  </a:cubicBezTo>
                  <a:cubicBezTo>
                    <a:pt x="2735" y="505"/>
                    <a:pt x="2746" y="507"/>
                    <a:pt x="2757" y="507"/>
                  </a:cubicBezTo>
                  <a:cubicBezTo>
                    <a:pt x="2838" y="507"/>
                    <a:pt x="2872" y="377"/>
                    <a:pt x="2777" y="348"/>
                  </a:cubicBezTo>
                  <a:cubicBezTo>
                    <a:pt x="2648" y="290"/>
                    <a:pt x="2510" y="259"/>
                    <a:pt x="2374" y="222"/>
                  </a:cubicBezTo>
                  <a:cubicBezTo>
                    <a:pt x="2070" y="142"/>
                    <a:pt x="1759" y="80"/>
                    <a:pt x="1444" y="41"/>
                  </a:cubicBezTo>
                  <a:cubicBezTo>
                    <a:pt x="1250" y="16"/>
                    <a:pt x="1053" y="1"/>
                    <a:pt x="8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64"/>
            <p:cNvSpPr/>
            <p:nvPr/>
          </p:nvSpPr>
          <p:spPr>
            <a:xfrm>
              <a:off x="2814771" y="3187654"/>
              <a:ext cx="12053" cy="7470"/>
            </a:xfrm>
            <a:custGeom>
              <a:avLst/>
              <a:gdLst/>
              <a:ahLst/>
              <a:cxnLst/>
              <a:rect l="l" t="t" r="r" b="b"/>
              <a:pathLst>
                <a:path w="313" h="194" extrusionOk="0">
                  <a:moveTo>
                    <a:pt x="212" y="0"/>
                  </a:moveTo>
                  <a:cubicBezTo>
                    <a:pt x="204" y="0"/>
                    <a:pt x="197" y="1"/>
                    <a:pt x="189" y="4"/>
                  </a:cubicBezTo>
                  <a:cubicBezTo>
                    <a:pt x="162" y="12"/>
                    <a:pt x="136" y="22"/>
                    <a:pt x="107" y="30"/>
                  </a:cubicBezTo>
                  <a:cubicBezTo>
                    <a:pt x="105" y="30"/>
                    <a:pt x="104" y="30"/>
                    <a:pt x="103" y="30"/>
                  </a:cubicBezTo>
                  <a:cubicBezTo>
                    <a:pt x="51" y="30"/>
                    <a:pt x="0" y="69"/>
                    <a:pt x="10" y="127"/>
                  </a:cubicBezTo>
                  <a:cubicBezTo>
                    <a:pt x="17" y="176"/>
                    <a:pt x="58" y="194"/>
                    <a:pt x="102" y="194"/>
                  </a:cubicBezTo>
                  <a:cubicBezTo>
                    <a:pt x="120" y="194"/>
                    <a:pt x="139" y="190"/>
                    <a:pt x="156" y="185"/>
                  </a:cubicBezTo>
                  <a:cubicBezTo>
                    <a:pt x="218" y="168"/>
                    <a:pt x="312" y="141"/>
                    <a:pt x="290" y="57"/>
                  </a:cubicBezTo>
                  <a:cubicBezTo>
                    <a:pt x="278" y="23"/>
                    <a:pt x="247" y="0"/>
                    <a:pt x="2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64"/>
            <p:cNvSpPr/>
            <p:nvPr/>
          </p:nvSpPr>
          <p:spPr>
            <a:xfrm>
              <a:off x="2685846" y="3020914"/>
              <a:ext cx="175286" cy="44130"/>
            </a:xfrm>
            <a:custGeom>
              <a:avLst/>
              <a:gdLst/>
              <a:ahLst/>
              <a:cxnLst/>
              <a:rect l="l" t="t" r="r" b="b"/>
              <a:pathLst>
                <a:path w="4552" h="1146" extrusionOk="0">
                  <a:moveTo>
                    <a:pt x="2804" y="0"/>
                  </a:moveTo>
                  <a:cubicBezTo>
                    <a:pt x="2792" y="0"/>
                    <a:pt x="2781" y="1"/>
                    <a:pt x="2770" y="1"/>
                  </a:cubicBezTo>
                  <a:cubicBezTo>
                    <a:pt x="2441" y="5"/>
                    <a:pt x="2122" y="104"/>
                    <a:pt x="1823" y="236"/>
                  </a:cubicBezTo>
                  <a:cubicBezTo>
                    <a:pt x="1595" y="343"/>
                    <a:pt x="1381" y="439"/>
                    <a:pt x="1136" y="511"/>
                  </a:cubicBezTo>
                  <a:cubicBezTo>
                    <a:pt x="926" y="587"/>
                    <a:pt x="705" y="627"/>
                    <a:pt x="485" y="627"/>
                  </a:cubicBezTo>
                  <a:cubicBezTo>
                    <a:pt x="479" y="627"/>
                    <a:pt x="473" y="626"/>
                    <a:pt x="468" y="626"/>
                  </a:cubicBezTo>
                  <a:cubicBezTo>
                    <a:pt x="350" y="622"/>
                    <a:pt x="233" y="612"/>
                    <a:pt x="118" y="596"/>
                  </a:cubicBezTo>
                  <a:cubicBezTo>
                    <a:pt x="110" y="593"/>
                    <a:pt x="101" y="592"/>
                    <a:pt x="93" y="592"/>
                  </a:cubicBezTo>
                  <a:cubicBezTo>
                    <a:pt x="56" y="592"/>
                    <a:pt x="21" y="617"/>
                    <a:pt x="11" y="655"/>
                  </a:cubicBezTo>
                  <a:cubicBezTo>
                    <a:pt x="1" y="698"/>
                    <a:pt x="29" y="742"/>
                    <a:pt x="73" y="752"/>
                  </a:cubicBezTo>
                  <a:cubicBezTo>
                    <a:pt x="212" y="775"/>
                    <a:pt x="354" y="787"/>
                    <a:pt x="497" y="787"/>
                  </a:cubicBezTo>
                  <a:cubicBezTo>
                    <a:pt x="567" y="787"/>
                    <a:pt x="637" y="784"/>
                    <a:pt x="706" y="779"/>
                  </a:cubicBezTo>
                  <a:cubicBezTo>
                    <a:pt x="1031" y="740"/>
                    <a:pt x="1344" y="620"/>
                    <a:pt x="1646" y="497"/>
                  </a:cubicBezTo>
                  <a:cubicBezTo>
                    <a:pt x="1879" y="386"/>
                    <a:pt x="2115" y="279"/>
                    <a:pt x="2369" y="215"/>
                  </a:cubicBezTo>
                  <a:cubicBezTo>
                    <a:pt x="2504" y="181"/>
                    <a:pt x="2637" y="164"/>
                    <a:pt x="2767" y="164"/>
                  </a:cubicBezTo>
                  <a:cubicBezTo>
                    <a:pt x="3019" y="164"/>
                    <a:pt x="3263" y="227"/>
                    <a:pt x="3504" y="349"/>
                  </a:cubicBezTo>
                  <a:cubicBezTo>
                    <a:pt x="3872" y="503"/>
                    <a:pt x="4152" y="787"/>
                    <a:pt x="4393" y="1108"/>
                  </a:cubicBezTo>
                  <a:cubicBezTo>
                    <a:pt x="4408" y="1132"/>
                    <a:pt x="4434" y="1146"/>
                    <a:pt x="4462" y="1146"/>
                  </a:cubicBezTo>
                  <a:cubicBezTo>
                    <a:pt x="4476" y="1146"/>
                    <a:pt x="4491" y="1142"/>
                    <a:pt x="4504" y="1135"/>
                  </a:cubicBezTo>
                  <a:cubicBezTo>
                    <a:pt x="4541" y="1110"/>
                    <a:pt x="4551" y="1061"/>
                    <a:pt x="4529" y="1023"/>
                  </a:cubicBezTo>
                  <a:cubicBezTo>
                    <a:pt x="4401" y="847"/>
                    <a:pt x="4255" y="684"/>
                    <a:pt x="4095" y="538"/>
                  </a:cubicBezTo>
                  <a:cubicBezTo>
                    <a:pt x="3792" y="256"/>
                    <a:pt x="3228" y="0"/>
                    <a:pt x="28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64"/>
            <p:cNvSpPr/>
            <p:nvPr/>
          </p:nvSpPr>
          <p:spPr>
            <a:xfrm>
              <a:off x="2675333" y="3008707"/>
              <a:ext cx="195503" cy="45901"/>
            </a:xfrm>
            <a:custGeom>
              <a:avLst/>
              <a:gdLst/>
              <a:ahLst/>
              <a:cxnLst/>
              <a:rect l="l" t="t" r="r" b="b"/>
              <a:pathLst>
                <a:path w="5077" h="1192" extrusionOk="0">
                  <a:moveTo>
                    <a:pt x="2994" y="0"/>
                  </a:moveTo>
                  <a:cubicBezTo>
                    <a:pt x="2977" y="0"/>
                    <a:pt x="2959" y="1"/>
                    <a:pt x="2942" y="1"/>
                  </a:cubicBezTo>
                  <a:cubicBezTo>
                    <a:pt x="2933" y="1"/>
                    <a:pt x="2925" y="1"/>
                    <a:pt x="2916" y="1"/>
                  </a:cubicBezTo>
                  <a:cubicBezTo>
                    <a:pt x="2668" y="1"/>
                    <a:pt x="2434" y="85"/>
                    <a:pt x="2210" y="184"/>
                  </a:cubicBezTo>
                  <a:cubicBezTo>
                    <a:pt x="1893" y="318"/>
                    <a:pt x="1576" y="462"/>
                    <a:pt x="1243" y="544"/>
                  </a:cubicBezTo>
                  <a:cubicBezTo>
                    <a:pt x="1030" y="592"/>
                    <a:pt x="813" y="605"/>
                    <a:pt x="597" y="605"/>
                  </a:cubicBezTo>
                  <a:cubicBezTo>
                    <a:pt x="562" y="605"/>
                    <a:pt x="527" y="605"/>
                    <a:pt x="492" y="604"/>
                  </a:cubicBezTo>
                  <a:cubicBezTo>
                    <a:pt x="358" y="594"/>
                    <a:pt x="224" y="590"/>
                    <a:pt x="93" y="588"/>
                  </a:cubicBezTo>
                  <a:cubicBezTo>
                    <a:pt x="90" y="587"/>
                    <a:pt x="88" y="587"/>
                    <a:pt x="85" y="587"/>
                  </a:cubicBezTo>
                  <a:cubicBezTo>
                    <a:pt x="43" y="587"/>
                    <a:pt x="8" y="619"/>
                    <a:pt x="4" y="660"/>
                  </a:cubicBezTo>
                  <a:cubicBezTo>
                    <a:pt x="0" y="705"/>
                    <a:pt x="33" y="744"/>
                    <a:pt x="76" y="748"/>
                  </a:cubicBezTo>
                  <a:cubicBezTo>
                    <a:pt x="251" y="756"/>
                    <a:pt x="428" y="765"/>
                    <a:pt x="606" y="765"/>
                  </a:cubicBezTo>
                  <a:cubicBezTo>
                    <a:pt x="938" y="765"/>
                    <a:pt x="1269" y="734"/>
                    <a:pt x="1580" y="612"/>
                  </a:cubicBezTo>
                  <a:cubicBezTo>
                    <a:pt x="1734" y="557"/>
                    <a:pt x="1884" y="495"/>
                    <a:pt x="2037" y="435"/>
                  </a:cubicBezTo>
                  <a:cubicBezTo>
                    <a:pt x="2247" y="353"/>
                    <a:pt x="2448" y="246"/>
                    <a:pt x="2668" y="193"/>
                  </a:cubicBezTo>
                  <a:cubicBezTo>
                    <a:pt x="2773" y="171"/>
                    <a:pt x="2879" y="161"/>
                    <a:pt x="2984" y="161"/>
                  </a:cubicBezTo>
                  <a:cubicBezTo>
                    <a:pt x="3428" y="161"/>
                    <a:pt x="3867" y="337"/>
                    <a:pt x="4246" y="563"/>
                  </a:cubicBezTo>
                  <a:cubicBezTo>
                    <a:pt x="4493" y="725"/>
                    <a:pt x="4736" y="896"/>
                    <a:pt x="4898" y="1153"/>
                  </a:cubicBezTo>
                  <a:cubicBezTo>
                    <a:pt x="4916" y="1180"/>
                    <a:pt x="4940" y="1192"/>
                    <a:pt x="4964" y="1192"/>
                  </a:cubicBezTo>
                  <a:cubicBezTo>
                    <a:pt x="5021" y="1192"/>
                    <a:pt x="5077" y="1130"/>
                    <a:pt x="5036" y="1067"/>
                  </a:cubicBezTo>
                  <a:cubicBezTo>
                    <a:pt x="4874" y="806"/>
                    <a:pt x="4623" y="618"/>
                    <a:pt x="4370" y="450"/>
                  </a:cubicBezTo>
                  <a:cubicBezTo>
                    <a:pt x="3958" y="193"/>
                    <a:pt x="3484" y="0"/>
                    <a:pt x="29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64"/>
            <p:cNvSpPr/>
            <p:nvPr/>
          </p:nvSpPr>
          <p:spPr>
            <a:xfrm>
              <a:off x="2468235" y="2914786"/>
              <a:ext cx="236012" cy="117525"/>
            </a:xfrm>
            <a:custGeom>
              <a:avLst/>
              <a:gdLst/>
              <a:ahLst/>
              <a:cxnLst/>
              <a:rect l="l" t="t" r="r" b="b"/>
              <a:pathLst>
                <a:path w="6129" h="3052" extrusionOk="0">
                  <a:moveTo>
                    <a:pt x="1003" y="0"/>
                  </a:moveTo>
                  <a:cubicBezTo>
                    <a:pt x="997" y="0"/>
                    <a:pt x="991" y="0"/>
                    <a:pt x="986" y="0"/>
                  </a:cubicBezTo>
                  <a:cubicBezTo>
                    <a:pt x="791" y="0"/>
                    <a:pt x="131" y="10"/>
                    <a:pt x="33" y="198"/>
                  </a:cubicBezTo>
                  <a:lnTo>
                    <a:pt x="33" y="198"/>
                  </a:lnTo>
                  <a:cubicBezTo>
                    <a:pt x="33" y="197"/>
                    <a:pt x="33" y="196"/>
                    <a:pt x="33" y="196"/>
                  </a:cubicBezTo>
                  <a:lnTo>
                    <a:pt x="35" y="192"/>
                  </a:lnTo>
                  <a:lnTo>
                    <a:pt x="35" y="192"/>
                  </a:lnTo>
                  <a:cubicBezTo>
                    <a:pt x="0" y="256"/>
                    <a:pt x="54" y="314"/>
                    <a:pt x="109" y="314"/>
                  </a:cubicBezTo>
                  <a:cubicBezTo>
                    <a:pt x="135" y="314"/>
                    <a:pt x="160" y="302"/>
                    <a:pt x="177" y="272"/>
                  </a:cubicBezTo>
                  <a:cubicBezTo>
                    <a:pt x="437" y="163"/>
                    <a:pt x="739" y="163"/>
                    <a:pt x="1021" y="163"/>
                  </a:cubicBezTo>
                  <a:cubicBezTo>
                    <a:pt x="1681" y="167"/>
                    <a:pt x="2307" y="412"/>
                    <a:pt x="2905" y="669"/>
                  </a:cubicBezTo>
                  <a:cubicBezTo>
                    <a:pt x="3720" y="1025"/>
                    <a:pt x="4485" y="1496"/>
                    <a:pt x="5146" y="2091"/>
                  </a:cubicBezTo>
                  <a:cubicBezTo>
                    <a:pt x="5335" y="2255"/>
                    <a:pt x="5512" y="2434"/>
                    <a:pt x="5674" y="2623"/>
                  </a:cubicBezTo>
                  <a:cubicBezTo>
                    <a:pt x="5779" y="2743"/>
                    <a:pt x="5886" y="2866"/>
                    <a:pt x="5960" y="3010"/>
                  </a:cubicBezTo>
                  <a:cubicBezTo>
                    <a:pt x="5976" y="3040"/>
                    <a:pt x="6002" y="3052"/>
                    <a:pt x="6028" y="3052"/>
                  </a:cubicBezTo>
                  <a:cubicBezTo>
                    <a:pt x="6078" y="3052"/>
                    <a:pt x="6128" y="3005"/>
                    <a:pt x="6106" y="2944"/>
                  </a:cubicBezTo>
                  <a:cubicBezTo>
                    <a:pt x="5936" y="2629"/>
                    <a:pt x="5672" y="2376"/>
                    <a:pt x="5423" y="2123"/>
                  </a:cubicBezTo>
                  <a:cubicBezTo>
                    <a:pt x="4709" y="1447"/>
                    <a:pt x="3866" y="910"/>
                    <a:pt x="2963" y="517"/>
                  </a:cubicBezTo>
                  <a:cubicBezTo>
                    <a:pt x="2340" y="249"/>
                    <a:pt x="1690" y="0"/>
                    <a:pt x="10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64"/>
            <p:cNvSpPr/>
            <p:nvPr/>
          </p:nvSpPr>
          <p:spPr>
            <a:xfrm>
              <a:off x="2708527" y="3046291"/>
              <a:ext cx="70815" cy="137780"/>
            </a:xfrm>
            <a:custGeom>
              <a:avLst/>
              <a:gdLst/>
              <a:ahLst/>
              <a:cxnLst/>
              <a:rect l="l" t="t" r="r" b="b"/>
              <a:pathLst>
                <a:path w="1839" h="3578" extrusionOk="0">
                  <a:moveTo>
                    <a:pt x="116" y="1"/>
                  </a:moveTo>
                  <a:cubicBezTo>
                    <a:pt x="54" y="1"/>
                    <a:pt x="1" y="80"/>
                    <a:pt x="58" y="140"/>
                  </a:cubicBezTo>
                  <a:cubicBezTo>
                    <a:pt x="212" y="373"/>
                    <a:pt x="302" y="640"/>
                    <a:pt x="391" y="901"/>
                  </a:cubicBezTo>
                  <a:cubicBezTo>
                    <a:pt x="494" y="1224"/>
                    <a:pt x="590" y="1549"/>
                    <a:pt x="708" y="1866"/>
                  </a:cubicBezTo>
                  <a:cubicBezTo>
                    <a:pt x="903" y="2399"/>
                    <a:pt x="1224" y="3212"/>
                    <a:pt x="1675" y="3561"/>
                  </a:cubicBezTo>
                  <a:cubicBezTo>
                    <a:pt x="1691" y="3573"/>
                    <a:pt x="1707" y="3578"/>
                    <a:pt x="1723" y="3578"/>
                  </a:cubicBezTo>
                  <a:cubicBezTo>
                    <a:pt x="1790" y="3578"/>
                    <a:pt x="1838" y="3482"/>
                    <a:pt x="1769" y="3430"/>
                  </a:cubicBezTo>
                  <a:cubicBezTo>
                    <a:pt x="1720" y="3393"/>
                    <a:pt x="1673" y="3352"/>
                    <a:pt x="1631" y="3304"/>
                  </a:cubicBezTo>
                  <a:cubicBezTo>
                    <a:pt x="1372" y="3008"/>
                    <a:pt x="1208" y="2652"/>
                    <a:pt x="1045" y="2288"/>
                  </a:cubicBezTo>
                  <a:cubicBezTo>
                    <a:pt x="913" y="1984"/>
                    <a:pt x="806" y="1669"/>
                    <a:pt x="704" y="1354"/>
                  </a:cubicBezTo>
                  <a:cubicBezTo>
                    <a:pt x="574" y="959"/>
                    <a:pt x="469" y="550"/>
                    <a:pt x="272" y="181"/>
                  </a:cubicBezTo>
                  <a:cubicBezTo>
                    <a:pt x="245" y="128"/>
                    <a:pt x="214" y="79"/>
                    <a:pt x="177" y="31"/>
                  </a:cubicBezTo>
                  <a:cubicBezTo>
                    <a:pt x="158" y="10"/>
                    <a:pt x="137" y="1"/>
                    <a:pt x="1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64"/>
            <p:cNvSpPr/>
            <p:nvPr/>
          </p:nvSpPr>
          <p:spPr>
            <a:xfrm>
              <a:off x="2697668" y="3026344"/>
              <a:ext cx="9434" cy="8395"/>
            </a:xfrm>
            <a:custGeom>
              <a:avLst/>
              <a:gdLst/>
              <a:ahLst/>
              <a:cxnLst/>
              <a:rect l="l" t="t" r="r" b="b"/>
              <a:pathLst>
                <a:path w="245" h="218" extrusionOk="0">
                  <a:moveTo>
                    <a:pt x="108" y="1"/>
                  </a:moveTo>
                  <a:cubicBezTo>
                    <a:pt x="95" y="1"/>
                    <a:pt x="82" y="4"/>
                    <a:pt x="70" y="10"/>
                  </a:cubicBezTo>
                  <a:cubicBezTo>
                    <a:pt x="0" y="51"/>
                    <a:pt x="31" y="121"/>
                    <a:pt x="66" y="175"/>
                  </a:cubicBezTo>
                  <a:cubicBezTo>
                    <a:pt x="80" y="202"/>
                    <a:pt x="108" y="217"/>
                    <a:pt x="137" y="217"/>
                  </a:cubicBezTo>
                  <a:cubicBezTo>
                    <a:pt x="150" y="217"/>
                    <a:pt x="163" y="214"/>
                    <a:pt x="175" y="208"/>
                  </a:cubicBezTo>
                  <a:cubicBezTo>
                    <a:pt x="245" y="169"/>
                    <a:pt x="212" y="95"/>
                    <a:pt x="179" y="43"/>
                  </a:cubicBezTo>
                  <a:cubicBezTo>
                    <a:pt x="165" y="16"/>
                    <a:pt x="137" y="1"/>
                    <a:pt x="1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64"/>
            <p:cNvSpPr/>
            <p:nvPr/>
          </p:nvSpPr>
          <p:spPr>
            <a:xfrm>
              <a:off x="2801679" y="3462139"/>
              <a:ext cx="252571" cy="174863"/>
            </a:xfrm>
            <a:custGeom>
              <a:avLst/>
              <a:gdLst/>
              <a:ahLst/>
              <a:cxnLst/>
              <a:rect l="l" t="t" r="r" b="b"/>
              <a:pathLst>
                <a:path w="6559" h="4541" extrusionOk="0">
                  <a:moveTo>
                    <a:pt x="91" y="1"/>
                  </a:moveTo>
                  <a:cubicBezTo>
                    <a:pt x="43" y="1"/>
                    <a:pt x="5" y="22"/>
                    <a:pt x="0" y="88"/>
                  </a:cubicBezTo>
                  <a:cubicBezTo>
                    <a:pt x="4" y="130"/>
                    <a:pt x="41" y="162"/>
                    <a:pt x="83" y="162"/>
                  </a:cubicBezTo>
                  <a:cubicBezTo>
                    <a:pt x="84" y="162"/>
                    <a:pt x="85" y="162"/>
                    <a:pt x="87" y="162"/>
                  </a:cubicBezTo>
                  <a:lnTo>
                    <a:pt x="118" y="168"/>
                  </a:lnTo>
                  <a:cubicBezTo>
                    <a:pt x="360" y="240"/>
                    <a:pt x="583" y="362"/>
                    <a:pt x="811" y="471"/>
                  </a:cubicBezTo>
                  <a:cubicBezTo>
                    <a:pt x="1309" y="714"/>
                    <a:pt x="1811" y="950"/>
                    <a:pt x="2296" y="1222"/>
                  </a:cubicBezTo>
                  <a:cubicBezTo>
                    <a:pt x="3045" y="1656"/>
                    <a:pt x="3800" y="2082"/>
                    <a:pt x="4532" y="2545"/>
                  </a:cubicBezTo>
                  <a:cubicBezTo>
                    <a:pt x="4923" y="2787"/>
                    <a:pt x="5287" y="3071"/>
                    <a:pt x="5619" y="3392"/>
                  </a:cubicBezTo>
                  <a:cubicBezTo>
                    <a:pt x="5847" y="3618"/>
                    <a:pt x="6108" y="3865"/>
                    <a:pt x="6240" y="4172"/>
                  </a:cubicBezTo>
                  <a:cubicBezTo>
                    <a:pt x="6271" y="4246"/>
                    <a:pt x="6293" y="4322"/>
                    <a:pt x="6306" y="4400"/>
                  </a:cubicBezTo>
                  <a:cubicBezTo>
                    <a:pt x="6310" y="4460"/>
                    <a:pt x="6310" y="4534"/>
                    <a:pt x="6388" y="4540"/>
                  </a:cubicBezTo>
                  <a:cubicBezTo>
                    <a:pt x="6559" y="4540"/>
                    <a:pt x="6427" y="4205"/>
                    <a:pt x="6388" y="4108"/>
                  </a:cubicBezTo>
                  <a:cubicBezTo>
                    <a:pt x="6193" y="3674"/>
                    <a:pt x="5816" y="3353"/>
                    <a:pt x="5473" y="3036"/>
                  </a:cubicBezTo>
                  <a:cubicBezTo>
                    <a:pt x="4960" y="2586"/>
                    <a:pt x="4362" y="2244"/>
                    <a:pt x="3777" y="1894"/>
                  </a:cubicBezTo>
                  <a:cubicBezTo>
                    <a:pt x="2878" y="1368"/>
                    <a:pt x="1984" y="837"/>
                    <a:pt x="1037" y="401"/>
                  </a:cubicBezTo>
                  <a:cubicBezTo>
                    <a:pt x="801" y="286"/>
                    <a:pt x="566" y="166"/>
                    <a:pt x="321" y="68"/>
                  </a:cubicBezTo>
                  <a:cubicBezTo>
                    <a:pt x="267" y="50"/>
                    <a:pt x="166" y="1"/>
                    <a:pt x="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64"/>
            <p:cNvSpPr/>
            <p:nvPr/>
          </p:nvSpPr>
          <p:spPr>
            <a:xfrm>
              <a:off x="2863561" y="3598573"/>
              <a:ext cx="63306" cy="56028"/>
            </a:xfrm>
            <a:custGeom>
              <a:avLst/>
              <a:gdLst/>
              <a:ahLst/>
              <a:cxnLst/>
              <a:rect l="l" t="t" r="r" b="b"/>
              <a:pathLst>
                <a:path w="1644" h="1455" extrusionOk="0">
                  <a:moveTo>
                    <a:pt x="1556" y="1"/>
                  </a:moveTo>
                  <a:cubicBezTo>
                    <a:pt x="1553" y="1"/>
                    <a:pt x="1549" y="1"/>
                    <a:pt x="1545" y="1"/>
                  </a:cubicBezTo>
                  <a:cubicBezTo>
                    <a:pt x="1362" y="49"/>
                    <a:pt x="1220" y="191"/>
                    <a:pt x="1062" y="289"/>
                  </a:cubicBezTo>
                  <a:cubicBezTo>
                    <a:pt x="854" y="427"/>
                    <a:pt x="662" y="590"/>
                    <a:pt x="490" y="771"/>
                  </a:cubicBezTo>
                  <a:cubicBezTo>
                    <a:pt x="317" y="942"/>
                    <a:pt x="158" y="1131"/>
                    <a:pt x="23" y="1332"/>
                  </a:cubicBezTo>
                  <a:cubicBezTo>
                    <a:pt x="0" y="1371"/>
                    <a:pt x="14" y="1421"/>
                    <a:pt x="51" y="1443"/>
                  </a:cubicBezTo>
                  <a:cubicBezTo>
                    <a:pt x="64" y="1451"/>
                    <a:pt x="77" y="1454"/>
                    <a:pt x="90" y="1454"/>
                  </a:cubicBezTo>
                  <a:cubicBezTo>
                    <a:pt x="126" y="1454"/>
                    <a:pt x="160" y="1427"/>
                    <a:pt x="177" y="1392"/>
                  </a:cubicBezTo>
                  <a:cubicBezTo>
                    <a:pt x="251" y="1285"/>
                    <a:pt x="331" y="1182"/>
                    <a:pt x="418" y="1083"/>
                  </a:cubicBezTo>
                  <a:cubicBezTo>
                    <a:pt x="547" y="944"/>
                    <a:pt x="679" y="804"/>
                    <a:pt x="821" y="674"/>
                  </a:cubicBezTo>
                  <a:cubicBezTo>
                    <a:pt x="1043" y="493"/>
                    <a:pt x="1278" y="328"/>
                    <a:pt x="1522" y="178"/>
                  </a:cubicBezTo>
                  <a:cubicBezTo>
                    <a:pt x="1576" y="156"/>
                    <a:pt x="1644" y="154"/>
                    <a:pt x="1638" y="71"/>
                  </a:cubicBezTo>
                  <a:cubicBezTo>
                    <a:pt x="1630" y="30"/>
                    <a:pt x="1597" y="1"/>
                    <a:pt x="15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64"/>
            <p:cNvSpPr/>
            <p:nvPr/>
          </p:nvSpPr>
          <p:spPr>
            <a:xfrm>
              <a:off x="2864332" y="3602001"/>
              <a:ext cx="32038" cy="35080"/>
            </a:xfrm>
            <a:custGeom>
              <a:avLst/>
              <a:gdLst/>
              <a:ahLst/>
              <a:cxnLst/>
              <a:rect l="l" t="t" r="r" b="b"/>
              <a:pathLst>
                <a:path w="832" h="911" extrusionOk="0">
                  <a:moveTo>
                    <a:pt x="720" y="0"/>
                  </a:moveTo>
                  <a:cubicBezTo>
                    <a:pt x="699" y="0"/>
                    <a:pt x="677" y="9"/>
                    <a:pt x="659" y="32"/>
                  </a:cubicBezTo>
                  <a:cubicBezTo>
                    <a:pt x="573" y="124"/>
                    <a:pt x="1" y="838"/>
                    <a:pt x="204" y="904"/>
                  </a:cubicBezTo>
                  <a:cubicBezTo>
                    <a:pt x="217" y="908"/>
                    <a:pt x="228" y="910"/>
                    <a:pt x="238" y="910"/>
                  </a:cubicBezTo>
                  <a:cubicBezTo>
                    <a:pt x="324" y="910"/>
                    <a:pt x="335" y="777"/>
                    <a:pt x="375" y="713"/>
                  </a:cubicBezTo>
                  <a:cubicBezTo>
                    <a:pt x="490" y="505"/>
                    <a:pt x="628" y="309"/>
                    <a:pt x="786" y="130"/>
                  </a:cubicBezTo>
                  <a:cubicBezTo>
                    <a:pt x="831" y="67"/>
                    <a:pt x="778" y="0"/>
                    <a:pt x="7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64"/>
            <p:cNvSpPr/>
            <p:nvPr/>
          </p:nvSpPr>
          <p:spPr>
            <a:xfrm>
              <a:off x="2788355" y="3631459"/>
              <a:ext cx="264739" cy="120528"/>
            </a:xfrm>
            <a:custGeom>
              <a:avLst/>
              <a:gdLst/>
              <a:ahLst/>
              <a:cxnLst/>
              <a:rect l="l" t="t" r="r" b="b"/>
              <a:pathLst>
                <a:path w="6875" h="3130" extrusionOk="0">
                  <a:moveTo>
                    <a:pt x="6786" y="1"/>
                  </a:moveTo>
                  <a:cubicBezTo>
                    <a:pt x="6745" y="1"/>
                    <a:pt x="6705" y="28"/>
                    <a:pt x="6705" y="83"/>
                  </a:cubicBezTo>
                  <a:cubicBezTo>
                    <a:pt x="6697" y="441"/>
                    <a:pt x="6434" y="692"/>
                    <a:pt x="6152" y="871"/>
                  </a:cubicBezTo>
                  <a:cubicBezTo>
                    <a:pt x="5882" y="1054"/>
                    <a:pt x="5582" y="1188"/>
                    <a:pt x="5294" y="1334"/>
                  </a:cubicBezTo>
                  <a:cubicBezTo>
                    <a:pt x="4774" y="1591"/>
                    <a:pt x="4269" y="1879"/>
                    <a:pt x="3763" y="2165"/>
                  </a:cubicBezTo>
                  <a:cubicBezTo>
                    <a:pt x="3539" y="2291"/>
                    <a:pt x="3321" y="2429"/>
                    <a:pt x="3076" y="2511"/>
                  </a:cubicBezTo>
                  <a:cubicBezTo>
                    <a:pt x="2887" y="2585"/>
                    <a:pt x="2681" y="2606"/>
                    <a:pt x="2494" y="2682"/>
                  </a:cubicBezTo>
                  <a:cubicBezTo>
                    <a:pt x="2285" y="2782"/>
                    <a:pt x="2084" y="2906"/>
                    <a:pt x="1853" y="2906"/>
                  </a:cubicBezTo>
                  <a:cubicBezTo>
                    <a:pt x="1809" y="2906"/>
                    <a:pt x="1765" y="2901"/>
                    <a:pt x="1719" y="2892"/>
                  </a:cubicBezTo>
                  <a:cubicBezTo>
                    <a:pt x="1709" y="2891"/>
                    <a:pt x="1699" y="2891"/>
                    <a:pt x="1689" y="2891"/>
                  </a:cubicBezTo>
                  <a:cubicBezTo>
                    <a:pt x="1516" y="2891"/>
                    <a:pt x="1350" y="2967"/>
                    <a:pt x="1175" y="2967"/>
                  </a:cubicBezTo>
                  <a:cubicBezTo>
                    <a:pt x="1161" y="2967"/>
                    <a:pt x="1148" y="2967"/>
                    <a:pt x="1134" y="2966"/>
                  </a:cubicBezTo>
                  <a:cubicBezTo>
                    <a:pt x="968" y="2945"/>
                    <a:pt x="811" y="2877"/>
                    <a:pt x="649" y="2832"/>
                  </a:cubicBezTo>
                  <a:cubicBezTo>
                    <a:pt x="427" y="2758"/>
                    <a:pt x="264" y="2548"/>
                    <a:pt x="215" y="2320"/>
                  </a:cubicBezTo>
                  <a:cubicBezTo>
                    <a:pt x="190" y="2153"/>
                    <a:pt x="165" y="1980"/>
                    <a:pt x="190" y="1811"/>
                  </a:cubicBezTo>
                  <a:cubicBezTo>
                    <a:pt x="241" y="1558"/>
                    <a:pt x="429" y="1334"/>
                    <a:pt x="673" y="1250"/>
                  </a:cubicBezTo>
                  <a:lnTo>
                    <a:pt x="673" y="1250"/>
                  </a:lnTo>
                  <a:cubicBezTo>
                    <a:pt x="599" y="1554"/>
                    <a:pt x="468" y="1863"/>
                    <a:pt x="534" y="2182"/>
                  </a:cubicBezTo>
                  <a:cubicBezTo>
                    <a:pt x="542" y="2229"/>
                    <a:pt x="578" y="2251"/>
                    <a:pt x="613" y="2251"/>
                  </a:cubicBezTo>
                  <a:cubicBezTo>
                    <a:pt x="657" y="2251"/>
                    <a:pt x="701" y="2218"/>
                    <a:pt x="694" y="2159"/>
                  </a:cubicBezTo>
                  <a:cubicBezTo>
                    <a:pt x="641" y="1888"/>
                    <a:pt x="737" y="1622"/>
                    <a:pt x="815" y="1365"/>
                  </a:cubicBezTo>
                  <a:cubicBezTo>
                    <a:pt x="844" y="1270"/>
                    <a:pt x="859" y="1137"/>
                    <a:pt x="750" y="1091"/>
                  </a:cubicBezTo>
                  <a:cubicBezTo>
                    <a:pt x="733" y="1087"/>
                    <a:pt x="715" y="1085"/>
                    <a:pt x="697" y="1085"/>
                  </a:cubicBezTo>
                  <a:cubicBezTo>
                    <a:pt x="560" y="1085"/>
                    <a:pt x="398" y="1207"/>
                    <a:pt x="303" y="1289"/>
                  </a:cubicBezTo>
                  <a:cubicBezTo>
                    <a:pt x="180" y="1408"/>
                    <a:pt x="89" y="1558"/>
                    <a:pt x="44" y="1723"/>
                  </a:cubicBezTo>
                  <a:cubicBezTo>
                    <a:pt x="1" y="1886"/>
                    <a:pt x="19" y="2056"/>
                    <a:pt x="38" y="2221"/>
                  </a:cubicBezTo>
                  <a:cubicBezTo>
                    <a:pt x="58" y="2482"/>
                    <a:pt x="188" y="2723"/>
                    <a:pt x="394" y="2881"/>
                  </a:cubicBezTo>
                  <a:cubicBezTo>
                    <a:pt x="525" y="2978"/>
                    <a:pt x="686" y="3013"/>
                    <a:pt x="840" y="3060"/>
                  </a:cubicBezTo>
                  <a:cubicBezTo>
                    <a:pt x="914" y="3085"/>
                    <a:pt x="990" y="3105"/>
                    <a:pt x="1068" y="3120"/>
                  </a:cubicBezTo>
                  <a:cubicBezTo>
                    <a:pt x="1104" y="3127"/>
                    <a:pt x="1140" y="3130"/>
                    <a:pt x="1175" y="3130"/>
                  </a:cubicBezTo>
                  <a:cubicBezTo>
                    <a:pt x="1357" y="3130"/>
                    <a:pt x="1534" y="3052"/>
                    <a:pt x="1716" y="3052"/>
                  </a:cubicBezTo>
                  <a:cubicBezTo>
                    <a:pt x="1768" y="3062"/>
                    <a:pt x="1817" y="3067"/>
                    <a:pt x="1865" y="3067"/>
                  </a:cubicBezTo>
                  <a:cubicBezTo>
                    <a:pt x="2137" y="3067"/>
                    <a:pt x="2358" y="2916"/>
                    <a:pt x="2611" y="2809"/>
                  </a:cubicBezTo>
                  <a:cubicBezTo>
                    <a:pt x="2778" y="2756"/>
                    <a:pt x="2953" y="2729"/>
                    <a:pt x="3117" y="2667"/>
                  </a:cubicBezTo>
                  <a:cubicBezTo>
                    <a:pt x="3274" y="2614"/>
                    <a:pt x="3424" y="2544"/>
                    <a:pt x="3566" y="2462"/>
                  </a:cubicBezTo>
                  <a:cubicBezTo>
                    <a:pt x="4004" y="2215"/>
                    <a:pt x="4440" y="1966"/>
                    <a:pt x="4885" y="1727"/>
                  </a:cubicBezTo>
                  <a:cubicBezTo>
                    <a:pt x="5226" y="1542"/>
                    <a:pt x="5580" y="1377"/>
                    <a:pt x="5926" y="1196"/>
                  </a:cubicBezTo>
                  <a:cubicBezTo>
                    <a:pt x="6356" y="964"/>
                    <a:pt x="6851" y="639"/>
                    <a:pt x="6866" y="96"/>
                  </a:cubicBezTo>
                  <a:cubicBezTo>
                    <a:pt x="6874" y="33"/>
                    <a:pt x="6830" y="1"/>
                    <a:pt x="67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64"/>
            <p:cNvSpPr/>
            <p:nvPr/>
          </p:nvSpPr>
          <p:spPr>
            <a:xfrm>
              <a:off x="2861867" y="3658684"/>
              <a:ext cx="40471" cy="52370"/>
            </a:xfrm>
            <a:custGeom>
              <a:avLst/>
              <a:gdLst/>
              <a:ahLst/>
              <a:cxnLst/>
              <a:rect l="l" t="t" r="r" b="b"/>
              <a:pathLst>
                <a:path w="1051" h="1360" extrusionOk="0">
                  <a:moveTo>
                    <a:pt x="709" y="0"/>
                  </a:moveTo>
                  <a:cubicBezTo>
                    <a:pt x="609" y="0"/>
                    <a:pt x="503" y="51"/>
                    <a:pt x="427" y="131"/>
                  </a:cubicBezTo>
                  <a:cubicBezTo>
                    <a:pt x="147" y="395"/>
                    <a:pt x="11" y="788"/>
                    <a:pt x="1" y="1168"/>
                  </a:cubicBezTo>
                  <a:cubicBezTo>
                    <a:pt x="2" y="1221"/>
                    <a:pt x="41" y="1247"/>
                    <a:pt x="81" y="1247"/>
                  </a:cubicBezTo>
                  <a:cubicBezTo>
                    <a:pt x="121" y="1247"/>
                    <a:pt x="161" y="1221"/>
                    <a:pt x="163" y="1168"/>
                  </a:cubicBezTo>
                  <a:cubicBezTo>
                    <a:pt x="167" y="1022"/>
                    <a:pt x="190" y="878"/>
                    <a:pt x="235" y="738"/>
                  </a:cubicBezTo>
                  <a:cubicBezTo>
                    <a:pt x="305" y="557"/>
                    <a:pt x="394" y="376"/>
                    <a:pt x="542" y="245"/>
                  </a:cubicBezTo>
                  <a:cubicBezTo>
                    <a:pt x="587" y="207"/>
                    <a:pt x="641" y="159"/>
                    <a:pt x="700" y="159"/>
                  </a:cubicBezTo>
                  <a:cubicBezTo>
                    <a:pt x="714" y="159"/>
                    <a:pt x="729" y="162"/>
                    <a:pt x="744" y="168"/>
                  </a:cubicBezTo>
                  <a:cubicBezTo>
                    <a:pt x="865" y="218"/>
                    <a:pt x="818" y="384"/>
                    <a:pt x="787" y="481"/>
                  </a:cubicBezTo>
                  <a:cubicBezTo>
                    <a:pt x="715" y="666"/>
                    <a:pt x="637" y="856"/>
                    <a:pt x="622" y="1057"/>
                  </a:cubicBezTo>
                  <a:cubicBezTo>
                    <a:pt x="614" y="1121"/>
                    <a:pt x="616" y="1187"/>
                    <a:pt x="612" y="1251"/>
                  </a:cubicBezTo>
                  <a:cubicBezTo>
                    <a:pt x="597" y="1292"/>
                    <a:pt x="618" y="1337"/>
                    <a:pt x="659" y="1353"/>
                  </a:cubicBezTo>
                  <a:cubicBezTo>
                    <a:pt x="673" y="1358"/>
                    <a:pt x="686" y="1359"/>
                    <a:pt x="696" y="1359"/>
                  </a:cubicBezTo>
                  <a:cubicBezTo>
                    <a:pt x="800" y="1359"/>
                    <a:pt x="769" y="1187"/>
                    <a:pt x="778" y="1107"/>
                  </a:cubicBezTo>
                  <a:cubicBezTo>
                    <a:pt x="789" y="987"/>
                    <a:pt x="813" y="870"/>
                    <a:pt x="855" y="757"/>
                  </a:cubicBezTo>
                  <a:cubicBezTo>
                    <a:pt x="925" y="563"/>
                    <a:pt x="1050" y="341"/>
                    <a:pt x="943" y="140"/>
                  </a:cubicBezTo>
                  <a:cubicBezTo>
                    <a:pt x="886" y="42"/>
                    <a:pt x="800" y="0"/>
                    <a:pt x="7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64"/>
            <p:cNvSpPr/>
            <p:nvPr/>
          </p:nvSpPr>
          <p:spPr>
            <a:xfrm>
              <a:off x="2835181" y="3656759"/>
              <a:ext cx="45362" cy="59533"/>
            </a:xfrm>
            <a:custGeom>
              <a:avLst/>
              <a:gdLst/>
              <a:ahLst/>
              <a:cxnLst/>
              <a:rect l="l" t="t" r="r" b="b"/>
              <a:pathLst>
                <a:path w="1178" h="1546" extrusionOk="0">
                  <a:moveTo>
                    <a:pt x="871" y="1"/>
                  </a:moveTo>
                  <a:cubicBezTo>
                    <a:pt x="862" y="1"/>
                    <a:pt x="853" y="1"/>
                    <a:pt x="844" y="2"/>
                  </a:cubicBezTo>
                  <a:cubicBezTo>
                    <a:pt x="673" y="27"/>
                    <a:pt x="535" y="157"/>
                    <a:pt x="418" y="276"/>
                  </a:cubicBezTo>
                  <a:cubicBezTo>
                    <a:pt x="161" y="609"/>
                    <a:pt x="17" y="1043"/>
                    <a:pt x="1" y="1463"/>
                  </a:cubicBezTo>
                  <a:cubicBezTo>
                    <a:pt x="1" y="1508"/>
                    <a:pt x="36" y="1545"/>
                    <a:pt x="83" y="1545"/>
                  </a:cubicBezTo>
                  <a:cubicBezTo>
                    <a:pt x="155" y="1545"/>
                    <a:pt x="167" y="1473"/>
                    <a:pt x="165" y="1416"/>
                  </a:cubicBezTo>
                  <a:cubicBezTo>
                    <a:pt x="171" y="1323"/>
                    <a:pt x="186" y="1235"/>
                    <a:pt x="202" y="1144"/>
                  </a:cubicBezTo>
                  <a:cubicBezTo>
                    <a:pt x="241" y="949"/>
                    <a:pt x="321" y="764"/>
                    <a:pt x="408" y="585"/>
                  </a:cubicBezTo>
                  <a:cubicBezTo>
                    <a:pt x="503" y="406"/>
                    <a:pt x="649" y="235"/>
                    <a:pt x="844" y="167"/>
                  </a:cubicBezTo>
                  <a:cubicBezTo>
                    <a:pt x="851" y="165"/>
                    <a:pt x="859" y="164"/>
                    <a:pt x="866" y="164"/>
                  </a:cubicBezTo>
                  <a:cubicBezTo>
                    <a:pt x="915" y="164"/>
                    <a:pt x="959" y="205"/>
                    <a:pt x="972" y="253"/>
                  </a:cubicBezTo>
                  <a:cubicBezTo>
                    <a:pt x="975" y="307"/>
                    <a:pt x="1006" y="369"/>
                    <a:pt x="1066" y="369"/>
                  </a:cubicBezTo>
                  <a:cubicBezTo>
                    <a:pt x="1069" y="369"/>
                    <a:pt x="1072" y="369"/>
                    <a:pt x="1074" y="369"/>
                  </a:cubicBezTo>
                  <a:cubicBezTo>
                    <a:pt x="1142" y="367"/>
                    <a:pt x="1177" y="286"/>
                    <a:pt x="1132" y="235"/>
                  </a:cubicBezTo>
                  <a:cubicBezTo>
                    <a:pt x="1113" y="108"/>
                    <a:pt x="998" y="1"/>
                    <a:pt x="8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64"/>
            <p:cNvSpPr/>
            <p:nvPr/>
          </p:nvSpPr>
          <p:spPr>
            <a:xfrm>
              <a:off x="2814579" y="3659917"/>
              <a:ext cx="42705" cy="29805"/>
            </a:xfrm>
            <a:custGeom>
              <a:avLst/>
              <a:gdLst/>
              <a:ahLst/>
              <a:cxnLst/>
              <a:rect l="l" t="t" r="r" b="b"/>
              <a:pathLst>
                <a:path w="1109" h="774" extrusionOk="0">
                  <a:moveTo>
                    <a:pt x="669" y="0"/>
                  </a:moveTo>
                  <a:cubicBezTo>
                    <a:pt x="641" y="0"/>
                    <a:pt x="615" y="4"/>
                    <a:pt x="591" y="11"/>
                  </a:cubicBezTo>
                  <a:cubicBezTo>
                    <a:pt x="470" y="56"/>
                    <a:pt x="363" y="134"/>
                    <a:pt x="285" y="237"/>
                  </a:cubicBezTo>
                  <a:cubicBezTo>
                    <a:pt x="180" y="367"/>
                    <a:pt x="91" y="509"/>
                    <a:pt x="19" y="661"/>
                  </a:cubicBezTo>
                  <a:cubicBezTo>
                    <a:pt x="1" y="702"/>
                    <a:pt x="21" y="750"/>
                    <a:pt x="62" y="766"/>
                  </a:cubicBezTo>
                  <a:cubicBezTo>
                    <a:pt x="73" y="771"/>
                    <a:pt x="84" y="773"/>
                    <a:pt x="94" y="773"/>
                  </a:cubicBezTo>
                  <a:cubicBezTo>
                    <a:pt x="137" y="773"/>
                    <a:pt x="170" y="732"/>
                    <a:pt x="184" y="690"/>
                  </a:cubicBezTo>
                  <a:cubicBezTo>
                    <a:pt x="223" y="614"/>
                    <a:pt x="266" y="542"/>
                    <a:pt x="311" y="472"/>
                  </a:cubicBezTo>
                  <a:cubicBezTo>
                    <a:pt x="403" y="347"/>
                    <a:pt x="515" y="166"/>
                    <a:pt x="685" y="166"/>
                  </a:cubicBezTo>
                  <a:cubicBezTo>
                    <a:pt x="695" y="166"/>
                    <a:pt x="704" y="166"/>
                    <a:pt x="715" y="167"/>
                  </a:cubicBezTo>
                  <a:cubicBezTo>
                    <a:pt x="778" y="184"/>
                    <a:pt x="850" y="208"/>
                    <a:pt x="883" y="272"/>
                  </a:cubicBezTo>
                  <a:cubicBezTo>
                    <a:pt x="838" y="345"/>
                    <a:pt x="892" y="400"/>
                    <a:pt x="952" y="400"/>
                  </a:cubicBezTo>
                  <a:cubicBezTo>
                    <a:pt x="983" y="400"/>
                    <a:pt x="1016" y="384"/>
                    <a:pt x="1035" y="346"/>
                  </a:cubicBezTo>
                  <a:cubicBezTo>
                    <a:pt x="1109" y="155"/>
                    <a:pt x="856" y="0"/>
                    <a:pt x="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64"/>
            <p:cNvSpPr/>
            <p:nvPr/>
          </p:nvSpPr>
          <p:spPr>
            <a:xfrm>
              <a:off x="2846079" y="3645707"/>
              <a:ext cx="28303" cy="21949"/>
            </a:xfrm>
            <a:custGeom>
              <a:avLst/>
              <a:gdLst/>
              <a:ahLst/>
              <a:cxnLst/>
              <a:rect l="l" t="t" r="r" b="b"/>
              <a:pathLst>
                <a:path w="735" h="570" extrusionOk="0">
                  <a:moveTo>
                    <a:pt x="619" y="0"/>
                  </a:moveTo>
                  <a:cubicBezTo>
                    <a:pt x="603" y="0"/>
                    <a:pt x="586" y="5"/>
                    <a:pt x="569" y="18"/>
                  </a:cubicBezTo>
                  <a:cubicBezTo>
                    <a:pt x="411" y="145"/>
                    <a:pt x="263" y="287"/>
                    <a:pt x="94" y="401"/>
                  </a:cubicBezTo>
                  <a:cubicBezTo>
                    <a:pt x="93" y="400"/>
                    <a:pt x="91" y="400"/>
                    <a:pt x="89" y="400"/>
                  </a:cubicBezTo>
                  <a:cubicBezTo>
                    <a:pt x="52" y="400"/>
                    <a:pt x="20" y="425"/>
                    <a:pt x="10" y="460"/>
                  </a:cubicBezTo>
                  <a:cubicBezTo>
                    <a:pt x="1" y="492"/>
                    <a:pt x="12" y="523"/>
                    <a:pt x="35" y="543"/>
                  </a:cubicBezTo>
                  <a:lnTo>
                    <a:pt x="35" y="543"/>
                  </a:lnTo>
                  <a:lnTo>
                    <a:pt x="33" y="541"/>
                  </a:lnTo>
                  <a:lnTo>
                    <a:pt x="33" y="541"/>
                  </a:lnTo>
                  <a:cubicBezTo>
                    <a:pt x="34" y="542"/>
                    <a:pt x="34" y="543"/>
                    <a:pt x="35" y="543"/>
                  </a:cubicBezTo>
                  <a:lnTo>
                    <a:pt x="35" y="543"/>
                  </a:lnTo>
                  <a:cubicBezTo>
                    <a:pt x="35" y="543"/>
                    <a:pt x="35" y="543"/>
                    <a:pt x="35" y="543"/>
                  </a:cubicBezTo>
                  <a:lnTo>
                    <a:pt x="35" y="543"/>
                  </a:lnTo>
                  <a:lnTo>
                    <a:pt x="38" y="547"/>
                  </a:lnTo>
                  <a:cubicBezTo>
                    <a:pt x="39" y="547"/>
                    <a:pt x="39" y="547"/>
                    <a:pt x="39" y="547"/>
                  </a:cubicBezTo>
                  <a:lnTo>
                    <a:pt x="39" y="547"/>
                  </a:lnTo>
                  <a:cubicBezTo>
                    <a:pt x="38" y="546"/>
                    <a:pt x="37" y="545"/>
                    <a:pt x="35" y="543"/>
                  </a:cubicBezTo>
                  <a:lnTo>
                    <a:pt x="35" y="543"/>
                  </a:lnTo>
                  <a:cubicBezTo>
                    <a:pt x="39" y="547"/>
                    <a:pt x="44" y="550"/>
                    <a:pt x="49" y="553"/>
                  </a:cubicBezTo>
                  <a:cubicBezTo>
                    <a:pt x="45" y="551"/>
                    <a:pt x="42" y="549"/>
                    <a:pt x="39" y="547"/>
                  </a:cubicBezTo>
                  <a:lnTo>
                    <a:pt x="39" y="547"/>
                  </a:lnTo>
                  <a:cubicBezTo>
                    <a:pt x="43" y="551"/>
                    <a:pt x="47" y="554"/>
                    <a:pt x="51" y="557"/>
                  </a:cubicBezTo>
                  <a:cubicBezTo>
                    <a:pt x="66" y="566"/>
                    <a:pt x="81" y="570"/>
                    <a:pt x="96" y="570"/>
                  </a:cubicBezTo>
                  <a:cubicBezTo>
                    <a:pt x="143" y="570"/>
                    <a:pt x="188" y="534"/>
                    <a:pt x="226" y="508"/>
                  </a:cubicBezTo>
                  <a:cubicBezTo>
                    <a:pt x="380" y="396"/>
                    <a:pt x="520" y="267"/>
                    <a:pt x="668" y="145"/>
                  </a:cubicBezTo>
                  <a:cubicBezTo>
                    <a:pt x="734" y="91"/>
                    <a:pt x="684" y="0"/>
                    <a:pt x="6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64"/>
            <p:cNvSpPr/>
            <p:nvPr/>
          </p:nvSpPr>
          <p:spPr>
            <a:xfrm>
              <a:off x="2891210" y="3664461"/>
              <a:ext cx="14017" cy="40548"/>
            </a:xfrm>
            <a:custGeom>
              <a:avLst/>
              <a:gdLst/>
              <a:ahLst/>
              <a:cxnLst/>
              <a:rect l="l" t="t" r="r" b="b"/>
              <a:pathLst>
                <a:path w="364" h="1053" extrusionOk="0">
                  <a:moveTo>
                    <a:pt x="128" y="1"/>
                  </a:moveTo>
                  <a:cubicBezTo>
                    <a:pt x="114" y="1"/>
                    <a:pt x="100" y="5"/>
                    <a:pt x="86" y="12"/>
                  </a:cubicBezTo>
                  <a:cubicBezTo>
                    <a:pt x="0" y="70"/>
                    <a:pt x="74" y="144"/>
                    <a:pt x="107" y="208"/>
                  </a:cubicBezTo>
                  <a:cubicBezTo>
                    <a:pt x="136" y="267"/>
                    <a:pt x="156" y="331"/>
                    <a:pt x="171" y="395"/>
                  </a:cubicBezTo>
                  <a:cubicBezTo>
                    <a:pt x="208" y="566"/>
                    <a:pt x="185" y="743"/>
                    <a:pt x="111" y="899"/>
                  </a:cubicBezTo>
                  <a:cubicBezTo>
                    <a:pt x="91" y="909"/>
                    <a:pt x="78" y="928"/>
                    <a:pt x="72" y="948"/>
                  </a:cubicBezTo>
                  <a:cubicBezTo>
                    <a:pt x="62" y="987"/>
                    <a:pt x="82" y="1029"/>
                    <a:pt x="121" y="1045"/>
                  </a:cubicBezTo>
                  <a:cubicBezTo>
                    <a:pt x="134" y="1050"/>
                    <a:pt x="145" y="1053"/>
                    <a:pt x="156" y="1053"/>
                  </a:cubicBezTo>
                  <a:cubicBezTo>
                    <a:pt x="302" y="1053"/>
                    <a:pt x="363" y="622"/>
                    <a:pt x="350" y="518"/>
                  </a:cubicBezTo>
                  <a:cubicBezTo>
                    <a:pt x="342" y="348"/>
                    <a:pt x="288" y="183"/>
                    <a:pt x="198" y="41"/>
                  </a:cubicBezTo>
                  <a:cubicBezTo>
                    <a:pt x="183" y="15"/>
                    <a:pt x="156" y="1"/>
                    <a:pt x="1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64"/>
            <p:cNvSpPr/>
            <p:nvPr/>
          </p:nvSpPr>
          <p:spPr>
            <a:xfrm>
              <a:off x="2933955" y="3485706"/>
              <a:ext cx="421657" cy="633872"/>
            </a:xfrm>
            <a:custGeom>
              <a:avLst/>
              <a:gdLst/>
              <a:ahLst/>
              <a:cxnLst/>
              <a:rect l="l" t="t" r="r" b="b"/>
              <a:pathLst>
                <a:path w="10950" h="16461" extrusionOk="0">
                  <a:moveTo>
                    <a:pt x="3404" y="1"/>
                  </a:moveTo>
                  <a:cubicBezTo>
                    <a:pt x="3390" y="1"/>
                    <a:pt x="3377" y="4"/>
                    <a:pt x="3365" y="11"/>
                  </a:cubicBezTo>
                  <a:cubicBezTo>
                    <a:pt x="3327" y="34"/>
                    <a:pt x="3313" y="83"/>
                    <a:pt x="3336" y="122"/>
                  </a:cubicBezTo>
                  <a:cubicBezTo>
                    <a:pt x="3455" y="283"/>
                    <a:pt x="3552" y="462"/>
                    <a:pt x="3655" y="632"/>
                  </a:cubicBezTo>
                  <a:cubicBezTo>
                    <a:pt x="3801" y="881"/>
                    <a:pt x="3945" y="1136"/>
                    <a:pt x="4037" y="1412"/>
                  </a:cubicBezTo>
                  <a:cubicBezTo>
                    <a:pt x="4284" y="2204"/>
                    <a:pt x="4134" y="3080"/>
                    <a:pt x="3735" y="3796"/>
                  </a:cubicBezTo>
                  <a:cubicBezTo>
                    <a:pt x="3620" y="3990"/>
                    <a:pt x="3474" y="4173"/>
                    <a:pt x="3332" y="4352"/>
                  </a:cubicBezTo>
                  <a:cubicBezTo>
                    <a:pt x="3031" y="4745"/>
                    <a:pt x="2725" y="5132"/>
                    <a:pt x="2410" y="5512"/>
                  </a:cubicBezTo>
                  <a:cubicBezTo>
                    <a:pt x="1992" y="6045"/>
                    <a:pt x="1482" y="6502"/>
                    <a:pt x="1093" y="7057"/>
                  </a:cubicBezTo>
                  <a:cubicBezTo>
                    <a:pt x="505" y="7868"/>
                    <a:pt x="79" y="8826"/>
                    <a:pt x="24" y="9834"/>
                  </a:cubicBezTo>
                  <a:cubicBezTo>
                    <a:pt x="1" y="10283"/>
                    <a:pt x="46" y="10733"/>
                    <a:pt x="151" y="11170"/>
                  </a:cubicBezTo>
                  <a:cubicBezTo>
                    <a:pt x="211" y="11425"/>
                    <a:pt x="260" y="11684"/>
                    <a:pt x="355" y="11931"/>
                  </a:cubicBezTo>
                  <a:cubicBezTo>
                    <a:pt x="419" y="12087"/>
                    <a:pt x="493" y="12241"/>
                    <a:pt x="573" y="12394"/>
                  </a:cubicBezTo>
                  <a:cubicBezTo>
                    <a:pt x="1052" y="13299"/>
                    <a:pt x="1813" y="14017"/>
                    <a:pt x="2630" y="14619"/>
                  </a:cubicBezTo>
                  <a:cubicBezTo>
                    <a:pt x="3188" y="15017"/>
                    <a:pt x="3817" y="15307"/>
                    <a:pt x="4457" y="15541"/>
                  </a:cubicBezTo>
                  <a:cubicBezTo>
                    <a:pt x="5095" y="15765"/>
                    <a:pt x="5757" y="15895"/>
                    <a:pt x="6424" y="15998"/>
                  </a:cubicBezTo>
                  <a:cubicBezTo>
                    <a:pt x="6928" y="16068"/>
                    <a:pt x="7432" y="16156"/>
                    <a:pt x="7940" y="16199"/>
                  </a:cubicBezTo>
                  <a:cubicBezTo>
                    <a:pt x="8429" y="16232"/>
                    <a:pt x="8919" y="16271"/>
                    <a:pt x="9411" y="16317"/>
                  </a:cubicBezTo>
                  <a:cubicBezTo>
                    <a:pt x="9898" y="16362"/>
                    <a:pt x="10382" y="16430"/>
                    <a:pt x="10869" y="16461"/>
                  </a:cubicBezTo>
                  <a:cubicBezTo>
                    <a:pt x="10912" y="16461"/>
                    <a:pt x="10947" y="16426"/>
                    <a:pt x="10950" y="16383"/>
                  </a:cubicBezTo>
                  <a:cubicBezTo>
                    <a:pt x="10950" y="16337"/>
                    <a:pt x="10912" y="16302"/>
                    <a:pt x="10869" y="16300"/>
                  </a:cubicBezTo>
                  <a:cubicBezTo>
                    <a:pt x="10585" y="16282"/>
                    <a:pt x="10306" y="16251"/>
                    <a:pt x="10020" y="16220"/>
                  </a:cubicBezTo>
                  <a:cubicBezTo>
                    <a:pt x="9359" y="16146"/>
                    <a:pt x="8697" y="16090"/>
                    <a:pt x="8032" y="16045"/>
                  </a:cubicBezTo>
                  <a:cubicBezTo>
                    <a:pt x="7541" y="16008"/>
                    <a:pt x="7037" y="15922"/>
                    <a:pt x="6547" y="15854"/>
                  </a:cubicBezTo>
                  <a:cubicBezTo>
                    <a:pt x="5881" y="15753"/>
                    <a:pt x="5214" y="15630"/>
                    <a:pt x="4576" y="15412"/>
                  </a:cubicBezTo>
                  <a:cubicBezTo>
                    <a:pt x="4120" y="15253"/>
                    <a:pt x="3677" y="15058"/>
                    <a:pt x="3255" y="14825"/>
                  </a:cubicBezTo>
                  <a:cubicBezTo>
                    <a:pt x="2809" y="14582"/>
                    <a:pt x="2412" y="14262"/>
                    <a:pt x="2029" y="13930"/>
                  </a:cubicBezTo>
                  <a:cubicBezTo>
                    <a:pt x="1266" y="13251"/>
                    <a:pt x="577" y="12385"/>
                    <a:pt x="361" y="11367"/>
                  </a:cubicBezTo>
                  <a:cubicBezTo>
                    <a:pt x="205" y="10758"/>
                    <a:pt x="126" y="10122"/>
                    <a:pt x="219" y="9495"/>
                  </a:cubicBezTo>
                  <a:cubicBezTo>
                    <a:pt x="351" y="8594"/>
                    <a:pt x="766" y="7750"/>
                    <a:pt x="1315" y="7030"/>
                  </a:cubicBezTo>
                  <a:cubicBezTo>
                    <a:pt x="1550" y="6714"/>
                    <a:pt x="1820" y="6426"/>
                    <a:pt x="2089" y="6138"/>
                  </a:cubicBezTo>
                  <a:cubicBezTo>
                    <a:pt x="2426" y="5771"/>
                    <a:pt x="2727" y="5372"/>
                    <a:pt x="3046" y="4988"/>
                  </a:cubicBezTo>
                  <a:cubicBezTo>
                    <a:pt x="3332" y="4597"/>
                    <a:pt x="3667" y="4237"/>
                    <a:pt x="3910" y="3815"/>
                  </a:cubicBezTo>
                  <a:cubicBezTo>
                    <a:pt x="4204" y="3257"/>
                    <a:pt x="4360" y="2622"/>
                    <a:pt x="4309" y="1990"/>
                  </a:cubicBezTo>
                  <a:cubicBezTo>
                    <a:pt x="4284" y="1519"/>
                    <a:pt x="4105" y="1075"/>
                    <a:pt x="3864" y="674"/>
                  </a:cubicBezTo>
                  <a:cubicBezTo>
                    <a:pt x="3731" y="455"/>
                    <a:pt x="3615" y="219"/>
                    <a:pt x="3455" y="17"/>
                  </a:cubicBezTo>
                  <a:cubicBezTo>
                    <a:pt x="3440" y="7"/>
                    <a:pt x="3422" y="1"/>
                    <a:pt x="34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64"/>
            <p:cNvSpPr/>
            <p:nvPr/>
          </p:nvSpPr>
          <p:spPr>
            <a:xfrm>
              <a:off x="2950590" y="3478043"/>
              <a:ext cx="415149" cy="619855"/>
            </a:xfrm>
            <a:custGeom>
              <a:avLst/>
              <a:gdLst/>
              <a:ahLst/>
              <a:cxnLst/>
              <a:rect l="l" t="t" r="r" b="b"/>
              <a:pathLst>
                <a:path w="10781" h="16097" extrusionOk="0">
                  <a:moveTo>
                    <a:pt x="3260" y="1"/>
                  </a:moveTo>
                  <a:cubicBezTo>
                    <a:pt x="3243" y="1"/>
                    <a:pt x="3226" y="7"/>
                    <a:pt x="3206" y="21"/>
                  </a:cubicBezTo>
                  <a:cubicBezTo>
                    <a:pt x="3171" y="52"/>
                    <a:pt x="3171" y="105"/>
                    <a:pt x="3202" y="138"/>
                  </a:cubicBezTo>
                  <a:cubicBezTo>
                    <a:pt x="3367" y="360"/>
                    <a:pt x="3513" y="593"/>
                    <a:pt x="3655" y="827"/>
                  </a:cubicBezTo>
                  <a:cubicBezTo>
                    <a:pt x="3879" y="1200"/>
                    <a:pt x="4056" y="1601"/>
                    <a:pt x="4111" y="2039"/>
                  </a:cubicBezTo>
                  <a:cubicBezTo>
                    <a:pt x="4233" y="2841"/>
                    <a:pt x="4082" y="3662"/>
                    <a:pt x="3685" y="4372"/>
                  </a:cubicBezTo>
                  <a:cubicBezTo>
                    <a:pt x="3221" y="5154"/>
                    <a:pt x="2634" y="5855"/>
                    <a:pt x="2058" y="6561"/>
                  </a:cubicBezTo>
                  <a:cubicBezTo>
                    <a:pt x="1122" y="7663"/>
                    <a:pt x="1" y="8925"/>
                    <a:pt x="151" y="10476"/>
                  </a:cubicBezTo>
                  <a:cubicBezTo>
                    <a:pt x="215" y="11334"/>
                    <a:pt x="480" y="12193"/>
                    <a:pt x="949" y="12918"/>
                  </a:cubicBezTo>
                  <a:cubicBezTo>
                    <a:pt x="1233" y="13294"/>
                    <a:pt x="1614" y="13588"/>
                    <a:pt x="1966" y="13901"/>
                  </a:cubicBezTo>
                  <a:cubicBezTo>
                    <a:pt x="2326" y="14203"/>
                    <a:pt x="2712" y="14483"/>
                    <a:pt x="3134" y="14699"/>
                  </a:cubicBezTo>
                  <a:cubicBezTo>
                    <a:pt x="3706" y="14983"/>
                    <a:pt x="4311" y="15199"/>
                    <a:pt x="4922" y="15386"/>
                  </a:cubicBezTo>
                  <a:cubicBezTo>
                    <a:pt x="5685" y="15611"/>
                    <a:pt x="6467" y="15794"/>
                    <a:pt x="7259" y="15901"/>
                  </a:cubicBezTo>
                  <a:cubicBezTo>
                    <a:pt x="7576" y="15938"/>
                    <a:pt x="7895" y="15975"/>
                    <a:pt x="8215" y="16006"/>
                  </a:cubicBezTo>
                  <a:cubicBezTo>
                    <a:pt x="8687" y="16034"/>
                    <a:pt x="9160" y="16065"/>
                    <a:pt x="9633" y="16090"/>
                  </a:cubicBezTo>
                  <a:cubicBezTo>
                    <a:pt x="9719" y="16094"/>
                    <a:pt x="9806" y="16097"/>
                    <a:pt x="9893" y="16097"/>
                  </a:cubicBezTo>
                  <a:cubicBezTo>
                    <a:pt x="10083" y="16097"/>
                    <a:pt x="10273" y="16086"/>
                    <a:pt x="10462" y="16063"/>
                  </a:cubicBezTo>
                  <a:cubicBezTo>
                    <a:pt x="10542" y="16053"/>
                    <a:pt x="10622" y="16045"/>
                    <a:pt x="10703" y="16043"/>
                  </a:cubicBezTo>
                  <a:cubicBezTo>
                    <a:pt x="10748" y="16038"/>
                    <a:pt x="10781" y="15999"/>
                    <a:pt x="10777" y="15954"/>
                  </a:cubicBezTo>
                  <a:cubicBezTo>
                    <a:pt x="10773" y="15913"/>
                    <a:pt x="10738" y="15882"/>
                    <a:pt x="10698" y="15882"/>
                  </a:cubicBezTo>
                  <a:cubicBezTo>
                    <a:pt x="10695" y="15882"/>
                    <a:pt x="10693" y="15882"/>
                    <a:pt x="10690" y="15882"/>
                  </a:cubicBezTo>
                  <a:cubicBezTo>
                    <a:pt x="10600" y="15884"/>
                    <a:pt x="10511" y="15894"/>
                    <a:pt x="10423" y="15903"/>
                  </a:cubicBezTo>
                  <a:cubicBezTo>
                    <a:pt x="10246" y="15925"/>
                    <a:pt x="10067" y="15936"/>
                    <a:pt x="9888" y="15936"/>
                  </a:cubicBezTo>
                  <a:cubicBezTo>
                    <a:pt x="9579" y="15929"/>
                    <a:pt x="9273" y="15909"/>
                    <a:pt x="8964" y="15888"/>
                  </a:cubicBezTo>
                  <a:cubicBezTo>
                    <a:pt x="8650" y="15866"/>
                    <a:pt x="8335" y="15862"/>
                    <a:pt x="8022" y="15824"/>
                  </a:cubicBezTo>
                  <a:cubicBezTo>
                    <a:pt x="7207" y="15750"/>
                    <a:pt x="6399" y="15611"/>
                    <a:pt x="5607" y="15407"/>
                  </a:cubicBezTo>
                  <a:cubicBezTo>
                    <a:pt x="4737" y="15183"/>
                    <a:pt x="3871" y="14901"/>
                    <a:pt x="3072" y="14483"/>
                  </a:cubicBezTo>
                  <a:cubicBezTo>
                    <a:pt x="2636" y="14236"/>
                    <a:pt x="2233" y="13930"/>
                    <a:pt x="1859" y="13594"/>
                  </a:cubicBezTo>
                  <a:cubicBezTo>
                    <a:pt x="1606" y="13368"/>
                    <a:pt x="1350" y="13154"/>
                    <a:pt x="1130" y="12891"/>
                  </a:cubicBezTo>
                  <a:cubicBezTo>
                    <a:pt x="523" y="12031"/>
                    <a:pt x="131" y="10552"/>
                    <a:pt x="379" y="9517"/>
                  </a:cubicBezTo>
                  <a:cubicBezTo>
                    <a:pt x="511" y="9003"/>
                    <a:pt x="750" y="8523"/>
                    <a:pt x="1058" y="8091"/>
                  </a:cubicBezTo>
                  <a:cubicBezTo>
                    <a:pt x="1326" y="7698"/>
                    <a:pt x="1614" y="7322"/>
                    <a:pt x="1927" y="6964"/>
                  </a:cubicBezTo>
                  <a:cubicBezTo>
                    <a:pt x="2332" y="6499"/>
                    <a:pt x="2716" y="6014"/>
                    <a:pt x="3093" y="5524"/>
                  </a:cubicBezTo>
                  <a:cubicBezTo>
                    <a:pt x="3457" y="5032"/>
                    <a:pt x="3838" y="4539"/>
                    <a:pt x="4056" y="3960"/>
                  </a:cubicBezTo>
                  <a:cubicBezTo>
                    <a:pt x="4358" y="3201"/>
                    <a:pt x="4391" y="2339"/>
                    <a:pt x="4171" y="1553"/>
                  </a:cubicBezTo>
                  <a:cubicBezTo>
                    <a:pt x="4082" y="1261"/>
                    <a:pt x="3938" y="992"/>
                    <a:pt x="3784" y="729"/>
                  </a:cubicBezTo>
                  <a:cubicBezTo>
                    <a:pt x="3663" y="527"/>
                    <a:pt x="3535" y="329"/>
                    <a:pt x="3402" y="136"/>
                  </a:cubicBezTo>
                  <a:cubicBezTo>
                    <a:pt x="3363" y="86"/>
                    <a:pt x="3321" y="1"/>
                    <a:pt x="32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64"/>
            <p:cNvSpPr/>
            <p:nvPr/>
          </p:nvSpPr>
          <p:spPr>
            <a:xfrm>
              <a:off x="3061186" y="3475040"/>
              <a:ext cx="14286" cy="17559"/>
            </a:xfrm>
            <a:custGeom>
              <a:avLst/>
              <a:gdLst/>
              <a:ahLst/>
              <a:cxnLst/>
              <a:rect l="l" t="t" r="r" b="b"/>
              <a:pathLst>
                <a:path w="371" h="456" extrusionOk="0">
                  <a:moveTo>
                    <a:pt x="275" y="1"/>
                  </a:moveTo>
                  <a:cubicBezTo>
                    <a:pt x="240" y="1"/>
                    <a:pt x="203" y="12"/>
                    <a:pt x="176" y="27"/>
                  </a:cubicBezTo>
                  <a:cubicBezTo>
                    <a:pt x="87" y="70"/>
                    <a:pt x="40" y="158"/>
                    <a:pt x="21" y="253"/>
                  </a:cubicBezTo>
                  <a:cubicBezTo>
                    <a:pt x="13" y="305"/>
                    <a:pt x="1" y="362"/>
                    <a:pt x="26" y="409"/>
                  </a:cubicBezTo>
                  <a:cubicBezTo>
                    <a:pt x="44" y="442"/>
                    <a:pt x="72" y="455"/>
                    <a:pt x="101" y="455"/>
                  </a:cubicBezTo>
                  <a:cubicBezTo>
                    <a:pt x="164" y="455"/>
                    <a:pt x="227" y="388"/>
                    <a:pt x="176" y="317"/>
                  </a:cubicBezTo>
                  <a:cubicBezTo>
                    <a:pt x="186" y="257"/>
                    <a:pt x="202" y="175"/>
                    <a:pt x="274" y="163"/>
                  </a:cubicBezTo>
                  <a:cubicBezTo>
                    <a:pt x="278" y="163"/>
                    <a:pt x="281" y="163"/>
                    <a:pt x="285" y="163"/>
                  </a:cubicBezTo>
                  <a:cubicBezTo>
                    <a:pt x="332" y="163"/>
                    <a:pt x="371" y="124"/>
                    <a:pt x="367" y="74"/>
                  </a:cubicBezTo>
                  <a:cubicBezTo>
                    <a:pt x="361" y="20"/>
                    <a:pt x="320" y="1"/>
                    <a:pt x="2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64"/>
            <p:cNvSpPr/>
            <p:nvPr/>
          </p:nvSpPr>
          <p:spPr>
            <a:xfrm>
              <a:off x="3030533" y="3449971"/>
              <a:ext cx="58685" cy="59340"/>
            </a:xfrm>
            <a:custGeom>
              <a:avLst/>
              <a:gdLst/>
              <a:ahLst/>
              <a:cxnLst/>
              <a:rect l="l" t="t" r="r" b="b"/>
              <a:pathLst>
                <a:path w="1524" h="1541" extrusionOk="0">
                  <a:moveTo>
                    <a:pt x="792" y="0"/>
                  </a:moveTo>
                  <a:cubicBezTo>
                    <a:pt x="460" y="0"/>
                    <a:pt x="138" y="252"/>
                    <a:pt x="60" y="579"/>
                  </a:cubicBezTo>
                  <a:cubicBezTo>
                    <a:pt x="1" y="832"/>
                    <a:pt x="23" y="1130"/>
                    <a:pt x="227" y="1316"/>
                  </a:cubicBezTo>
                  <a:cubicBezTo>
                    <a:pt x="336" y="1427"/>
                    <a:pt x="474" y="1501"/>
                    <a:pt x="626" y="1532"/>
                  </a:cubicBezTo>
                  <a:cubicBezTo>
                    <a:pt x="656" y="1537"/>
                    <a:pt x="685" y="1540"/>
                    <a:pt x="715" y="1540"/>
                  </a:cubicBezTo>
                  <a:cubicBezTo>
                    <a:pt x="831" y="1540"/>
                    <a:pt x="946" y="1498"/>
                    <a:pt x="1048" y="1439"/>
                  </a:cubicBezTo>
                  <a:cubicBezTo>
                    <a:pt x="1131" y="1397"/>
                    <a:pt x="1087" y="1285"/>
                    <a:pt x="1013" y="1285"/>
                  </a:cubicBezTo>
                  <a:cubicBezTo>
                    <a:pt x="1000" y="1285"/>
                    <a:pt x="987" y="1288"/>
                    <a:pt x="974" y="1295"/>
                  </a:cubicBezTo>
                  <a:cubicBezTo>
                    <a:pt x="892" y="1350"/>
                    <a:pt x="806" y="1374"/>
                    <a:pt x="721" y="1374"/>
                  </a:cubicBezTo>
                  <a:cubicBezTo>
                    <a:pt x="546" y="1374"/>
                    <a:pt x="378" y="1270"/>
                    <a:pt x="268" y="1116"/>
                  </a:cubicBezTo>
                  <a:cubicBezTo>
                    <a:pt x="165" y="949"/>
                    <a:pt x="180" y="733"/>
                    <a:pt x="239" y="552"/>
                  </a:cubicBezTo>
                  <a:cubicBezTo>
                    <a:pt x="309" y="353"/>
                    <a:pt x="501" y="211"/>
                    <a:pt x="704" y="168"/>
                  </a:cubicBezTo>
                  <a:cubicBezTo>
                    <a:pt x="729" y="164"/>
                    <a:pt x="755" y="163"/>
                    <a:pt x="780" y="163"/>
                  </a:cubicBezTo>
                  <a:cubicBezTo>
                    <a:pt x="993" y="163"/>
                    <a:pt x="1209" y="275"/>
                    <a:pt x="1303" y="468"/>
                  </a:cubicBezTo>
                  <a:cubicBezTo>
                    <a:pt x="1332" y="534"/>
                    <a:pt x="1340" y="606"/>
                    <a:pt x="1332" y="676"/>
                  </a:cubicBezTo>
                  <a:cubicBezTo>
                    <a:pt x="1324" y="728"/>
                    <a:pt x="1365" y="771"/>
                    <a:pt x="1412" y="771"/>
                  </a:cubicBezTo>
                  <a:cubicBezTo>
                    <a:pt x="1424" y="771"/>
                    <a:pt x="1437" y="769"/>
                    <a:pt x="1449" y="762"/>
                  </a:cubicBezTo>
                  <a:cubicBezTo>
                    <a:pt x="1523" y="717"/>
                    <a:pt x="1496" y="610"/>
                    <a:pt x="1490" y="538"/>
                  </a:cubicBezTo>
                  <a:cubicBezTo>
                    <a:pt x="1455" y="281"/>
                    <a:pt x="1221" y="87"/>
                    <a:pt x="978" y="28"/>
                  </a:cubicBezTo>
                  <a:cubicBezTo>
                    <a:pt x="917" y="9"/>
                    <a:pt x="854" y="0"/>
                    <a:pt x="7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64"/>
            <p:cNvSpPr/>
            <p:nvPr/>
          </p:nvSpPr>
          <p:spPr>
            <a:xfrm>
              <a:off x="3063342" y="3511507"/>
              <a:ext cx="21064" cy="113597"/>
            </a:xfrm>
            <a:custGeom>
              <a:avLst/>
              <a:gdLst/>
              <a:ahLst/>
              <a:cxnLst/>
              <a:rect l="l" t="t" r="r" b="b"/>
              <a:pathLst>
                <a:path w="547" h="2950" extrusionOk="0">
                  <a:moveTo>
                    <a:pt x="379" y="2877"/>
                  </a:moveTo>
                  <a:cubicBezTo>
                    <a:pt x="379" y="2879"/>
                    <a:pt x="379" y="2880"/>
                    <a:pt x="379" y="2881"/>
                  </a:cubicBezTo>
                  <a:lnTo>
                    <a:pt x="379" y="2881"/>
                  </a:lnTo>
                  <a:cubicBezTo>
                    <a:pt x="379" y="2880"/>
                    <a:pt x="379" y="2879"/>
                    <a:pt x="379" y="2877"/>
                  </a:cubicBezTo>
                  <a:close/>
                  <a:moveTo>
                    <a:pt x="380" y="2883"/>
                  </a:moveTo>
                  <a:cubicBezTo>
                    <a:pt x="381" y="2886"/>
                    <a:pt x="382" y="2889"/>
                    <a:pt x="383" y="2892"/>
                  </a:cubicBezTo>
                  <a:cubicBezTo>
                    <a:pt x="382" y="2889"/>
                    <a:pt x="380" y="2886"/>
                    <a:pt x="380" y="2883"/>
                  </a:cubicBezTo>
                  <a:close/>
                  <a:moveTo>
                    <a:pt x="263" y="0"/>
                  </a:moveTo>
                  <a:cubicBezTo>
                    <a:pt x="232" y="0"/>
                    <a:pt x="203" y="18"/>
                    <a:pt x="190" y="47"/>
                  </a:cubicBezTo>
                  <a:cubicBezTo>
                    <a:pt x="0" y="468"/>
                    <a:pt x="60" y="942"/>
                    <a:pt x="79" y="1390"/>
                  </a:cubicBezTo>
                  <a:cubicBezTo>
                    <a:pt x="105" y="1901"/>
                    <a:pt x="205" y="2404"/>
                    <a:pt x="379" y="2882"/>
                  </a:cubicBezTo>
                  <a:lnTo>
                    <a:pt x="379" y="2882"/>
                  </a:lnTo>
                  <a:cubicBezTo>
                    <a:pt x="386" y="2928"/>
                    <a:pt x="421" y="2949"/>
                    <a:pt x="457" y="2949"/>
                  </a:cubicBezTo>
                  <a:cubicBezTo>
                    <a:pt x="501" y="2949"/>
                    <a:pt x="546" y="2917"/>
                    <a:pt x="539" y="2859"/>
                  </a:cubicBezTo>
                  <a:cubicBezTo>
                    <a:pt x="432" y="2550"/>
                    <a:pt x="350" y="2236"/>
                    <a:pt x="295" y="1915"/>
                  </a:cubicBezTo>
                  <a:cubicBezTo>
                    <a:pt x="243" y="1557"/>
                    <a:pt x="229" y="1191"/>
                    <a:pt x="218" y="828"/>
                  </a:cubicBezTo>
                  <a:cubicBezTo>
                    <a:pt x="210" y="606"/>
                    <a:pt x="235" y="361"/>
                    <a:pt x="321" y="150"/>
                  </a:cubicBezTo>
                  <a:cubicBezTo>
                    <a:pt x="348" y="102"/>
                    <a:pt x="358" y="36"/>
                    <a:pt x="297" y="8"/>
                  </a:cubicBezTo>
                  <a:cubicBezTo>
                    <a:pt x="286" y="3"/>
                    <a:pt x="274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64"/>
            <p:cNvSpPr/>
            <p:nvPr/>
          </p:nvSpPr>
          <p:spPr>
            <a:xfrm>
              <a:off x="3073894" y="3187731"/>
              <a:ext cx="147599" cy="301937"/>
            </a:xfrm>
            <a:custGeom>
              <a:avLst/>
              <a:gdLst/>
              <a:ahLst/>
              <a:cxnLst/>
              <a:rect l="l" t="t" r="r" b="b"/>
              <a:pathLst>
                <a:path w="3833" h="7841" extrusionOk="0">
                  <a:moveTo>
                    <a:pt x="3746" y="1"/>
                  </a:moveTo>
                  <a:cubicBezTo>
                    <a:pt x="3708" y="1"/>
                    <a:pt x="3670" y="25"/>
                    <a:pt x="3666" y="76"/>
                  </a:cubicBezTo>
                  <a:cubicBezTo>
                    <a:pt x="3668" y="135"/>
                    <a:pt x="3666" y="195"/>
                    <a:pt x="3660" y="255"/>
                  </a:cubicBezTo>
                  <a:cubicBezTo>
                    <a:pt x="3637" y="467"/>
                    <a:pt x="3538" y="658"/>
                    <a:pt x="3440" y="843"/>
                  </a:cubicBezTo>
                  <a:cubicBezTo>
                    <a:pt x="3273" y="1150"/>
                    <a:pt x="3069" y="1435"/>
                    <a:pt x="2934" y="1756"/>
                  </a:cubicBezTo>
                  <a:cubicBezTo>
                    <a:pt x="2590" y="2546"/>
                    <a:pt x="2409" y="3394"/>
                    <a:pt x="2156" y="4215"/>
                  </a:cubicBezTo>
                  <a:cubicBezTo>
                    <a:pt x="2026" y="4628"/>
                    <a:pt x="1874" y="5040"/>
                    <a:pt x="1673" y="5424"/>
                  </a:cubicBezTo>
                  <a:cubicBezTo>
                    <a:pt x="1539" y="5657"/>
                    <a:pt x="1395" y="5881"/>
                    <a:pt x="1238" y="6097"/>
                  </a:cubicBezTo>
                  <a:cubicBezTo>
                    <a:pt x="1051" y="6358"/>
                    <a:pt x="835" y="6599"/>
                    <a:pt x="652" y="6862"/>
                  </a:cubicBezTo>
                  <a:cubicBezTo>
                    <a:pt x="584" y="6976"/>
                    <a:pt x="0" y="7807"/>
                    <a:pt x="249" y="7840"/>
                  </a:cubicBezTo>
                  <a:cubicBezTo>
                    <a:pt x="253" y="7840"/>
                    <a:pt x="258" y="7841"/>
                    <a:pt x="262" y="7841"/>
                  </a:cubicBezTo>
                  <a:cubicBezTo>
                    <a:pt x="306" y="7841"/>
                    <a:pt x="346" y="7804"/>
                    <a:pt x="346" y="7759"/>
                  </a:cubicBezTo>
                  <a:cubicBezTo>
                    <a:pt x="453" y="7430"/>
                    <a:pt x="662" y="7144"/>
                    <a:pt x="854" y="6860"/>
                  </a:cubicBezTo>
                  <a:cubicBezTo>
                    <a:pt x="1199" y="6412"/>
                    <a:pt x="1563" y="5972"/>
                    <a:pt x="1831" y="5470"/>
                  </a:cubicBezTo>
                  <a:cubicBezTo>
                    <a:pt x="2065" y="5015"/>
                    <a:pt x="2236" y="4530"/>
                    <a:pt x="2378" y="4038"/>
                  </a:cubicBezTo>
                  <a:cubicBezTo>
                    <a:pt x="2574" y="3384"/>
                    <a:pt x="2730" y="2715"/>
                    <a:pt x="2977" y="2077"/>
                  </a:cubicBezTo>
                  <a:cubicBezTo>
                    <a:pt x="3047" y="1890"/>
                    <a:pt x="3129" y="1709"/>
                    <a:pt x="3224" y="1534"/>
                  </a:cubicBezTo>
                  <a:cubicBezTo>
                    <a:pt x="3399" y="1217"/>
                    <a:pt x="3627" y="899"/>
                    <a:pt x="3757" y="551"/>
                  </a:cubicBezTo>
                  <a:cubicBezTo>
                    <a:pt x="3808" y="401"/>
                    <a:pt x="3833" y="242"/>
                    <a:pt x="3829" y="84"/>
                  </a:cubicBezTo>
                  <a:cubicBezTo>
                    <a:pt x="3830" y="29"/>
                    <a:pt x="3788" y="1"/>
                    <a:pt x="37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64"/>
            <p:cNvSpPr/>
            <p:nvPr/>
          </p:nvSpPr>
          <p:spPr>
            <a:xfrm>
              <a:off x="2979934" y="3400719"/>
              <a:ext cx="131657" cy="150988"/>
            </a:xfrm>
            <a:custGeom>
              <a:avLst/>
              <a:gdLst/>
              <a:ahLst/>
              <a:cxnLst/>
              <a:rect l="l" t="t" r="r" b="b"/>
              <a:pathLst>
                <a:path w="3419" h="3921" extrusionOk="0">
                  <a:moveTo>
                    <a:pt x="1915" y="0"/>
                  </a:moveTo>
                  <a:cubicBezTo>
                    <a:pt x="1643" y="0"/>
                    <a:pt x="1374" y="71"/>
                    <a:pt x="1136" y="208"/>
                  </a:cubicBezTo>
                  <a:cubicBezTo>
                    <a:pt x="401" y="593"/>
                    <a:pt x="0" y="1471"/>
                    <a:pt x="126" y="2282"/>
                  </a:cubicBezTo>
                  <a:cubicBezTo>
                    <a:pt x="189" y="2607"/>
                    <a:pt x="311" y="2918"/>
                    <a:pt x="484" y="3199"/>
                  </a:cubicBezTo>
                  <a:cubicBezTo>
                    <a:pt x="685" y="3481"/>
                    <a:pt x="961" y="3712"/>
                    <a:pt x="1286" y="3831"/>
                  </a:cubicBezTo>
                  <a:cubicBezTo>
                    <a:pt x="1424" y="3890"/>
                    <a:pt x="1574" y="3920"/>
                    <a:pt x="1725" y="3920"/>
                  </a:cubicBezTo>
                  <a:cubicBezTo>
                    <a:pt x="1751" y="3920"/>
                    <a:pt x="1778" y="3919"/>
                    <a:pt x="1804" y="3917"/>
                  </a:cubicBezTo>
                  <a:cubicBezTo>
                    <a:pt x="1911" y="3907"/>
                    <a:pt x="2393" y="3841"/>
                    <a:pt x="2292" y="3666"/>
                  </a:cubicBezTo>
                  <a:cubicBezTo>
                    <a:pt x="2274" y="3642"/>
                    <a:pt x="2254" y="3633"/>
                    <a:pt x="2233" y="3633"/>
                  </a:cubicBezTo>
                  <a:cubicBezTo>
                    <a:pt x="2193" y="3633"/>
                    <a:pt x="2151" y="3664"/>
                    <a:pt x="2115" y="3683"/>
                  </a:cubicBezTo>
                  <a:cubicBezTo>
                    <a:pt x="1987" y="3733"/>
                    <a:pt x="1851" y="3758"/>
                    <a:pt x="1715" y="3758"/>
                  </a:cubicBezTo>
                  <a:cubicBezTo>
                    <a:pt x="1688" y="3758"/>
                    <a:pt x="1661" y="3757"/>
                    <a:pt x="1634" y="3755"/>
                  </a:cubicBezTo>
                  <a:cubicBezTo>
                    <a:pt x="1204" y="3697"/>
                    <a:pt x="825" y="3422"/>
                    <a:pt x="588" y="3064"/>
                  </a:cubicBezTo>
                  <a:cubicBezTo>
                    <a:pt x="459" y="2833"/>
                    <a:pt x="360" y="2584"/>
                    <a:pt x="298" y="2325"/>
                  </a:cubicBezTo>
                  <a:cubicBezTo>
                    <a:pt x="235" y="2019"/>
                    <a:pt x="270" y="1696"/>
                    <a:pt x="356" y="1397"/>
                  </a:cubicBezTo>
                  <a:cubicBezTo>
                    <a:pt x="440" y="1120"/>
                    <a:pt x="601" y="873"/>
                    <a:pt x="794" y="661"/>
                  </a:cubicBezTo>
                  <a:cubicBezTo>
                    <a:pt x="1094" y="361"/>
                    <a:pt x="1502" y="160"/>
                    <a:pt x="1926" y="160"/>
                  </a:cubicBezTo>
                  <a:cubicBezTo>
                    <a:pt x="1997" y="160"/>
                    <a:pt x="2068" y="166"/>
                    <a:pt x="2140" y="177"/>
                  </a:cubicBezTo>
                  <a:cubicBezTo>
                    <a:pt x="2347" y="194"/>
                    <a:pt x="2524" y="290"/>
                    <a:pt x="2693" y="410"/>
                  </a:cubicBezTo>
                  <a:cubicBezTo>
                    <a:pt x="2845" y="519"/>
                    <a:pt x="2998" y="634"/>
                    <a:pt x="3090" y="799"/>
                  </a:cubicBezTo>
                  <a:cubicBezTo>
                    <a:pt x="3139" y="883"/>
                    <a:pt x="3179" y="971"/>
                    <a:pt x="3209" y="1064"/>
                  </a:cubicBezTo>
                  <a:cubicBezTo>
                    <a:pt x="3226" y="1099"/>
                    <a:pt x="3234" y="1146"/>
                    <a:pt x="3269" y="1169"/>
                  </a:cubicBezTo>
                  <a:cubicBezTo>
                    <a:pt x="3283" y="1177"/>
                    <a:pt x="3298" y="1181"/>
                    <a:pt x="3312" y="1181"/>
                  </a:cubicBezTo>
                  <a:cubicBezTo>
                    <a:pt x="3372" y="1181"/>
                    <a:pt x="3419" y="1112"/>
                    <a:pt x="3380" y="1054"/>
                  </a:cubicBezTo>
                  <a:cubicBezTo>
                    <a:pt x="3236" y="609"/>
                    <a:pt x="3010" y="408"/>
                    <a:pt x="2615" y="169"/>
                  </a:cubicBezTo>
                  <a:cubicBezTo>
                    <a:pt x="2467" y="81"/>
                    <a:pt x="2300" y="27"/>
                    <a:pt x="2129" y="15"/>
                  </a:cubicBezTo>
                  <a:cubicBezTo>
                    <a:pt x="2058" y="5"/>
                    <a:pt x="1987" y="0"/>
                    <a:pt x="19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64"/>
            <p:cNvSpPr/>
            <p:nvPr/>
          </p:nvSpPr>
          <p:spPr>
            <a:xfrm>
              <a:off x="3071006" y="3505076"/>
              <a:ext cx="9011" cy="10590"/>
            </a:xfrm>
            <a:custGeom>
              <a:avLst/>
              <a:gdLst/>
              <a:ahLst/>
              <a:cxnLst/>
              <a:rect l="l" t="t" r="r" b="b"/>
              <a:pathLst>
                <a:path w="234" h="275" extrusionOk="0">
                  <a:moveTo>
                    <a:pt x="124" y="1"/>
                  </a:moveTo>
                  <a:cubicBezTo>
                    <a:pt x="93" y="1"/>
                    <a:pt x="63" y="19"/>
                    <a:pt x="48" y="49"/>
                  </a:cubicBezTo>
                  <a:cubicBezTo>
                    <a:pt x="28" y="101"/>
                    <a:pt x="1" y="166"/>
                    <a:pt x="19" y="222"/>
                  </a:cubicBezTo>
                  <a:cubicBezTo>
                    <a:pt x="33" y="259"/>
                    <a:pt x="62" y="275"/>
                    <a:pt x="93" y="275"/>
                  </a:cubicBezTo>
                  <a:cubicBezTo>
                    <a:pt x="139" y="275"/>
                    <a:pt x="186" y="238"/>
                    <a:pt x="176" y="181"/>
                  </a:cubicBezTo>
                  <a:cubicBezTo>
                    <a:pt x="190" y="121"/>
                    <a:pt x="233" y="47"/>
                    <a:pt x="157" y="8"/>
                  </a:cubicBezTo>
                  <a:cubicBezTo>
                    <a:pt x="146" y="3"/>
                    <a:pt x="135" y="1"/>
                    <a:pt x="1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64"/>
            <p:cNvSpPr/>
            <p:nvPr/>
          </p:nvSpPr>
          <p:spPr>
            <a:xfrm>
              <a:off x="3047362" y="3635464"/>
              <a:ext cx="29420" cy="11437"/>
            </a:xfrm>
            <a:custGeom>
              <a:avLst/>
              <a:gdLst/>
              <a:ahLst/>
              <a:cxnLst/>
              <a:rect l="l" t="t" r="r" b="b"/>
              <a:pathLst>
                <a:path w="764" h="297" extrusionOk="0">
                  <a:moveTo>
                    <a:pt x="108" y="1"/>
                  </a:moveTo>
                  <a:cubicBezTo>
                    <a:pt x="53" y="1"/>
                    <a:pt x="1" y="61"/>
                    <a:pt x="37" y="123"/>
                  </a:cubicBezTo>
                  <a:cubicBezTo>
                    <a:pt x="62" y="173"/>
                    <a:pt x="121" y="193"/>
                    <a:pt x="171" y="208"/>
                  </a:cubicBezTo>
                  <a:cubicBezTo>
                    <a:pt x="325" y="247"/>
                    <a:pt x="483" y="276"/>
                    <a:pt x="642" y="296"/>
                  </a:cubicBezTo>
                  <a:cubicBezTo>
                    <a:pt x="645" y="297"/>
                    <a:pt x="648" y="297"/>
                    <a:pt x="651" y="297"/>
                  </a:cubicBezTo>
                  <a:cubicBezTo>
                    <a:pt x="748" y="297"/>
                    <a:pt x="764" y="150"/>
                    <a:pt x="662" y="136"/>
                  </a:cubicBezTo>
                  <a:cubicBezTo>
                    <a:pt x="506" y="115"/>
                    <a:pt x="352" y="86"/>
                    <a:pt x="199" y="47"/>
                  </a:cubicBezTo>
                  <a:cubicBezTo>
                    <a:pt x="191" y="43"/>
                    <a:pt x="181" y="41"/>
                    <a:pt x="173" y="37"/>
                  </a:cubicBezTo>
                  <a:cubicBezTo>
                    <a:pt x="155" y="11"/>
                    <a:pt x="131" y="1"/>
                    <a:pt x="1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64"/>
            <p:cNvSpPr/>
            <p:nvPr/>
          </p:nvSpPr>
          <p:spPr>
            <a:xfrm>
              <a:off x="3096845" y="3646477"/>
              <a:ext cx="80288" cy="27648"/>
            </a:xfrm>
            <a:custGeom>
              <a:avLst/>
              <a:gdLst/>
              <a:ahLst/>
              <a:cxnLst/>
              <a:rect l="l" t="t" r="r" b="b"/>
              <a:pathLst>
                <a:path w="2085" h="718" extrusionOk="0">
                  <a:moveTo>
                    <a:pt x="87" y="0"/>
                  </a:moveTo>
                  <a:cubicBezTo>
                    <a:pt x="59" y="0"/>
                    <a:pt x="34" y="12"/>
                    <a:pt x="17" y="49"/>
                  </a:cubicBezTo>
                  <a:cubicBezTo>
                    <a:pt x="1" y="90"/>
                    <a:pt x="21" y="138"/>
                    <a:pt x="62" y="154"/>
                  </a:cubicBezTo>
                  <a:cubicBezTo>
                    <a:pt x="447" y="284"/>
                    <a:pt x="832" y="411"/>
                    <a:pt x="1214" y="545"/>
                  </a:cubicBezTo>
                  <a:cubicBezTo>
                    <a:pt x="1453" y="623"/>
                    <a:pt x="1720" y="708"/>
                    <a:pt x="1978" y="718"/>
                  </a:cubicBezTo>
                  <a:cubicBezTo>
                    <a:pt x="2085" y="714"/>
                    <a:pt x="2083" y="560"/>
                    <a:pt x="1976" y="555"/>
                  </a:cubicBezTo>
                  <a:cubicBezTo>
                    <a:pt x="1741" y="545"/>
                    <a:pt x="1525" y="475"/>
                    <a:pt x="1299" y="403"/>
                  </a:cubicBezTo>
                  <a:cubicBezTo>
                    <a:pt x="928" y="276"/>
                    <a:pt x="558" y="144"/>
                    <a:pt x="184" y="29"/>
                  </a:cubicBezTo>
                  <a:cubicBezTo>
                    <a:pt x="152" y="16"/>
                    <a:pt x="118" y="0"/>
                    <a:pt x="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64"/>
            <p:cNvSpPr/>
            <p:nvPr/>
          </p:nvSpPr>
          <p:spPr>
            <a:xfrm>
              <a:off x="3212023" y="3174638"/>
              <a:ext cx="199469" cy="74512"/>
            </a:xfrm>
            <a:custGeom>
              <a:avLst/>
              <a:gdLst/>
              <a:ahLst/>
              <a:cxnLst/>
              <a:rect l="l" t="t" r="r" b="b"/>
              <a:pathLst>
                <a:path w="5180" h="1935" extrusionOk="0">
                  <a:moveTo>
                    <a:pt x="850" y="0"/>
                  </a:moveTo>
                  <a:cubicBezTo>
                    <a:pt x="735" y="0"/>
                    <a:pt x="622" y="13"/>
                    <a:pt x="515" y="43"/>
                  </a:cubicBezTo>
                  <a:cubicBezTo>
                    <a:pt x="429" y="68"/>
                    <a:pt x="346" y="103"/>
                    <a:pt x="272" y="152"/>
                  </a:cubicBezTo>
                  <a:cubicBezTo>
                    <a:pt x="192" y="206"/>
                    <a:pt x="1" y="356"/>
                    <a:pt x="157" y="430"/>
                  </a:cubicBezTo>
                  <a:cubicBezTo>
                    <a:pt x="164" y="432"/>
                    <a:pt x="171" y="433"/>
                    <a:pt x="178" y="433"/>
                  </a:cubicBezTo>
                  <a:cubicBezTo>
                    <a:pt x="212" y="433"/>
                    <a:pt x="244" y="413"/>
                    <a:pt x="256" y="379"/>
                  </a:cubicBezTo>
                  <a:cubicBezTo>
                    <a:pt x="410" y="212"/>
                    <a:pt x="620" y="161"/>
                    <a:pt x="837" y="161"/>
                  </a:cubicBezTo>
                  <a:cubicBezTo>
                    <a:pt x="999" y="161"/>
                    <a:pt x="1164" y="189"/>
                    <a:pt x="1313" y="220"/>
                  </a:cubicBezTo>
                  <a:cubicBezTo>
                    <a:pt x="2167" y="412"/>
                    <a:pt x="3006" y="669"/>
                    <a:pt x="3788" y="1066"/>
                  </a:cubicBezTo>
                  <a:cubicBezTo>
                    <a:pt x="4233" y="1294"/>
                    <a:pt x="4613" y="1619"/>
                    <a:pt x="5012" y="1915"/>
                  </a:cubicBezTo>
                  <a:cubicBezTo>
                    <a:pt x="5030" y="1929"/>
                    <a:pt x="5047" y="1934"/>
                    <a:pt x="5064" y="1934"/>
                  </a:cubicBezTo>
                  <a:cubicBezTo>
                    <a:pt x="5130" y="1934"/>
                    <a:pt x="5179" y="1844"/>
                    <a:pt x="5115" y="1790"/>
                  </a:cubicBezTo>
                  <a:cubicBezTo>
                    <a:pt x="5012" y="1710"/>
                    <a:pt x="4907" y="1631"/>
                    <a:pt x="4804" y="1553"/>
                  </a:cubicBezTo>
                  <a:cubicBezTo>
                    <a:pt x="4535" y="1348"/>
                    <a:pt x="4265" y="1140"/>
                    <a:pt x="3967" y="979"/>
                  </a:cubicBezTo>
                  <a:cubicBezTo>
                    <a:pt x="3360" y="656"/>
                    <a:pt x="2708" y="416"/>
                    <a:pt x="2044" y="237"/>
                  </a:cubicBezTo>
                  <a:cubicBezTo>
                    <a:pt x="1678" y="151"/>
                    <a:pt x="1248" y="0"/>
                    <a:pt x="8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64"/>
            <p:cNvSpPr/>
            <p:nvPr/>
          </p:nvSpPr>
          <p:spPr>
            <a:xfrm>
              <a:off x="3376107" y="3221387"/>
              <a:ext cx="448420" cy="277524"/>
            </a:xfrm>
            <a:custGeom>
              <a:avLst/>
              <a:gdLst/>
              <a:ahLst/>
              <a:cxnLst/>
              <a:rect l="l" t="t" r="r" b="b"/>
              <a:pathLst>
                <a:path w="11645" h="7207" extrusionOk="0">
                  <a:moveTo>
                    <a:pt x="117" y="0"/>
                  </a:moveTo>
                  <a:cubicBezTo>
                    <a:pt x="40" y="0"/>
                    <a:pt x="0" y="118"/>
                    <a:pt x="87" y="156"/>
                  </a:cubicBezTo>
                  <a:cubicBezTo>
                    <a:pt x="650" y="327"/>
                    <a:pt x="1218" y="485"/>
                    <a:pt x="1790" y="621"/>
                  </a:cubicBezTo>
                  <a:cubicBezTo>
                    <a:pt x="2413" y="775"/>
                    <a:pt x="3049" y="872"/>
                    <a:pt x="3668" y="1041"/>
                  </a:cubicBezTo>
                  <a:cubicBezTo>
                    <a:pt x="4353" y="1242"/>
                    <a:pt x="5026" y="1485"/>
                    <a:pt x="5701" y="1720"/>
                  </a:cubicBezTo>
                  <a:cubicBezTo>
                    <a:pt x="6594" y="2018"/>
                    <a:pt x="7472" y="2368"/>
                    <a:pt x="8338" y="2748"/>
                  </a:cubicBezTo>
                  <a:cubicBezTo>
                    <a:pt x="8700" y="2913"/>
                    <a:pt x="9069" y="3080"/>
                    <a:pt x="9400" y="3304"/>
                  </a:cubicBezTo>
                  <a:cubicBezTo>
                    <a:pt x="9778" y="3590"/>
                    <a:pt x="10155" y="3904"/>
                    <a:pt x="10410" y="4310"/>
                  </a:cubicBezTo>
                  <a:cubicBezTo>
                    <a:pt x="10702" y="4803"/>
                    <a:pt x="11019" y="5303"/>
                    <a:pt x="11194" y="5855"/>
                  </a:cubicBezTo>
                  <a:cubicBezTo>
                    <a:pt x="11290" y="6122"/>
                    <a:pt x="11301" y="6412"/>
                    <a:pt x="11352" y="6690"/>
                  </a:cubicBezTo>
                  <a:cubicBezTo>
                    <a:pt x="11383" y="6844"/>
                    <a:pt x="11432" y="6992"/>
                    <a:pt x="11472" y="7145"/>
                  </a:cubicBezTo>
                  <a:cubicBezTo>
                    <a:pt x="11482" y="7188"/>
                    <a:pt x="11515" y="7206"/>
                    <a:pt x="11548" y="7206"/>
                  </a:cubicBezTo>
                  <a:cubicBezTo>
                    <a:pt x="11596" y="7206"/>
                    <a:pt x="11644" y="7167"/>
                    <a:pt x="11630" y="7106"/>
                  </a:cubicBezTo>
                  <a:cubicBezTo>
                    <a:pt x="11605" y="7015"/>
                    <a:pt x="11578" y="6922"/>
                    <a:pt x="11552" y="6830"/>
                  </a:cubicBezTo>
                  <a:cubicBezTo>
                    <a:pt x="11509" y="6671"/>
                    <a:pt x="11480" y="6507"/>
                    <a:pt x="11465" y="6342"/>
                  </a:cubicBezTo>
                  <a:cubicBezTo>
                    <a:pt x="11443" y="6112"/>
                    <a:pt x="11379" y="5886"/>
                    <a:pt x="11301" y="5668"/>
                  </a:cubicBezTo>
                  <a:cubicBezTo>
                    <a:pt x="11099" y="5126"/>
                    <a:pt x="10793" y="4629"/>
                    <a:pt x="10492" y="4139"/>
                  </a:cubicBezTo>
                  <a:cubicBezTo>
                    <a:pt x="10361" y="3941"/>
                    <a:pt x="10196" y="3769"/>
                    <a:pt x="10021" y="3608"/>
                  </a:cubicBezTo>
                  <a:cubicBezTo>
                    <a:pt x="9758" y="3363"/>
                    <a:pt x="9476" y="3135"/>
                    <a:pt x="9155" y="2966"/>
                  </a:cubicBezTo>
                  <a:cubicBezTo>
                    <a:pt x="8297" y="2516"/>
                    <a:pt x="7388" y="2166"/>
                    <a:pt x="6483" y="1823"/>
                  </a:cubicBezTo>
                  <a:cubicBezTo>
                    <a:pt x="5868" y="1602"/>
                    <a:pt x="5240" y="1384"/>
                    <a:pt x="4619" y="1175"/>
                  </a:cubicBezTo>
                  <a:cubicBezTo>
                    <a:pt x="4162" y="1022"/>
                    <a:pt x="3705" y="864"/>
                    <a:pt x="3232" y="765"/>
                  </a:cubicBezTo>
                  <a:cubicBezTo>
                    <a:pt x="2551" y="627"/>
                    <a:pt x="1872" y="485"/>
                    <a:pt x="1198" y="304"/>
                  </a:cubicBezTo>
                  <a:cubicBezTo>
                    <a:pt x="967" y="243"/>
                    <a:pt x="741" y="173"/>
                    <a:pt x="511" y="111"/>
                  </a:cubicBezTo>
                  <a:cubicBezTo>
                    <a:pt x="391" y="78"/>
                    <a:pt x="268" y="55"/>
                    <a:pt x="153" y="8"/>
                  </a:cubicBezTo>
                  <a:cubicBezTo>
                    <a:pt x="140" y="3"/>
                    <a:pt x="128" y="0"/>
                    <a:pt x="1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64"/>
            <p:cNvSpPr/>
            <p:nvPr/>
          </p:nvSpPr>
          <p:spPr>
            <a:xfrm>
              <a:off x="3032189" y="3599382"/>
              <a:ext cx="563480" cy="284840"/>
            </a:xfrm>
            <a:custGeom>
              <a:avLst/>
              <a:gdLst/>
              <a:ahLst/>
              <a:cxnLst/>
              <a:rect l="l" t="t" r="r" b="b"/>
              <a:pathLst>
                <a:path w="14633" h="7397" extrusionOk="0">
                  <a:moveTo>
                    <a:pt x="9583" y="1"/>
                  </a:moveTo>
                  <a:cubicBezTo>
                    <a:pt x="8870" y="1"/>
                    <a:pt x="8159" y="159"/>
                    <a:pt x="7462" y="332"/>
                  </a:cubicBezTo>
                  <a:cubicBezTo>
                    <a:pt x="6304" y="620"/>
                    <a:pt x="5179" y="1046"/>
                    <a:pt x="4107" y="1571"/>
                  </a:cubicBezTo>
                  <a:cubicBezTo>
                    <a:pt x="3336" y="1916"/>
                    <a:pt x="2579" y="2295"/>
                    <a:pt x="1854" y="2733"/>
                  </a:cubicBezTo>
                  <a:cubicBezTo>
                    <a:pt x="1412" y="2992"/>
                    <a:pt x="984" y="3286"/>
                    <a:pt x="643" y="3673"/>
                  </a:cubicBezTo>
                  <a:cubicBezTo>
                    <a:pt x="509" y="3844"/>
                    <a:pt x="386" y="4023"/>
                    <a:pt x="272" y="4210"/>
                  </a:cubicBezTo>
                  <a:cubicBezTo>
                    <a:pt x="124" y="4465"/>
                    <a:pt x="69" y="4761"/>
                    <a:pt x="38" y="5051"/>
                  </a:cubicBezTo>
                  <a:cubicBezTo>
                    <a:pt x="1" y="5409"/>
                    <a:pt x="54" y="5778"/>
                    <a:pt x="215" y="6101"/>
                  </a:cubicBezTo>
                  <a:cubicBezTo>
                    <a:pt x="328" y="6370"/>
                    <a:pt x="550" y="6570"/>
                    <a:pt x="779" y="6745"/>
                  </a:cubicBezTo>
                  <a:cubicBezTo>
                    <a:pt x="1075" y="6963"/>
                    <a:pt x="1433" y="7072"/>
                    <a:pt x="1785" y="7166"/>
                  </a:cubicBezTo>
                  <a:cubicBezTo>
                    <a:pt x="2437" y="7344"/>
                    <a:pt x="3113" y="7393"/>
                    <a:pt x="3787" y="7393"/>
                  </a:cubicBezTo>
                  <a:cubicBezTo>
                    <a:pt x="3871" y="7393"/>
                    <a:pt x="3955" y="7392"/>
                    <a:pt x="4039" y="7391"/>
                  </a:cubicBezTo>
                  <a:cubicBezTo>
                    <a:pt x="4164" y="7395"/>
                    <a:pt x="4288" y="7397"/>
                    <a:pt x="4413" y="7397"/>
                  </a:cubicBezTo>
                  <a:cubicBezTo>
                    <a:pt x="5505" y="7397"/>
                    <a:pt x="6594" y="7238"/>
                    <a:pt x="7656" y="6985"/>
                  </a:cubicBezTo>
                  <a:cubicBezTo>
                    <a:pt x="8849" y="6724"/>
                    <a:pt x="9999" y="6310"/>
                    <a:pt x="11112" y="5815"/>
                  </a:cubicBezTo>
                  <a:cubicBezTo>
                    <a:pt x="11655" y="5572"/>
                    <a:pt x="12171" y="5276"/>
                    <a:pt x="12700" y="5004"/>
                  </a:cubicBezTo>
                  <a:cubicBezTo>
                    <a:pt x="13066" y="4835"/>
                    <a:pt x="13439" y="4638"/>
                    <a:pt x="13842" y="4589"/>
                  </a:cubicBezTo>
                  <a:cubicBezTo>
                    <a:pt x="13861" y="4586"/>
                    <a:pt x="13879" y="4585"/>
                    <a:pt x="13897" y="4585"/>
                  </a:cubicBezTo>
                  <a:cubicBezTo>
                    <a:pt x="14116" y="4585"/>
                    <a:pt x="14305" y="4738"/>
                    <a:pt x="14459" y="4881"/>
                  </a:cubicBezTo>
                  <a:cubicBezTo>
                    <a:pt x="14477" y="4899"/>
                    <a:pt x="14497" y="4907"/>
                    <a:pt x="14516" y="4907"/>
                  </a:cubicBezTo>
                  <a:cubicBezTo>
                    <a:pt x="14579" y="4907"/>
                    <a:pt x="14633" y="4826"/>
                    <a:pt x="14574" y="4768"/>
                  </a:cubicBezTo>
                  <a:cubicBezTo>
                    <a:pt x="14564" y="4757"/>
                    <a:pt x="14554" y="4747"/>
                    <a:pt x="14543" y="4739"/>
                  </a:cubicBezTo>
                  <a:cubicBezTo>
                    <a:pt x="14441" y="4642"/>
                    <a:pt x="14323" y="4560"/>
                    <a:pt x="14198" y="4494"/>
                  </a:cubicBezTo>
                  <a:cubicBezTo>
                    <a:pt x="14107" y="4446"/>
                    <a:pt x="14003" y="4426"/>
                    <a:pt x="13893" y="4426"/>
                  </a:cubicBezTo>
                  <a:cubicBezTo>
                    <a:pt x="13485" y="4426"/>
                    <a:pt x="12985" y="4699"/>
                    <a:pt x="12661" y="4844"/>
                  </a:cubicBezTo>
                  <a:cubicBezTo>
                    <a:pt x="12260" y="5043"/>
                    <a:pt x="11871" y="5270"/>
                    <a:pt x="11468" y="5467"/>
                  </a:cubicBezTo>
                  <a:cubicBezTo>
                    <a:pt x="10836" y="5780"/>
                    <a:pt x="10176" y="6041"/>
                    <a:pt x="9514" y="6284"/>
                  </a:cubicBezTo>
                  <a:cubicBezTo>
                    <a:pt x="8765" y="6553"/>
                    <a:pt x="7993" y="6749"/>
                    <a:pt x="7218" y="6919"/>
                  </a:cubicBezTo>
                  <a:cubicBezTo>
                    <a:pt x="6459" y="7074"/>
                    <a:pt x="5697" y="7195"/>
                    <a:pt x="4922" y="7222"/>
                  </a:cubicBezTo>
                  <a:cubicBezTo>
                    <a:pt x="4763" y="7233"/>
                    <a:pt x="4603" y="7236"/>
                    <a:pt x="4444" y="7236"/>
                  </a:cubicBezTo>
                  <a:cubicBezTo>
                    <a:pt x="4297" y="7236"/>
                    <a:pt x="4149" y="7233"/>
                    <a:pt x="4002" y="7230"/>
                  </a:cubicBezTo>
                  <a:cubicBezTo>
                    <a:pt x="3934" y="7229"/>
                    <a:pt x="3866" y="7229"/>
                    <a:pt x="3797" y="7229"/>
                  </a:cubicBezTo>
                  <a:cubicBezTo>
                    <a:pt x="3752" y="7229"/>
                    <a:pt x="3707" y="7229"/>
                    <a:pt x="3663" y="7229"/>
                  </a:cubicBezTo>
                  <a:cubicBezTo>
                    <a:pt x="3478" y="7229"/>
                    <a:pt x="3293" y="7228"/>
                    <a:pt x="3109" y="7214"/>
                  </a:cubicBezTo>
                  <a:cubicBezTo>
                    <a:pt x="2424" y="7160"/>
                    <a:pt x="1733" y="7049"/>
                    <a:pt x="1104" y="6753"/>
                  </a:cubicBezTo>
                  <a:cubicBezTo>
                    <a:pt x="962" y="6681"/>
                    <a:pt x="830" y="6590"/>
                    <a:pt x="713" y="6483"/>
                  </a:cubicBezTo>
                  <a:cubicBezTo>
                    <a:pt x="589" y="6372"/>
                    <a:pt x="453" y="6236"/>
                    <a:pt x="384" y="6078"/>
                  </a:cubicBezTo>
                  <a:cubicBezTo>
                    <a:pt x="133" y="5605"/>
                    <a:pt x="149" y="5037"/>
                    <a:pt x="303" y="4535"/>
                  </a:cubicBezTo>
                  <a:cubicBezTo>
                    <a:pt x="369" y="4336"/>
                    <a:pt x="493" y="4165"/>
                    <a:pt x="608" y="3992"/>
                  </a:cubicBezTo>
                  <a:cubicBezTo>
                    <a:pt x="838" y="3640"/>
                    <a:pt x="1186" y="3365"/>
                    <a:pt x="1529" y="3126"/>
                  </a:cubicBezTo>
                  <a:cubicBezTo>
                    <a:pt x="2147" y="2727"/>
                    <a:pt x="2797" y="2377"/>
                    <a:pt x="3455" y="2050"/>
                  </a:cubicBezTo>
                  <a:cubicBezTo>
                    <a:pt x="3858" y="1863"/>
                    <a:pt x="4268" y="1673"/>
                    <a:pt x="4669" y="1482"/>
                  </a:cubicBezTo>
                  <a:cubicBezTo>
                    <a:pt x="5821" y="966"/>
                    <a:pt x="7024" y="565"/>
                    <a:pt x="8263" y="316"/>
                  </a:cubicBezTo>
                  <a:cubicBezTo>
                    <a:pt x="8688" y="220"/>
                    <a:pt x="9125" y="163"/>
                    <a:pt x="9560" y="163"/>
                  </a:cubicBezTo>
                  <a:cubicBezTo>
                    <a:pt x="9885" y="163"/>
                    <a:pt x="10209" y="195"/>
                    <a:pt x="10528" y="266"/>
                  </a:cubicBezTo>
                  <a:cubicBezTo>
                    <a:pt x="10968" y="357"/>
                    <a:pt x="11414" y="482"/>
                    <a:pt x="11791" y="737"/>
                  </a:cubicBezTo>
                  <a:cubicBezTo>
                    <a:pt x="12060" y="923"/>
                    <a:pt x="12336" y="1139"/>
                    <a:pt x="12460" y="1453"/>
                  </a:cubicBezTo>
                  <a:cubicBezTo>
                    <a:pt x="12480" y="1509"/>
                    <a:pt x="12517" y="1569"/>
                    <a:pt x="12581" y="1577"/>
                  </a:cubicBezTo>
                  <a:cubicBezTo>
                    <a:pt x="12585" y="1577"/>
                    <a:pt x="12589" y="1578"/>
                    <a:pt x="12593" y="1578"/>
                  </a:cubicBezTo>
                  <a:cubicBezTo>
                    <a:pt x="12675" y="1578"/>
                    <a:pt x="12705" y="1458"/>
                    <a:pt x="12624" y="1422"/>
                  </a:cubicBezTo>
                  <a:cubicBezTo>
                    <a:pt x="12503" y="1104"/>
                    <a:pt x="12252" y="863"/>
                    <a:pt x="11978" y="670"/>
                  </a:cubicBezTo>
                  <a:cubicBezTo>
                    <a:pt x="11528" y="334"/>
                    <a:pt x="10972" y="182"/>
                    <a:pt x="10427" y="83"/>
                  </a:cubicBezTo>
                  <a:cubicBezTo>
                    <a:pt x="10146" y="25"/>
                    <a:pt x="9864" y="1"/>
                    <a:pt x="95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64"/>
            <p:cNvSpPr/>
            <p:nvPr/>
          </p:nvSpPr>
          <p:spPr>
            <a:xfrm>
              <a:off x="3587902" y="3781487"/>
              <a:ext cx="53718" cy="149140"/>
            </a:xfrm>
            <a:custGeom>
              <a:avLst/>
              <a:gdLst/>
              <a:ahLst/>
              <a:cxnLst/>
              <a:rect l="l" t="t" r="r" b="b"/>
              <a:pathLst>
                <a:path w="1395" h="3873" extrusionOk="0">
                  <a:moveTo>
                    <a:pt x="90" y="1"/>
                  </a:moveTo>
                  <a:cubicBezTo>
                    <a:pt x="46" y="1"/>
                    <a:pt x="1" y="35"/>
                    <a:pt x="8" y="92"/>
                  </a:cubicBezTo>
                  <a:cubicBezTo>
                    <a:pt x="28" y="195"/>
                    <a:pt x="100" y="273"/>
                    <a:pt x="150" y="362"/>
                  </a:cubicBezTo>
                  <a:cubicBezTo>
                    <a:pt x="232" y="508"/>
                    <a:pt x="294" y="666"/>
                    <a:pt x="331" y="829"/>
                  </a:cubicBezTo>
                  <a:cubicBezTo>
                    <a:pt x="405" y="1302"/>
                    <a:pt x="423" y="1787"/>
                    <a:pt x="349" y="2260"/>
                  </a:cubicBezTo>
                  <a:cubicBezTo>
                    <a:pt x="310" y="2542"/>
                    <a:pt x="267" y="2824"/>
                    <a:pt x="234" y="3106"/>
                  </a:cubicBezTo>
                  <a:cubicBezTo>
                    <a:pt x="213" y="3340"/>
                    <a:pt x="156" y="3768"/>
                    <a:pt x="431" y="3869"/>
                  </a:cubicBezTo>
                  <a:cubicBezTo>
                    <a:pt x="447" y="3872"/>
                    <a:pt x="462" y="3873"/>
                    <a:pt x="478" y="3873"/>
                  </a:cubicBezTo>
                  <a:cubicBezTo>
                    <a:pt x="632" y="3873"/>
                    <a:pt x="766" y="3747"/>
                    <a:pt x="880" y="3653"/>
                  </a:cubicBezTo>
                  <a:cubicBezTo>
                    <a:pt x="1133" y="3439"/>
                    <a:pt x="1279" y="3131"/>
                    <a:pt x="1343" y="2810"/>
                  </a:cubicBezTo>
                  <a:cubicBezTo>
                    <a:pt x="1359" y="2729"/>
                    <a:pt x="1376" y="2647"/>
                    <a:pt x="1390" y="2565"/>
                  </a:cubicBezTo>
                  <a:cubicBezTo>
                    <a:pt x="1394" y="2520"/>
                    <a:pt x="1363" y="2480"/>
                    <a:pt x="1320" y="2474"/>
                  </a:cubicBezTo>
                  <a:cubicBezTo>
                    <a:pt x="1316" y="2474"/>
                    <a:pt x="1312" y="2474"/>
                    <a:pt x="1309" y="2474"/>
                  </a:cubicBezTo>
                  <a:cubicBezTo>
                    <a:pt x="1208" y="2474"/>
                    <a:pt x="1227" y="2609"/>
                    <a:pt x="1203" y="2680"/>
                  </a:cubicBezTo>
                  <a:cubicBezTo>
                    <a:pt x="1151" y="2933"/>
                    <a:pt x="1077" y="3209"/>
                    <a:pt x="894" y="3404"/>
                  </a:cubicBezTo>
                  <a:cubicBezTo>
                    <a:pt x="779" y="3523"/>
                    <a:pt x="660" y="3659"/>
                    <a:pt x="497" y="3711"/>
                  </a:cubicBezTo>
                  <a:cubicBezTo>
                    <a:pt x="497" y="3711"/>
                    <a:pt x="496" y="3711"/>
                    <a:pt x="496" y="3711"/>
                  </a:cubicBezTo>
                  <a:cubicBezTo>
                    <a:pt x="359" y="3711"/>
                    <a:pt x="376" y="3383"/>
                    <a:pt x="380" y="3283"/>
                  </a:cubicBezTo>
                  <a:cubicBezTo>
                    <a:pt x="417" y="2777"/>
                    <a:pt x="542" y="2264"/>
                    <a:pt x="557" y="1754"/>
                  </a:cubicBezTo>
                  <a:cubicBezTo>
                    <a:pt x="549" y="1349"/>
                    <a:pt x="557" y="929"/>
                    <a:pt x="413" y="543"/>
                  </a:cubicBezTo>
                  <a:cubicBezTo>
                    <a:pt x="357" y="372"/>
                    <a:pt x="246" y="228"/>
                    <a:pt x="168" y="69"/>
                  </a:cubicBezTo>
                  <a:cubicBezTo>
                    <a:pt x="160" y="22"/>
                    <a:pt x="125" y="1"/>
                    <a:pt x="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64"/>
            <p:cNvSpPr/>
            <p:nvPr/>
          </p:nvSpPr>
          <p:spPr>
            <a:xfrm>
              <a:off x="3628914" y="3870710"/>
              <a:ext cx="32731" cy="40048"/>
            </a:xfrm>
            <a:custGeom>
              <a:avLst/>
              <a:gdLst/>
              <a:ahLst/>
              <a:cxnLst/>
              <a:rect l="l" t="t" r="r" b="b"/>
              <a:pathLst>
                <a:path w="850" h="1040" extrusionOk="0">
                  <a:moveTo>
                    <a:pt x="764" y="1"/>
                  </a:moveTo>
                  <a:cubicBezTo>
                    <a:pt x="713" y="1"/>
                    <a:pt x="683" y="51"/>
                    <a:pt x="687" y="100"/>
                  </a:cubicBezTo>
                  <a:cubicBezTo>
                    <a:pt x="683" y="153"/>
                    <a:pt x="677" y="205"/>
                    <a:pt x="667" y="256"/>
                  </a:cubicBezTo>
                  <a:cubicBezTo>
                    <a:pt x="627" y="443"/>
                    <a:pt x="555" y="630"/>
                    <a:pt x="405" y="756"/>
                  </a:cubicBezTo>
                  <a:cubicBezTo>
                    <a:pt x="342" y="803"/>
                    <a:pt x="275" y="878"/>
                    <a:pt x="191" y="878"/>
                  </a:cubicBezTo>
                  <a:cubicBezTo>
                    <a:pt x="188" y="878"/>
                    <a:pt x="184" y="878"/>
                    <a:pt x="181" y="877"/>
                  </a:cubicBezTo>
                  <a:cubicBezTo>
                    <a:pt x="160" y="873"/>
                    <a:pt x="148" y="855"/>
                    <a:pt x="125" y="855"/>
                  </a:cubicBezTo>
                  <a:cubicBezTo>
                    <a:pt x="122" y="854"/>
                    <a:pt x="119" y="854"/>
                    <a:pt x="117" y="854"/>
                  </a:cubicBezTo>
                  <a:cubicBezTo>
                    <a:pt x="17" y="854"/>
                    <a:pt x="1" y="987"/>
                    <a:pt x="95" y="1019"/>
                  </a:cubicBezTo>
                  <a:cubicBezTo>
                    <a:pt x="126" y="1033"/>
                    <a:pt x="158" y="1039"/>
                    <a:pt x="191" y="1039"/>
                  </a:cubicBezTo>
                  <a:cubicBezTo>
                    <a:pt x="413" y="1039"/>
                    <a:pt x="661" y="755"/>
                    <a:pt x="732" y="579"/>
                  </a:cubicBezTo>
                  <a:cubicBezTo>
                    <a:pt x="765" y="505"/>
                    <a:pt x="790" y="427"/>
                    <a:pt x="811" y="349"/>
                  </a:cubicBezTo>
                  <a:cubicBezTo>
                    <a:pt x="831" y="260"/>
                    <a:pt x="843" y="170"/>
                    <a:pt x="850" y="81"/>
                  </a:cubicBezTo>
                  <a:cubicBezTo>
                    <a:pt x="848" y="36"/>
                    <a:pt x="813" y="1"/>
                    <a:pt x="767" y="1"/>
                  </a:cubicBezTo>
                  <a:cubicBezTo>
                    <a:pt x="766" y="1"/>
                    <a:pt x="765" y="1"/>
                    <a:pt x="7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64"/>
            <p:cNvSpPr/>
            <p:nvPr/>
          </p:nvSpPr>
          <p:spPr>
            <a:xfrm>
              <a:off x="3646165" y="3859388"/>
              <a:ext cx="30690" cy="41973"/>
            </a:xfrm>
            <a:custGeom>
              <a:avLst/>
              <a:gdLst/>
              <a:ahLst/>
              <a:cxnLst/>
              <a:rect l="l" t="t" r="r" b="b"/>
              <a:pathLst>
                <a:path w="797" h="1090" extrusionOk="0">
                  <a:moveTo>
                    <a:pt x="716" y="1"/>
                  </a:moveTo>
                  <a:cubicBezTo>
                    <a:pt x="618" y="5"/>
                    <a:pt x="636" y="112"/>
                    <a:pt x="632" y="180"/>
                  </a:cubicBezTo>
                  <a:cubicBezTo>
                    <a:pt x="622" y="357"/>
                    <a:pt x="564" y="527"/>
                    <a:pt x="465" y="673"/>
                  </a:cubicBezTo>
                  <a:cubicBezTo>
                    <a:pt x="383" y="805"/>
                    <a:pt x="251" y="898"/>
                    <a:pt x="99" y="929"/>
                  </a:cubicBezTo>
                  <a:cubicBezTo>
                    <a:pt x="5" y="939"/>
                    <a:pt x="0" y="1075"/>
                    <a:pt x="97" y="1089"/>
                  </a:cubicBezTo>
                  <a:cubicBezTo>
                    <a:pt x="395" y="1062"/>
                    <a:pt x="605" y="813"/>
                    <a:pt x="714" y="548"/>
                  </a:cubicBezTo>
                  <a:cubicBezTo>
                    <a:pt x="778" y="402"/>
                    <a:pt x="795" y="241"/>
                    <a:pt x="797" y="81"/>
                  </a:cubicBezTo>
                  <a:cubicBezTo>
                    <a:pt x="797" y="38"/>
                    <a:pt x="760" y="1"/>
                    <a:pt x="7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64"/>
            <p:cNvSpPr/>
            <p:nvPr/>
          </p:nvSpPr>
          <p:spPr>
            <a:xfrm>
              <a:off x="3258425" y="3629649"/>
              <a:ext cx="455813" cy="249606"/>
            </a:xfrm>
            <a:custGeom>
              <a:avLst/>
              <a:gdLst/>
              <a:ahLst/>
              <a:cxnLst/>
              <a:rect l="l" t="t" r="r" b="b"/>
              <a:pathLst>
                <a:path w="11837" h="6482" extrusionOk="0">
                  <a:moveTo>
                    <a:pt x="10443" y="1"/>
                  </a:moveTo>
                  <a:cubicBezTo>
                    <a:pt x="10158" y="1"/>
                    <a:pt x="9873" y="44"/>
                    <a:pt x="9594" y="102"/>
                  </a:cubicBezTo>
                  <a:cubicBezTo>
                    <a:pt x="9043" y="204"/>
                    <a:pt x="8502" y="330"/>
                    <a:pt x="7953" y="437"/>
                  </a:cubicBezTo>
                  <a:cubicBezTo>
                    <a:pt x="7449" y="513"/>
                    <a:pt x="6938" y="564"/>
                    <a:pt x="6434" y="655"/>
                  </a:cubicBezTo>
                  <a:cubicBezTo>
                    <a:pt x="5976" y="739"/>
                    <a:pt x="5513" y="807"/>
                    <a:pt x="5050" y="877"/>
                  </a:cubicBezTo>
                  <a:cubicBezTo>
                    <a:pt x="4344" y="988"/>
                    <a:pt x="3647" y="1153"/>
                    <a:pt x="2949" y="1307"/>
                  </a:cubicBezTo>
                  <a:cubicBezTo>
                    <a:pt x="2340" y="1418"/>
                    <a:pt x="1734" y="1554"/>
                    <a:pt x="1129" y="1690"/>
                  </a:cubicBezTo>
                  <a:cubicBezTo>
                    <a:pt x="781" y="1770"/>
                    <a:pt x="437" y="1863"/>
                    <a:pt x="98" y="1968"/>
                  </a:cubicBezTo>
                  <a:cubicBezTo>
                    <a:pt x="1" y="1992"/>
                    <a:pt x="28" y="2128"/>
                    <a:pt x="114" y="2128"/>
                  </a:cubicBezTo>
                  <a:cubicBezTo>
                    <a:pt x="122" y="2128"/>
                    <a:pt x="131" y="2127"/>
                    <a:pt x="141" y="2124"/>
                  </a:cubicBezTo>
                  <a:cubicBezTo>
                    <a:pt x="627" y="1970"/>
                    <a:pt x="1125" y="1852"/>
                    <a:pt x="1622" y="1745"/>
                  </a:cubicBezTo>
                  <a:cubicBezTo>
                    <a:pt x="2118" y="1628"/>
                    <a:pt x="2618" y="1538"/>
                    <a:pt x="3118" y="1437"/>
                  </a:cubicBezTo>
                  <a:cubicBezTo>
                    <a:pt x="3472" y="1359"/>
                    <a:pt x="3824" y="1276"/>
                    <a:pt x="4180" y="1202"/>
                  </a:cubicBezTo>
                  <a:cubicBezTo>
                    <a:pt x="4813" y="1071"/>
                    <a:pt x="5453" y="986"/>
                    <a:pt x="6091" y="881"/>
                  </a:cubicBezTo>
                  <a:cubicBezTo>
                    <a:pt x="6535" y="801"/>
                    <a:pt x="6982" y="727"/>
                    <a:pt x="7432" y="674"/>
                  </a:cubicBezTo>
                  <a:cubicBezTo>
                    <a:pt x="7913" y="620"/>
                    <a:pt x="8385" y="515"/>
                    <a:pt x="8856" y="412"/>
                  </a:cubicBezTo>
                  <a:cubicBezTo>
                    <a:pt x="9310" y="330"/>
                    <a:pt x="9761" y="213"/>
                    <a:pt x="10224" y="169"/>
                  </a:cubicBezTo>
                  <a:cubicBezTo>
                    <a:pt x="10310" y="167"/>
                    <a:pt x="10399" y="163"/>
                    <a:pt x="10489" y="163"/>
                  </a:cubicBezTo>
                  <a:cubicBezTo>
                    <a:pt x="10742" y="163"/>
                    <a:pt x="10998" y="193"/>
                    <a:pt x="11193" y="365"/>
                  </a:cubicBezTo>
                  <a:cubicBezTo>
                    <a:pt x="11386" y="552"/>
                    <a:pt x="11497" y="822"/>
                    <a:pt x="11524" y="1089"/>
                  </a:cubicBezTo>
                  <a:cubicBezTo>
                    <a:pt x="11542" y="1570"/>
                    <a:pt x="11347" y="2031"/>
                    <a:pt x="11226" y="2492"/>
                  </a:cubicBezTo>
                  <a:cubicBezTo>
                    <a:pt x="11088" y="3052"/>
                    <a:pt x="11006" y="3628"/>
                    <a:pt x="11010" y="4206"/>
                  </a:cubicBezTo>
                  <a:cubicBezTo>
                    <a:pt x="11008" y="4654"/>
                    <a:pt x="11065" y="5101"/>
                    <a:pt x="11038" y="5549"/>
                  </a:cubicBezTo>
                  <a:cubicBezTo>
                    <a:pt x="11030" y="5794"/>
                    <a:pt x="10915" y="6014"/>
                    <a:pt x="10792" y="6220"/>
                  </a:cubicBezTo>
                  <a:cubicBezTo>
                    <a:pt x="10755" y="6296"/>
                    <a:pt x="10627" y="6413"/>
                    <a:pt x="10744" y="6475"/>
                  </a:cubicBezTo>
                  <a:cubicBezTo>
                    <a:pt x="10757" y="6480"/>
                    <a:pt x="10768" y="6482"/>
                    <a:pt x="10779" y="6482"/>
                  </a:cubicBezTo>
                  <a:cubicBezTo>
                    <a:pt x="10848" y="6482"/>
                    <a:pt x="10872" y="6385"/>
                    <a:pt x="10911" y="6335"/>
                  </a:cubicBezTo>
                  <a:cubicBezTo>
                    <a:pt x="11211" y="5870"/>
                    <a:pt x="11222" y="5592"/>
                    <a:pt x="11201" y="5060"/>
                  </a:cubicBezTo>
                  <a:cubicBezTo>
                    <a:pt x="11180" y="4609"/>
                    <a:pt x="11154" y="4156"/>
                    <a:pt x="11187" y="3706"/>
                  </a:cubicBezTo>
                  <a:cubicBezTo>
                    <a:pt x="11232" y="3161"/>
                    <a:pt x="11339" y="2624"/>
                    <a:pt x="11507" y="2105"/>
                  </a:cubicBezTo>
                  <a:cubicBezTo>
                    <a:pt x="11695" y="1461"/>
                    <a:pt x="11837" y="898"/>
                    <a:pt x="11378" y="326"/>
                  </a:cubicBezTo>
                  <a:cubicBezTo>
                    <a:pt x="11195" y="106"/>
                    <a:pt x="10909" y="13"/>
                    <a:pt x="10629" y="7"/>
                  </a:cubicBezTo>
                  <a:cubicBezTo>
                    <a:pt x="10567" y="3"/>
                    <a:pt x="10505" y="1"/>
                    <a:pt x="104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64"/>
            <p:cNvSpPr/>
            <p:nvPr/>
          </p:nvSpPr>
          <p:spPr>
            <a:xfrm>
              <a:off x="3140513" y="3524638"/>
              <a:ext cx="31114" cy="145828"/>
            </a:xfrm>
            <a:custGeom>
              <a:avLst/>
              <a:gdLst/>
              <a:ahLst/>
              <a:cxnLst/>
              <a:rect l="l" t="t" r="r" b="b"/>
              <a:pathLst>
                <a:path w="808" h="3787" extrusionOk="0">
                  <a:moveTo>
                    <a:pt x="703" y="0"/>
                  </a:moveTo>
                  <a:cubicBezTo>
                    <a:pt x="675" y="0"/>
                    <a:pt x="647" y="15"/>
                    <a:pt x="632" y="49"/>
                  </a:cubicBezTo>
                  <a:cubicBezTo>
                    <a:pt x="593" y="140"/>
                    <a:pt x="556" y="228"/>
                    <a:pt x="521" y="319"/>
                  </a:cubicBezTo>
                  <a:cubicBezTo>
                    <a:pt x="228" y="1187"/>
                    <a:pt x="0" y="2119"/>
                    <a:pt x="140" y="3038"/>
                  </a:cubicBezTo>
                  <a:cubicBezTo>
                    <a:pt x="179" y="3291"/>
                    <a:pt x="239" y="3563"/>
                    <a:pt x="401" y="3769"/>
                  </a:cubicBezTo>
                  <a:cubicBezTo>
                    <a:pt x="417" y="3781"/>
                    <a:pt x="435" y="3786"/>
                    <a:pt x="454" y="3786"/>
                  </a:cubicBezTo>
                  <a:cubicBezTo>
                    <a:pt x="477" y="3786"/>
                    <a:pt x="500" y="3777"/>
                    <a:pt x="517" y="3758"/>
                  </a:cubicBezTo>
                  <a:cubicBezTo>
                    <a:pt x="551" y="3715"/>
                    <a:pt x="527" y="3664"/>
                    <a:pt x="496" y="3627"/>
                  </a:cubicBezTo>
                  <a:cubicBezTo>
                    <a:pt x="282" y="3257"/>
                    <a:pt x="257" y="2765"/>
                    <a:pt x="259" y="2345"/>
                  </a:cubicBezTo>
                  <a:cubicBezTo>
                    <a:pt x="290" y="1677"/>
                    <a:pt x="453" y="1022"/>
                    <a:pt x="667" y="391"/>
                  </a:cubicBezTo>
                  <a:cubicBezTo>
                    <a:pt x="704" y="298"/>
                    <a:pt x="741" y="206"/>
                    <a:pt x="780" y="115"/>
                  </a:cubicBezTo>
                  <a:cubicBezTo>
                    <a:pt x="808" y="51"/>
                    <a:pt x="755" y="0"/>
                    <a:pt x="7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64"/>
            <p:cNvSpPr/>
            <p:nvPr/>
          </p:nvSpPr>
          <p:spPr>
            <a:xfrm>
              <a:off x="3169240" y="3462679"/>
              <a:ext cx="28342" cy="47095"/>
            </a:xfrm>
            <a:custGeom>
              <a:avLst/>
              <a:gdLst/>
              <a:ahLst/>
              <a:cxnLst/>
              <a:rect l="l" t="t" r="r" b="b"/>
              <a:pathLst>
                <a:path w="736" h="1223" extrusionOk="0">
                  <a:moveTo>
                    <a:pt x="627" y="1"/>
                  </a:moveTo>
                  <a:cubicBezTo>
                    <a:pt x="603" y="1"/>
                    <a:pt x="578" y="12"/>
                    <a:pt x="560" y="39"/>
                  </a:cubicBezTo>
                  <a:cubicBezTo>
                    <a:pt x="398" y="311"/>
                    <a:pt x="256" y="597"/>
                    <a:pt x="139" y="891"/>
                  </a:cubicBezTo>
                  <a:cubicBezTo>
                    <a:pt x="116" y="977"/>
                    <a:pt x="1" y="1191"/>
                    <a:pt x="139" y="1222"/>
                  </a:cubicBezTo>
                  <a:cubicBezTo>
                    <a:pt x="143" y="1223"/>
                    <a:pt x="147" y="1223"/>
                    <a:pt x="151" y="1223"/>
                  </a:cubicBezTo>
                  <a:cubicBezTo>
                    <a:pt x="212" y="1223"/>
                    <a:pt x="238" y="1167"/>
                    <a:pt x="240" y="1113"/>
                  </a:cubicBezTo>
                  <a:cubicBezTo>
                    <a:pt x="275" y="971"/>
                    <a:pt x="336" y="837"/>
                    <a:pt x="394" y="704"/>
                  </a:cubicBezTo>
                  <a:cubicBezTo>
                    <a:pt x="486" y="506"/>
                    <a:pt x="587" y="313"/>
                    <a:pt x="698" y="124"/>
                  </a:cubicBezTo>
                  <a:cubicBezTo>
                    <a:pt x="735" y="59"/>
                    <a:pt x="682" y="1"/>
                    <a:pt x="6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64"/>
            <p:cNvSpPr/>
            <p:nvPr/>
          </p:nvSpPr>
          <p:spPr>
            <a:xfrm>
              <a:off x="3243869" y="3199861"/>
              <a:ext cx="97617" cy="115291"/>
            </a:xfrm>
            <a:custGeom>
              <a:avLst/>
              <a:gdLst/>
              <a:ahLst/>
              <a:cxnLst/>
              <a:rect l="l" t="t" r="r" b="b"/>
              <a:pathLst>
                <a:path w="2535" h="2994" extrusionOk="0">
                  <a:moveTo>
                    <a:pt x="2263" y="1"/>
                  </a:moveTo>
                  <a:cubicBezTo>
                    <a:pt x="1839" y="1"/>
                    <a:pt x="1416" y="503"/>
                    <a:pt x="1178" y="800"/>
                  </a:cubicBezTo>
                  <a:cubicBezTo>
                    <a:pt x="791" y="1281"/>
                    <a:pt x="488" y="1824"/>
                    <a:pt x="239" y="2388"/>
                  </a:cubicBezTo>
                  <a:cubicBezTo>
                    <a:pt x="165" y="2552"/>
                    <a:pt x="91" y="2715"/>
                    <a:pt x="19" y="2879"/>
                  </a:cubicBezTo>
                  <a:cubicBezTo>
                    <a:pt x="1" y="2921"/>
                    <a:pt x="19" y="2968"/>
                    <a:pt x="60" y="2986"/>
                  </a:cubicBezTo>
                  <a:cubicBezTo>
                    <a:pt x="73" y="2991"/>
                    <a:pt x="85" y="2994"/>
                    <a:pt x="95" y="2994"/>
                  </a:cubicBezTo>
                  <a:cubicBezTo>
                    <a:pt x="167" y="2994"/>
                    <a:pt x="188" y="2887"/>
                    <a:pt x="219" y="2828"/>
                  </a:cubicBezTo>
                  <a:cubicBezTo>
                    <a:pt x="421" y="2375"/>
                    <a:pt x="614" y="1931"/>
                    <a:pt x="879" y="1507"/>
                  </a:cubicBezTo>
                  <a:cubicBezTo>
                    <a:pt x="1134" y="1100"/>
                    <a:pt x="1770" y="160"/>
                    <a:pt x="2288" y="160"/>
                  </a:cubicBezTo>
                  <a:cubicBezTo>
                    <a:pt x="2328" y="164"/>
                    <a:pt x="2365" y="180"/>
                    <a:pt x="2406" y="182"/>
                  </a:cubicBezTo>
                  <a:cubicBezTo>
                    <a:pt x="2533" y="180"/>
                    <a:pt x="2534" y="13"/>
                    <a:pt x="2429" y="13"/>
                  </a:cubicBezTo>
                  <a:cubicBezTo>
                    <a:pt x="2419" y="13"/>
                    <a:pt x="2408" y="14"/>
                    <a:pt x="2395" y="18"/>
                  </a:cubicBezTo>
                  <a:cubicBezTo>
                    <a:pt x="2352" y="6"/>
                    <a:pt x="2308" y="1"/>
                    <a:pt x="22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64"/>
            <p:cNvSpPr/>
            <p:nvPr/>
          </p:nvSpPr>
          <p:spPr>
            <a:xfrm>
              <a:off x="3233202" y="3337450"/>
              <a:ext cx="13170" cy="11129"/>
            </a:xfrm>
            <a:custGeom>
              <a:avLst/>
              <a:gdLst/>
              <a:ahLst/>
              <a:cxnLst/>
              <a:rect l="l" t="t" r="r" b="b"/>
              <a:pathLst>
                <a:path w="342" h="289" extrusionOk="0">
                  <a:moveTo>
                    <a:pt x="205" y="0"/>
                  </a:moveTo>
                  <a:cubicBezTo>
                    <a:pt x="178" y="0"/>
                    <a:pt x="153" y="13"/>
                    <a:pt x="138" y="37"/>
                  </a:cubicBezTo>
                  <a:cubicBezTo>
                    <a:pt x="105" y="109"/>
                    <a:pt x="0" y="212"/>
                    <a:pt x="93" y="275"/>
                  </a:cubicBezTo>
                  <a:cubicBezTo>
                    <a:pt x="106" y="284"/>
                    <a:pt x="121" y="288"/>
                    <a:pt x="136" y="288"/>
                  </a:cubicBezTo>
                  <a:cubicBezTo>
                    <a:pt x="163" y="288"/>
                    <a:pt x="189" y="275"/>
                    <a:pt x="204" y="251"/>
                  </a:cubicBezTo>
                  <a:cubicBezTo>
                    <a:pt x="235" y="179"/>
                    <a:pt x="342" y="78"/>
                    <a:pt x="249" y="12"/>
                  </a:cubicBezTo>
                  <a:cubicBezTo>
                    <a:pt x="235" y="4"/>
                    <a:pt x="220" y="0"/>
                    <a:pt x="2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64"/>
            <p:cNvSpPr/>
            <p:nvPr/>
          </p:nvSpPr>
          <p:spPr>
            <a:xfrm>
              <a:off x="3226232" y="3282615"/>
              <a:ext cx="262467" cy="294043"/>
            </a:xfrm>
            <a:custGeom>
              <a:avLst/>
              <a:gdLst/>
              <a:ahLst/>
              <a:cxnLst/>
              <a:rect l="l" t="t" r="r" b="b"/>
              <a:pathLst>
                <a:path w="6816" h="7636" extrusionOk="0">
                  <a:moveTo>
                    <a:pt x="3872" y="6196"/>
                  </a:moveTo>
                  <a:cubicBezTo>
                    <a:pt x="3871" y="6198"/>
                    <a:pt x="3870" y="6199"/>
                    <a:pt x="3870" y="6200"/>
                  </a:cubicBezTo>
                  <a:lnTo>
                    <a:pt x="3870" y="6200"/>
                  </a:lnTo>
                  <a:lnTo>
                    <a:pt x="3872" y="6199"/>
                  </a:lnTo>
                  <a:cubicBezTo>
                    <a:pt x="3872" y="6196"/>
                    <a:pt x="3872" y="6196"/>
                    <a:pt x="3872" y="6196"/>
                  </a:cubicBezTo>
                  <a:close/>
                  <a:moveTo>
                    <a:pt x="3668" y="165"/>
                  </a:moveTo>
                  <a:cubicBezTo>
                    <a:pt x="3729" y="165"/>
                    <a:pt x="3789" y="170"/>
                    <a:pt x="3849" y="173"/>
                  </a:cubicBezTo>
                  <a:cubicBezTo>
                    <a:pt x="4094" y="191"/>
                    <a:pt x="4345" y="204"/>
                    <a:pt x="4582" y="288"/>
                  </a:cubicBezTo>
                  <a:cubicBezTo>
                    <a:pt x="4765" y="356"/>
                    <a:pt x="4933" y="449"/>
                    <a:pt x="5114" y="523"/>
                  </a:cubicBezTo>
                  <a:cubicBezTo>
                    <a:pt x="5590" y="722"/>
                    <a:pt x="6112" y="722"/>
                    <a:pt x="6618" y="730"/>
                  </a:cubicBezTo>
                  <a:cubicBezTo>
                    <a:pt x="6530" y="957"/>
                    <a:pt x="6384" y="1144"/>
                    <a:pt x="6246" y="1354"/>
                  </a:cubicBezTo>
                  <a:cubicBezTo>
                    <a:pt x="5964" y="1782"/>
                    <a:pt x="5676" y="2207"/>
                    <a:pt x="5411" y="2644"/>
                  </a:cubicBezTo>
                  <a:cubicBezTo>
                    <a:pt x="5275" y="2876"/>
                    <a:pt x="5139" y="3094"/>
                    <a:pt x="5036" y="3349"/>
                  </a:cubicBezTo>
                  <a:cubicBezTo>
                    <a:pt x="4890" y="3709"/>
                    <a:pt x="4756" y="4065"/>
                    <a:pt x="4623" y="4431"/>
                  </a:cubicBezTo>
                  <a:cubicBezTo>
                    <a:pt x="4538" y="4668"/>
                    <a:pt x="4440" y="4898"/>
                    <a:pt x="4326" y="5123"/>
                  </a:cubicBezTo>
                  <a:cubicBezTo>
                    <a:pt x="4152" y="5448"/>
                    <a:pt x="3927" y="5744"/>
                    <a:pt x="3755" y="6073"/>
                  </a:cubicBezTo>
                  <a:cubicBezTo>
                    <a:pt x="3611" y="6359"/>
                    <a:pt x="3454" y="6647"/>
                    <a:pt x="3339" y="6947"/>
                  </a:cubicBezTo>
                  <a:cubicBezTo>
                    <a:pt x="3275" y="7120"/>
                    <a:pt x="3242" y="7301"/>
                    <a:pt x="3174" y="7472"/>
                  </a:cubicBezTo>
                  <a:cubicBezTo>
                    <a:pt x="3129" y="7462"/>
                    <a:pt x="3084" y="7447"/>
                    <a:pt x="3039" y="7435"/>
                  </a:cubicBezTo>
                  <a:cubicBezTo>
                    <a:pt x="2985" y="7423"/>
                    <a:pt x="2932" y="7410"/>
                    <a:pt x="2876" y="7400"/>
                  </a:cubicBezTo>
                  <a:cubicBezTo>
                    <a:pt x="2574" y="7340"/>
                    <a:pt x="2275" y="7264"/>
                    <a:pt x="1977" y="7194"/>
                  </a:cubicBezTo>
                  <a:cubicBezTo>
                    <a:pt x="1644" y="7118"/>
                    <a:pt x="1308" y="7052"/>
                    <a:pt x="975" y="6976"/>
                  </a:cubicBezTo>
                  <a:cubicBezTo>
                    <a:pt x="831" y="6943"/>
                    <a:pt x="689" y="6908"/>
                    <a:pt x="543" y="6888"/>
                  </a:cubicBezTo>
                  <a:cubicBezTo>
                    <a:pt x="473" y="6881"/>
                    <a:pt x="399" y="6866"/>
                    <a:pt x="327" y="6866"/>
                  </a:cubicBezTo>
                  <a:cubicBezTo>
                    <a:pt x="288" y="6866"/>
                    <a:pt x="249" y="6870"/>
                    <a:pt x="212" y="6884"/>
                  </a:cubicBezTo>
                  <a:cubicBezTo>
                    <a:pt x="368" y="6604"/>
                    <a:pt x="374" y="6293"/>
                    <a:pt x="488" y="5995"/>
                  </a:cubicBezTo>
                  <a:cubicBezTo>
                    <a:pt x="556" y="5816"/>
                    <a:pt x="625" y="5641"/>
                    <a:pt x="689" y="5462"/>
                  </a:cubicBezTo>
                  <a:cubicBezTo>
                    <a:pt x="831" y="5046"/>
                    <a:pt x="1055" y="4649"/>
                    <a:pt x="1234" y="4246"/>
                  </a:cubicBezTo>
                  <a:cubicBezTo>
                    <a:pt x="1366" y="3915"/>
                    <a:pt x="1553" y="3615"/>
                    <a:pt x="1712" y="3294"/>
                  </a:cubicBezTo>
                  <a:cubicBezTo>
                    <a:pt x="1786" y="3141"/>
                    <a:pt x="1845" y="2983"/>
                    <a:pt x="1917" y="2829"/>
                  </a:cubicBezTo>
                  <a:cubicBezTo>
                    <a:pt x="2045" y="2553"/>
                    <a:pt x="2201" y="2294"/>
                    <a:pt x="2343" y="2026"/>
                  </a:cubicBezTo>
                  <a:cubicBezTo>
                    <a:pt x="2590" y="1572"/>
                    <a:pt x="2913" y="1167"/>
                    <a:pt x="3156" y="712"/>
                  </a:cubicBezTo>
                  <a:cubicBezTo>
                    <a:pt x="3236" y="562"/>
                    <a:pt x="3314" y="414"/>
                    <a:pt x="3409" y="274"/>
                  </a:cubicBezTo>
                  <a:cubicBezTo>
                    <a:pt x="3434" y="241"/>
                    <a:pt x="3458" y="200"/>
                    <a:pt x="3499" y="183"/>
                  </a:cubicBezTo>
                  <a:cubicBezTo>
                    <a:pt x="3555" y="169"/>
                    <a:pt x="3612" y="165"/>
                    <a:pt x="3668" y="165"/>
                  </a:cubicBezTo>
                  <a:close/>
                  <a:moveTo>
                    <a:pt x="3675" y="1"/>
                  </a:moveTo>
                  <a:cubicBezTo>
                    <a:pt x="3530" y="1"/>
                    <a:pt x="3393" y="26"/>
                    <a:pt x="3318" y="124"/>
                  </a:cubicBezTo>
                  <a:cubicBezTo>
                    <a:pt x="3090" y="434"/>
                    <a:pt x="2946" y="798"/>
                    <a:pt x="2724" y="1115"/>
                  </a:cubicBezTo>
                  <a:cubicBezTo>
                    <a:pt x="2627" y="1263"/>
                    <a:pt x="2528" y="1411"/>
                    <a:pt x="2432" y="1559"/>
                  </a:cubicBezTo>
                  <a:cubicBezTo>
                    <a:pt x="2247" y="1847"/>
                    <a:pt x="2092" y="2156"/>
                    <a:pt x="1926" y="2452"/>
                  </a:cubicBezTo>
                  <a:cubicBezTo>
                    <a:pt x="1759" y="2749"/>
                    <a:pt x="1648" y="3074"/>
                    <a:pt x="1490" y="3374"/>
                  </a:cubicBezTo>
                  <a:cubicBezTo>
                    <a:pt x="1378" y="3582"/>
                    <a:pt x="1261" y="3785"/>
                    <a:pt x="1162" y="3999"/>
                  </a:cubicBezTo>
                  <a:cubicBezTo>
                    <a:pt x="1092" y="4154"/>
                    <a:pt x="1029" y="4312"/>
                    <a:pt x="953" y="4464"/>
                  </a:cubicBezTo>
                  <a:cubicBezTo>
                    <a:pt x="778" y="4800"/>
                    <a:pt x="628" y="5149"/>
                    <a:pt x="500" y="5505"/>
                  </a:cubicBezTo>
                  <a:cubicBezTo>
                    <a:pt x="440" y="5670"/>
                    <a:pt x="368" y="5834"/>
                    <a:pt x="311" y="6003"/>
                  </a:cubicBezTo>
                  <a:cubicBezTo>
                    <a:pt x="237" y="6205"/>
                    <a:pt x="220" y="6421"/>
                    <a:pt x="148" y="6622"/>
                  </a:cubicBezTo>
                  <a:cubicBezTo>
                    <a:pt x="121" y="6694"/>
                    <a:pt x="89" y="6764"/>
                    <a:pt x="56" y="6832"/>
                  </a:cubicBezTo>
                  <a:cubicBezTo>
                    <a:pt x="33" y="6877"/>
                    <a:pt x="0" y="6933"/>
                    <a:pt x="19" y="6984"/>
                  </a:cubicBezTo>
                  <a:cubicBezTo>
                    <a:pt x="45" y="7056"/>
                    <a:pt x="128" y="7069"/>
                    <a:pt x="193" y="7079"/>
                  </a:cubicBezTo>
                  <a:cubicBezTo>
                    <a:pt x="197" y="7079"/>
                    <a:pt x="201" y="7080"/>
                    <a:pt x="204" y="7080"/>
                  </a:cubicBezTo>
                  <a:cubicBezTo>
                    <a:pt x="235" y="7080"/>
                    <a:pt x="263" y="7064"/>
                    <a:pt x="278" y="7036"/>
                  </a:cubicBezTo>
                  <a:cubicBezTo>
                    <a:pt x="293" y="7030"/>
                    <a:pt x="309" y="7028"/>
                    <a:pt x="324" y="7028"/>
                  </a:cubicBezTo>
                  <a:cubicBezTo>
                    <a:pt x="347" y="7028"/>
                    <a:pt x="370" y="7032"/>
                    <a:pt x="393" y="7032"/>
                  </a:cubicBezTo>
                  <a:cubicBezTo>
                    <a:pt x="553" y="7050"/>
                    <a:pt x="716" y="7079"/>
                    <a:pt x="874" y="7118"/>
                  </a:cubicBezTo>
                  <a:cubicBezTo>
                    <a:pt x="1395" y="7233"/>
                    <a:pt x="1917" y="7336"/>
                    <a:pt x="2434" y="7470"/>
                  </a:cubicBezTo>
                  <a:cubicBezTo>
                    <a:pt x="2652" y="7521"/>
                    <a:pt x="2874" y="7556"/>
                    <a:pt x="3092" y="7618"/>
                  </a:cubicBezTo>
                  <a:cubicBezTo>
                    <a:pt x="3124" y="7630"/>
                    <a:pt x="3154" y="7636"/>
                    <a:pt x="3182" y="7636"/>
                  </a:cubicBezTo>
                  <a:cubicBezTo>
                    <a:pt x="3256" y="7636"/>
                    <a:pt x="3310" y="7592"/>
                    <a:pt x="3337" y="7501"/>
                  </a:cubicBezTo>
                  <a:cubicBezTo>
                    <a:pt x="3372" y="7408"/>
                    <a:pt x="3397" y="7309"/>
                    <a:pt x="3425" y="7211"/>
                  </a:cubicBezTo>
                  <a:cubicBezTo>
                    <a:pt x="3522" y="6854"/>
                    <a:pt x="3710" y="6530"/>
                    <a:pt x="3870" y="6200"/>
                  </a:cubicBezTo>
                  <a:lnTo>
                    <a:pt x="3870" y="6200"/>
                  </a:lnTo>
                  <a:lnTo>
                    <a:pt x="3868" y="6203"/>
                  </a:lnTo>
                  <a:cubicBezTo>
                    <a:pt x="4104" y="5746"/>
                    <a:pt x="4444" y="5339"/>
                    <a:pt x="4631" y="4855"/>
                  </a:cubicBezTo>
                  <a:cubicBezTo>
                    <a:pt x="4857" y="4302"/>
                    <a:pt x="5034" y="3724"/>
                    <a:pt x="5291" y="3181"/>
                  </a:cubicBezTo>
                  <a:cubicBezTo>
                    <a:pt x="5616" y="2578"/>
                    <a:pt x="6007" y="2012"/>
                    <a:pt x="6384" y="1440"/>
                  </a:cubicBezTo>
                  <a:cubicBezTo>
                    <a:pt x="6519" y="1236"/>
                    <a:pt x="6666" y="1037"/>
                    <a:pt x="6760" y="811"/>
                  </a:cubicBezTo>
                  <a:cubicBezTo>
                    <a:pt x="6816" y="697"/>
                    <a:pt x="6793" y="582"/>
                    <a:pt x="6655" y="572"/>
                  </a:cubicBezTo>
                  <a:cubicBezTo>
                    <a:pt x="6491" y="558"/>
                    <a:pt x="6324" y="564"/>
                    <a:pt x="6159" y="558"/>
                  </a:cubicBezTo>
                  <a:cubicBezTo>
                    <a:pt x="5900" y="551"/>
                    <a:pt x="5643" y="514"/>
                    <a:pt x="5392" y="449"/>
                  </a:cubicBezTo>
                  <a:cubicBezTo>
                    <a:pt x="5108" y="374"/>
                    <a:pt x="4859" y="206"/>
                    <a:pt x="4579" y="117"/>
                  </a:cubicBezTo>
                  <a:cubicBezTo>
                    <a:pt x="4419" y="70"/>
                    <a:pt x="4254" y="41"/>
                    <a:pt x="4088" y="29"/>
                  </a:cubicBezTo>
                  <a:cubicBezTo>
                    <a:pt x="3980" y="27"/>
                    <a:pt x="3823" y="1"/>
                    <a:pt x="36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64"/>
            <p:cNvSpPr/>
            <p:nvPr/>
          </p:nvSpPr>
          <p:spPr>
            <a:xfrm>
              <a:off x="3364670" y="3530222"/>
              <a:ext cx="93265" cy="76976"/>
            </a:xfrm>
            <a:custGeom>
              <a:avLst/>
              <a:gdLst/>
              <a:ahLst/>
              <a:cxnLst/>
              <a:rect l="l" t="t" r="r" b="b"/>
              <a:pathLst>
                <a:path w="2422" h="1999" extrusionOk="0">
                  <a:moveTo>
                    <a:pt x="132" y="0"/>
                  </a:moveTo>
                  <a:cubicBezTo>
                    <a:pt x="56" y="0"/>
                    <a:pt x="0" y="125"/>
                    <a:pt x="100" y="172"/>
                  </a:cubicBezTo>
                  <a:cubicBezTo>
                    <a:pt x="487" y="297"/>
                    <a:pt x="828" y="530"/>
                    <a:pt x="1163" y="754"/>
                  </a:cubicBezTo>
                  <a:cubicBezTo>
                    <a:pt x="1456" y="968"/>
                    <a:pt x="1721" y="1215"/>
                    <a:pt x="1955" y="1488"/>
                  </a:cubicBezTo>
                  <a:cubicBezTo>
                    <a:pt x="2067" y="1634"/>
                    <a:pt x="2165" y="1791"/>
                    <a:pt x="2248" y="1955"/>
                  </a:cubicBezTo>
                  <a:cubicBezTo>
                    <a:pt x="2264" y="1986"/>
                    <a:pt x="2290" y="1999"/>
                    <a:pt x="2316" y="1999"/>
                  </a:cubicBezTo>
                  <a:cubicBezTo>
                    <a:pt x="2369" y="1999"/>
                    <a:pt x="2422" y="1943"/>
                    <a:pt x="2390" y="1879"/>
                  </a:cubicBezTo>
                  <a:cubicBezTo>
                    <a:pt x="2260" y="1612"/>
                    <a:pt x="2085" y="1367"/>
                    <a:pt x="1871" y="1157"/>
                  </a:cubicBezTo>
                  <a:cubicBezTo>
                    <a:pt x="1571" y="847"/>
                    <a:pt x="1227" y="577"/>
                    <a:pt x="853" y="359"/>
                  </a:cubicBezTo>
                  <a:cubicBezTo>
                    <a:pt x="643" y="233"/>
                    <a:pt x="431" y="108"/>
                    <a:pt x="197" y="34"/>
                  </a:cubicBezTo>
                  <a:cubicBezTo>
                    <a:pt x="175" y="10"/>
                    <a:pt x="153" y="0"/>
                    <a:pt x="1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64"/>
            <p:cNvSpPr/>
            <p:nvPr/>
          </p:nvSpPr>
          <p:spPr>
            <a:xfrm>
              <a:off x="3472185" y="3306066"/>
              <a:ext cx="185183" cy="34657"/>
            </a:xfrm>
            <a:custGeom>
              <a:avLst/>
              <a:gdLst/>
              <a:ahLst/>
              <a:cxnLst/>
              <a:rect l="l" t="t" r="r" b="b"/>
              <a:pathLst>
                <a:path w="4809" h="900" extrusionOk="0">
                  <a:moveTo>
                    <a:pt x="4692" y="0"/>
                  </a:moveTo>
                  <a:cubicBezTo>
                    <a:pt x="4676" y="0"/>
                    <a:pt x="4660" y="5"/>
                    <a:pt x="4644" y="16"/>
                  </a:cubicBezTo>
                  <a:cubicBezTo>
                    <a:pt x="4498" y="130"/>
                    <a:pt x="4335" y="212"/>
                    <a:pt x="4167" y="286"/>
                  </a:cubicBezTo>
                  <a:cubicBezTo>
                    <a:pt x="3607" y="551"/>
                    <a:pt x="2990" y="660"/>
                    <a:pt x="2377" y="706"/>
                  </a:cubicBezTo>
                  <a:cubicBezTo>
                    <a:pt x="2122" y="719"/>
                    <a:pt x="1870" y="737"/>
                    <a:pt x="1616" y="737"/>
                  </a:cubicBezTo>
                  <a:cubicBezTo>
                    <a:pt x="1492" y="737"/>
                    <a:pt x="1368" y="733"/>
                    <a:pt x="1243" y="722"/>
                  </a:cubicBezTo>
                  <a:cubicBezTo>
                    <a:pt x="867" y="687"/>
                    <a:pt x="497" y="615"/>
                    <a:pt x="137" y="506"/>
                  </a:cubicBezTo>
                  <a:cubicBezTo>
                    <a:pt x="128" y="503"/>
                    <a:pt x="119" y="501"/>
                    <a:pt x="110" y="501"/>
                  </a:cubicBezTo>
                  <a:cubicBezTo>
                    <a:pt x="42" y="501"/>
                    <a:pt x="0" y="597"/>
                    <a:pt x="60" y="646"/>
                  </a:cubicBezTo>
                  <a:cubicBezTo>
                    <a:pt x="521" y="806"/>
                    <a:pt x="1019" y="878"/>
                    <a:pt x="1507" y="899"/>
                  </a:cubicBezTo>
                  <a:cubicBezTo>
                    <a:pt x="2531" y="897"/>
                    <a:pt x="3597" y="806"/>
                    <a:pt x="4508" y="298"/>
                  </a:cubicBezTo>
                  <a:cubicBezTo>
                    <a:pt x="4588" y="255"/>
                    <a:pt x="4665" y="204"/>
                    <a:pt x="4737" y="148"/>
                  </a:cubicBezTo>
                  <a:cubicBezTo>
                    <a:pt x="4809" y="98"/>
                    <a:pt x="4760" y="0"/>
                    <a:pt x="46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64"/>
            <p:cNvSpPr/>
            <p:nvPr/>
          </p:nvSpPr>
          <p:spPr>
            <a:xfrm>
              <a:off x="3692491" y="3153998"/>
              <a:ext cx="145404" cy="152913"/>
            </a:xfrm>
            <a:custGeom>
              <a:avLst/>
              <a:gdLst/>
              <a:ahLst/>
              <a:cxnLst/>
              <a:rect l="l" t="t" r="r" b="b"/>
              <a:pathLst>
                <a:path w="3776" h="3971" extrusionOk="0">
                  <a:moveTo>
                    <a:pt x="2402" y="1"/>
                  </a:moveTo>
                  <a:cubicBezTo>
                    <a:pt x="2296" y="1"/>
                    <a:pt x="2180" y="63"/>
                    <a:pt x="2027" y="170"/>
                  </a:cubicBezTo>
                  <a:cubicBezTo>
                    <a:pt x="1599" y="454"/>
                    <a:pt x="1198" y="771"/>
                    <a:pt x="762" y="1042"/>
                  </a:cubicBezTo>
                  <a:cubicBezTo>
                    <a:pt x="579" y="1172"/>
                    <a:pt x="386" y="1287"/>
                    <a:pt x="184" y="1390"/>
                  </a:cubicBezTo>
                  <a:cubicBezTo>
                    <a:pt x="126" y="1431"/>
                    <a:pt x="1" y="1445"/>
                    <a:pt x="3" y="1534"/>
                  </a:cubicBezTo>
                  <a:cubicBezTo>
                    <a:pt x="7" y="1578"/>
                    <a:pt x="42" y="1610"/>
                    <a:pt x="85" y="1610"/>
                  </a:cubicBezTo>
                  <a:cubicBezTo>
                    <a:pt x="87" y="1610"/>
                    <a:pt x="88" y="1610"/>
                    <a:pt x="89" y="1610"/>
                  </a:cubicBezTo>
                  <a:cubicBezTo>
                    <a:pt x="172" y="1589"/>
                    <a:pt x="246" y="1536"/>
                    <a:pt x="324" y="1501"/>
                  </a:cubicBezTo>
                  <a:cubicBezTo>
                    <a:pt x="637" y="1338"/>
                    <a:pt x="918" y="1126"/>
                    <a:pt x="1219" y="941"/>
                  </a:cubicBezTo>
                  <a:cubicBezTo>
                    <a:pt x="1495" y="744"/>
                    <a:pt x="1764" y="542"/>
                    <a:pt x="2046" y="355"/>
                  </a:cubicBezTo>
                  <a:cubicBezTo>
                    <a:pt x="2151" y="285"/>
                    <a:pt x="2256" y="207"/>
                    <a:pt x="2373" y="162"/>
                  </a:cubicBezTo>
                  <a:cubicBezTo>
                    <a:pt x="2378" y="161"/>
                    <a:pt x="2382" y="161"/>
                    <a:pt x="2387" y="161"/>
                  </a:cubicBezTo>
                  <a:cubicBezTo>
                    <a:pt x="2486" y="161"/>
                    <a:pt x="2546" y="264"/>
                    <a:pt x="2603" y="330"/>
                  </a:cubicBezTo>
                  <a:cubicBezTo>
                    <a:pt x="2813" y="625"/>
                    <a:pt x="2943" y="964"/>
                    <a:pt x="3101" y="1285"/>
                  </a:cubicBezTo>
                  <a:cubicBezTo>
                    <a:pt x="3251" y="1633"/>
                    <a:pt x="3420" y="1970"/>
                    <a:pt x="3550" y="2326"/>
                  </a:cubicBezTo>
                  <a:cubicBezTo>
                    <a:pt x="3583" y="2562"/>
                    <a:pt x="3311" y="2778"/>
                    <a:pt x="3167" y="2941"/>
                  </a:cubicBezTo>
                  <a:cubicBezTo>
                    <a:pt x="2961" y="3132"/>
                    <a:pt x="2721" y="3287"/>
                    <a:pt x="2480" y="3431"/>
                  </a:cubicBezTo>
                  <a:cubicBezTo>
                    <a:pt x="2274" y="3550"/>
                    <a:pt x="2066" y="3626"/>
                    <a:pt x="1840" y="3708"/>
                  </a:cubicBezTo>
                  <a:cubicBezTo>
                    <a:pt x="1735" y="3747"/>
                    <a:pt x="1628" y="3782"/>
                    <a:pt x="1519" y="3811"/>
                  </a:cubicBezTo>
                  <a:cubicBezTo>
                    <a:pt x="1476" y="3819"/>
                    <a:pt x="1447" y="3863"/>
                    <a:pt x="1455" y="3906"/>
                  </a:cubicBezTo>
                  <a:cubicBezTo>
                    <a:pt x="1463" y="3944"/>
                    <a:pt x="1496" y="3971"/>
                    <a:pt x="1533" y="3971"/>
                  </a:cubicBezTo>
                  <a:cubicBezTo>
                    <a:pt x="1538" y="3971"/>
                    <a:pt x="1543" y="3971"/>
                    <a:pt x="1548" y="3970"/>
                  </a:cubicBezTo>
                  <a:cubicBezTo>
                    <a:pt x="1680" y="3935"/>
                    <a:pt x="1807" y="3893"/>
                    <a:pt x="1933" y="3846"/>
                  </a:cubicBezTo>
                  <a:cubicBezTo>
                    <a:pt x="2219" y="3745"/>
                    <a:pt x="2498" y="3624"/>
                    <a:pt x="2749" y="3455"/>
                  </a:cubicBezTo>
                  <a:cubicBezTo>
                    <a:pt x="3039" y="3274"/>
                    <a:pt x="3309" y="3060"/>
                    <a:pt x="3523" y="2791"/>
                  </a:cubicBezTo>
                  <a:cubicBezTo>
                    <a:pt x="3663" y="2634"/>
                    <a:pt x="3776" y="2410"/>
                    <a:pt x="3677" y="2204"/>
                  </a:cubicBezTo>
                  <a:cubicBezTo>
                    <a:pt x="3572" y="1937"/>
                    <a:pt x="3449" y="1678"/>
                    <a:pt x="3338" y="1415"/>
                  </a:cubicBezTo>
                  <a:cubicBezTo>
                    <a:pt x="3155" y="1028"/>
                    <a:pt x="2994" y="625"/>
                    <a:pt x="2758" y="269"/>
                  </a:cubicBezTo>
                  <a:cubicBezTo>
                    <a:pt x="2627" y="81"/>
                    <a:pt x="2522" y="1"/>
                    <a:pt x="24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64"/>
            <p:cNvSpPr/>
            <p:nvPr/>
          </p:nvSpPr>
          <p:spPr>
            <a:xfrm>
              <a:off x="3622252" y="3132356"/>
              <a:ext cx="149640" cy="237591"/>
            </a:xfrm>
            <a:custGeom>
              <a:avLst/>
              <a:gdLst/>
              <a:ahLst/>
              <a:cxnLst/>
              <a:rect l="l" t="t" r="r" b="b"/>
              <a:pathLst>
                <a:path w="3886" h="6170" extrusionOk="0">
                  <a:moveTo>
                    <a:pt x="112" y="0"/>
                  </a:moveTo>
                  <a:cubicBezTo>
                    <a:pt x="83" y="0"/>
                    <a:pt x="54" y="15"/>
                    <a:pt x="39" y="43"/>
                  </a:cubicBezTo>
                  <a:cubicBezTo>
                    <a:pt x="0" y="125"/>
                    <a:pt x="95" y="168"/>
                    <a:pt x="148" y="207"/>
                  </a:cubicBezTo>
                  <a:cubicBezTo>
                    <a:pt x="268" y="292"/>
                    <a:pt x="381" y="380"/>
                    <a:pt x="490" y="477"/>
                  </a:cubicBezTo>
                  <a:cubicBezTo>
                    <a:pt x="1235" y="1150"/>
                    <a:pt x="1697" y="2061"/>
                    <a:pt x="2218" y="2904"/>
                  </a:cubicBezTo>
                  <a:cubicBezTo>
                    <a:pt x="2658" y="3633"/>
                    <a:pt x="3047" y="4390"/>
                    <a:pt x="3384" y="5171"/>
                  </a:cubicBezTo>
                  <a:cubicBezTo>
                    <a:pt x="3510" y="5480"/>
                    <a:pt x="3604" y="5799"/>
                    <a:pt x="3713" y="6114"/>
                  </a:cubicBezTo>
                  <a:cubicBezTo>
                    <a:pt x="3728" y="6153"/>
                    <a:pt x="3757" y="6169"/>
                    <a:pt x="3787" y="6169"/>
                  </a:cubicBezTo>
                  <a:cubicBezTo>
                    <a:pt x="3836" y="6169"/>
                    <a:pt x="3886" y="6125"/>
                    <a:pt x="3868" y="6064"/>
                  </a:cubicBezTo>
                  <a:cubicBezTo>
                    <a:pt x="3711" y="5601"/>
                    <a:pt x="3565" y="5132"/>
                    <a:pt x="3351" y="4690"/>
                  </a:cubicBezTo>
                  <a:cubicBezTo>
                    <a:pt x="2985" y="3912"/>
                    <a:pt x="2574" y="3157"/>
                    <a:pt x="2117" y="2427"/>
                  </a:cubicBezTo>
                  <a:cubicBezTo>
                    <a:pt x="1932" y="2135"/>
                    <a:pt x="1769" y="1828"/>
                    <a:pt x="1578" y="1538"/>
                  </a:cubicBezTo>
                  <a:cubicBezTo>
                    <a:pt x="1286" y="1106"/>
                    <a:pt x="967" y="685"/>
                    <a:pt x="574" y="337"/>
                  </a:cubicBezTo>
                  <a:cubicBezTo>
                    <a:pt x="447" y="226"/>
                    <a:pt x="313" y="123"/>
                    <a:pt x="175" y="28"/>
                  </a:cubicBezTo>
                  <a:cubicBezTo>
                    <a:pt x="158" y="9"/>
                    <a:pt x="135" y="0"/>
                    <a:pt x="1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64"/>
            <p:cNvSpPr/>
            <p:nvPr/>
          </p:nvSpPr>
          <p:spPr>
            <a:xfrm>
              <a:off x="3641968" y="3117993"/>
              <a:ext cx="29689" cy="56914"/>
            </a:xfrm>
            <a:custGeom>
              <a:avLst/>
              <a:gdLst/>
              <a:ahLst/>
              <a:cxnLst/>
              <a:rect l="l" t="t" r="r" b="b"/>
              <a:pathLst>
                <a:path w="771" h="1478" extrusionOk="0">
                  <a:moveTo>
                    <a:pt x="110" y="1"/>
                  </a:moveTo>
                  <a:cubicBezTo>
                    <a:pt x="54" y="1"/>
                    <a:pt x="0" y="63"/>
                    <a:pt x="40" y="126"/>
                  </a:cubicBezTo>
                  <a:cubicBezTo>
                    <a:pt x="210" y="379"/>
                    <a:pt x="354" y="648"/>
                    <a:pt x="474" y="930"/>
                  </a:cubicBezTo>
                  <a:cubicBezTo>
                    <a:pt x="531" y="1086"/>
                    <a:pt x="564" y="1247"/>
                    <a:pt x="601" y="1411"/>
                  </a:cubicBezTo>
                  <a:cubicBezTo>
                    <a:pt x="611" y="1457"/>
                    <a:pt x="646" y="1477"/>
                    <a:pt x="680" y="1477"/>
                  </a:cubicBezTo>
                  <a:cubicBezTo>
                    <a:pt x="725" y="1477"/>
                    <a:pt x="770" y="1443"/>
                    <a:pt x="760" y="1385"/>
                  </a:cubicBezTo>
                  <a:cubicBezTo>
                    <a:pt x="729" y="1228"/>
                    <a:pt x="690" y="1072"/>
                    <a:pt x="642" y="922"/>
                  </a:cubicBezTo>
                  <a:cubicBezTo>
                    <a:pt x="517" y="611"/>
                    <a:pt x="360" y="315"/>
                    <a:pt x="175" y="37"/>
                  </a:cubicBezTo>
                  <a:cubicBezTo>
                    <a:pt x="157" y="11"/>
                    <a:pt x="133" y="1"/>
                    <a:pt x="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64"/>
            <p:cNvSpPr/>
            <p:nvPr/>
          </p:nvSpPr>
          <p:spPr>
            <a:xfrm>
              <a:off x="3746556" y="3303371"/>
              <a:ext cx="7393" cy="6277"/>
            </a:xfrm>
            <a:custGeom>
              <a:avLst/>
              <a:gdLst/>
              <a:ahLst/>
              <a:cxnLst/>
              <a:rect l="l" t="t" r="r" b="b"/>
              <a:pathLst>
                <a:path w="192" h="163" extrusionOk="0">
                  <a:moveTo>
                    <a:pt x="83" y="1"/>
                  </a:moveTo>
                  <a:cubicBezTo>
                    <a:pt x="41" y="1"/>
                    <a:pt x="1" y="35"/>
                    <a:pt x="2" y="86"/>
                  </a:cubicBezTo>
                  <a:cubicBezTo>
                    <a:pt x="6" y="128"/>
                    <a:pt x="41" y="163"/>
                    <a:pt x="83" y="163"/>
                  </a:cubicBezTo>
                  <a:cubicBezTo>
                    <a:pt x="84" y="163"/>
                    <a:pt x="85" y="163"/>
                    <a:pt x="86" y="163"/>
                  </a:cubicBezTo>
                  <a:cubicBezTo>
                    <a:pt x="158" y="161"/>
                    <a:pt x="191" y="70"/>
                    <a:pt x="138" y="23"/>
                  </a:cubicBezTo>
                  <a:cubicBezTo>
                    <a:pt x="121" y="8"/>
                    <a:pt x="102" y="1"/>
                    <a:pt x="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64"/>
            <p:cNvSpPr/>
            <p:nvPr/>
          </p:nvSpPr>
          <p:spPr>
            <a:xfrm>
              <a:off x="3456743" y="2986604"/>
              <a:ext cx="330279" cy="260465"/>
            </a:xfrm>
            <a:custGeom>
              <a:avLst/>
              <a:gdLst/>
              <a:ahLst/>
              <a:cxnLst/>
              <a:rect l="l" t="t" r="r" b="b"/>
              <a:pathLst>
                <a:path w="8577" h="6764" extrusionOk="0">
                  <a:moveTo>
                    <a:pt x="3698" y="1"/>
                  </a:moveTo>
                  <a:cubicBezTo>
                    <a:pt x="3632" y="1"/>
                    <a:pt x="3566" y="3"/>
                    <a:pt x="3500" y="7"/>
                  </a:cubicBezTo>
                  <a:cubicBezTo>
                    <a:pt x="3237" y="42"/>
                    <a:pt x="2977" y="114"/>
                    <a:pt x="2722" y="191"/>
                  </a:cubicBezTo>
                  <a:cubicBezTo>
                    <a:pt x="2554" y="240"/>
                    <a:pt x="2393" y="308"/>
                    <a:pt x="2239" y="394"/>
                  </a:cubicBezTo>
                  <a:cubicBezTo>
                    <a:pt x="2004" y="524"/>
                    <a:pt x="1766" y="649"/>
                    <a:pt x="1562" y="824"/>
                  </a:cubicBezTo>
                  <a:cubicBezTo>
                    <a:pt x="1223" y="1114"/>
                    <a:pt x="945" y="1470"/>
                    <a:pt x="752" y="1873"/>
                  </a:cubicBezTo>
                  <a:cubicBezTo>
                    <a:pt x="354" y="2618"/>
                    <a:pt x="138" y="3447"/>
                    <a:pt x="52" y="4284"/>
                  </a:cubicBezTo>
                  <a:cubicBezTo>
                    <a:pt x="7" y="4764"/>
                    <a:pt x="1" y="5245"/>
                    <a:pt x="31" y="5724"/>
                  </a:cubicBezTo>
                  <a:cubicBezTo>
                    <a:pt x="46" y="5901"/>
                    <a:pt x="66" y="6078"/>
                    <a:pt x="95" y="6255"/>
                  </a:cubicBezTo>
                  <a:cubicBezTo>
                    <a:pt x="126" y="6414"/>
                    <a:pt x="145" y="6582"/>
                    <a:pt x="221" y="6726"/>
                  </a:cubicBezTo>
                  <a:cubicBezTo>
                    <a:pt x="235" y="6752"/>
                    <a:pt x="261" y="6763"/>
                    <a:pt x="286" y="6763"/>
                  </a:cubicBezTo>
                  <a:cubicBezTo>
                    <a:pt x="324" y="6763"/>
                    <a:pt x="362" y="6740"/>
                    <a:pt x="369" y="6700"/>
                  </a:cubicBezTo>
                  <a:cubicBezTo>
                    <a:pt x="373" y="6679"/>
                    <a:pt x="369" y="6656"/>
                    <a:pt x="357" y="6638"/>
                  </a:cubicBezTo>
                  <a:cubicBezTo>
                    <a:pt x="357" y="6636"/>
                    <a:pt x="350" y="6626"/>
                    <a:pt x="346" y="6615"/>
                  </a:cubicBezTo>
                  <a:cubicBezTo>
                    <a:pt x="328" y="6566"/>
                    <a:pt x="313" y="6517"/>
                    <a:pt x="301" y="6465"/>
                  </a:cubicBezTo>
                  <a:cubicBezTo>
                    <a:pt x="227" y="6113"/>
                    <a:pt x="186" y="5753"/>
                    <a:pt x="178" y="5393"/>
                  </a:cubicBezTo>
                  <a:cubicBezTo>
                    <a:pt x="136" y="4085"/>
                    <a:pt x="389" y="2748"/>
                    <a:pt x="1077" y="1620"/>
                  </a:cubicBezTo>
                  <a:cubicBezTo>
                    <a:pt x="1262" y="1334"/>
                    <a:pt x="1492" y="1081"/>
                    <a:pt x="1762" y="871"/>
                  </a:cubicBezTo>
                  <a:cubicBezTo>
                    <a:pt x="2025" y="686"/>
                    <a:pt x="2309" y="528"/>
                    <a:pt x="2607" y="398"/>
                  </a:cubicBezTo>
                  <a:cubicBezTo>
                    <a:pt x="2938" y="289"/>
                    <a:pt x="3276" y="186"/>
                    <a:pt x="3628" y="158"/>
                  </a:cubicBezTo>
                  <a:cubicBezTo>
                    <a:pt x="3635" y="158"/>
                    <a:pt x="3642" y="158"/>
                    <a:pt x="3649" y="158"/>
                  </a:cubicBezTo>
                  <a:cubicBezTo>
                    <a:pt x="4474" y="158"/>
                    <a:pt x="5265" y="510"/>
                    <a:pt x="5911" y="1009"/>
                  </a:cubicBezTo>
                  <a:cubicBezTo>
                    <a:pt x="6327" y="1332"/>
                    <a:pt x="6693" y="1713"/>
                    <a:pt x="7003" y="2137"/>
                  </a:cubicBezTo>
                  <a:cubicBezTo>
                    <a:pt x="7314" y="2575"/>
                    <a:pt x="7604" y="3027"/>
                    <a:pt x="7872" y="3497"/>
                  </a:cubicBezTo>
                  <a:cubicBezTo>
                    <a:pt x="8067" y="3811"/>
                    <a:pt x="8244" y="4138"/>
                    <a:pt x="8404" y="4476"/>
                  </a:cubicBezTo>
                  <a:cubicBezTo>
                    <a:pt x="8422" y="4508"/>
                    <a:pt x="8449" y="4522"/>
                    <a:pt x="8475" y="4522"/>
                  </a:cubicBezTo>
                  <a:cubicBezTo>
                    <a:pt x="8527" y="4522"/>
                    <a:pt x="8576" y="4470"/>
                    <a:pt x="8550" y="4406"/>
                  </a:cubicBezTo>
                  <a:cubicBezTo>
                    <a:pt x="8388" y="4064"/>
                    <a:pt x="8205" y="3731"/>
                    <a:pt x="8005" y="3408"/>
                  </a:cubicBezTo>
                  <a:cubicBezTo>
                    <a:pt x="7551" y="2630"/>
                    <a:pt x="7078" y="1842"/>
                    <a:pt x="6411" y="1225"/>
                  </a:cubicBezTo>
                  <a:cubicBezTo>
                    <a:pt x="5678" y="543"/>
                    <a:pt x="4717" y="1"/>
                    <a:pt x="36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64"/>
            <p:cNvSpPr/>
            <p:nvPr/>
          </p:nvSpPr>
          <p:spPr>
            <a:xfrm>
              <a:off x="3823149" y="3181069"/>
              <a:ext cx="203089" cy="87605"/>
            </a:xfrm>
            <a:custGeom>
              <a:avLst/>
              <a:gdLst/>
              <a:ahLst/>
              <a:cxnLst/>
              <a:rect l="l" t="t" r="r" b="b"/>
              <a:pathLst>
                <a:path w="5274" h="2275" extrusionOk="0">
                  <a:moveTo>
                    <a:pt x="4896" y="1"/>
                  </a:moveTo>
                  <a:cubicBezTo>
                    <a:pt x="4855" y="1"/>
                    <a:pt x="4813" y="9"/>
                    <a:pt x="4769" y="29"/>
                  </a:cubicBezTo>
                  <a:cubicBezTo>
                    <a:pt x="4417" y="175"/>
                    <a:pt x="4166" y="477"/>
                    <a:pt x="3882" y="718"/>
                  </a:cubicBezTo>
                  <a:cubicBezTo>
                    <a:pt x="3570" y="981"/>
                    <a:pt x="3230" y="1216"/>
                    <a:pt x="2868" y="1411"/>
                  </a:cubicBezTo>
                  <a:cubicBezTo>
                    <a:pt x="2477" y="1627"/>
                    <a:pt x="2082" y="1853"/>
                    <a:pt x="1654" y="1987"/>
                  </a:cubicBezTo>
                  <a:cubicBezTo>
                    <a:pt x="1449" y="2043"/>
                    <a:pt x="1237" y="2069"/>
                    <a:pt x="1029" y="2102"/>
                  </a:cubicBezTo>
                  <a:cubicBezTo>
                    <a:pt x="987" y="2109"/>
                    <a:pt x="944" y="2113"/>
                    <a:pt x="901" y="2113"/>
                  </a:cubicBezTo>
                  <a:cubicBezTo>
                    <a:pt x="734" y="2113"/>
                    <a:pt x="568" y="2061"/>
                    <a:pt x="422" y="1983"/>
                  </a:cubicBezTo>
                  <a:cubicBezTo>
                    <a:pt x="367" y="1948"/>
                    <a:pt x="315" y="1909"/>
                    <a:pt x="266" y="1866"/>
                  </a:cubicBezTo>
                  <a:cubicBezTo>
                    <a:pt x="247" y="1843"/>
                    <a:pt x="231" y="1818"/>
                    <a:pt x="198" y="1812"/>
                  </a:cubicBezTo>
                  <a:cubicBezTo>
                    <a:pt x="193" y="1811"/>
                    <a:pt x="187" y="1811"/>
                    <a:pt x="182" y="1811"/>
                  </a:cubicBezTo>
                  <a:cubicBezTo>
                    <a:pt x="166" y="1811"/>
                    <a:pt x="151" y="1815"/>
                    <a:pt x="138" y="1824"/>
                  </a:cubicBezTo>
                  <a:cubicBezTo>
                    <a:pt x="0" y="1931"/>
                    <a:pt x="309" y="2102"/>
                    <a:pt x="397" y="2152"/>
                  </a:cubicBezTo>
                  <a:cubicBezTo>
                    <a:pt x="543" y="2222"/>
                    <a:pt x="702" y="2265"/>
                    <a:pt x="862" y="2275"/>
                  </a:cubicBezTo>
                  <a:cubicBezTo>
                    <a:pt x="1072" y="2273"/>
                    <a:pt x="1280" y="2226"/>
                    <a:pt x="1486" y="2193"/>
                  </a:cubicBezTo>
                  <a:cubicBezTo>
                    <a:pt x="1835" y="2129"/>
                    <a:pt x="2152" y="1973"/>
                    <a:pt x="2467" y="1812"/>
                  </a:cubicBezTo>
                  <a:cubicBezTo>
                    <a:pt x="2913" y="1582"/>
                    <a:pt x="3358" y="1339"/>
                    <a:pt x="3755" y="1028"/>
                  </a:cubicBezTo>
                  <a:cubicBezTo>
                    <a:pt x="3891" y="923"/>
                    <a:pt x="4022" y="812"/>
                    <a:pt x="4148" y="695"/>
                  </a:cubicBezTo>
                  <a:cubicBezTo>
                    <a:pt x="4364" y="504"/>
                    <a:pt x="4572" y="279"/>
                    <a:pt x="4847" y="175"/>
                  </a:cubicBezTo>
                  <a:cubicBezTo>
                    <a:pt x="4865" y="167"/>
                    <a:pt x="4882" y="164"/>
                    <a:pt x="4898" y="164"/>
                  </a:cubicBezTo>
                  <a:cubicBezTo>
                    <a:pt x="4977" y="164"/>
                    <a:pt x="5039" y="243"/>
                    <a:pt x="5059" y="319"/>
                  </a:cubicBezTo>
                  <a:cubicBezTo>
                    <a:pt x="5131" y="600"/>
                    <a:pt x="4929" y="948"/>
                    <a:pt x="4767" y="1172"/>
                  </a:cubicBezTo>
                  <a:cubicBezTo>
                    <a:pt x="4701" y="1255"/>
                    <a:pt x="4631" y="1331"/>
                    <a:pt x="4557" y="1405"/>
                  </a:cubicBezTo>
                  <a:cubicBezTo>
                    <a:pt x="4528" y="1440"/>
                    <a:pt x="4532" y="1491"/>
                    <a:pt x="4565" y="1520"/>
                  </a:cubicBezTo>
                  <a:cubicBezTo>
                    <a:pt x="4581" y="1534"/>
                    <a:pt x="4598" y="1540"/>
                    <a:pt x="4614" y="1540"/>
                  </a:cubicBezTo>
                  <a:cubicBezTo>
                    <a:pt x="4654" y="1540"/>
                    <a:pt x="4691" y="1505"/>
                    <a:pt x="4718" y="1473"/>
                  </a:cubicBezTo>
                  <a:cubicBezTo>
                    <a:pt x="4775" y="1411"/>
                    <a:pt x="4833" y="1349"/>
                    <a:pt x="4884" y="1283"/>
                  </a:cubicBezTo>
                  <a:cubicBezTo>
                    <a:pt x="5073" y="1037"/>
                    <a:pt x="5273" y="670"/>
                    <a:pt x="5232" y="351"/>
                  </a:cubicBezTo>
                  <a:cubicBezTo>
                    <a:pt x="5208" y="166"/>
                    <a:pt x="5072" y="1"/>
                    <a:pt x="48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64"/>
            <p:cNvSpPr/>
            <p:nvPr/>
          </p:nvSpPr>
          <p:spPr>
            <a:xfrm>
              <a:off x="4012341" y="3202903"/>
              <a:ext cx="17983" cy="47364"/>
            </a:xfrm>
            <a:custGeom>
              <a:avLst/>
              <a:gdLst/>
              <a:ahLst/>
              <a:cxnLst/>
              <a:rect l="l" t="t" r="r" b="b"/>
              <a:pathLst>
                <a:path w="467" h="1230" extrusionOk="0">
                  <a:moveTo>
                    <a:pt x="211" y="1"/>
                  </a:moveTo>
                  <a:cubicBezTo>
                    <a:pt x="172" y="1"/>
                    <a:pt x="135" y="22"/>
                    <a:pt x="126" y="64"/>
                  </a:cubicBezTo>
                  <a:cubicBezTo>
                    <a:pt x="113" y="124"/>
                    <a:pt x="160" y="159"/>
                    <a:pt x="212" y="167"/>
                  </a:cubicBezTo>
                  <a:cubicBezTo>
                    <a:pt x="259" y="198"/>
                    <a:pt x="270" y="260"/>
                    <a:pt x="280" y="311"/>
                  </a:cubicBezTo>
                  <a:cubicBezTo>
                    <a:pt x="300" y="525"/>
                    <a:pt x="253" y="739"/>
                    <a:pt x="142" y="924"/>
                  </a:cubicBezTo>
                  <a:cubicBezTo>
                    <a:pt x="105" y="986"/>
                    <a:pt x="66" y="1046"/>
                    <a:pt x="25" y="1103"/>
                  </a:cubicBezTo>
                  <a:cubicBezTo>
                    <a:pt x="0" y="1140"/>
                    <a:pt x="10" y="1192"/>
                    <a:pt x="47" y="1216"/>
                  </a:cubicBezTo>
                  <a:cubicBezTo>
                    <a:pt x="63" y="1225"/>
                    <a:pt x="78" y="1229"/>
                    <a:pt x="91" y="1229"/>
                  </a:cubicBezTo>
                  <a:cubicBezTo>
                    <a:pt x="162" y="1229"/>
                    <a:pt x="205" y="1117"/>
                    <a:pt x="247" y="1062"/>
                  </a:cubicBezTo>
                  <a:cubicBezTo>
                    <a:pt x="383" y="848"/>
                    <a:pt x="467" y="589"/>
                    <a:pt x="442" y="332"/>
                  </a:cubicBezTo>
                  <a:cubicBezTo>
                    <a:pt x="432" y="206"/>
                    <a:pt x="387" y="52"/>
                    <a:pt x="253" y="9"/>
                  </a:cubicBezTo>
                  <a:cubicBezTo>
                    <a:pt x="240" y="3"/>
                    <a:pt x="225" y="1"/>
                    <a:pt x="2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64"/>
            <p:cNvSpPr/>
            <p:nvPr/>
          </p:nvSpPr>
          <p:spPr>
            <a:xfrm>
              <a:off x="4004485" y="3228049"/>
              <a:ext cx="28804" cy="44053"/>
            </a:xfrm>
            <a:custGeom>
              <a:avLst/>
              <a:gdLst/>
              <a:ahLst/>
              <a:cxnLst/>
              <a:rect l="l" t="t" r="r" b="b"/>
              <a:pathLst>
                <a:path w="748" h="1144" extrusionOk="0">
                  <a:moveTo>
                    <a:pt x="571" y="0"/>
                  </a:moveTo>
                  <a:cubicBezTo>
                    <a:pt x="565" y="0"/>
                    <a:pt x="560" y="1"/>
                    <a:pt x="554" y="2"/>
                  </a:cubicBezTo>
                  <a:cubicBezTo>
                    <a:pt x="476" y="16"/>
                    <a:pt x="461" y="133"/>
                    <a:pt x="529" y="166"/>
                  </a:cubicBezTo>
                  <a:cubicBezTo>
                    <a:pt x="663" y="508"/>
                    <a:pt x="336" y="775"/>
                    <a:pt x="99" y="969"/>
                  </a:cubicBezTo>
                  <a:cubicBezTo>
                    <a:pt x="50" y="997"/>
                    <a:pt x="0" y="1051"/>
                    <a:pt x="39" y="1108"/>
                  </a:cubicBezTo>
                  <a:cubicBezTo>
                    <a:pt x="58" y="1134"/>
                    <a:pt x="80" y="1144"/>
                    <a:pt x="102" y="1144"/>
                  </a:cubicBezTo>
                  <a:cubicBezTo>
                    <a:pt x="137" y="1144"/>
                    <a:pt x="173" y="1119"/>
                    <a:pt x="202" y="1092"/>
                  </a:cubicBezTo>
                  <a:cubicBezTo>
                    <a:pt x="360" y="967"/>
                    <a:pt x="535" y="814"/>
                    <a:pt x="638" y="633"/>
                  </a:cubicBezTo>
                  <a:cubicBezTo>
                    <a:pt x="729" y="481"/>
                    <a:pt x="747" y="296"/>
                    <a:pt x="687" y="127"/>
                  </a:cubicBezTo>
                  <a:cubicBezTo>
                    <a:pt x="672" y="74"/>
                    <a:pt x="636" y="0"/>
                    <a:pt x="5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64"/>
            <p:cNvSpPr/>
            <p:nvPr/>
          </p:nvSpPr>
          <p:spPr>
            <a:xfrm>
              <a:off x="3922424" y="3258470"/>
              <a:ext cx="103239" cy="119643"/>
            </a:xfrm>
            <a:custGeom>
              <a:avLst/>
              <a:gdLst/>
              <a:ahLst/>
              <a:cxnLst/>
              <a:rect l="l" t="t" r="r" b="b"/>
              <a:pathLst>
                <a:path w="2681" h="3107" extrusionOk="0">
                  <a:moveTo>
                    <a:pt x="2579" y="1"/>
                  </a:moveTo>
                  <a:cubicBezTo>
                    <a:pt x="2524" y="1"/>
                    <a:pt x="2467" y="59"/>
                    <a:pt x="2500" y="131"/>
                  </a:cubicBezTo>
                  <a:cubicBezTo>
                    <a:pt x="2485" y="553"/>
                    <a:pt x="2082" y="775"/>
                    <a:pt x="1786" y="1008"/>
                  </a:cubicBezTo>
                  <a:cubicBezTo>
                    <a:pt x="1510" y="1213"/>
                    <a:pt x="1284" y="1477"/>
                    <a:pt x="1078" y="1750"/>
                  </a:cubicBezTo>
                  <a:cubicBezTo>
                    <a:pt x="876" y="2014"/>
                    <a:pt x="673" y="2281"/>
                    <a:pt x="463" y="2538"/>
                  </a:cubicBezTo>
                  <a:cubicBezTo>
                    <a:pt x="366" y="2658"/>
                    <a:pt x="270" y="2777"/>
                    <a:pt x="163" y="2886"/>
                  </a:cubicBezTo>
                  <a:cubicBezTo>
                    <a:pt x="111" y="2939"/>
                    <a:pt x="0" y="2997"/>
                    <a:pt x="68" y="3079"/>
                  </a:cubicBezTo>
                  <a:cubicBezTo>
                    <a:pt x="87" y="3099"/>
                    <a:pt x="106" y="3107"/>
                    <a:pt x="125" y="3107"/>
                  </a:cubicBezTo>
                  <a:cubicBezTo>
                    <a:pt x="186" y="3107"/>
                    <a:pt x="245" y="3024"/>
                    <a:pt x="292" y="2985"/>
                  </a:cubicBezTo>
                  <a:cubicBezTo>
                    <a:pt x="401" y="2874"/>
                    <a:pt x="500" y="2750"/>
                    <a:pt x="597" y="2631"/>
                  </a:cubicBezTo>
                  <a:cubicBezTo>
                    <a:pt x="811" y="2370"/>
                    <a:pt x="1012" y="2100"/>
                    <a:pt x="1218" y="1833"/>
                  </a:cubicBezTo>
                  <a:cubicBezTo>
                    <a:pt x="1403" y="1588"/>
                    <a:pt x="1611" y="1347"/>
                    <a:pt x="1858" y="1156"/>
                  </a:cubicBezTo>
                  <a:cubicBezTo>
                    <a:pt x="2016" y="1034"/>
                    <a:pt x="2179" y="923"/>
                    <a:pt x="2327" y="790"/>
                  </a:cubicBezTo>
                  <a:cubicBezTo>
                    <a:pt x="2533" y="613"/>
                    <a:pt x="2681" y="345"/>
                    <a:pt x="2658" y="70"/>
                  </a:cubicBezTo>
                  <a:cubicBezTo>
                    <a:pt x="2644" y="21"/>
                    <a:pt x="2612" y="1"/>
                    <a:pt x="25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64"/>
            <p:cNvSpPr/>
            <p:nvPr/>
          </p:nvSpPr>
          <p:spPr>
            <a:xfrm>
              <a:off x="3495482" y="3800625"/>
              <a:ext cx="110247" cy="14094"/>
            </a:xfrm>
            <a:custGeom>
              <a:avLst/>
              <a:gdLst/>
              <a:ahLst/>
              <a:cxnLst/>
              <a:rect l="l" t="t" r="r" b="b"/>
              <a:pathLst>
                <a:path w="2863" h="366" extrusionOk="0">
                  <a:moveTo>
                    <a:pt x="86" y="0"/>
                  </a:moveTo>
                  <a:cubicBezTo>
                    <a:pt x="72" y="0"/>
                    <a:pt x="57" y="5"/>
                    <a:pt x="42" y="17"/>
                  </a:cubicBezTo>
                  <a:cubicBezTo>
                    <a:pt x="7" y="46"/>
                    <a:pt x="1" y="95"/>
                    <a:pt x="27" y="130"/>
                  </a:cubicBezTo>
                  <a:cubicBezTo>
                    <a:pt x="85" y="192"/>
                    <a:pt x="175" y="202"/>
                    <a:pt x="254" y="229"/>
                  </a:cubicBezTo>
                  <a:cubicBezTo>
                    <a:pt x="492" y="290"/>
                    <a:pt x="737" y="332"/>
                    <a:pt x="982" y="352"/>
                  </a:cubicBezTo>
                  <a:cubicBezTo>
                    <a:pt x="1155" y="359"/>
                    <a:pt x="1329" y="365"/>
                    <a:pt x="1503" y="365"/>
                  </a:cubicBezTo>
                  <a:cubicBezTo>
                    <a:pt x="1873" y="365"/>
                    <a:pt x="2242" y="339"/>
                    <a:pt x="2605" y="245"/>
                  </a:cubicBezTo>
                  <a:cubicBezTo>
                    <a:pt x="2681" y="214"/>
                    <a:pt x="2862" y="216"/>
                    <a:pt x="2835" y="95"/>
                  </a:cubicBezTo>
                  <a:cubicBezTo>
                    <a:pt x="2825" y="59"/>
                    <a:pt x="2794" y="36"/>
                    <a:pt x="2759" y="36"/>
                  </a:cubicBezTo>
                  <a:cubicBezTo>
                    <a:pt x="2752" y="36"/>
                    <a:pt x="2744" y="37"/>
                    <a:pt x="2737" y="39"/>
                  </a:cubicBezTo>
                  <a:cubicBezTo>
                    <a:pt x="2356" y="167"/>
                    <a:pt x="1967" y="196"/>
                    <a:pt x="1566" y="202"/>
                  </a:cubicBezTo>
                  <a:cubicBezTo>
                    <a:pt x="1508" y="203"/>
                    <a:pt x="1451" y="204"/>
                    <a:pt x="1393" y="204"/>
                  </a:cubicBezTo>
                  <a:cubicBezTo>
                    <a:pt x="996" y="204"/>
                    <a:pt x="601" y="165"/>
                    <a:pt x="219" y="50"/>
                  </a:cubicBezTo>
                  <a:cubicBezTo>
                    <a:pt x="173" y="40"/>
                    <a:pt x="130" y="0"/>
                    <a:pt x="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64"/>
            <p:cNvSpPr/>
            <p:nvPr/>
          </p:nvSpPr>
          <p:spPr>
            <a:xfrm>
              <a:off x="3684597" y="3751912"/>
              <a:ext cx="38970" cy="28611"/>
            </a:xfrm>
            <a:custGeom>
              <a:avLst/>
              <a:gdLst/>
              <a:ahLst/>
              <a:cxnLst/>
              <a:rect l="l" t="t" r="r" b="b"/>
              <a:pathLst>
                <a:path w="1012" h="743" extrusionOk="0">
                  <a:moveTo>
                    <a:pt x="896" y="0"/>
                  </a:moveTo>
                  <a:cubicBezTo>
                    <a:pt x="877" y="0"/>
                    <a:pt x="857" y="8"/>
                    <a:pt x="840" y="25"/>
                  </a:cubicBezTo>
                  <a:cubicBezTo>
                    <a:pt x="790" y="74"/>
                    <a:pt x="739" y="121"/>
                    <a:pt x="687" y="169"/>
                  </a:cubicBezTo>
                  <a:cubicBezTo>
                    <a:pt x="558" y="282"/>
                    <a:pt x="414" y="383"/>
                    <a:pt x="261" y="467"/>
                  </a:cubicBezTo>
                  <a:cubicBezTo>
                    <a:pt x="192" y="508"/>
                    <a:pt x="120" y="549"/>
                    <a:pt x="52" y="593"/>
                  </a:cubicBezTo>
                  <a:cubicBezTo>
                    <a:pt x="13" y="615"/>
                    <a:pt x="0" y="665"/>
                    <a:pt x="23" y="704"/>
                  </a:cubicBezTo>
                  <a:cubicBezTo>
                    <a:pt x="39" y="729"/>
                    <a:pt x="66" y="743"/>
                    <a:pt x="95" y="743"/>
                  </a:cubicBezTo>
                  <a:cubicBezTo>
                    <a:pt x="113" y="743"/>
                    <a:pt x="133" y="737"/>
                    <a:pt x="148" y="724"/>
                  </a:cubicBezTo>
                  <a:cubicBezTo>
                    <a:pt x="436" y="556"/>
                    <a:pt x="724" y="385"/>
                    <a:pt x="955" y="138"/>
                  </a:cubicBezTo>
                  <a:cubicBezTo>
                    <a:pt x="1012" y="79"/>
                    <a:pt x="958" y="0"/>
                    <a:pt x="8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64"/>
            <p:cNvSpPr/>
            <p:nvPr/>
          </p:nvSpPr>
          <p:spPr>
            <a:xfrm>
              <a:off x="3306946" y="3861352"/>
              <a:ext cx="300590" cy="378105"/>
            </a:xfrm>
            <a:custGeom>
              <a:avLst/>
              <a:gdLst/>
              <a:ahLst/>
              <a:cxnLst/>
              <a:rect l="l" t="t" r="r" b="b"/>
              <a:pathLst>
                <a:path w="7806" h="9819" extrusionOk="0">
                  <a:moveTo>
                    <a:pt x="7688" y="1"/>
                  </a:moveTo>
                  <a:cubicBezTo>
                    <a:pt x="7675" y="1"/>
                    <a:pt x="7660" y="5"/>
                    <a:pt x="7645" y="14"/>
                  </a:cubicBezTo>
                  <a:cubicBezTo>
                    <a:pt x="7567" y="55"/>
                    <a:pt x="7493" y="104"/>
                    <a:pt x="7419" y="149"/>
                  </a:cubicBezTo>
                  <a:cubicBezTo>
                    <a:pt x="7332" y="201"/>
                    <a:pt x="7244" y="250"/>
                    <a:pt x="7155" y="297"/>
                  </a:cubicBezTo>
                  <a:cubicBezTo>
                    <a:pt x="6816" y="466"/>
                    <a:pt x="6479" y="641"/>
                    <a:pt x="6149" y="826"/>
                  </a:cubicBezTo>
                  <a:cubicBezTo>
                    <a:pt x="5080" y="1404"/>
                    <a:pt x="4068" y="2126"/>
                    <a:pt x="3255" y="3036"/>
                  </a:cubicBezTo>
                  <a:cubicBezTo>
                    <a:pt x="2444" y="3941"/>
                    <a:pt x="1788" y="4990"/>
                    <a:pt x="1348" y="6126"/>
                  </a:cubicBezTo>
                  <a:cubicBezTo>
                    <a:pt x="1212" y="6492"/>
                    <a:pt x="1117" y="6872"/>
                    <a:pt x="996" y="7243"/>
                  </a:cubicBezTo>
                  <a:cubicBezTo>
                    <a:pt x="797" y="7831"/>
                    <a:pt x="601" y="8424"/>
                    <a:pt x="354" y="8993"/>
                  </a:cubicBezTo>
                  <a:cubicBezTo>
                    <a:pt x="278" y="9176"/>
                    <a:pt x="204" y="9362"/>
                    <a:pt x="128" y="9545"/>
                  </a:cubicBezTo>
                  <a:cubicBezTo>
                    <a:pt x="97" y="9627"/>
                    <a:pt x="0" y="9771"/>
                    <a:pt x="128" y="9816"/>
                  </a:cubicBezTo>
                  <a:cubicBezTo>
                    <a:pt x="134" y="9818"/>
                    <a:pt x="140" y="9818"/>
                    <a:pt x="146" y="9818"/>
                  </a:cubicBezTo>
                  <a:cubicBezTo>
                    <a:pt x="192" y="9818"/>
                    <a:pt x="230" y="9779"/>
                    <a:pt x="227" y="9730"/>
                  </a:cubicBezTo>
                  <a:cubicBezTo>
                    <a:pt x="325" y="9483"/>
                    <a:pt x="428" y="9240"/>
                    <a:pt x="527" y="8993"/>
                  </a:cubicBezTo>
                  <a:cubicBezTo>
                    <a:pt x="794" y="8364"/>
                    <a:pt x="1013" y="7712"/>
                    <a:pt x="1222" y="7062"/>
                  </a:cubicBezTo>
                  <a:cubicBezTo>
                    <a:pt x="1325" y="6716"/>
                    <a:pt x="1420" y="6370"/>
                    <a:pt x="1556" y="6035"/>
                  </a:cubicBezTo>
                  <a:cubicBezTo>
                    <a:pt x="2037" y="4875"/>
                    <a:pt x="2730" y="3811"/>
                    <a:pt x="3596" y="2900"/>
                  </a:cubicBezTo>
                  <a:cubicBezTo>
                    <a:pt x="4391" y="2093"/>
                    <a:pt x="5335" y="1441"/>
                    <a:pt x="6333" y="911"/>
                  </a:cubicBezTo>
                  <a:cubicBezTo>
                    <a:pt x="6668" y="719"/>
                    <a:pt x="7016" y="553"/>
                    <a:pt x="7355" y="374"/>
                  </a:cubicBezTo>
                  <a:cubicBezTo>
                    <a:pt x="7483" y="304"/>
                    <a:pt x="7600" y="221"/>
                    <a:pt x="7727" y="153"/>
                  </a:cubicBezTo>
                  <a:cubicBezTo>
                    <a:pt x="7805" y="107"/>
                    <a:pt x="7760" y="1"/>
                    <a:pt x="76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64"/>
            <p:cNvSpPr/>
            <p:nvPr/>
          </p:nvSpPr>
          <p:spPr>
            <a:xfrm>
              <a:off x="3682094" y="3518669"/>
              <a:ext cx="234973" cy="421388"/>
            </a:xfrm>
            <a:custGeom>
              <a:avLst/>
              <a:gdLst/>
              <a:ahLst/>
              <a:cxnLst/>
              <a:rect l="l" t="t" r="r" b="b"/>
              <a:pathLst>
                <a:path w="6102" h="10943" extrusionOk="0">
                  <a:moveTo>
                    <a:pt x="4665" y="1"/>
                  </a:moveTo>
                  <a:cubicBezTo>
                    <a:pt x="4117" y="1"/>
                    <a:pt x="3592" y="319"/>
                    <a:pt x="3295" y="774"/>
                  </a:cubicBezTo>
                  <a:cubicBezTo>
                    <a:pt x="3165" y="959"/>
                    <a:pt x="3059" y="1159"/>
                    <a:pt x="2972" y="1367"/>
                  </a:cubicBezTo>
                  <a:cubicBezTo>
                    <a:pt x="2836" y="1675"/>
                    <a:pt x="2703" y="1984"/>
                    <a:pt x="2571" y="2296"/>
                  </a:cubicBezTo>
                  <a:cubicBezTo>
                    <a:pt x="2299" y="2916"/>
                    <a:pt x="2069" y="3553"/>
                    <a:pt x="1820" y="4181"/>
                  </a:cubicBezTo>
                  <a:cubicBezTo>
                    <a:pt x="1536" y="4934"/>
                    <a:pt x="1232" y="5687"/>
                    <a:pt x="779" y="6355"/>
                  </a:cubicBezTo>
                  <a:cubicBezTo>
                    <a:pt x="635" y="6571"/>
                    <a:pt x="481" y="6794"/>
                    <a:pt x="335" y="7010"/>
                  </a:cubicBezTo>
                  <a:cubicBezTo>
                    <a:pt x="271" y="7100"/>
                    <a:pt x="205" y="7193"/>
                    <a:pt x="133" y="7281"/>
                  </a:cubicBezTo>
                  <a:cubicBezTo>
                    <a:pt x="94" y="7339"/>
                    <a:pt x="32" y="7384"/>
                    <a:pt x="18" y="7456"/>
                  </a:cubicBezTo>
                  <a:cubicBezTo>
                    <a:pt x="1" y="7518"/>
                    <a:pt x="50" y="7558"/>
                    <a:pt x="98" y="7558"/>
                  </a:cubicBezTo>
                  <a:cubicBezTo>
                    <a:pt x="131" y="7558"/>
                    <a:pt x="164" y="7539"/>
                    <a:pt x="174" y="7495"/>
                  </a:cubicBezTo>
                  <a:cubicBezTo>
                    <a:pt x="368" y="7248"/>
                    <a:pt x="549" y="6987"/>
                    <a:pt x="726" y="6726"/>
                  </a:cubicBezTo>
                  <a:cubicBezTo>
                    <a:pt x="1110" y="6181"/>
                    <a:pt x="1431" y="5594"/>
                    <a:pt x="1680" y="4977"/>
                  </a:cubicBezTo>
                  <a:cubicBezTo>
                    <a:pt x="2022" y="4140"/>
                    <a:pt x="2322" y="3286"/>
                    <a:pt x="2678" y="2457"/>
                  </a:cubicBezTo>
                  <a:cubicBezTo>
                    <a:pt x="2768" y="2245"/>
                    <a:pt x="2857" y="2033"/>
                    <a:pt x="2949" y="1823"/>
                  </a:cubicBezTo>
                  <a:cubicBezTo>
                    <a:pt x="3085" y="1519"/>
                    <a:pt x="3200" y="1202"/>
                    <a:pt x="3388" y="924"/>
                  </a:cubicBezTo>
                  <a:cubicBezTo>
                    <a:pt x="3630" y="529"/>
                    <a:pt x="4046" y="219"/>
                    <a:pt x="4515" y="169"/>
                  </a:cubicBezTo>
                  <a:cubicBezTo>
                    <a:pt x="4569" y="164"/>
                    <a:pt x="4625" y="161"/>
                    <a:pt x="4682" y="161"/>
                  </a:cubicBezTo>
                  <a:cubicBezTo>
                    <a:pt x="4794" y="161"/>
                    <a:pt x="4908" y="176"/>
                    <a:pt x="5009" y="229"/>
                  </a:cubicBezTo>
                  <a:cubicBezTo>
                    <a:pt x="5206" y="334"/>
                    <a:pt x="5348" y="521"/>
                    <a:pt x="5455" y="712"/>
                  </a:cubicBezTo>
                  <a:cubicBezTo>
                    <a:pt x="5988" y="1834"/>
                    <a:pt x="5410" y="3679"/>
                    <a:pt x="5175" y="4868"/>
                  </a:cubicBezTo>
                  <a:cubicBezTo>
                    <a:pt x="5015" y="5533"/>
                    <a:pt x="4863" y="6199"/>
                    <a:pt x="4723" y="6868"/>
                  </a:cubicBezTo>
                  <a:cubicBezTo>
                    <a:pt x="4618" y="7314"/>
                    <a:pt x="4538" y="7767"/>
                    <a:pt x="4474" y="8223"/>
                  </a:cubicBezTo>
                  <a:cubicBezTo>
                    <a:pt x="4429" y="8559"/>
                    <a:pt x="4361" y="8894"/>
                    <a:pt x="4326" y="9231"/>
                  </a:cubicBezTo>
                  <a:cubicBezTo>
                    <a:pt x="4289" y="9791"/>
                    <a:pt x="4322" y="10379"/>
                    <a:pt x="4560" y="10894"/>
                  </a:cubicBezTo>
                  <a:cubicBezTo>
                    <a:pt x="4574" y="10925"/>
                    <a:pt x="4605" y="10943"/>
                    <a:pt x="4636" y="10943"/>
                  </a:cubicBezTo>
                  <a:cubicBezTo>
                    <a:pt x="4647" y="10943"/>
                    <a:pt x="4657" y="10941"/>
                    <a:pt x="4667" y="10937"/>
                  </a:cubicBezTo>
                  <a:cubicBezTo>
                    <a:pt x="4708" y="10918"/>
                    <a:pt x="4727" y="10871"/>
                    <a:pt x="4708" y="10830"/>
                  </a:cubicBezTo>
                  <a:cubicBezTo>
                    <a:pt x="4680" y="10766"/>
                    <a:pt x="4655" y="10698"/>
                    <a:pt x="4628" y="10632"/>
                  </a:cubicBezTo>
                  <a:cubicBezTo>
                    <a:pt x="4488" y="10233"/>
                    <a:pt x="4468" y="9805"/>
                    <a:pt x="4476" y="9386"/>
                  </a:cubicBezTo>
                  <a:cubicBezTo>
                    <a:pt x="4486" y="9221"/>
                    <a:pt x="4505" y="9057"/>
                    <a:pt x="4534" y="8894"/>
                  </a:cubicBezTo>
                  <a:cubicBezTo>
                    <a:pt x="4608" y="8450"/>
                    <a:pt x="4665" y="8001"/>
                    <a:pt x="4743" y="7557"/>
                  </a:cubicBezTo>
                  <a:cubicBezTo>
                    <a:pt x="4824" y="7123"/>
                    <a:pt x="4935" y="6693"/>
                    <a:pt x="5019" y="6259"/>
                  </a:cubicBezTo>
                  <a:cubicBezTo>
                    <a:pt x="5163" y="5586"/>
                    <a:pt x="5338" y="4922"/>
                    <a:pt x="5478" y="4249"/>
                  </a:cubicBezTo>
                  <a:cubicBezTo>
                    <a:pt x="5700" y="3171"/>
                    <a:pt x="6101" y="1653"/>
                    <a:pt x="5591" y="622"/>
                  </a:cubicBezTo>
                  <a:cubicBezTo>
                    <a:pt x="5428" y="336"/>
                    <a:pt x="5177" y="52"/>
                    <a:pt x="4834" y="11"/>
                  </a:cubicBezTo>
                  <a:cubicBezTo>
                    <a:pt x="4777" y="4"/>
                    <a:pt x="4721" y="1"/>
                    <a:pt x="46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64"/>
            <p:cNvSpPr/>
            <p:nvPr/>
          </p:nvSpPr>
          <p:spPr>
            <a:xfrm>
              <a:off x="3846870" y="3878758"/>
              <a:ext cx="48828" cy="38700"/>
            </a:xfrm>
            <a:custGeom>
              <a:avLst/>
              <a:gdLst/>
              <a:ahLst/>
              <a:cxnLst/>
              <a:rect l="l" t="t" r="r" b="b"/>
              <a:pathLst>
                <a:path w="1268" h="1005" extrusionOk="0">
                  <a:moveTo>
                    <a:pt x="120" y="0"/>
                  </a:moveTo>
                  <a:cubicBezTo>
                    <a:pt x="103" y="0"/>
                    <a:pt x="88" y="3"/>
                    <a:pt x="74" y="12"/>
                  </a:cubicBezTo>
                  <a:cubicBezTo>
                    <a:pt x="0" y="56"/>
                    <a:pt x="32" y="165"/>
                    <a:pt x="114" y="165"/>
                  </a:cubicBezTo>
                  <a:cubicBezTo>
                    <a:pt x="117" y="165"/>
                    <a:pt x="120" y="165"/>
                    <a:pt x="123" y="164"/>
                  </a:cubicBezTo>
                  <a:cubicBezTo>
                    <a:pt x="524" y="298"/>
                    <a:pt x="818" y="660"/>
                    <a:pt x="1090" y="973"/>
                  </a:cubicBezTo>
                  <a:cubicBezTo>
                    <a:pt x="1107" y="995"/>
                    <a:pt x="1130" y="1005"/>
                    <a:pt x="1152" y="1005"/>
                  </a:cubicBezTo>
                  <a:cubicBezTo>
                    <a:pt x="1211" y="1005"/>
                    <a:pt x="1268" y="935"/>
                    <a:pt x="1219" y="872"/>
                  </a:cubicBezTo>
                  <a:cubicBezTo>
                    <a:pt x="1135" y="767"/>
                    <a:pt x="1045" y="668"/>
                    <a:pt x="952" y="572"/>
                  </a:cubicBezTo>
                  <a:cubicBezTo>
                    <a:pt x="736" y="345"/>
                    <a:pt x="497" y="121"/>
                    <a:pt x="197" y="16"/>
                  </a:cubicBezTo>
                  <a:cubicBezTo>
                    <a:pt x="173" y="9"/>
                    <a:pt x="146" y="0"/>
                    <a:pt x="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64"/>
            <p:cNvSpPr/>
            <p:nvPr/>
          </p:nvSpPr>
          <p:spPr>
            <a:xfrm>
              <a:off x="3852916" y="3861006"/>
              <a:ext cx="52986" cy="20524"/>
            </a:xfrm>
            <a:custGeom>
              <a:avLst/>
              <a:gdLst/>
              <a:ahLst/>
              <a:cxnLst/>
              <a:rect l="l" t="t" r="r" b="b"/>
              <a:pathLst>
                <a:path w="1376" h="533" extrusionOk="0">
                  <a:moveTo>
                    <a:pt x="120" y="0"/>
                  </a:moveTo>
                  <a:cubicBezTo>
                    <a:pt x="43" y="0"/>
                    <a:pt x="0" y="116"/>
                    <a:pt x="89" y="158"/>
                  </a:cubicBezTo>
                  <a:cubicBezTo>
                    <a:pt x="120" y="169"/>
                    <a:pt x="151" y="177"/>
                    <a:pt x="184" y="183"/>
                  </a:cubicBezTo>
                  <a:cubicBezTo>
                    <a:pt x="542" y="263"/>
                    <a:pt x="896" y="372"/>
                    <a:pt x="1229" y="527"/>
                  </a:cubicBezTo>
                  <a:cubicBezTo>
                    <a:pt x="1239" y="531"/>
                    <a:pt x="1250" y="533"/>
                    <a:pt x="1260" y="533"/>
                  </a:cubicBezTo>
                  <a:cubicBezTo>
                    <a:pt x="1292" y="533"/>
                    <a:pt x="1322" y="514"/>
                    <a:pt x="1336" y="483"/>
                  </a:cubicBezTo>
                  <a:cubicBezTo>
                    <a:pt x="1375" y="368"/>
                    <a:pt x="1206" y="348"/>
                    <a:pt x="1134" y="306"/>
                  </a:cubicBezTo>
                  <a:cubicBezTo>
                    <a:pt x="820" y="181"/>
                    <a:pt x="495" y="82"/>
                    <a:pt x="163" y="12"/>
                  </a:cubicBezTo>
                  <a:cubicBezTo>
                    <a:pt x="148" y="4"/>
                    <a:pt x="134" y="0"/>
                    <a:pt x="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64"/>
            <p:cNvSpPr/>
            <p:nvPr/>
          </p:nvSpPr>
          <p:spPr>
            <a:xfrm>
              <a:off x="3861080" y="3824847"/>
              <a:ext cx="36274" cy="14132"/>
            </a:xfrm>
            <a:custGeom>
              <a:avLst/>
              <a:gdLst/>
              <a:ahLst/>
              <a:cxnLst/>
              <a:rect l="l" t="t" r="r" b="b"/>
              <a:pathLst>
                <a:path w="942" h="367" extrusionOk="0">
                  <a:moveTo>
                    <a:pt x="108" y="1"/>
                  </a:moveTo>
                  <a:cubicBezTo>
                    <a:pt x="3" y="3"/>
                    <a:pt x="1" y="161"/>
                    <a:pt x="106" y="163"/>
                  </a:cubicBezTo>
                  <a:cubicBezTo>
                    <a:pt x="161" y="170"/>
                    <a:pt x="215" y="178"/>
                    <a:pt x="268" y="192"/>
                  </a:cubicBezTo>
                  <a:cubicBezTo>
                    <a:pt x="445" y="231"/>
                    <a:pt x="618" y="287"/>
                    <a:pt x="787" y="355"/>
                  </a:cubicBezTo>
                  <a:lnTo>
                    <a:pt x="787" y="357"/>
                  </a:lnTo>
                  <a:cubicBezTo>
                    <a:pt x="800" y="363"/>
                    <a:pt x="813" y="366"/>
                    <a:pt x="824" y="366"/>
                  </a:cubicBezTo>
                  <a:cubicBezTo>
                    <a:pt x="902" y="366"/>
                    <a:pt x="941" y="241"/>
                    <a:pt x="848" y="207"/>
                  </a:cubicBezTo>
                  <a:cubicBezTo>
                    <a:pt x="612" y="112"/>
                    <a:pt x="363" y="28"/>
                    <a:pt x="1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64"/>
            <p:cNvSpPr/>
            <p:nvPr/>
          </p:nvSpPr>
          <p:spPr>
            <a:xfrm>
              <a:off x="3595527" y="3393441"/>
              <a:ext cx="399554" cy="968002"/>
            </a:xfrm>
            <a:custGeom>
              <a:avLst/>
              <a:gdLst/>
              <a:ahLst/>
              <a:cxnLst/>
              <a:rect l="l" t="t" r="r" b="b"/>
              <a:pathLst>
                <a:path w="10376" h="25138" extrusionOk="0">
                  <a:moveTo>
                    <a:pt x="8251" y="1"/>
                  </a:moveTo>
                  <a:cubicBezTo>
                    <a:pt x="7936" y="1"/>
                    <a:pt x="7607" y="216"/>
                    <a:pt x="7390" y="533"/>
                  </a:cubicBezTo>
                  <a:cubicBezTo>
                    <a:pt x="7123" y="899"/>
                    <a:pt x="6975" y="1335"/>
                    <a:pt x="6864" y="1769"/>
                  </a:cubicBezTo>
                  <a:cubicBezTo>
                    <a:pt x="6769" y="2125"/>
                    <a:pt x="6664" y="2477"/>
                    <a:pt x="6588" y="2837"/>
                  </a:cubicBezTo>
                  <a:cubicBezTo>
                    <a:pt x="6561" y="2956"/>
                    <a:pt x="6537" y="3076"/>
                    <a:pt x="6518" y="3197"/>
                  </a:cubicBezTo>
                  <a:cubicBezTo>
                    <a:pt x="6508" y="3271"/>
                    <a:pt x="6461" y="3413"/>
                    <a:pt x="6578" y="3421"/>
                  </a:cubicBezTo>
                  <a:cubicBezTo>
                    <a:pt x="6579" y="3421"/>
                    <a:pt x="6580" y="3421"/>
                    <a:pt x="6581" y="3421"/>
                  </a:cubicBezTo>
                  <a:cubicBezTo>
                    <a:pt x="6642" y="3421"/>
                    <a:pt x="6666" y="3361"/>
                    <a:pt x="6666" y="3306"/>
                  </a:cubicBezTo>
                  <a:cubicBezTo>
                    <a:pt x="6734" y="2839"/>
                    <a:pt x="6864" y="2387"/>
                    <a:pt x="6987" y="1932"/>
                  </a:cubicBezTo>
                  <a:cubicBezTo>
                    <a:pt x="7084" y="1557"/>
                    <a:pt x="7187" y="1195"/>
                    <a:pt x="7378" y="852"/>
                  </a:cubicBezTo>
                  <a:cubicBezTo>
                    <a:pt x="7528" y="595"/>
                    <a:pt x="7718" y="338"/>
                    <a:pt x="7999" y="216"/>
                  </a:cubicBezTo>
                  <a:cubicBezTo>
                    <a:pt x="8089" y="180"/>
                    <a:pt x="8172" y="163"/>
                    <a:pt x="8249" y="163"/>
                  </a:cubicBezTo>
                  <a:cubicBezTo>
                    <a:pt x="8472" y="163"/>
                    <a:pt x="8643" y="304"/>
                    <a:pt x="8769" y="529"/>
                  </a:cubicBezTo>
                  <a:cubicBezTo>
                    <a:pt x="8948" y="864"/>
                    <a:pt x="8962" y="1255"/>
                    <a:pt x="9012" y="1625"/>
                  </a:cubicBezTo>
                  <a:cubicBezTo>
                    <a:pt x="9065" y="2033"/>
                    <a:pt x="9082" y="2444"/>
                    <a:pt x="9133" y="2851"/>
                  </a:cubicBezTo>
                  <a:cubicBezTo>
                    <a:pt x="9178" y="3205"/>
                    <a:pt x="9223" y="3561"/>
                    <a:pt x="9291" y="3911"/>
                  </a:cubicBezTo>
                  <a:cubicBezTo>
                    <a:pt x="9367" y="4273"/>
                    <a:pt x="9456" y="4631"/>
                    <a:pt x="9518" y="4995"/>
                  </a:cubicBezTo>
                  <a:cubicBezTo>
                    <a:pt x="9575" y="5378"/>
                    <a:pt x="9621" y="5762"/>
                    <a:pt x="9660" y="6149"/>
                  </a:cubicBezTo>
                  <a:cubicBezTo>
                    <a:pt x="9746" y="7030"/>
                    <a:pt x="9826" y="7914"/>
                    <a:pt x="9863" y="8801"/>
                  </a:cubicBezTo>
                  <a:cubicBezTo>
                    <a:pt x="9919" y="9529"/>
                    <a:pt x="9948" y="10257"/>
                    <a:pt x="9989" y="10988"/>
                  </a:cubicBezTo>
                  <a:cubicBezTo>
                    <a:pt x="10024" y="11712"/>
                    <a:pt x="10155" y="12430"/>
                    <a:pt x="10182" y="13156"/>
                  </a:cubicBezTo>
                  <a:cubicBezTo>
                    <a:pt x="10215" y="13891"/>
                    <a:pt x="10174" y="14637"/>
                    <a:pt x="9909" y="15333"/>
                  </a:cubicBezTo>
                  <a:cubicBezTo>
                    <a:pt x="9651" y="15979"/>
                    <a:pt x="9234" y="16588"/>
                    <a:pt x="8615" y="16935"/>
                  </a:cubicBezTo>
                  <a:cubicBezTo>
                    <a:pt x="8399" y="17059"/>
                    <a:pt x="8158" y="17194"/>
                    <a:pt x="7925" y="17301"/>
                  </a:cubicBezTo>
                  <a:cubicBezTo>
                    <a:pt x="7265" y="17575"/>
                    <a:pt x="6578" y="17783"/>
                    <a:pt x="5940" y="18114"/>
                  </a:cubicBezTo>
                  <a:cubicBezTo>
                    <a:pt x="5331" y="18441"/>
                    <a:pt x="4753" y="18822"/>
                    <a:pt x="4183" y="19206"/>
                  </a:cubicBezTo>
                  <a:cubicBezTo>
                    <a:pt x="3253" y="19785"/>
                    <a:pt x="2326" y="20424"/>
                    <a:pt x="1686" y="21330"/>
                  </a:cubicBezTo>
                  <a:cubicBezTo>
                    <a:pt x="1398" y="21751"/>
                    <a:pt x="1134" y="22189"/>
                    <a:pt x="900" y="22642"/>
                  </a:cubicBezTo>
                  <a:cubicBezTo>
                    <a:pt x="628" y="23181"/>
                    <a:pt x="449" y="23761"/>
                    <a:pt x="248" y="24327"/>
                  </a:cubicBezTo>
                  <a:cubicBezTo>
                    <a:pt x="165" y="24561"/>
                    <a:pt x="91" y="24796"/>
                    <a:pt x="13" y="25033"/>
                  </a:cubicBezTo>
                  <a:cubicBezTo>
                    <a:pt x="1" y="25076"/>
                    <a:pt x="24" y="25121"/>
                    <a:pt x="67" y="25133"/>
                  </a:cubicBezTo>
                  <a:cubicBezTo>
                    <a:pt x="75" y="25136"/>
                    <a:pt x="84" y="25137"/>
                    <a:pt x="92" y="25137"/>
                  </a:cubicBezTo>
                  <a:cubicBezTo>
                    <a:pt x="126" y="25137"/>
                    <a:pt x="156" y="25115"/>
                    <a:pt x="168" y="25082"/>
                  </a:cubicBezTo>
                  <a:cubicBezTo>
                    <a:pt x="357" y="24498"/>
                    <a:pt x="554" y="23918"/>
                    <a:pt x="770" y="23344"/>
                  </a:cubicBezTo>
                  <a:cubicBezTo>
                    <a:pt x="962" y="22833"/>
                    <a:pt x="1225" y="22352"/>
                    <a:pt x="1515" y="21891"/>
                  </a:cubicBezTo>
                  <a:cubicBezTo>
                    <a:pt x="1747" y="21492"/>
                    <a:pt x="2027" y="21122"/>
                    <a:pt x="2350" y="20791"/>
                  </a:cubicBezTo>
                  <a:cubicBezTo>
                    <a:pt x="2941" y="20190"/>
                    <a:pt x="3655" y="19733"/>
                    <a:pt x="4360" y="19285"/>
                  </a:cubicBezTo>
                  <a:cubicBezTo>
                    <a:pt x="4741" y="19017"/>
                    <a:pt x="5136" y="18774"/>
                    <a:pt x="5533" y="18532"/>
                  </a:cubicBezTo>
                  <a:cubicBezTo>
                    <a:pt x="5961" y="18264"/>
                    <a:pt x="6432" y="18046"/>
                    <a:pt x="6905" y="17865"/>
                  </a:cubicBezTo>
                  <a:cubicBezTo>
                    <a:pt x="7218" y="17744"/>
                    <a:pt x="7534" y="17633"/>
                    <a:pt x="7847" y="17509"/>
                  </a:cubicBezTo>
                  <a:cubicBezTo>
                    <a:pt x="8117" y="17402"/>
                    <a:pt x="8372" y="17260"/>
                    <a:pt x="8625" y="17116"/>
                  </a:cubicBezTo>
                  <a:cubicBezTo>
                    <a:pt x="9374" y="16721"/>
                    <a:pt x="9876" y="15972"/>
                    <a:pt x="10135" y="15180"/>
                  </a:cubicBezTo>
                  <a:cubicBezTo>
                    <a:pt x="10351" y="14502"/>
                    <a:pt x="10376" y="13784"/>
                    <a:pt x="10341" y="13078"/>
                  </a:cubicBezTo>
                  <a:cubicBezTo>
                    <a:pt x="10306" y="12356"/>
                    <a:pt x="10180" y="11640"/>
                    <a:pt x="10147" y="10916"/>
                  </a:cubicBezTo>
                  <a:cubicBezTo>
                    <a:pt x="10108" y="10181"/>
                    <a:pt x="10073" y="9449"/>
                    <a:pt x="10022" y="8717"/>
                  </a:cubicBezTo>
                  <a:cubicBezTo>
                    <a:pt x="9991" y="7978"/>
                    <a:pt x="9927" y="7242"/>
                    <a:pt x="9857" y="6507"/>
                  </a:cubicBezTo>
                  <a:cubicBezTo>
                    <a:pt x="9814" y="6020"/>
                    <a:pt x="9762" y="5534"/>
                    <a:pt x="9690" y="5051"/>
                  </a:cubicBezTo>
                  <a:cubicBezTo>
                    <a:pt x="9637" y="4691"/>
                    <a:pt x="9551" y="4339"/>
                    <a:pt x="9472" y="3983"/>
                  </a:cubicBezTo>
                  <a:cubicBezTo>
                    <a:pt x="9394" y="3623"/>
                    <a:pt x="9349" y="3259"/>
                    <a:pt x="9302" y="2893"/>
                  </a:cubicBezTo>
                  <a:cubicBezTo>
                    <a:pt x="9240" y="2405"/>
                    <a:pt x="9219" y="1911"/>
                    <a:pt x="9151" y="1424"/>
                  </a:cubicBezTo>
                  <a:cubicBezTo>
                    <a:pt x="9110" y="1084"/>
                    <a:pt x="9073" y="730"/>
                    <a:pt x="8896" y="430"/>
                  </a:cubicBezTo>
                  <a:cubicBezTo>
                    <a:pt x="8726" y="127"/>
                    <a:pt x="8492" y="1"/>
                    <a:pt x="8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64"/>
            <p:cNvSpPr/>
            <p:nvPr/>
          </p:nvSpPr>
          <p:spPr>
            <a:xfrm>
              <a:off x="3813561" y="3341725"/>
              <a:ext cx="116254" cy="201317"/>
            </a:xfrm>
            <a:custGeom>
              <a:avLst/>
              <a:gdLst/>
              <a:ahLst/>
              <a:cxnLst/>
              <a:rect l="l" t="t" r="r" b="b"/>
              <a:pathLst>
                <a:path w="3019" h="5228" extrusionOk="0">
                  <a:moveTo>
                    <a:pt x="2137" y="1"/>
                  </a:moveTo>
                  <a:cubicBezTo>
                    <a:pt x="1986" y="1"/>
                    <a:pt x="1834" y="37"/>
                    <a:pt x="1696" y="105"/>
                  </a:cubicBezTo>
                  <a:cubicBezTo>
                    <a:pt x="1264" y="310"/>
                    <a:pt x="978" y="775"/>
                    <a:pt x="832" y="1218"/>
                  </a:cubicBezTo>
                  <a:cubicBezTo>
                    <a:pt x="698" y="1611"/>
                    <a:pt x="595" y="2012"/>
                    <a:pt x="500" y="2415"/>
                  </a:cubicBezTo>
                  <a:cubicBezTo>
                    <a:pt x="393" y="2919"/>
                    <a:pt x="251" y="3423"/>
                    <a:pt x="202" y="3937"/>
                  </a:cubicBezTo>
                  <a:cubicBezTo>
                    <a:pt x="188" y="4108"/>
                    <a:pt x="194" y="4281"/>
                    <a:pt x="177" y="4452"/>
                  </a:cubicBezTo>
                  <a:cubicBezTo>
                    <a:pt x="157" y="4635"/>
                    <a:pt x="126" y="4816"/>
                    <a:pt x="85" y="4995"/>
                  </a:cubicBezTo>
                  <a:cubicBezTo>
                    <a:pt x="77" y="5067"/>
                    <a:pt x="0" y="5161"/>
                    <a:pt x="81" y="5215"/>
                  </a:cubicBezTo>
                  <a:cubicBezTo>
                    <a:pt x="99" y="5223"/>
                    <a:pt x="115" y="5227"/>
                    <a:pt x="129" y="5227"/>
                  </a:cubicBezTo>
                  <a:cubicBezTo>
                    <a:pt x="217" y="5227"/>
                    <a:pt x="226" y="5079"/>
                    <a:pt x="247" y="5003"/>
                  </a:cubicBezTo>
                  <a:cubicBezTo>
                    <a:pt x="288" y="4822"/>
                    <a:pt x="319" y="4639"/>
                    <a:pt x="338" y="4454"/>
                  </a:cubicBezTo>
                  <a:cubicBezTo>
                    <a:pt x="358" y="4166"/>
                    <a:pt x="354" y="3863"/>
                    <a:pt x="414" y="3577"/>
                  </a:cubicBezTo>
                  <a:cubicBezTo>
                    <a:pt x="519" y="3061"/>
                    <a:pt x="630" y="2547"/>
                    <a:pt x="760" y="2036"/>
                  </a:cubicBezTo>
                  <a:cubicBezTo>
                    <a:pt x="864" y="1662"/>
                    <a:pt x="955" y="1277"/>
                    <a:pt x="1126" y="928"/>
                  </a:cubicBezTo>
                  <a:cubicBezTo>
                    <a:pt x="1272" y="664"/>
                    <a:pt x="1469" y="393"/>
                    <a:pt x="1751" y="257"/>
                  </a:cubicBezTo>
                  <a:cubicBezTo>
                    <a:pt x="1862" y="205"/>
                    <a:pt x="1977" y="164"/>
                    <a:pt x="2105" y="162"/>
                  </a:cubicBezTo>
                  <a:cubicBezTo>
                    <a:pt x="2259" y="166"/>
                    <a:pt x="2422" y="193"/>
                    <a:pt x="2547" y="288"/>
                  </a:cubicBezTo>
                  <a:cubicBezTo>
                    <a:pt x="2749" y="454"/>
                    <a:pt x="2780" y="740"/>
                    <a:pt x="2823" y="981"/>
                  </a:cubicBezTo>
                  <a:cubicBezTo>
                    <a:pt x="2848" y="1135"/>
                    <a:pt x="2854" y="1292"/>
                    <a:pt x="2837" y="1446"/>
                  </a:cubicBezTo>
                  <a:cubicBezTo>
                    <a:pt x="2836" y="1501"/>
                    <a:pt x="2878" y="1529"/>
                    <a:pt x="2920" y="1529"/>
                  </a:cubicBezTo>
                  <a:cubicBezTo>
                    <a:pt x="2959" y="1529"/>
                    <a:pt x="2998" y="1504"/>
                    <a:pt x="3000" y="1452"/>
                  </a:cubicBezTo>
                  <a:cubicBezTo>
                    <a:pt x="3018" y="1251"/>
                    <a:pt x="3006" y="1047"/>
                    <a:pt x="2965" y="847"/>
                  </a:cubicBezTo>
                  <a:cubicBezTo>
                    <a:pt x="2918" y="590"/>
                    <a:pt x="2850" y="294"/>
                    <a:pt x="2617" y="140"/>
                  </a:cubicBezTo>
                  <a:cubicBezTo>
                    <a:pt x="2473" y="45"/>
                    <a:pt x="2306" y="1"/>
                    <a:pt x="21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64"/>
            <p:cNvSpPr/>
            <p:nvPr/>
          </p:nvSpPr>
          <p:spPr>
            <a:xfrm>
              <a:off x="3803164" y="3425018"/>
              <a:ext cx="37699" cy="13863"/>
            </a:xfrm>
            <a:custGeom>
              <a:avLst/>
              <a:gdLst/>
              <a:ahLst/>
              <a:cxnLst/>
              <a:rect l="l" t="t" r="r" b="b"/>
              <a:pathLst>
                <a:path w="979" h="360" extrusionOk="0">
                  <a:moveTo>
                    <a:pt x="157" y="40"/>
                  </a:moveTo>
                  <a:lnTo>
                    <a:pt x="157" y="40"/>
                  </a:lnTo>
                  <a:cubicBezTo>
                    <a:pt x="163" y="46"/>
                    <a:pt x="165" y="54"/>
                    <a:pt x="168" y="63"/>
                  </a:cubicBezTo>
                  <a:lnTo>
                    <a:pt x="168" y="69"/>
                  </a:lnTo>
                  <a:cubicBezTo>
                    <a:pt x="165" y="59"/>
                    <a:pt x="163" y="48"/>
                    <a:pt x="157" y="40"/>
                  </a:cubicBezTo>
                  <a:close/>
                  <a:moveTo>
                    <a:pt x="91" y="0"/>
                  </a:moveTo>
                  <a:cubicBezTo>
                    <a:pt x="46" y="0"/>
                    <a:pt x="1" y="35"/>
                    <a:pt x="7" y="87"/>
                  </a:cubicBezTo>
                  <a:cubicBezTo>
                    <a:pt x="56" y="240"/>
                    <a:pt x="281" y="308"/>
                    <a:pt x="423" y="336"/>
                  </a:cubicBezTo>
                  <a:lnTo>
                    <a:pt x="423" y="338"/>
                  </a:lnTo>
                  <a:cubicBezTo>
                    <a:pt x="489" y="352"/>
                    <a:pt x="557" y="360"/>
                    <a:pt x="625" y="360"/>
                  </a:cubicBezTo>
                  <a:cubicBezTo>
                    <a:pt x="639" y="360"/>
                    <a:pt x="653" y="360"/>
                    <a:pt x="667" y="359"/>
                  </a:cubicBezTo>
                  <a:cubicBezTo>
                    <a:pt x="756" y="347"/>
                    <a:pt x="978" y="332"/>
                    <a:pt x="923" y="196"/>
                  </a:cubicBezTo>
                  <a:cubicBezTo>
                    <a:pt x="908" y="169"/>
                    <a:pt x="880" y="153"/>
                    <a:pt x="850" y="153"/>
                  </a:cubicBezTo>
                  <a:cubicBezTo>
                    <a:pt x="838" y="153"/>
                    <a:pt x="826" y="156"/>
                    <a:pt x="814" y="161"/>
                  </a:cubicBezTo>
                  <a:cubicBezTo>
                    <a:pt x="757" y="185"/>
                    <a:pt x="686" y="197"/>
                    <a:pt x="611" y="197"/>
                  </a:cubicBezTo>
                  <a:cubicBezTo>
                    <a:pt x="443" y="197"/>
                    <a:pt x="254" y="139"/>
                    <a:pt x="157" y="38"/>
                  </a:cubicBezTo>
                  <a:cubicBezTo>
                    <a:pt x="142" y="12"/>
                    <a:pt x="117" y="0"/>
                    <a:pt x="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64"/>
            <p:cNvSpPr/>
            <p:nvPr/>
          </p:nvSpPr>
          <p:spPr>
            <a:xfrm>
              <a:off x="3764347" y="3723956"/>
              <a:ext cx="46941" cy="11860"/>
            </a:xfrm>
            <a:custGeom>
              <a:avLst/>
              <a:gdLst/>
              <a:ahLst/>
              <a:cxnLst/>
              <a:rect l="l" t="t" r="r" b="b"/>
              <a:pathLst>
                <a:path w="1219" h="308" extrusionOk="0">
                  <a:moveTo>
                    <a:pt x="429" y="0"/>
                  </a:moveTo>
                  <a:cubicBezTo>
                    <a:pt x="315" y="0"/>
                    <a:pt x="201" y="13"/>
                    <a:pt x="91" y="43"/>
                  </a:cubicBezTo>
                  <a:cubicBezTo>
                    <a:pt x="1" y="75"/>
                    <a:pt x="33" y="201"/>
                    <a:pt x="115" y="201"/>
                  </a:cubicBezTo>
                  <a:cubicBezTo>
                    <a:pt x="124" y="201"/>
                    <a:pt x="134" y="199"/>
                    <a:pt x="145" y="195"/>
                  </a:cubicBezTo>
                  <a:cubicBezTo>
                    <a:pt x="239" y="172"/>
                    <a:pt x="335" y="161"/>
                    <a:pt x="432" y="161"/>
                  </a:cubicBezTo>
                  <a:cubicBezTo>
                    <a:pt x="648" y="161"/>
                    <a:pt x="867" y="214"/>
                    <a:pt x="1064" y="298"/>
                  </a:cubicBezTo>
                  <a:cubicBezTo>
                    <a:pt x="1077" y="304"/>
                    <a:pt x="1090" y="307"/>
                    <a:pt x="1101" y="307"/>
                  </a:cubicBezTo>
                  <a:cubicBezTo>
                    <a:pt x="1176" y="307"/>
                    <a:pt x="1218" y="197"/>
                    <a:pt x="1136" y="154"/>
                  </a:cubicBezTo>
                  <a:cubicBezTo>
                    <a:pt x="915" y="60"/>
                    <a:pt x="671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64"/>
            <p:cNvSpPr/>
            <p:nvPr/>
          </p:nvSpPr>
          <p:spPr>
            <a:xfrm>
              <a:off x="3892618" y="3648287"/>
              <a:ext cx="38739" cy="15634"/>
            </a:xfrm>
            <a:custGeom>
              <a:avLst/>
              <a:gdLst/>
              <a:ahLst/>
              <a:cxnLst/>
              <a:rect l="l" t="t" r="r" b="b"/>
              <a:pathLst>
                <a:path w="1006" h="406" extrusionOk="0">
                  <a:moveTo>
                    <a:pt x="891" y="0"/>
                  </a:moveTo>
                  <a:cubicBezTo>
                    <a:pt x="628" y="0"/>
                    <a:pt x="368" y="92"/>
                    <a:pt x="130" y="198"/>
                  </a:cubicBezTo>
                  <a:cubicBezTo>
                    <a:pt x="77" y="224"/>
                    <a:pt x="1" y="266"/>
                    <a:pt x="17" y="338"/>
                  </a:cubicBezTo>
                  <a:cubicBezTo>
                    <a:pt x="25" y="377"/>
                    <a:pt x="60" y="403"/>
                    <a:pt x="101" y="406"/>
                  </a:cubicBezTo>
                  <a:cubicBezTo>
                    <a:pt x="103" y="406"/>
                    <a:pt x="105" y="406"/>
                    <a:pt x="106" y="406"/>
                  </a:cubicBezTo>
                  <a:cubicBezTo>
                    <a:pt x="139" y="406"/>
                    <a:pt x="170" y="386"/>
                    <a:pt x="182" y="354"/>
                  </a:cubicBezTo>
                  <a:cubicBezTo>
                    <a:pt x="303" y="288"/>
                    <a:pt x="439" y="251"/>
                    <a:pt x="570" y="210"/>
                  </a:cubicBezTo>
                  <a:cubicBezTo>
                    <a:pt x="673" y="177"/>
                    <a:pt x="782" y="161"/>
                    <a:pt x="889" y="161"/>
                  </a:cubicBezTo>
                  <a:cubicBezTo>
                    <a:pt x="891" y="161"/>
                    <a:pt x="892" y="161"/>
                    <a:pt x="893" y="161"/>
                  </a:cubicBezTo>
                  <a:cubicBezTo>
                    <a:pt x="996" y="161"/>
                    <a:pt x="1005" y="8"/>
                    <a:pt x="900" y="0"/>
                  </a:cubicBezTo>
                  <a:cubicBezTo>
                    <a:pt x="897" y="0"/>
                    <a:pt x="894" y="0"/>
                    <a:pt x="8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64"/>
            <p:cNvSpPr/>
            <p:nvPr/>
          </p:nvSpPr>
          <p:spPr>
            <a:xfrm>
              <a:off x="3894929" y="3547242"/>
              <a:ext cx="21757" cy="8202"/>
            </a:xfrm>
            <a:custGeom>
              <a:avLst/>
              <a:gdLst/>
              <a:ahLst/>
              <a:cxnLst/>
              <a:rect l="l" t="t" r="r" b="b"/>
              <a:pathLst>
                <a:path w="565" h="213" extrusionOk="0">
                  <a:moveTo>
                    <a:pt x="448" y="0"/>
                  </a:moveTo>
                  <a:cubicBezTo>
                    <a:pt x="443" y="0"/>
                    <a:pt x="438" y="0"/>
                    <a:pt x="432" y="1"/>
                  </a:cubicBezTo>
                  <a:cubicBezTo>
                    <a:pt x="336" y="16"/>
                    <a:pt x="239" y="48"/>
                    <a:pt x="141" y="48"/>
                  </a:cubicBezTo>
                  <a:cubicBezTo>
                    <a:pt x="131" y="48"/>
                    <a:pt x="120" y="47"/>
                    <a:pt x="109" y="47"/>
                  </a:cubicBezTo>
                  <a:cubicBezTo>
                    <a:pt x="25" y="49"/>
                    <a:pt x="0" y="162"/>
                    <a:pt x="74" y="201"/>
                  </a:cubicBezTo>
                  <a:cubicBezTo>
                    <a:pt x="97" y="209"/>
                    <a:pt x="120" y="212"/>
                    <a:pt x="144" y="212"/>
                  </a:cubicBezTo>
                  <a:cubicBezTo>
                    <a:pt x="157" y="212"/>
                    <a:pt x="170" y="211"/>
                    <a:pt x="183" y="209"/>
                  </a:cubicBezTo>
                  <a:cubicBezTo>
                    <a:pt x="278" y="199"/>
                    <a:pt x="373" y="178"/>
                    <a:pt x="465" y="160"/>
                  </a:cubicBezTo>
                  <a:cubicBezTo>
                    <a:pt x="565" y="138"/>
                    <a:pt x="542" y="0"/>
                    <a:pt x="4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64"/>
            <p:cNvSpPr/>
            <p:nvPr/>
          </p:nvSpPr>
          <p:spPr>
            <a:xfrm>
              <a:off x="3309333" y="4235304"/>
              <a:ext cx="291733" cy="125765"/>
            </a:xfrm>
            <a:custGeom>
              <a:avLst/>
              <a:gdLst/>
              <a:ahLst/>
              <a:cxnLst/>
              <a:rect l="l" t="t" r="r" b="b"/>
              <a:pathLst>
                <a:path w="7576" h="3266" extrusionOk="0">
                  <a:moveTo>
                    <a:pt x="110" y="1"/>
                  </a:moveTo>
                  <a:cubicBezTo>
                    <a:pt x="84" y="1"/>
                    <a:pt x="58" y="13"/>
                    <a:pt x="41" y="37"/>
                  </a:cubicBezTo>
                  <a:cubicBezTo>
                    <a:pt x="0" y="95"/>
                    <a:pt x="49" y="167"/>
                    <a:pt x="109" y="185"/>
                  </a:cubicBezTo>
                  <a:cubicBezTo>
                    <a:pt x="270" y="239"/>
                    <a:pt x="442" y="253"/>
                    <a:pt x="609" y="278"/>
                  </a:cubicBezTo>
                  <a:cubicBezTo>
                    <a:pt x="979" y="321"/>
                    <a:pt x="1352" y="356"/>
                    <a:pt x="1714" y="447"/>
                  </a:cubicBezTo>
                  <a:cubicBezTo>
                    <a:pt x="2473" y="622"/>
                    <a:pt x="3242" y="821"/>
                    <a:pt x="3962" y="1130"/>
                  </a:cubicBezTo>
                  <a:cubicBezTo>
                    <a:pt x="4530" y="1373"/>
                    <a:pt x="5075" y="1663"/>
                    <a:pt x="5608" y="1975"/>
                  </a:cubicBezTo>
                  <a:cubicBezTo>
                    <a:pt x="6011" y="2214"/>
                    <a:pt x="6406" y="2465"/>
                    <a:pt x="6775" y="2755"/>
                  </a:cubicBezTo>
                  <a:cubicBezTo>
                    <a:pt x="6910" y="2862"/>
                    <a:pt x="7040" y="2977"/>
                    <a:pt x="7159" y="3101"/>
                  </a:cubicBezTo>
                  <a:cubicBezTo>
                    <a:pt x="7223" y="3164"/>
                    <a:pt x="7285" y="3245"/>
                    <a:pt x="7377" y="3263"/>
                  </a:cubicBezTo>
                  <a:cubicBezTo>
                    <a:pt x="7386" y="3265"/>
                    <a:pt x="7395" y="3266"/>
                    <a:pt x="7404" y="3266"/>
                  </a:cubicBezTo>
                  <a:cubicBezTo>
                    <a:pt x="7485" y="3266"/>
                    <a:pt x="7576" y="3193"/>
                    <a:pt x="7511" y="3115"/>
                  </a:cubicBezTo>
                  <a:cubicBezTo>
                    <a:pt x="7496" y="3097"/>
                    <a:pt x="7474" y="3088"/>
                    <a:pt x="7452" y="3088"/>
                  </a:cubicBezTo>
                  <a:cubicBezTo>
                    <a:pt x="7436" y="3088"/>
                    <a:pt x="7420" y="3093"/>
                    <a:pt x="7406" y="3103"/>
                  </a:cubicBezTo>
                  <a:cubicBezTo>
                    <a:pt x="7398" y="3101"/>
                    <a:pt x="7392" y="3099"/>
                    <a:pt x="7386" y="3092"/>
                  </a:cubicBezTo>
                  <a:cubicBezTo>
                    <a:pt x="7011" y="2708"/>
                    <a:pt x="6579" y="2383"/>
                    <a:pt x="6122" y="2101"/>
                  </a:cubicBezTo>
                  <a:cubicBezTo>
                    <a:pt x="5215" y="1537"/>
                    <a:pt x="4267" y="1021"/>
                    <a:pt x="3248" y="692"/>
                  </a:cubicBezTo>
                  <a:cubicBezTo>
                    <a:pt x="2592" y="488"/>
                    <a:pt x="1930" y="307"/>
                    <a:pt x="1251" y="194"/>
                  </a:cubicBezTo>
                  <a:cubicBezTo>
                    <a:pt x="895" y="138"/>
                    <a:pt x="531" y="126"/>
                    <a:pt x="179" y="39"/>
                  </a:cubicBezTo>
                  <a:cubicBezTo>
                    <a:pt x="163" y="13"/>
                    <a:pt x="137" y="1"/>
                    <a:pt x="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64"/>
            <p:cNvSpPr/>
            <p:nvPr/>
          </p:nvSpPr>
          <p:spPr>
            <a:xfrm>
              <a:off x="3156725" y="4236074"/>
              <a:ext cx="160961" cy="385576"/>
            </a:xfrm>
            <a:custGeom>
              <a:avLst/>
              <a:gdLst/>
              <a:ahLst/>
              <a:cxnLst/>
              <a:rect l="l" t="t" r="r" b="b"/>
              <a:pathLst>
                <a:path w="4180" h="10013" extrusionOk="0">
                  <a:moveTo>
                    <a:pt x="4067" y="1"/>
                  </a:moveTo>
                  <a:cubicBezTo>
                    <a:pt x="4010" y="1"/>
                    <a:pt x="3990" y="55"/>
                    <a:pt x="3980" y="102"/>
                  </a:cubicBezTo>
                  <a:cubicBezTo>
                    <a:pt x="3930" y="237"/>
                    <a:pt x="3871" y="369"/>
                    <a:pt x="3811" y="503"/>
                  </a:cubicBezTo>
                  <a:cubicBezTo>
                    <a:pt x="3650" y="869"/>
                    <a:pt x="3451" y="1219"/>
                    <a:pt x="3280" y="1581"/>
                  </a:cubicBezTo>
                  <a:cubicBezTo>
                    <a:pt x="2593" y="3140"/>
                    <a:pt x="1992" y="4741"/>
                    <a:pt x="1330" y="6310"/>
                  </a:cubicBezTo>
                  <a:cubicBezTo>
                    <a:pt x="1005" y="7098"/>
                    <a:pt x="750" y="7913"/>
                    <a:pt x="437" y="8707"/>
                  </a:cubicBezTo>
                  <a:cubicBezTo>
                    <a:pt x="287" y="9104"/>
                    <a:pt x="143" y="9505"/>
                    <a:pt x="13" y="9911"/>
                  </a:cubicBezTo>
                  <a:cubicBezTo>
                    <a:pt x="1" y="9954"/>
                    <a:pt x="26" y="9997"/>
                    <a:pt x="69" y="10009"/>
                  </a:cubicBezTo>
                  <a:cubicBezTo>
                    <a:pt x="76" y="10011"/>
                    <a:pt x="84" y="10013"/>
                    <a:pt x="91" y="10013"/>
                  </a:cubicBezTo>
                  <a:cubicBezTo>
                    <a:pt x="127" y="10013"/>
                    <a:pt x="159" y="9989"/>
                    <a:pt x="170" y="9954"/>
                  </a:cubicBezTo>
                  <a:cubicBezTo>
                    <a:pt x="219" y="9797"/>
                    <a:pt x="272" y="9641"/>
                    <a:pt x="326" y="9485"/>
                  </a:cubicBezTo>
                  <a:cubicBezTo>
                    <a:pt x="573" y="8771"/>
                    <a:pt x="863" y="8071"/>
                    <a:pt x="1106" y="7356"/>
                  </a:cubicBezTo>
                  <a:cubicBezTo>
                    <a:pt x="1544" y="6146"/>
                    <a:pt x="2073" y="4969"/>
                    <a:pt x="2542" y="3770"/>
                  </a:cubicBezTo>
                  <a:cubicBezTo>
                    <a:pt x="2788" y="3183"/>
                    <a:pt x="3019" y="2589"/>
                    <a:pt x="3268" y="2003"/>
                  </a:cubicBezTo>
                  <a:cubicBezTo>
                    <a:pt x="3463" y="1531"/>
                    <a:pt x="3722" y="1091"/>
                    <a:pt x="3934" y="626"/>
                  </a:cubicBezTo>
                  <a:cubicBezTo>
                    <a:pt x="3998" y="482"/>
                    <a:pt x="4064" y="338"/>
                    <a:pt x="4122" y="192"/>
                  </a:cubicBezTo>
                  <a:cubicBezTo>
                    <a:pt x="4152" y="118"/>
                    <a:pt x="4179" y="13"/>
                    <a:pt x="4070" y="1"/>
                  </a:cubicBezTo>
                  <a:cubicBezTo>
                    <a:pt x="4069" y="1"/>
                    <a:pt x="4068" y="1"/>
                    <a:pt x="40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64"/>
            <p:cNvSpPr/>
            <p:nvPr/>
          </p:nvSpPr>
          <p:spPr>
            <a:xfrm>
              <a:off x="3496137" y="4358568"/>
              <a:ext cx="103085" cy="276099"/>
            </a:xfrm>
            <a:custGeom>
              <a:avLst/>
              <a:gdLst/>
              <a:ahLst/>
              <a:cxnLst/>
              <a:rect l="l" t="t" r="r" b="b"/>
              <a:pathLst>
                <a:path w="2677" h="7170" extrusionOk="0">
                  <a:moveTo>
                    <a:pt x="2580" y="0"/>
                  </a:moveTo>
                  <a:cubicBezTo>
                    <a:pt x="2539" y="0"/>
                    <a:pt x="2506" y="29"/>
                    <a:pt x="2500" y="68"/>
                  </a:cubicBezTo>
                  <a:cubicBezTo>
                    <a:pt x="2448" y="280"/>
                    <a:pt x="2384" y="490"/>
                    <a:pt x="2310" y="694"/>
                  </a:cubicBezTo>
                  <a:cubicBezTo>
                    <a:pt x="1977" y="1574"/>
                    <a:pt x="1697" y="2496"/>
                    <a:pt x="1383" y="3387"/>
                  </a:cubicBezTo>
                  <a:cubicBezTo>
                    <a:pt x="1051" y="4279"/>
                    <a:pt x="757" y="5183"/>
                    <a:pt x="409" y="6069"/>
                  </a:cubicBezTo>
                  <a:cubicBezTo>
                    <a:pt x="280" y="6398"/>
                    <a:pt x="144" y="6725"/>
                    <a:pt x="17" y="7059"/>
                  </a:cubicBezTo>
                  <a:cubicBezTo>
                    <a:pt x="0" y="7100"/>
                    <a:pt x="21" y="7145"/>
                    <a:pt x="60" y="7164"/>
                  </a:cubicBezTo>
                  <a:cubicBezTo>
                    <a:pt x="70" y="7168"/>
                    <a:pt x="81" y="7170"/>
                    <a:pt x="91" y="7170"/>
                  </a:cubicBezTo>
                  <a:cubicBezTo>
                    <a:pt x="123" y="7170"/>
                    <a:pt x="153" y="7152"/>
                    <a:pt x="167" y="7123"/>
                  </a:cubicBezTo>
                  <a:lnTo>
                    <a:pt x="181" y="7083"/>
                  </a:lnTo>
                  <a:cubicBezTo>
                    <a:pt x="307" y="6756"/>
                    <a:pt x="440" y="6431"/>
                    <a:pt x="570" y="6106"/>
                  </a:cubicBezTo>
                  <a:cubicBezTo>
                    <a:pt x="794" y="5547"/>
                    <a:pt x="977" y="4989"/>
                    <a:pt x="1183" y="4417"/>
                  </a:cubicBezTo>
                  <a:cubicBezTo>
                    <a:pt x="1360" y="3919"/>
                    <a:pt x="1541" y="3438"/>
                    <a:pt x="1712" y="2936"/>
                  </a:cubicBezTo>
                  <a:cubicBezTo>
                    <a:pt x="1919" y="2309"/>
                    <a:pt x="2121" y="1673"/>
                    <a:pt x="2354" y="1054"/>
                  </a:cubicBezTo>
                  <a:cubicBezTo>
                    <a:pt x="2442" y="805"/>
                    <a:pt x="2533" y="558"/>
                    <a:pt x="2605" y="305"/>
                  </a:cubicBezTo>
                  <a:cubicBezTo>
                    <a:pt x="2623" y="243"/>
                    <a:pt x="2639" y="179"/>
                    <a:pt x="2654" y="116"/>
                  </a:cubicBezTo>
                  <a:cubicBezTo>
                    <a:pt x="2677" y="60"/>
                    <a:pt x="2637" y="0"/>
                    <a:pt x="25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64"/>
            <p:cNvSpPr/>
            <p:nvPr/>
          </p:nvSpPr>
          <p:spPr>
            <a:xfrm>
              <a:off x="3655677" y="4222943"/>
              <a:ext cx="106358" cy="408295"/>
            </a:xfrm>
            <a:custGeom>
              <a:avLst/>
              <a:gdLst/>
              <a:ahLst/>
              <a:cxnLst/>
              <a:rect l="l" t="t" r="r" b="b"/>
              <a:pathLst>
                <a:path w="2762" h="10603" extrusionOk="0">
                  <a:moveTo>
                    <a:pt x="112" y="1"/>
                  </a:moveTo>
                  <a:cubicBezTo>
                    <a:pt x="48" y="1"/>
                    <a:pt x="3" y="23"/>
                    <a:pt x="0" y="83"/>
                  </a:cubicBezTo>
                  <a:cubicBezTo>
                    <a:pt x="0" y="140"/>
                    <a:pt x="51" y="167"/>
                    <a:pt x="99" y="167"/>
                  </a:cubicBezTo>
                  <a:cubicBezTo>
                    <a:pt x="106" y="167"/>
                    <a:pt x="113" y="166"/>
                    <a:pt x="120" y="165"/>
                  </a:cubicBezTo>
                  <a:cubicBezTo>
                    <a:pt x="183" y="173"/>
                    <a:pt x="247" y="190"/>
                    <a:pt x="307" y="210"/>
                  </a:cubicBezTo>
                  <a:cubicBezTo>
                    <a:pt x="671" y="358"/>
                    <a:pt x="986" y="611"/>
                    <a:pt x="1239" y="910"/>
                  </a:cubicBezTo>
                  <a:cubicBezTo>
                    <a:pt x="2243" y="2078"/>
                    <a:pt x="2533" y="3691"/>
                    <a:pt x="2416" y="5193"/>
                  </a:cubicBezTo>
                  <a:cubicBezTo>
                    <a:pt x="2341" y="6376"/>
                    <a:pt x="2016" y="7538"/>
                    <a:pt x="1580" y="8639"/>
                  </a:cubicBezTo>
                  <a:cubicBezTo>
                    <a:pt x="1344" y="9256"/>
                    <a:pt x="1037" y="9846"/>
                    <a:pt x="745" y="10439"/>
                  </a:cubicBezTo>
                  <a:cubicBezTo>
                    <a:pt x="716" y="10492"/>
                    <a:pt x="690" y="10550"/>
                    <a:pt x="753" y="10591"/>
                  </a:cubicBezTo>
                  <a:cubicBezTo>
                    <a:pt x="767" y="10599"/>
                    <a:pt x="781" y="10602"/>
                    <a:pt x="795" y="10602"/>
                  </a:cubicBezTo>
                  <a:cubicBezTo>
                    <a:pt x="823" y="10602"/>
                    <a:pt x="849" y="10589"/>
                    <a:pt x="864" y="10564"/>
                  </a:cubicBezTo>
                  <a:cubicBezTo>
                    <a:pt x="871" y="10550"/>
                    <a:pt x="879" y="10535"/>
                    <a:pt x="885" y="10521"/>
                  </a:cubicBezTo>
                  <a:cubicBezTo>
                    <a:pt x="899" y="10494"/>
                    <a:pt x="914" y="10468"/>
                    <a:pt x="926" y="10441"/>
                  </a:cubicBezTo>
                  <a:cubicBezTo>
                    <a:pt x="1222" y="9842"/>
                    <a:pt x="1527" y="9248"/>
                    <a:pt x="1761" y="8622"/>
                  </a:cubicBezTo>
                  <a:cubicBezTo>
                    <a:pt x="2076" y="7791"/>
                    <a:pt x="2356" y="6939"/>
                    <a:pt x="2479" y="6057"/>
                  </a:cubicBezTo>
                  <a:cubicBezTo>
                    <a:pt x="2761" y="4319"/>
                    <a:pt x="2605" y="2391"/>
                    <a:pt x="1490" y="957"/>
                  </a:cubicBezTo>
                  <a:cubicBezTo>
                    <a:pt x="1235" y="636"/>
                    <a:pt x="947" y="352"/>
                    <a:pt x="576" y="157"/>
                  </a:cubicBezTo>
                  <a:cubicBezTo>
                    <a:pt x="513" y="121"/>
                    <a:pt x="261" y="1"/>
                    <a:pt x="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64"/>
            <p:cNvSpPr/>
            <p:nvPr/>
          </p:nvSpPr>
          <p:spPr>
            <a:xfrm>
              <a:off x="3665727" y="4204767"/>
              <a:ext cx="112942" cy="427433"/>
            </a:xfrm>
            <a:custGeom>
              <a:avLst/>
              <a:gdLst/>
              <a:ahLst/>
              <a:cxnLst/>
              <a:rect l="l" t="t" r="r" b="b"/>
              <a:pathLst>
                <a:path w="2933" h="11100" extrusionOk="0">
                  <a:moveTo>
                    <a:pt x="82" y="1"/>
                  </a:moveTo>
                  <a:cubicBezTo>
                    <a:pt x="39" y="1"/>
                    <a:pt x="1" y="35"/>
                    <a:pt x="1" y="82"/>
                  </a:cubicBezTo>
                  <a:cubicBezTo>
                    <a:pt x="1" y="125"/>
                    <a:pt x="36" y="162"/>
                    <a:pt x="79" y="164"/>
                  </a:cubicBezTo>
                  <a:cubicBezTo>
                    <a:pt x="198" y="193"/>
                    <a:pt x="315" y="236"/>
                    <a:pt x="426" y="291"/>
                  </a:cubicBezTo>
                  <a:cubicBezTo>
                    <a:pt x="848" y="491"/>
                    <a:pt x="1146" y="843"/>
                    <a:pt x="1457" y="1188"/>
                  </a:cubicBezTo>
                  <a:cubicBezTo>
                    <a:pt x="1657" y="1415"/>
                    <a:pt x="1836" y="1657"/>
                    <a:pt x="1994" y="1915"/>
                  </a:cubicBezTo>
                  <a:cubicBezTo>
                    <a:pt x="2113" y="2116"/>
                    <a:pt x="2208" y="2332"/>
                    <a:pt x="2303" y="2546"/>
                  </a:cubicBezTo>
                  <a:cubicBezTo>
                    <a:pt x="2547" y="3108"/>
                    <a:pt x="2702" y="3704"/>
                    <a:pt x="2755" y="4315"/>
                  </a:cubicBezTo>
                  <a:cubicBezTo>
                    <a:pt x="2844" y="5873"/>
                    <a:pt x="2572" y="7436"/>
                    <a:pt x="2064" y="8907"/>
                  </a:cubicBezTo>
                  <a:cubicBezTo>
                    <a:pt x="1969" y="9197"/>
                    <a:pt x="1852" y="9481"/>
                    <a:pt x="1718" y="9755"/>
                  </a:cubicBezTo>
                  <a:cubicBezTo>
                    <a:pt x="1581" y="10020"/>
                    <a:pt x="1451" y="10292"/>
                    <a:pt x="1328" y="10563"/>
                  </a:cubicBezTo>
                  <a:cubicBezTo>
                    <a:pt x="1260" y="10703"/>
                    <a:pt x="1188" y="10841"/>
                    <a:pt x="1116" y="10979"/>
                  </a:cubicBezTo>
                  <a:cubicBezTo>
                    <a:pt x="1095" y="11018"/>
                    <a:pt x="1107" y="11065"/>
                    <a:pt x="1144" y="11090"/>
                  </a:cubicBezTo>
                  <a:cubicBezTo>
                    <a:pt x="1157" y="11096"/>
                    <a:pt x="1171" y="11100"/>
                    <a:pt x="1184" y="11100"/>
                  </a:cubicBezTo>
                  <a:cubicBezTo>
                    <a:pt x="1213" y="11100"/>
                    <a:pt x="1240" y="11085"/>
                    <a:pt x="1256" y="11059"/>
                  </a:cubicBezTo>
                  <a:cubicBezTo>
                    <a:pt x="1266" y="11040"/>
                    <a:pt x="1276" y="11020"/>
                    <a:pt x="1286" y="10999"/>
                  </a:cubicBezTo>
                  <a:cubicBezTo>
                    <a:pt x="1313" y="10950"/>
                    <a:pt x="1338" y="10901"/>
                    <a:pt x="1365" y="10851"/>
                  </a:cubicBezTo>
                  <a:cubicBezTo>
                    <a:pt x="1443" y="10699"/>
                    <a:pt x="1513" y="10543"/>
                    <a:pt x="1585" y="10388"/>
                  </a:cubicBezTo>
                  <a:cubicBezTo>
                    <a:pt x="1745" y="10041"/>
                    <a:pt x="1941" y="9711"/>
                    <a:pt x="2074" y="9351"/>
                  </a:cubicBezTo>
                  <a:cubicBezTo>
                    <a:pt x="2323" y="8708"/>
                    <a:pt x="2519" y="8043"/>
                    <a:pt x="2661" y="7368"/>
                  </a:cubicBezTo>
                  <a:cubicBezTo>
                    <a:pt x="2840" y="6560"/>
                    <a:pt x="2932" y="5735"/>
                    <a:pt x="2932" y="4908"/>
                  </a:cubicBezTo>
                  <a:cubicBezTo>
                    <a:pt x="2932" y="4558"/>
                    <a:pt x="2924" y="4208"/>
                    <a:pt x="2860" y="3865"/>
                  </a:cubicBezTo>
                  <a:cubicBezTo>
                    <a:pt x="2763" y="3295"/>
                    <a:pt x="2587" y="2742"/>
                    <a:pt x="2331" y="2221"/>
                  </a:cubicBezTo>
                  <a:cubicBezTo>
                    <a:pt x="2161" y="1832"/>
                    <a:pt x="1920" y="1480"/>
                    <a:pt x="1644" y="1157"/>
                  </a:cubicBezTo>
                  <a:cubicBezTo>
                    <a:pt x="1274" y="732"/>
                    <a:pt x="885" y="287"/>
                    <a:pt x="346" y="77"/>
                  </a:cubicBezTo>
                  <a:cubicBezTo>
                    <a:pt x="268" y="47"/>
                    <a:pt x="190" y="22"/>
                    <a:pt x="110" y="5"/>
                  </a:cubicBezTo>
                  <a:cubicBezTo>
                    <a:pt x="100" y="2"/>
                    <a:pt x="91" y="1"/>
                    <a:pt x="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64"/>
            <p:cNvSpPr/>
            <p:nvPr/>
          </p:nvSpPr>
          <p:spPr>
            <a:xfrm>
              <a:off x="3816564" y="3189733"/>
              <a:ext cx="106319" cy="54912"/>
            </a:xfrm>
            <a:custGeom>
              <a:avLst/>
              <a:gdLst/>
              <a:ahLst/>
              <a:cxnLst/>
              <a:rect l="l" t="t" r="r" b="b"/>
              <a:pathLst>
                <a:path w="2761" h="1426" extrusionOk="0">
                  <a:moveTo>
                    <a:pt x="1268" y="1"/>
                  </a:moveTo>
                  <a:cubicBezTo>
                    <a:pt x="1188" y="1"/>
                    <a:pt x="1108" y="7"/>
                    <a:pt x="1029" y="20"/>
                  </a:cubicBezTo>
                  <a:cubicBezTo>
                    <a:pt x="774" y="69"/>
                    <a:pt x="525" y="149"/>
                    <a:pt x="289" y="256"/>
                  </a:cubicBezTo>
                  <a:cubicBezTo>
                    <a:pt x="217" y="291"/>
                    <a:pt x="147" y="330"/>
                    <a:pt x="79" y="369"/>
                  </a:cubicBezTo>
                  <a:cubicBezTo>
                    <a:pt x="34" y="377"/>
                    <a:pt x="1" y="419"/>
                    <a:pt x="7" y="464"/>
                  </a:cubicBezTo>
                  <a:cubicBezTo>
                    <a:pt x="15" y="512"/>
                    <a:pt x="49" y="531"/>
                    <a:pt x="87" y="531"/>
                  </a:cubicBezTo>
                  <a:cubicBezTo>
                    <a:pt x="115" y="531"/>
                    <a:pt x="145" y="521"/>
                    <a:pt x="169" y="503"/>
                  </a:cubicBezTo>
                  <a:cubicBezTo>
                    <a:pt x="426" y="349"/>
                    <a:pt x="712" y="256"/>
                    <a:pt x="1002" y="190"/>
                  </a:cubicBezTo>
                  <a:cubicBezTo>
                    <a:pt x="1090" y="171"/>
                    <a:pt x="1179" y="162"/>
                    <a:pt x="1269" y="162"/>
                  </a:cubicBezTo>
                  <a:cubicBezTo>
                    <a:pt x="1355" y="162"/>
                    <a:pt x="1442" y="171"/>
                    <a:pt x="1527" y="188"/>
                  </a:cubicBezTo>
                  <a:cubicBezTo>
                    <a:pt x="2204" y="318"/>
                    <a:pt x="2484" y="703"/>
                    <a:pt x="2593" y="1361"/>
                  </a:cubicBezTo>
                  <a:cubicBezTo>
                    <a:pt x="2602" y="1405"/>
                    <a:pt x="2637" y="1426"/>
                    <a:pt x="2672" y="1426"/>
                  </a:cubicBezTo>
                  <a:cubicBezTo>
                    <a:pt x="2716" y="1426"/>
                    <a:pt x="2760" y="1393"/>
                    <a:pt x="2753" y="1336"/>
                  </a:cubicBezTo>
                  <a:cubicBezTo>
                    <a:pt x="2669" y="853"/>
                    <a:pt x="2500" y="429"/>
                    <a:pt x="2043" y="192"/>
                  </a:cubicBezTo>
                  <a:cubicBezTo>
                    <a:pt x="1807" y="70"/>
                    <a:pt x="1537" y="1"/>
                    <a:pt x="12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64"/>
            <p:cNvSpPr/>
            <p:nvPr/>
          </p:nvSpPr>
          <p:spPr>
            <a:xfrm>
              <a:off x="3943064" y="3350158"/>
              <a:ext cx="80134" cy="227656"/>
            </a:xfrm>
            <a:custGeom>
              <a:avLst/>
              <a:gdLst/>
              <a:ahLst/>
              <a:cxnLst/>
              <a:rect l="l" t="t" r="r" b="b"/>
              <a:pathLst>
                <a:path w="2081" h="5912" extrusionOk="0">
                  <a:moveTo>
                    <a:pt x="163" y="0"/>
                  </a:moveTo>
                  <a:cubicBezTo>
                    <a:pt x="159" y="0"/>
                    <a:pt x="155" y="0"/>
                    <a:pt x="151" y="1"/>
                  </a:cubicBezTo>
                  <a:cubicBezTo>
                    <a:pt x="1" y="30"/>
                    <a:pt x="151" y="285"/>
                    <a:pt x="184" y="377"/>
                  </a:cubicBezTo>
                  <a:cubicBezTo>
                    <a:pt x="351" y="772"/>
                    <a:pt x="663" y="1073"/>
                    <a:pt x="966" y="1365"/>
                  </a:cubicBezTo>
                  <a:cubicBezTo>
                    <a:pt x="1157" y="1550"/>
                    <a:pt x="1336" y="1750"/>
                    <a:pt x="1466" y="1984"/>
                  </a:cubicBezTo>
                  <a:cubicBezTo>
                    <a:pt x="1696" y="2400"/>
                    <a:pt x="1840" y="2873"/>
                    <a:pt x="1815" y="3352"/>
                  </a:cubicBezTo>
                  <a:cubicBezTo>
                    <a:pt x="1762" y="4091"/>
                    <a:pt x="1472" y="4813"/>
                    <a:pt x="1017" y="5395"/>
                  </a:cubicBezTo>
                  <a:cubicBezTo>
                    <a:pt x="916" y="5514"/>
                    <a:pt x="801" y="5621"/>
                    <a:pt x="676" y="5716"/>
                  </a:cubicBezTo>
                  <a:cubicBezTo>
                    <a:pt x="618" y="5757"/>
                    <a:pt x="530" y="5786"/>
                    <a:pt x="577" y="5874"/>
                  </a:cubicBezTo>
                  <a:cubicBezTo>
                    <a:pt x="592" y="5898"/>
                    <a:pt x="617" y="5912"/>
                    <a:pt x="644" y="5912"/>
                  </a:cubicBezTo>
                  <a:cubicBezTo>
                    <a:pt x="659" y="5912"/>
                    <a:pt x="674" y="5908"/>
                    <a:pt x="688" y="5899"/>
                  </a:cubicBezTo>
                  <a:cubicBezTo>
                    <a:pt x="789" y="5837"/>
                    <a:pt x="881" y="5765"/>
                    <a:pt x="966" y="5683"/>
                  </a:cubicBezTo>
                  <a:cubicBezTo>
                    <a:pt x="1120" y="5545"/>
                    <a:pt x="1242" y="5378"/>
                    <a:pt x="1351" y="5206"/>
                  </a:cubicBezTo>
                  <a:cubicBezTo>
                    <a:pt x="1628" y="4782"/>
                    <a:pt x="1811" y="4303"/>
                    <a:pt x="1920" y="3809"/>
                  </a:cubicBezTo>
                  <a:cubicBezTo>
                    <a:pt x="2081" y="3081"/>
                    <a:pt x="1904" y="2328"/>
                    <a:pt x="1486" y="1713"/>
                  </a:cubicBezTo>
                  <a:cubicBezTo>
                    <a:pt x="1281" y="1418"/>
                    <a:pt x="1001" y="1186"/>
                    <a:pt x="756" y="927"/>
                  </a:cubicBezTo>
                  <a:cubicBezTo>
                    <a:pt x="546" y="713"/>
                    <a:pt x="384" y="458"/>
                    <a:pt x="277" y="180"/>
                  </a:cubicBezTo>
                  <a:cubicBezTo>
                    <a:pt x="262" y="143"/>
                    <a:pt x="252" y="106"/>
                    <a:pt x="244" y="69"/>
                  </a:cubicBezTo>
                  <a:cubicBezTo>
                    <a:pt x="236" y="28"/>
                    <a:pt x="202" y="0"/>
                    <a:pt x="1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64"/>
            <p:cNvSpPr/>
            <p:nvPr/>
          </p:nvSpPr>
          <p:spPr>
            <a:xfrm>
              <a:off x="3807284" y="3169863"/>
              <a:ext cx="128615" cy="69391"/>
            </a:xfrm>
            <a:custGeom>
              <a:avLst/>
              <a:gdLst/>
              <a:ahLst/>
              <a:cxnLst/>
              <a:rect l="l" t="t" r="r" b="b"/>
              <a:pathLst>
                <a:path w="3340" h="1802" extrusionOk="0">
                  <a:moveTo>
                    <a:pt x="1491" y="1"/>
                  </a:moveTo>
                  <a:cubicBezTo>
                    <a:pt x="1292" y="1"/>
                    <a:pt x="1093" y="36"/>
                    <a:pt x="900" y="79"/>
                  </a:cubicBezTo>
                  <a:cubicBezTo>
                    <a:pt x="737" y="118"/>
                    <a:pt x="577" y="171"/>
                    <a:pt x="419" y="223"/>
                  </a:cubicBezTo>
                  <a:cubicBezTo>
                    <a:pt x="320" y="264"/>
                    <a:pt x="24" y="311"/>
                    <a:pt x="11" y="429"/>
                  </a:cubicBezTo>
                  <a:cubicBezTo>
                    <a:pt x="1" y="487"/>
                    <a:pt x="48" y="528"/>
                    <a:pt x="94" y="528"/>
                  </a:cubicBezTo>
                  <a:cubicBezTo>
                    <a:pt x="121" y="528"/>
                    <a:pt x="148" y="515"/>
                    <a:pt x="163" y="484"/>
                  </a:cubicBezTo>
                  <a:cubicBezTo>
                    <a:pt x="548" y="338"/>
                    <a:pt x="947" y="208"/>
                    <a:pt x="1359" y="167"/>
                  </a:cubicBezTo>
                  <a:cubicBezTo>
                    <a:pt x="1396" y="165"/>
                    <a:pt x="1434" y="164"/>
                    <a:pt x="1472" y="164"/>
                  </a:cubicBezTo>
                  <a:cubicBezTo>
                    <a:pt x="1755" y="164"/>
                    <a:pt x="2037" y="219"/>
                    <a:pt x="2299" y="330"/>
                  </a:cubicBezTo>
                  <a:cubicBezTo>
                    <a:pt x="2949" y="612"/>
                    <a:pt x="3054" y="1087"/>
                    <a:pt x="3173" y="1733"/>
                  </a:cubicBezTo>
                  <a:cubicBezTo>
                    <a:pt x="3181" y="1772"/>
                    <a:pt x="3216" y="1802"/>
                    <a:pt x="3256" y="1802"/>
                  </a:cubicBezTo>
                  <a:cubicBezTo>
                    <a:pt x="3260" y="1802"/>
                    <a:pt x="3264" y="1801"/>
                    <a:pt x="3268" y="1801"/>
                  </a:cubicBezTo>
                  <a:cubicBezTo>
                    <a:pt x="3311" y="1792"/>
                    <a:pt x="3340" y="1751"/>
                    <a:pt x="3334" y="1708"/>
                  </a:cubicBezTo>
                  <a:cubicBezTo>
                    <a:pt x="3286" y="1445"/>
                    <a:pt x="3235" y="1181"/>
                    <a:pt x="3134" y="933"/>
                  </a:cubicBezTo>
                  <a:cubicBezTo>
                    <a:pt x="3002" y="599"/>
                    <a:pt x="2753" y="365"/>
                    <a:pt x="2433" y="217"/>
                  </a:cubicBezTo>
                  <a:cubicBezTo>
                    <a:pt x="2198" y="87"/>
                    <a:pt x="1933" y="42"/>
                    <a:pt x="1669" y="11"/>
                  </a:cubicBezTo>
                  <a:cubicBezTo>
                    <a:pt x="1610" y="4"/>
                    <a:pt x="1551" y="1"/>
                    <a:pt x="14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64"/>
            <p:cNvSpPr/>
            <p:nvPr/>
          </p:nvSpPr>
          <p:spPr>
            <a:xfrm>
              <a:off x="3958930" y="3336950"/>
              <a:ext cx="88144" cy="273326"/>
            </a:xfrm>
            <a:custGeom>
              <a:avLst/>
              <a:gdLst/>
              <a:ahLst/>
              <a:cxnLst/>
              <a:rect l="l" t="t" r="r" b="b"/>
              <a:pathLst>
                <a:path w="2289" h="7098" extrusionOk="0">
                  <a:moveTo>
                    <a:pt x="91" y="1"/>
                  </a:moveTo>
                  <a:cubicBezTo>
                    <a:pt x="46" y="1"/>
                    <a:pt x="0" y="36"/>
                    <a:pt x="9" y="93"/>
                  </a:cubicBezTo>
                  <a:cubicBezTo>
                    <a:pt x="142" y="541"/>
                    <a:pt x="439" y="916"/>
                    <a:pt x="739" y="1263"/>
                  </a:cubicBezTo>
                  <a:cubicBezTo>
                    <a:pt x="850" y="1393"/>
                    <a:pt x="965" y="1519"/>
                    <a:pt x="1085" y="1640"/>
                  </a:cubicBezTo>
                  <a:cubicBezTo>
                    <a:pt x="1311" y="1868"/>
                    <a:pt x="1556" y="2082"/>
                    <a:pt x="1710" y="2368"/>
                  </a:cubicBezTo>
                  <a:cubicBezTo>
                    <a:pt x="2072" y="3094"/>
                    <a:pt x="2012" y="3963"/>
                    <a:pt x="1782" y="4722"/>
                  </a:cubicBezTo>
                  <a:cubicBezTo>
                    <a:pt x="1593" y="5281"/>
                    <a:pt x="1288" y="5804"/>
                    <a:pt x="916" y="6263"/>
                  </a:cubicBezTo>
                  <a:cubicBezTo>
                    <a:pt x="710" y="6507"/>
                    <a:pt x="490" y="6740"/>
                    <a:pt x="258" y="6960"/>
                  </a:cubicBezTo>
                  <a:cubicBezTo>
                    <a:pt x="229" y="6993"/>
                    <a:pt x="229" y="7044"/>
                    <a:pt x="262" y="7075"/>
                  </a:cubicBezTo>
                  <a:cubicBezTo>
                    <a:pt x="277" y="7090"/>
                    <a:pt x="297" y="7097"/>
                    <a:pt x="317" y="7097"/>
                  </a:cubicBezTo>
                  <a:cubicBezTo>
                    <a:pt x="339" y="7097"/>
                    <a:pt x="361" y="7088"/>
                    <a:pt x="377" y="7071"/>
                  </a:cubicBezTo>
                  <a:cubicBezTo>
                    <a:pt x="461" y="6991"/>
                    <a:pt x="546" y="6906"/>
                    <a:pt x="628" y="6822"/>
                  </a:cubicBezTo>
                  <a:cubicBezTo>
                    <a:pt x="1101" y="6347"/>
                    <a:pt x="1500" y="5798"/>
                    <a:pt x="1776" y="5185"/>
                  </a:cubicBezTo>
                  <a:cubicBezTo>
                    <a:pt x="2163" y="4310"/>
                    <a:pt x="2288" y="3222"/>
                    <a:pt x="1877" y="2335"/>
                  </a:cubicBezTo>
                  <a:cubicBezTo>
                    <a:pt x="1687" y="1951"/>
                    <a:pt x="1336" y="1685"/>
                    <a:pt x="1054" y="1373"/>
                  </a:cubicBezTo>
                  <a:cubicBezTo>
                    <a:pt x="786" y="1074"/>
                    <a:pt x="511" y="772"/>
                    <a:pt x="321" y="416"/>
                  </a:cubicBezTo>
                  <a:cubicBezTo>
                    <a:pt x="260" y="305"/>
                    <a:pt x="208" y="188"/>
                    <a:pt x="167" y="66"/>
                  </a:cubicBezTo>
                  <a:cubicBezTo>
                    <a:pt x="158" y="21"/>
                    <a:pt x="125" y="1"/>
                    <a:pt x="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64"/>
            <p:cNvSpPr/>
            <p:nvPr/>
          </p:nvSpPr>
          <p:spPr>
            <a:xfrm>
              <a:off x="3355967" y="3311265"/>
              <a:ext cx="63114" cy="102199"/>
            </a:xfrm>
            <a:custGeom>
              <a:avLst/>
              <a:gdLst/>
              <a:ahLst/>
              <a:cxnLst/>
              <a:rect l="l" t="t" r="r" b="b"/>
              <a:pathLst>
                <a:path w="1639" h="2654" extrusionOk="0">
                  <a:moveTo>
                    <a:pt x="1523" y="0"/>
                  </a:moveTo>
                  <a:cubicBezTo>
                    <a:pt x="1506" y="0"/>
                    <a:pt x="1489" y="6"/>
                    <a:pt x="1472" y="19"/>
                  </a:cubicBezTo>
                  <a:cubicBezTo>
                    <a:pt x="1270" y="190"/>
                    <a:pt x="1161" y="437"/>
                    <a:pt x="1029" y="661"/>
                  </a:cubicBezTo>
                  <a:cubicBezTo>
                    <a:pt x="764" y="1120"/>
                    <a:pt x="470" y="1566"/>
                    <a:pt x="246" y="2050"/>
                  </a:cubicBezTo>
                  <a:cubicBezTo>
                    <a:pt x="170" y="2210"/>
                    <a:pt x="93" y="2373"/>
                    <a:pt x="21" y="2535"/>
                  </a:cubicBezTo>
                  <a:cubicBezTo>
                    <a:pt x="1" y="2574"/>
                    <a:pt x="17" y="2624"/>
                    <a:pt x="56" y="2644"/>
                  </a:cubicBezTo>
                  <a:cubicBezTo>
                    <a:pt x="68" y="2650"/>
                    <a:pt x="80" y="2653"/>
                    <a:pt x="93" y="2653"/>
                  </a:cubicBezTo>
                  <a:cubicBezTo>
                    <a:pt x="122" y="2653"/>
                    <a:pt x="151" y="2637"/>
                    <a:pt x="165" y="2609"/>
                  </a:cubicBezTo>
                  <a:cubicBezTo>
                    <a:pt x="223" y="2482"/>
                    <a:pt x="283" y="2354"/>
                    <a:pt x="342" y="2227"/>
                  </a:cubicBezTo>
                  <a:cubicBezTo>
                    <a:pt x="558" y="1745"/>
                    <a:pt x="840" y="1299"/>
                    <a:pt x="1110" y="844"/>
                  </a:cubicBezTo>
                  <a:cubicBezTo>
                    <a:pt x="1260" y="608"/>
                    <a:pt x="1363" y="330"/>
                    <a:pt x="1577" y="143"/>
                  </a:cubicBezTo>
                  <a:cubicBezTo>
                    <a:pt x="1639" y="87"/>
                    <a:pt x="1588" y="0"/>
                    <a:pt x="15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64"/>
            <p:cNvSpPr/>
            <p:nvPr/>
          </p:nvSpPr>
          <p:spPr>
            <a:xfrm>
              <a:off x="3337906" y="3437687"/>
              <a:ext cx="10127" cy="8895"/>
            </a:xfrm>
            <a:custGeom>
              <a:avLst/>
              <a:gdLst/>
              <a:ahLst/>
              <a:cxnLst/>
              <a:rect l="l" t="t" r="r" b="b"/>
              <a:pathLst>
                <a:path w="263" h="231" extrusionOk="0">
                  <a:moveTo>
                    <a:pt x="150" y="0"/>
                  </a:moveTo>
                  <a:cubicBezTo>
                    <a:pt x="120" y="0"/>
                    <a:pt x="91" y="17"/>
                    <a:pt x="77" y="44"/>
                  </a:cubicBezTo>
                  <a:cubicBezTo>
                    <a:pt x="44" y="100"/>
                    <a:pt x="1" y="180"/>
                    <a:pt x="77" y="221"/>
                  </a:cubicBezTo>
                  <a:cubicBezTo>
                    <a:pt x="88" y="227"/>
                    <a:pt x="101" y="230"/>
                    <a:pt x="113" y="230"/>
                  </a:cubicBezTo>
                  <a:cubicBezTo>
                    <a:pt x="143" y="230"/>
                    <a:pt x="171" y="214"/>
                    <a:pt x="186" y="186"/>
                  </a:cubicBezTo>
                  <a:cubicBezTo>
                    <a:pt x="217" y="129"/>
                    <a:pt x="262" y="53"/>
                    <a:pt x="186" y="9"/>
                  </a:cubicBezTo>
                  <a:cubicBezTo>
                    <a:pt x="174" y="3"/>
                    <a:pt x="162" y="0"/>
                    <a:pt x="1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64"/>
            <p:cNvSpPr/>
            <p:nvPr/>
          </p:nvSpPr>
          <p:spPr>
            <a:xfrm>
              <a:off x="3469066" y="3541119"/>
              <a:ext cx="86680" cy="107474"/>
            </a:xfrm>
            <a:custGeom>
              <a:avLst/>
              <a:gdLst/>
              <a:ahLst/>
              <a:cxnLst/>
              <a:rect l="l" t="t" r="r" b="b"/>
              <a:pathLst>
                <a:path w="2251" h="2791" extrusionOk="0">
                  <a:moveTo>
                    <a:pt x="120" y="0"/>
                  </a:moveTo>
                  <a:cubicBezTo>
                    <a:pt x="50" y="0"/>
                    <a:pt x="1" y="102"/>
                    <a:pt x="78" y="152"/>
                  </a:cubicBezTo>
                  <a:cubicBezTo>
                    <a:pt x="156" y="214"/>
                    <a:pt x="240" y="267"/>
                    <a:pt x="325" y="323"/>
                  </a:cubicBezTo>
                  <a:cubicBezTo>
                    <a:pt x="409" y="380"/>
                    <a:pt x="489" y="440"/>
                    <a:pt x="569" y="502"/>
                  </a:cubicBezTo>
                  <a:cubicBezTo>
                    <a:pt x="956" y="808"/>
                    <a:pt x="1287" y="1179"/>
                    <a:pt x="1549" y="1596"/>
                  </a:cubicBezTo>
                  <a:cubicBezTo>
                    <a:pt x="1787" y="1940"/>
                    <a:pt x="1993" y="2314"/>
                    <a:pt x="2083" y="2726"/>
                  </a:cubicBezTo>
                  <a:cubicBezTo>
                    <a:pt x="2091" y="2765"/>
                    <a:pt x="2125" y="2791"/>
                    <a:pt x="2162" y="2791"/>
                  </a:cubicBezTo>
                  <a:cubicBezTo>
                    <a:pt x="2168" y="2791"/>
                    <a:pt x="2173" y="2790"/>
                    <a:pt x="2178" y="2789"/>
                  </a:cubicBezTo>
                  <a:cubicBezTo>
                    <a:pt x="2221" y="2781"/>
                    <a:pt x="2250" y="2740"/>
                    <a:pt x="2242" y="2695"/>
                  </a:cubicBezTo>
                  <a:cubicBezTo>
                    <a:pt x="2176" y="2409"/>
                    <a:pt x="2069" y="2135"/>
                    <a:pt x="1921" y="1880"/>
                  </a:cubicBezTo>
                  <a:cubicBezTo>
                    <a:pt x="1746" y="1586"/>
                    <a:pt x="1553" y="1302"/>
                    <a:pt x="1343" y="1033"/>
                  </a:cubicBezTo>
                  <a:cubicBezTo>
                    <a:pt x="1065" y="695"/>
                    <a:pt x="740" y="403"/>
                    <a:pt x="376" y="162"/>
                  </a:cubicBezTo>
                  <a:cubicBezTo>
                    <a:pt x="306" y="115"/>
                    <a:pt x="236" y="70"/>
                    <a:pt x="170" y="18"/>
                  </a:cubicBezTo>
                  <a:cubicBezTo>
                    <a:pt x="153" y="6"/>
                    <a:pt x="136" y="0"/>
                    <a:pt x="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64"/>
            <p:cNvSpPr/>
            <p:nvPr/>
          </p:nvSpPr>
          <p:spPr>
            <a:xfrm>
              <a:off x="3564066" y="3588369"/>
              <a:ext cx="21641" cy="27533"/>
            </a:xfrm>
            <a:custGeom>
              <a:avLst/>
              <a:gdLst/>
              <a:ahLst/>
              <a:cxnLst/>
              <a:rect l="l" t="t" r="r" b="b"/>
              <a:pathLst>
                <a:path w="562" h="715" extrusionOk="0">
                  <a:moveTo>
                    <a:pt x="111" y="0"/>
                  </a:moveTo>
                  <a:cubicBezTo>
                    <a:pt x="54" y="0"/>
                    <a:pt x="1" y="62"/>
                    <a:pt x="40" y="124"/>
                  </a:cubicBezTo>
                  <a:cubicBezTo>
                    <a:pt x="170" y="295"/>
                    <a:pt x="299" y="468"/>
                    <a:pt x="384" y="668"/>
                  </a:cubicBezTo>
                  <a:cubicBezTo>
                    <a:pt x="400" y="701"/>
                    <a:pt x="427" y="715"/>
                    <a:pt x="454" y="715"/>
                  </a:cubicBezTo>
                  <a:cubicBezTo>
                    <a:pt x="508" y="715"/>
                    <a:pt x="561" y="662"/>
                    <a:pt x="530" y="598"/>
                  </a:cubicBezTo>
                  <a:cubicBezTo>
                    <a:pt x="441" y="392"/>
                    <a:pt x="312" y="217"/>
                    <a:pt x="176" y="36"/>
                  </a:cubicBezTo>
                  <a:cubicBezTo>
                    <a:pt x="158" y="11"/>
                    <a:pt x="134" y="0"/>
                    <a:pt x="1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64"/>
            <p:cNvSpPr/>
            <p:nvPr/>
          </p:nvSpPr>
          <p:spPr>
            <a:xfrm>
              <a:off x="3691258" y="3386356"/>
              <a:ext cx="118988" cy="61419"/>
            </a:xfrm>
            <a:custGeom>
              <a:avLst/>
              <a:gdLst/>
              <a:ahLst/>
              <a:cxnLst/>
              <a:rect l="l" t="t" r="r" b="b"/>
              <a:pathLst>
                <a:path w="3090" h="1595" extrusionOk="0">
                  <a:moveTo>
                    <a:pt x="82" y="1"/>
                  </a:moveTo>
                  <a:cubicBezTo>
                    <a:pt x="39" y="1"/>
                    <a:pt x="2" y="33"/>
                    <a:pt x="0" y="75"/>
                  </a:cubicBezTo>
                  <a:cubicBezTo>
                    <a:pt x="0" y="196"/>
                    <a:pt x="156" y="159"/>
                    <a:pt x="239" y="182"/>
                  </a:cubicBezTo>
                  <a:cubicBezTo>
                    <a:pt x="364" y="201"/>
                    <a:pt x="490" y="221"/>
                    <a:pt x="617" y="242"/>
                  </a:cubicBezTo>
                  <a:cubicBezTo>
                    <a:pt x="1008" y="297"/>
                    <a:pt x="1376" y="445"/>
                    <a:pt x="1724" y="624"/>
                  </a:cubicBezTo>
                  <a:cubicBezTo>
                    <a:pt x="1961" y="744"/>
                    <a:pt x="2185" y="886"/>
                    <a:pt x="2393" y="1050"/>
                  </a:cubicBezTo>
                  <a:cubicBezTo>
                    <a:pt x="2590" y="1207"/>
                    <a:pt x="2790" y="1365"/>
                    <a:pt x="2944" y="1567"/>
                  </a:cubicBezTo>
                  <a:cubicBezTo>
                    <a:pt x="2959" y="1586"/>
                    <a:pt x="2981" y="1595"/>
                    <a:pt x="3003" y="1595"/>
                  </a:cubicBezTo>
                  <a:cubicBezTo>
                    <a:pt x="3044" y="1595"/>
                    <a:pt x="3086" y="1565"/>
                    <a:pt x="3090" y="1519"/>
                  </a:cubicBezTo>
                  <a:cubicBezTo>
                    <a:pt x="3090" y="1499"/>
                    <a:pt x="3084" y="1478"/>
                    <a:pt x="3069" y="1462"/>
                  </a:cubicBezTo>
                  <a:cubicBezTo>
                    <a:pt x="3006" y="1377"/>
                    <a:pt x="2936" y="1301"/>
                    <a:pt x="2860" y="1229"/>
                  </a:cubicBezTo>
                  <a:cubicBezTo>
                    <a:pt x="2615" y="1007"/>
                    <a:pt x="2356" y="797"/>
                    <a:pt x="2068" y="629"/>
                  </a:cubicBezTo>
                  <a:cubicBezTo>
                    <a:pt x="1621" y="369"/>
                    <a:pt x="1142" y="149"/>
                    <a:pt x="627" y="79"/>
                  </a:cubicBezTo>
                  <a:cubicBezTo>
                    <a:pt x="449" y="50"/>
                    <a:pt x="267" y="20"/>
                    <a:pt x="86" y="1"/>
                  </a:cubicBezTo>
                  <a:cubicBezTo>
                    <a:pt x="85" y="1"/>
                    <a:pt x="84" y="1"/>
                    <a:pt x="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64"/>
            <p:cNvSpPr/>
            <p:nvPr/>
          </p:nvSpPr>
          <p:spPr>
            <a:xfrm>
              <a:off x="3765194" y="3462717"/>
              <a:ext cx="58955" cy="65078"/>
            </a:xfrm>
            <a:custGeom>
              <a:avLst/>
              <a:gdLst/>
              <a:ahLst/>
              <a:cxnLst/>
              <a:rect l="l" t="t" r="r" b="b"/>
              <a:pathLst>
                <a:path w="1531" h="1690" extrusionOk="0">
                  <a:moveTo>
                    <a:pt x="118" y="1"/>
                  </a:moveTo>
                  <a:cubicBezTo>
                    <a:pt x="53" y="1"/>
                    <a:pt x="1" y="87"/>
                    <a:pt x="63" y="143"/>
                  </a:cubicBezTo>
                  <a:cubicBezTo>
                    <a:pt x="96" y="172"/>
                    <a:pt x="133" y="199"/>
                    <a:pt x="170" y="223"/>
                  </a:cubicBezTo>
                  <a:cubicBezTo>
                    <a:pt x="534" y="485"/>
                    <a:pt x="923" y="744"/>
                    <a:pt x="1158" y="1137"/>
                  </a:cubicBezTo>
                  <a:cubicBezTo>
                    <a:pt x="1238" y="1295"/>
                    <a:pt x="1304" y="1462"/>
                    <a:pt x="1355" y="1635"/>
                  </a:cubicBezTo>
                  <a:cubicBezTo>
                    <a:pt x="1367" y="1668"/>
                    <a:pt x="1399" y="1689"/>
                    <a:pt x="1433" y="1689"/>
                  </a:cubicBezTo>
                  <a:cubicBezTo>
                    <a:pt x="1441" y="1689"/>
                    <a:pt x="1448" y="1688"/>
                    <a:pt x="1456" y="1686"/>
                  </a:cubicBezTo>
                  <a:cubicBezTo>
                    <a:pt x="1530" y="1661"/>
                    <a:pt x="1512" y="1581"/>
                    <a:pt x="1491" y="1526"/>
                  </a:cubicBezTo>
                  <a:cubicBezTo>
                    <a:pt x="1440" y="1369"/>
                    <a:pt x="1380" y="1219"/>
                    <a:pt x="1308" y="1073"/>
                  </a:cubicBezTo>
                  <a:cubicBezTo>
                    <a:pt x="1049" y="612"/>
                    <a:pt x="584" y="332"/>
                    <a:pt x="172" y="24"/>
                  </a:cubicBezTo>
                  <a:cubicBezTo>
                    <a:pt x="155" y="8"/>
                    <a:pt x="136" y="1"/>
                    <a:pt x="1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64"/>
            <p:cNvSpPr/>
            <p:nvPr/>
          </p:nvSpPr>
          <p:spPr>
            <a:xfrm>
              <a:off x="2150003" y="3598535"/>
              <a:ext cx="318149" cy="34349"/>
            </a:xfrm>
            <a:custGeom>
              <a:avLst/>
              <a:gdLst/>
              <a:ahLst/>
              <a:cxnLst/>
              <a:rect l="l" t="t" r="r" b="b"/>
              <a:pathLst>
                <a:path w="8262" h="892" extrusionOk="0">
                  <a:moveTo>
                    <a:pt x="87" y="645"/>
                  </a:moveTo>
                  <a:lnTo>
                    <a:pt x="87" y="645"/>
                  </a:lnTo>
                  <a:cubicBezTo>
                    <a:pt x="85" y="645"/>
                    <a:pt x="83" y="646"/>
                    <a:pt x="81" y="647"/>
                  </a:cubicBezTo>
                  <a:lnTo>
                    <a:pt x="81" y="647"/>
                  </a:lnTo>
                  <a:cubicBezTo>
                    <a:pt x="82" y="647"/>
                    <a:pt x="82" y="647"/>
                    <a:pt x="83" y="646"/>
                  </a:cubicBezTo>
                  <a:lnTo>
                    <a:pt x="83" y="646"/>
                  </a:lnTo>
                  <a:cubicBezTo>
                    <a:pt x="85" y="646"/>
                    <a:pt x="86" y="645"/>
                    <a:pt x="87" y="645"/>
                  </a:cubicBezTo>
                  <a:close/>
                  <a:moveTo>
                    <a:pt x="4165" y="0"/>
                  </a:moveTo>
                  <a:cubicBezTo>
                    <a:pt x="3620" y="0"/>
                    <a:pt x="3076" y="34"/>
                    <a:pt x="2533" y="116"/>
                  </a:cubicBezTo>
                  <a:cubicBezTo>
                    <a:pt x="2035" y="185"/>
                    <a:pt x="1537" y="268"/>
                    <a:pt x="1044" y="373"/>
                  </a:cubicBezTo>
                  <a:cubicBezTo>
                    <a:pt x="719" y="446"/>
                    <a:pt x="393" y="517"/>
                    <a:pt x="87" y="645"/>
                  </a:cubicBezTo>
                  <a:lnTo>
                    <a:pt x="87" y="645"/>
                  </a:lnTo>
                  <a:cubicBezTo>
                    <a:pt x="89" y="644"/>
                    <a:pt x="90" y="644"/>
                    <a:pt x="91" y="644"/>
                  </a:cubicBezTo>
                  <a:cubicBezTo>
                    <a:pt x="88" y="645"/>
                    <a:pt x="86" y="646"/>
                    <a:pt x="83" y="646"/>
                  </a:cubicBezTo>
                  <a:lnTo>
                    <a:pt x="83" y="646"/>
                  </a:lnTo>
                  <a:cubicBezTo>
                    <a:pt x="82" y="647"/>
                    <a:pt x="80" y="648"/>
                    <a:pt x="79" y="648"/>
                  </a:cubicBezTo>
                  <a:cubicBezTo>
                    <a:pt x="79" y="648"/>
                    <a:pt x="80" y="648"/>
                    <a:pt x="81" y="647"/>
                  </a:cubicBezTo>
                  <a:lnTo>
                    <a:pt x="81" y="647"/>
                  </a:lnTo>
                  <a:cubicBezTo>
                    <a:pt x="0" y="677"/>
                    <a:pt x="25" y="803"/>
                    <a:pt x="108" y="803"/>
                  </a:cubicBezTo>
                  <a:cubicBezTo>
                    <a:pt x="110" y="803"/>
                    <a:pt x="112" y="803"/>
                    <a:pt x="114" y="803"/>
                  </a:cubicBezTo>
                  <a:cubicBezTo>
                    <a:pt x="367" y="708"/>
                    <a:pt x="626" y="632"/>
                    <a:pt x="891" y="572"/>
                  </a:cubicBezTo>
                  <a:cubicBezTo>
                    <a:pt x="1574" y="420"/>
                    <a:pt x="2268" y="305"/>
                    <a:pt x="2963" y="227"/>
                  </a:cubicBezTo>
                  <a:cubicBezTo>
                    <a:pt x="3348" y="181"/>
                    <a:pt x="3737" y="163"/>
                    <a:pt x="4125" y="163"/>
                  </a:cubicBezTo>
                  <a:cubicBezTo>
                    <a:pt x="4424" y="163"/>
                    <a:pt x="4723" y="174"/>
                    <a:pt x="5020" y="192"/>
                  </a:cubicBezTo>
                  <a:cubicBezTo>
                    <a:pt x="5623" y="218"/>
                    <a:pt x="6222" y="284"/>
                    <a:pt x="6806" y="445"/>
                  </a:cubicBezTo>
                  <a:cubicBezTo>
                    <a:pt x="7246" y="564"/>
                    <a:pt x="7688" y="696"/>
                    <a:pt x="8108" y="881"/>
                  </a:cubicBezTo>
                  <a:cubicBezTo>
                    <a:pt x="8122" y="888"/>
                    <a:pt x="8136" y="891"/>
                    <a:pt x="8148" y="891"/>
                  </a:cubicBezTo>
                  <a:cubicBezTo>
                    <a:pt x="8222" y="891"/>
                    <a:pt x="8262" y="782"/>
                    <a:pt x="8184" y="737"/>
                  </a:cubicBezTo>
                  <a:cubicBezTo>
                    <a:pt x="7886" y="599"/>
                    <a:pt x="7571" y="500"/>
                    <a:pt x="7256" y="401"/>
                  </a:cubicBezTo>
                  <a:cubicBezTo>
                    <a:pt x="6586" y="190"/>
                    <a:pt x="5890" y="68"/>
                    <a:pt x="5187" y="37"/>
                  </a:cubicBezTo>
                  <a:cubicBezTo>
                    <a:pt x="4846" y="14"/>
                    <a:pt x="4505" y="0"/>
                    <a:pt x="41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64"/>
            <p:cNvSpPr/>
            <p:nvPr/>
          </p:nvSpPr>
          <p:spPr>
            <a:xfrm>
              <a:off x="2399383" y="3562183"/>
              <a:ext cx="182911" cy="27340"/>
            </a:xfrm>
            <a:custGeom>
              <a:avLst/>
              <a:gdLst/>
              <a:ahLst/>
              <a:cxnLst/>
              <a:rect l="l" t="t" r="r" b="b"/>
              <a:pathLst>
                <a:path w="4750" h="710" extrusionOk="0">
                  <a:moveTo>
                    <a:pt x="2852" y="0"/>
                  </a:moveTo>
                  <a:cubicBezTo>
                    <a:pt x="2132" y="0"/>
                    <a:pt x="1413" y="95"/>
                    <a:pt x="727" y="313"/>
                  </a:cubicBezTo>
                  <a:cubicBezTo>
                    <a:pt x="558" y="364"/>
                    <a:pt x="387" y="416"/>
                    <a:pt x="225" y="479"/>
                  </a:cubicBezTo>
                  <a:cubicBezTo>
                    <a:pt x="157" y="514"/>
                    <a:pt x="1" y="541"/>
                    <a:pt x="3" y="634"/>
                  </a:cubicBezTo>
                  <a:cubicBezTo>
                    <a:pt x="5" y="676"/>
                    <a:pt x="40" y="710"/>
                    <a:pt x="83" y="710"/>
                  </a:cubicBezTo>
                  <a:cubicBezTo>
                    <a:pt x="85" y="710"/>
                    <a:pt x="86" y="710"/>
                    <a:pt x="87" y="710"/>
                  </a:cubicBezTo>
                  <a:cubicBezTo>
                    <a:pt x="104" y="710"/>
                    <a:pt x="120" y="704"/>
                    <a:pt x="134" y="693"/>
                  </a:cubicBezTo>
                  <a:cubicBezTo>
                    <a:pt x="188" y="667"/>
                    <a:pt x="239" y="644"/>
                    <a:pt x="295" y="625"/>
                  </a:cubicBezTo>
                  <a:cubicBezTo>
                    <a:pt x="593" y="518"/>
                    <a:pt x="900" y="428"/>
                    <a:pt x="1208" y="348"/>
                  </a:cubicBezTo>
                  <a:cubicBezTo>
                    <a:pt x="1744" y="219"/>
                    <a:pt x="2295" y="163"/>
                    <a:pt x="2846" y="163"/>
                  </a:cubicBezTo>
                  <a:cubicBezTo>
                    <a:pt x="3317" y="163"/>
                    <a:pt x="3788" y="204"/>
                    <a:pt x="4251" y="276"/>
                  </a:cubicBezTo>
                  <a:cubicBezTo>
                    <a:pt x="4368" y="294"/>
                    <a:pt x="4490" y="317"/>
                    <a:pt x="4611" y="346"/>
                  </a:cubicBezTo>
                  <a:cubicBezTo>
                    <a:pt x="4620" y="348"/>
                    <a:pt x="4629" y="349"/>
                    <a:pt x="4637" y="349"/>
                  </a:cubicBezTo>
                  <a:cubicBezTo>
                    <a:pt x="4724" y="349"/>
                    <a:pt x="4750" y="208"/>
                    <a:pt x="4648" y="189"/>
                  </a:cubicBezTo>
                  <a:cubicBezTo>
                    <a:pt x="4557" y="167"/>
                    <a:pt x="4469" y="150"/>
                    <a:pt x="4378" y="134"/>
                  </a:cubicBezTo>
                  <a:cubicBezTo>
                    <a:pt x="3876" y="48"/>
                    <a:pt x="3363" y="0"/>
                    <a:pt x="28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64"/>
            <p:cNvSpPr/>
            <p:nvPr/>
          </p:nvSpPr>
          <p:spPr>
            <a:xfrm>
              <a:off x="2612642" y="3719258"/>
              <a:ext cx="145558" cy="22527"/>
            </a:xfrm>
            <a:custGeom>
              <a:avLst/>
              <a:gdLst/>
              <a:ahLst/>
              <a:cxnLst/>
              <a:rect l="l" t="t" r="r" b="b"/>
              <a:pathLst>
                <a:path w="3780" h="585" extrusionOk="0">
                  <a:moveTo>
                    <a:pt x="2102" y="1"/>
                  </a:moveTo>
                  <a:cubicBezTo>
                    <a:pt x="1834" y="1"/>
                    <a:pt x="1566" y="29"/>
                    <a:pt x="1301" y="64"/>
                  </a:cubicBezTo>
                  <a:cubicBezTo>
                    <a:pt x="1101" y="89"/>
                    <a:pt x="902" y="128"/>
                    <a:pt x="704" y="177"/>
                  </a:cubicBezTo>
                  <a:cubicBezTo>
                    <a:pt x="507" y="229"/>
                    <a:pt x="276" y="278"/>
                    <a:pt x="102" y="398"/>
                  </a:cubicBezTo>
                  <a:cubicBezTo>
                    <a:pt x="23" y="443"/>
                    <a:pt x="1" y="564"/>
                    <a:pt x="108" y="585"/>
                  </a:cubicBezTo>
                  <a:cubicBezTo>
                    <a:pt x="109" y="585"/>
                    <a:pt x="111" y="585"/>
                    <a:pt x="112" y="585"/>
                  </a:cubicBezTo>
                  <a:cubicBezTo>
                    <a:pt x="144" y="585"/>
                    <a:pt x="174" y="565"/>
                    <a:pt x="188" y="535"/>
                  </a:cubicBezTo>
                  <a:cubicBezTo>
                    <a:pt x="355" y="424"/>
                    <a:pt x="556" y="383"/>
                    <a:pt x="748" y="332"/>
                  </a:cubicBezTo>
                  <a:lnTo>
                    <a:pt x="748" y="332"/>
                  </a:lnTo>
                  <a:lnTo>
                    <a:pt x="737" y="334"/>
                  </a:lnTo>
                  <a:cubicBezTo>
                    <a:pt x="1171" y="238"/>
                    <a:pt x="1619" y="163"/>
                    <a:pt x="2066" y="163"/>
                  </a:cubicBezTo>
                  <a:cubicBezTo>
                    <a:pt x="2235" y="163"/>
                    <a:pt x="2403" y="174"/>
                    <a:pt x="2570" y="198"/>
                  </a:cubicBezTo>
                  <a:cubicBezTo>
                    <a:pt x="2906" y="256"/>
                    <a:pt x="3237" y="350"/>
                    <a:pt x="3564" y="443"/>
                  </a:cubicBezTo>
                  <a:cubicBezTo>
                    <a:pt x="3601" y="454"/>
                    <a:pt x="3651" y="477"/>
                    <a:pt x="3693" y="477"/>
                  </a:cubicBezTo>
                  <a:cubicBezTo>
                    <a:pt x="3724" y="477"/>
                    <a:pt x="3750" y="465"/>
                    <a:pt x="3766" y="428"/>
                  </a:cubicBezTo>
                  <a:cubicBezTo>
                    <a:pt x="3780" y="385"/>
                    <a:pt x="3759" y="340"/>
                    <a:pt x="3718" y="324"/>
                  </a:cubicBezTo>
                  <a:cubicBezTo>
                    <a:pt x="3305" y="196"/>
                    <a:pt x="2889" y="75"/>
                    <a:pt x="2459" y="19"/>
                  </a:cubicBezTo>
                  <a:cubicBezTo>
                    <a:pt x="2340" y="6"/>
                    <a:pt x="2221" y="1"/>
                    <a:pt x="21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64"/>
            <p:cNvSpPr/>
            <p:nvPr/>
          </p:nvSpPr>
          <p:spPr>
            <a:xfrm>
              <a:off x="3555555" y="4297957"/>
              <a:ext cx="51870" cy="45092"/>
            </a:xfrm>
            <a:custGeom>
              <a:avLst/>
              <a:gdLst/>
              <a:ahLst/>
              <a:cxnLst/>
              <a:rect l="l" t="t" r="r" b="b"/>
              <a:pathLst>
                <a:path w="1347" h="1171" extrusionOk="0">
                  <a:moveTo>
                    <a:pt x="1289" y="1032"/>
                  </a:moveTo>
                  <a:lnTo>
                    <a:pt x="1290" y="1033"/>
                  </a:lnTo>
                  <a:lnTo>
                    <a:pt x="1296" y="1042"/>
                  </a:lnTo>
                  <a:cubicBezTo>
                    <a:pt x="1294" y="1039"/>
                    <a:pt x="1291" y="1035"/>
                    <a:pt x="1289" y="1032"/>
                  </a:cubicBezTo>
                  <a:close/>
                  <a:moveTo>
                    <a:pt x="116" y="1"/>
                  </a:moveTo>
                  <a:cubicBezTo>
                    <a:pt x="45" y="1"/>
                    <a:pt x="0" y="104"/>
                    <a:pt x="76" y="153"/>
                  </a:cubicBezTo>
                  <a:cubicBezTo>
                    <a:pt x="510" y="404"/>
                    <a:pt x="868" y="766"/>
                    <a:pt x="1183" y="1153"/>
                  </a:cubicBezTo>
                  <a:cubicBezTo>
                    <a:pt x="1199" y="1165"/>
                    <a:pt x="1216" y="1171"/>
                    <a:pt x="1232" y="1171"/>
                  </a:cubicBezTo>
                  <a:cubicBezTo>
                    <a:pt x="1295" y="1171"/>
                    <a:pt x="1347" y="1086"/>
                    <a:pt x="1288" y="1031"/>
                  </a:cubicBezTo>
                  <a:lnTo>
                    <a:pt x="1288" y="1031"/>
                  </a:lnTo>
                  <a:cubicBezTo>
                    <a:pt x="1031" y="700"/>
                    <a:pt x="729" y="409"/>
                    <a:pt x="391" y="161"/>
                  </a:cubicBezTo>
                  <a:cubicBezTo>
                    <a:pt x="317" y="110"/>
                    <a:pt x="239" y="60"/>
                    <a:pt x="158" y="13"/>
                  </a:cubicBezTo>
                  <a:cubicBezTo>
                    <a:pt x="144" y="4"/>
                    <a:pt x="129" y="1"/>
                    <a:pt x="1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64"/>
            <p:cNvSpPr/>
            <p:nvPr/>
          </p:nvSpPr>
          <p:spPr>
            <a:xfrm>
              <a:off x="3546737" y="4268421"/>
              <a:ext cx="65463" cy="46402"/>
            </a:xfrm>
            <a:custGeom>
              <a:avLst/>
              <a:gdLst/>
              <a:ahLst/>
              <a:cxnLst/>
              <a:rect l="l" t="t" r="r" b="b"/>
              <a:pathLst>
                <a:path w="1700" h="1205" extrusionOk="0">
                  <a:moveTo>
                    <a:pt x="98" y="1"/>
                  </a:moveTo>
                  <a:cubicBezTo>
                    <a:pt x="49" y="1"/>
                    <a:pt x="1" y="51"/>
                    <a:pt x="17" y="103"/>
                  </a:cubicBezTo>
                  <a:cubicBezTo>
                    <a:pt x="34" y="159"/>
                    <a:pt x="97" y="175"/>
                    <a:pt x="143" y="200"/>
                  </a:cubicBezTo>
                  <a:cubicBezTo>
                    <a:pt x="651" y="438"/>
                    <a:pt x="1206" y="683"/>
                    <a:pt x="1525" y="1171"/>
                  </a:cubicBezTo>
                  <a:cubicBezTo>
                    <a:pt x="1543" y="1195"/>
                    <a:pt x="1567" y="1205"/>
                    <a:pt x="1589" y="1205"/>
                  </a:cubicBezTo>
                  <a:cubicBezTo>
                    <a:pt x="1647" y="1205"/>
                    <a:pt x="1700" y="1138"/>
                    <a:pt x="1657" y="1076"/>
                  </a:cubicBezTo>
                  <a:cubicBezTo>
                    <a:pt x="1502" y="852"/>
                    <a:pt x="1309" y="661"/>
                    <a:pt x="1083" y="513"/>
                  </a:cubicBezTo>
                  <a:cubicBezTo>
                    <a:pt x="787" y="313"/>
                    <a:pt x="455" y="173"/>
                    <a:pt x="136" y="13"/>
                  </a:cubicBezTo>
                  <a:cubicBezTo>
                    <a:pt x="124" y="4"/>
                    <a:pt x="111" y="1"/>
                    <a:pt x="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64"/>
            <p:cNvSpPr/>
            <p:nvPr/>
          </p:nvSpPr>
          <p:spPr>
            <a:xfrm>
              <a:off x="3321502" y="4207809"/>
              <a:ext cx="62459" cy="16096"/>
            </a:xfrm>
            <a:custGeom>
              <a:avLst/>
              <a:gdLst/>
              <a:ahLst/>
              <a:cxnLst/>
              <a:rect l="l" t="t" r="r" b="b"/>
              <a:pathLst>
                <a:path w="1622" h="418" extrusionOk="0">
                  <a:moveTo>
                    <a:pt x="451" y="0"/>
                  </a:moveTo>
                  <a:cubicBezTo>
                    <a:pt x="344" y="0"/>
                    <a:pt x="237" y="12"/>
                    <a:pt x="133" y="35"/>
                  </a:cubicBezTo>
                  <a:cubicBezTo>
                    <a:pt x="125" y="34"/>
                    <a:pt x="118" y="33"/>
                    <a:pt x="112" y="33"/>
                  </a:cubicBezTo>
                  <a:cubicBezTo>
                    <a:pt x="40" y="33"/>
                    <a:pt x="1" y="127"/>
                    <a:pt x="63" y="177"/>
                  </a:cubicBezTo>
                  <a:cubicBezTo>
                    <a:pt x="81" y="194"/>
                    <a:pt x="104" y="198"/>
                    <a:pt x="127" y="198"/>
                  </a:cubicBezTo>
                  <a:cubicBezTo>
                    <a:pt x="142" y="198"/>
                    <a:pt x="158" y="196"/>
                    <a:pt x="174" y="194"/>
                  </a:cubicBezTo>
                  <a:cubicBezTo>
                    <a:pt x="264" y="173"/>
                    <a:pt x="355" y="164"/>
                    <a:pt x="446" y="164"/>
                  </a:cubicBezTo>
                  <a:cubicBezTo>
                    <a:pt x="796" y="164"/>
                    <a:pt x="1143" y="299"/>
                    <a:pt x="1472" y="412"/>
                  </a:cubicBezTo>
                  <a:cubicBezTo>
                    <a:pt x="1483" y="416"/>
                    <a:pt x="1494" y="418"/>
                    <a:pt x="1503" y="418"/>
                  </a:cubicBezTo>
                  <a:cubicBezTo>
                    <a:pt x="1582" y="418"/>
                    <a:pt x="1621" y="300"/>
                    <a:pt x="1536" y="262"/>
                  </a:cubicBezTo>
                  <a:cubicBezTo>
                    <a:pt x="1252" y="159"/>
                    <a:pt x="960" y="62"/>
                    <a:pt x="661" y="15"/>
                  </a:cubicBezTo>
                  <a:cubicBezTo>
                    <a:pt x="591" y="5"/>
                    <a:pt x="521" y="0"/>
                    <a:pt x="4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64"/>
            <p:cNvSpPr/>
            <p:nvPr/>
          </p:nvSpPr>
          <p:spPr>
            <a:xfrm>
              <a:off x="3368906" y="4195602"/>
              <a:ext cx="39932" cy="12168"/>
            </a:xfrm>
            <a:custGeom>
              <a:avLst/>
              <a:gdLst/>
              <a:ahLst/>
              <a:cxnLst/>
              <a:rect l="l" t="t" r="r" b="b"/>
              <a:pathLst>
                <a:path w="1037" h="316" extrusionOk="0">
                  <a:moveTo>
                    <a:pt x="138" y="1"/>
                  </a:moveTo>
                  <a:cubicBezTo>
                    <a:pt x="67" y="1"/>
                    <a:pt x="2" y="15"/>
                    <a:pt x="0" y="85"/>
                  </a:cubicBezTo>
                  <a:cubicBezTo>
                    <a:pt x="0" y="130"/>
                    <a:pt x="35" y="165"/>
                    <a:pt x="80" y="167"/>
                  </a:cubicBezTo>
                  <a:cubicBezTo>
                    <a:pt x="112" y="166"/>
                    <a:pt x="144" y="165"/>
                    <a:pt x="175" y="165"/>
                  </a:cubicBezTo>
                  <a:cubicBezTo>
                    <a:pt x="227" y="165"/>
                    <a:pt x="278" y="167"/>
                    <a:pt x="329" y="169"/>
                  </a:cubicBezTo>
                  <a:cubicBezTo>
                    <a:pt x="523" y="188"/>
                    <a:pt x="710" y="235"/>
                    <a:pt x="889" y="309"/>
                  </a:cubicBezTo>
                  <a:cubicBezTo>
                    <a:pt x="900" y="314"/>
                    <a:pt x="911" y="316"/>
                    <a:pt x="921" y="316"/>
                  </a:cubicBezTo>
                  <a:cubicBezTo>
                    <a:pt x="998" y="316"/>
                    <a:pt x="1036" y="199"/>
                    <a:pt x="953" y="161"/>
                  </a:cubicBezTo>
                  <a:cubicBezTo>
                    <a:pt x="741" y="77"/>
                    <a:pt x="519" y="15"/>
                    <a:pt x="292" y="7"/>
                  </a:cubicBezTo>
                  <a:cubicBezTo>
                    <a:pt x="287" y="7"/>
                    <a:pt x="282" y="7"/>
                    <a:pt x="276" y="7"/>
                  </a:cubicBezTo>
                  <a:cubicBezTo>
                    <a:pt x="239" y="7"/>
                    <a:pt x="187" y="1"/>
                    <a:pt x="1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64"/>
            <p:cNvSpPr/>
            <p:nvPr/>
          </p:nvSpPr>
          <p:spPr>
            <a:xfrm>
              <a:off x="1871165" y="3168862"/>
              <a:ext cx="30382" cy="73588"/>
            </a:xfrm>
            <a:custGeom>
              <a:avLst/>
              <a:gdLst/>
              <a:ahLst/>
              <a:cxnLst/>
              <a:rect l="l" t="t" r="r" b="b"/>
              <a:pathLst>
                <a:path w="789" h="1911" extrusionOk="0">
                  <a:moveTo>
                    <a:pt x="691" y="0"/>
                  </a:moveTo>
                  <a:cubicBezTo>
                    <a:pt x="659" y="0"/>
                    <a:pt x="627" y="18"/>
                    <a:pt x="615" y="60"/>
                  </a:cubicBezTo>
                  <a:cubicBezTo>
                    <a:pt x="568" y="284"/>
                    <a:pt x="496" y="502"/>
                    <a:pt x="426" y="718"/>
                  </a:cubicBezTo>
                  <a:cubicBezTo>
                    <a:pt x="337" y="991"/>
                    <a:pt x="253" y="1269"/>
                    <a:pt x="140" y="1533"/>
                  </a:cubicBezTo>
                  <a:cubicBezTo>
                    <a:pt x="105" y="1625"/>
                    <a:pt x="58" y="1709"/>
                    <a:pt x="17" y="1798"/>
                  </a:cubicBezTo>
                  <a:cubicBezTo>
                    <a:pt x="0" y="1839"/>
                    <a:pt x="19" y="1886"/>
                    <a:pt x="60" y="1905"/>
                  </a:cubicBezTo>
                  <a:cubicBezTo>
                    <a:pt x="71" y="1909"/>
                    <a:pt x="82" y="1911"/>
                    <a:pt x="92" y="1911"/>
                  </a:cubicBezTo>
                  <a:cubicBezTo>
                    <a:pt x="177" y="1911"/>
                    <a:pt x="198" y="1772"/>
                    <a:pt x="239" y="1712"/>
                  </a:cubicBezTo>
                  <a:cubicBezTo>
                    <a:pt x="403" y="1356"/>
                    <a:pt x="510" y="977"/>
                    <a:pt x="632" y="607"/>
                  </a:cubicBezTo>
                  <a:cubicBezTo>
                    <a:pt x="685" y="440"/>
                    <a:pt x="734" y="274"/>
                    <a:pt x="772" y="103"/>
                  </a:cubicBezTo>
                  <a:cubicBezTo>
                    <a:pt x="789" y="40"/>
                    <a:pt x="740" y="0"/>
                    <a:pt x="6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64"/>
            <p:cNvSpPr/>
            <p:nvPr/>
          </p:nvSpPr>
          <p:spPr>
            <a:xfrm>
              <a:off x="1899661" y="3112794"/>
              <a:ext cx="8472" cy="23066"/>
            </a:xfrm>
            <a:custGeom>
              <a:avLst/>
              <a:gdLst/>
              <a:ahLst/>
              <a:cxnLst/>
              <a:rect l="l" t="t" r="r" b="b"/>
              <a:pathLst>
                <a:path w="220" h="599" extrusionOk="0">
                  <a:moveTo>
                    <a:pt x="128" y="0"/>
                  </a:moveTo>
                  <a:cubicBezTo>
                    <a:pt x="92" y="0"/>
                    <a:pt x="56" y="22"/>
                    <a:pt x="50" y="71"/>
                  </a:cubicBezTo>
                  <a:cubicBezTo>
                    <a:pt x="40" y="217"/>
                    <a:pt x="27" y="361"/>
                    <a:pt x="7" y="505"/>
                  </a:cubicBezTo>
                  <a:cubicBezTo>
                    <a:pt x="1" y="551"/>
                    <a:pt x="32" y="592"/>
                    <a:pt x="77" y="598"/>
                  </a:cubicBezTo>
                  <a:cubicBezTo>
                    <a:pt x="79" y="598"/>
                    <a:pt x="82" y="598"/>
                    <a:pt x="85" y="598"/>
                  </a:cubicBezTo>
                  <a:cubicBezTo>
                    <a:pt x="125" y="598"/>
                    <a:pt x="161" y="569"/>
                    <a:pt x="167" y="528"/>
                  </a:cubicBezTo>
                  <a:cubicBezTo>
                    <a:pt x="188" y="384"/>
                    <a:pt x="200" y="238"/>
                    <a:pt x="210" y="94"/>
                  </a:cubicBezTo>
                  <a:cubicBezTo>
                    <a:pt x="220" y="34"/>
                    <a:pt x="174" y="0"/>
                    <a:pt x="1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64"/>
            <p:cNvSpPr/>
            <p:nvPr/>
          </p:nvSpPr>
          <p:spPr>
            <a:xfrm>
              <a:off x="2174648" y="3366293"/>
              <a:ext cx="59610" cy="119181"/>
            </a:xfrm>
            <a:custGeom>
              <a:avLst/>
              <a:gdLst/>
              <a:ahLst/>
              <a:cxnLst/>
              <a:rect l="l" t="t" r="r" b="b"/>
              <a:pathLst>
                <a:path w="1548" h="3095" extrusionOk="0">
                  <a:moveTo>
                    <a:pt x="1452" y="1"/>
                  </a:moveTo>
                  <a:cubicBezTo>
                    <a:pt x="1420" y="1"/>
                    <a:pt x="1388" y="19"/>
                    <a:pt x="1377" y="59"/>
                  </a:cubicBezTo>
                  <a:cubicBezTo>
                    <a:pt x="1305" y="388"/>
                    <a:pt x="1210" y="713"/>
                    <a:pt x="1095" y="1030"/>
                  </a:cubicBezTo>
                  <a:cubicBezTo>
                    <a:pt x="951" y="1421"/>
                    <a:pt x="807" y="1816"/>
                    <a:pt x="597" y="2178"/>
                  </a:cubicBezTo>
                  <a:cubicBezTo>
                    <a:pt x="490" y="2357"/>
                    <a:pt x="373" y="2526"/>
                    <a:pt x="245" y="2688"/>
                  </a:cubicBezTo>
                  <a:cubicBezTo>
                    <a:pt x="185" y="2764"/>
                    <a:pt x="124" y="2838"/>
                    <a:pt x="68" y="2917"/>
                  </a:cubicBezTo>
                  <a:cubicBezTo>
                    <a:pt x="23" y="2972"/>
                    <a:pt x="0" y="3063"/>
                    <a:pt x="87" y="3092"/>
                  </a:cubicBezTo>
                  <a:cubicBezTo>
                    <a:pt x="94" y="3094"/>
                    <a:pt x="102" y="3095"/>
                    <a:pt x="109" y="3095"/>
                  </a:cubicBezTo>
                  <a:cubicBezTo>
                    <a:pt x="153" y="3095"/>
                    <a:pt x="181" y="3052"/>
                    <a:pt x="202" y="3011"/>
                  </a:cubicBezTo>
                  <a:cubicBezTo>
                    <a:pt x="266" y="2921"/>
                    <a:pt x="340" y="2834"/>
                    <a:pt x="408" y="2744"/>
                  </a:cubicBezTo>
                  <a:cubicBezTo>
                    <a:pt x="677" y="2400"/>
                    <a:pt x="893" y="2018"/>
                    <a:pt x="1050" y="1608"/>
                  </a:cubicBezTo>
                  <a:cubicBezTo>
                    <a:pt x="1245" y="1119"/>
                    <a:pt x="1422" y="619"/>
                    <a:pt x="1533" y="102"/>
                  </a:cubicBezTo>
                  <a:cubicBezTo>
                    <a:pt x="1548" y="40"/>
                    <a:pt x="1499" y="1"/>
                    <a:pt x="14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64"/>
            <p:cNvSpPr/>
            <p:nvPr/>
          </p:nvSpPr>
          <p:spPr>
            <a:xfrm>
              <a:off x="2623231" y="2931344"/>
              <a:ext cx="75629" cy="56837"/>
            </a:xfrm>
            <a:custGeom>
              <a:avLst/>
              <a:gdLst/>
              <a:ahLst/>
              <a:cxnLst/>
              <a:rect l="l" t="t" r="r" b="b"/>
              <a:pathLst>
                <a:path w="1964" h="1476" extrusionOk="0">
                  <a:moveTo>
                    <a:pt x="118" y="0"/>
                  </a:moveTo>
                  <a:cubicBezTo>
                    <a:pt x="44" y="0"/>
                    <a:pt x="0" y="107"/>
                    <a:pt x="78" y="153"/>
                  </a:cubicBezTo>
                  <a:cubicBezTo>
                    <a:pt x="398" y="329"/>
                    <a:pt x="721" y="500"/>
                    <a:pt x="1018" y="714"/>
                  </a:cubicBezTo>
                  <a:cubicBezTo>
                    <a:pt x="1302" y="926"/>
                    <a:pt x="1553" y="1179"/>
                    <a:pt x="1789" y="1444"/>
                  </a:cubicBezTo>
                  <a:cubicBezTo>
                    <a:pt x="1808" y="1466"/>
                    <a:pt x="1830" y="1475"/>
                    <a:pt x="1851" y="1475"/>
                  </a:cubicBezTo>
                  <a:cubicBezTo>
                    <a:pt x="1910" y="1475"/>
                    <a:pt x="1964" y="1406"/>
                    <a:pt x="1917" y="1344"/>
                  </a:cubicBezTo>
                  <a:cubicBezTo>
                    <a:pt x="1651" y="1045"/>
                    <a:pt x="1365" y="759"/>
                    <a:pt x="1036" y="529"/>
                  </a:cubicBezTo>
                  <a:cubicBezTo>
                    <a:pt x="756" y="336"/>
                    <a:pt x="456" y="175"/>
                    <a:pt x="158" y="11"/>
                  </a:cubicBezTo>
                  <a:cubicBezTo>
                    <a:pt x="144" y="3"/>
                    <a:pt x="130" y="0"/>
                    <a:pt x="1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64"/>
            <p:cNvSpPr/>
            <p:nvPr/>
          </p:nvSpPr>
          <p:spPr>
            <a:xfrm>
              <a:off x="3155570" y="3042017"/>
              <a:ext cx="83369" cy="86834"/>
            </a:xfrm>
            <a:custGeom>
              <a:avLst/>
              <a:gdLst/>
              <a:ahLst/>
              <a:cxnLst/>
              <a:rect l="l" t="t" r="r" b="b"/>
              <a:pathLst>
                <a:path w="2165" h="2255" extrusionOk="0">
                  <a:moveTo>
                    <a:pt x="111" y="0"/>
                  </a:moveTo>
                  <a:cubicBezTo>
                    <a:pt x="87" y="0"/>
                    <a:pt x="63" y="11"/>
                    <a:pt x="47" y="33"/>
                  </a:cubicBezTo>
                  <a:cubicBezTo>
                    <a:pt x="0" y="105"/>
                    <a:pt x="60" y="148"/>
                    <a:pt x="117" y="181"/>
                  </a:cubicBezTo>
                  <a:cubicBezTo>
                    <a:pt x="683" y="556"/>
                    <a:pt x="1238" y="975"/>
                    <a:pt x="1633" y="1533"/>
                  </a:cubicBezTo>
                  <a:cubicBezTo>
                    <a:pt x="1773" y="1745"/>
                    <a:pt x="1891" y="1971"/>
                    <a:pt x="1987" y="2206"/>
                  </a:cubicBezTo>
                  <a:lnTo>
                    <a:pt x="1987" y="2204"/>
                  </a:lnTo>
                  <a:cubicBezTo>
                    <a:pt x="2003" y="2239"/>
                    <a:pt x="2031" y="2254"/>
                    <a:pt x="2060" y="2254"/>
                  </a:cubicBezTo>
                  <a:cubicBezTo>
                    <a:pt x="2112" y="2254"/>
                    <a:pt x="2164" y="2205"/>
                    <a:pt x="2137" y="2140"/>
                  </a:cubicBezTo>
                  <a:cubicBezTo>
                    <a:pt x="2024" y="1868"/>
                    <a:pt x="1882" y="1609"/>
                    <a:pt x="1714" y="1366"/>
                  </a:cubicBezTo>
                  <a:cubicBezTo>
                    <a:pt x="1296" y="813"/>
                    <a:pt x="734" y="391"/>
                    <a:pt x="160" y="17"/>
                  </a:cubicBezTo>
                  <a:cubicBezTo>
                    <a:pt x="145" y="6"/>
                    <a:pt x="128" y="0"/>
                    <a:pt x="1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64"/>
            <p:cNvSpPr/>
            <p:nvPr/>
          </p:nvSpPr>
          <p:spPr>
            <a:xfrm>
              <a:off x="3324121" y="3217267"/>
              <a:ext cx="25184" cy="17559"/>
            </a:xfrm>
            <a:custGeom>
              <a:avLst/>
              <a:gdLst/>
              <a:ahLst/>
              <a:cxnLst/>
              <a:rect l="l" t="t" r="r" b="b"/>
              <a:pathLst>
                <a:path w="654" h="456" extrusionOk="0">
                  <a:moveTo>
                    <a:pt x="537" y="1"/>
                  </a:moveTo>
                  <a:cubicBezTo>
                    <a:pt x="526" y="1"/>
                    <a:pt x="515" y="3"/>
                    <a:pt x="503" y="8"/>
                  </a:cubicBezTo>
                  <a:cubicBezTo>
                    <a:pt x="408" y="45"/>
                    <a:pt x="318" y="94"/>
                    <a:pt x="233" y="154"/>
                  </a:cubicBezTo>
                  <a:cubicBezTo>
                    <a:pt x="163" y="204"/>
                    <a:pt x="95" y="259"/>
                    <a:pt x="32" y="319"/>
                  </a:cubicBezTo>
                  <a:cubicBezTo>
                    <a:pt x="1" y="350"/>
                    <a:pt x="1" y="401"/>
                    <a:pt x="32" y="432"/>
                  </a:cubicBezTo>
                  <a:cubicBezTo>
                    <a:pt x="49" y="448"/>
                    <a:pt x="70" y="456"/>
                    <a:pt x="91" y="456"/>
                  </a:cubicBezTo>
                  <a:cubicBezTo>
                    <a:pt x="113" y="456"/>
                    <a:pt x="135" y="447"/>
                    <a:pt x="151" y="430"/>
                  </a:cubicBezTo>
                  <a:cubicBezTo>
                    <a:pt x="209" y="376"/>
                    <a:pt x="270" y="327"/>
                    <a:pt x="334" y="282"/>
                  </a:cubicBezTo>
                  <a:cubicBezTo>
                    <a:pt x="406" y="230"/>
                    <a:pt x="484" y="189"/>
                    <a:pt x="567" y="158"/>
                  </a:cubicBezTo>
                  <a:cubicBezTo>
                    <a:pt x="653" y="120"/>
                    <a:pt x="614" y="1"/>
                    <a:pt x="5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64"/>
            <p:cNvSpPr/>
            <p:nvPr/>
          </p:nvSpPr>
          <p:spPr>
            <a:xfrm>
              <a:off x="3246911" y="3199938"/>
              <a:ext cx="39586" cy="45747"/>
            </a:xfrm>
            <a:custGeom>
              <a:avLst/>
              <a:gdLst/>
              <a:ahLst/>
              <a:cxnLst/>
              <a:rect l="l" t="t" r="r" b="b"/>
              <a:pathLst>
                <a:path w="1028" h="1188" extrusionOk="0">
                  <a:moveTo>
                    <a:pt x="909" y="0"/>
                  </a:moveTo>
                  <a:cubicBezTo>
                    <a:pt x="894" y="0"/>
                    <a:pt x="878" y="5"/>
                    <a:pt x="862" y="16"/>
                  </a:cubicBezTo>
                  <a:cubicBezTo>
                    <a:pt x="562" y="217"/>
                    <a:pt x="335" y="501"/>
                    <a:pt x="150" y="814"/>
                  </a:cubicBezTo>
                  <a:cubicBezTo>
                    <a:pt x="101" y="898"/>
                    <a:pt x="58" y="985"/>
                    <a:pt x="19" y="1073"/>
                  </a:cubicBezTo>
                  <a:cubicBezTo>
                    <a:pt x="0" y="1114"/>
                    <a:pt x="16" y="1162"/>
                    <a:pt x="58" y="1180"/>
                  </a:cubicBezTo>
                  <a:cubicBezTo>
                    <a:pt x="70" y="1185"/>
                    <a:pt x="82" y="1187"/>
                    <a:pt x="93" y="1187"/>
                  </a:cubicBezTo>
                  <a:cubicBezTo>
                    <a:pt x="183" y="1187"/>
                    <a:pt x="201" y="1031"/>
                    <a:pt x="249" y="968"/>
                  </a:cubicBezTo>
                  <a:cubicBezTo>
                    <a:pt x="314" y="850"/>
                    <a:pt x="386" y="736"/>
                    <a:pt x="467" y="627"/>
                  </a:cubicBezTo>
                  <a:lnTo>
                    <a:pt x="467" y="627"/>
                  </a:lnTo>
                  <a:lnTo>
                    <a:pt x="467" y="629"/>
                  </a:lnTo>
                  <a:cubicBezTo>
                    <a:pt x="607" y="448"/>
                    <a:pt x="761" y="273"/>
                    <a:pt x="957" y="150"/>
                  </a:cubicBezTo>
                  <a:cubicBezTo>
                    <a:pt x="1028" y="97"/>
                    <a:pt x="978" y="0"/>
                    <a:pt x="9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64"/>
            <p:cNvSpPr/>
            <p:nvPr/>
          </p:nvSpPr>
          <p:spPr>
            <a:xfrm>
              <a:off x="3100079" y="3455015"/>
              <a:ext cx="34888" cy="53487"/>
            </a:xfrm>
            <a:custGeom>
              <a:avLst/>
              <a:gdLst/>
              <a:ahLst/>
              <a:cxnLst/>
              <a:rect l="l" t="t" r="r" b="b"/>
              <a:pathLst>
                <a:path w="906" h="1389" extrusionOk="0">
                  <a:moveTo>
                    <a:pt x="791" y="0"/>
                  </a:moveTo>
                  <a:cubicBezTo>
                    <a:pt x="775" y="0"/>
                    <a:pt x="758" y="6"/>
                    <a:pt x="742" y="18"/>
                  </a:cubicBezTo>
                  <a:cubicBezTo>
                    <a:pt x="637" y="119"/>
                    <a:pt x="561" y="246"/>
                    <a:pt x="476" y="362"/>
                  </a:cubicBezTo>
                  <a:cubicBezTo>
                    <a:pt x="334" y="574"/>
                    <a:pt x="188" y="788"/>
                    <a:pt x="94" y="1026"/>
                  </a:cubicBezTo>
                  <a:cubicBezTo>
                    <a:pt x="61" y="1111"/>
                    <a:pt x="34" y="1199"/>
                    <a:pt x="11" y="1287"/>
                  </a:cubicBezTo>
                  <a:cubicBezTo>
                    <a:pt x="1" y="1331"/>
                    <a:pt x="26" y="1374"/>
                    <a:pt x="69" y="1386"/>
                  </a:cubicBezTo>
                  <a:cubicBezTo>
                    <a:pt x="77" y="1388"/>
                    <a:pt x="85" y="1389"/>
                    <a:pt x="92" y="1389"/>
                  </a:cubicBezTo>
                  <a:cubicBezTo>
                    <a:pt x="189" y="1389"/>
                    <a:pt x="178" y="1237"/>
                    <a:pt x="213" y="1166"/>
                  </a:cubicBezTo>
                  <a:cubicBezTo>
                    <a:pt x="289" y="938"/>
                    <a:pt x="423" y="734"/>
                    <a:pt x="554" y="534"/>
                  </a:cubicBezTo>
                  <a:cubicBezTo>
                    <a:pt x="649" y="401"/>
                    <a:pt x="733" y="261"/>
                    <a:pt x="846" y="142"/>
                  </a:cubicBezTo>
                  <a:cubicBezTo>
                    <a:pt x="906" y="84"/>
                    <a:pt x="855" y="0"/>
                    <a:pt x="7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64"/>
            <p:cNvSpPr/>
            <p:nvPr/>
          </p:nvSpPr>
          <p:spPr>
            <a:xfrm>
              <a:off x="3143825" y="3423015"/>
              <a:ext cx="18676" cy="22373"/>
            </a:xfrm>
            <a:custGeom>
              <a:avLst/>
              <a:gdLst/>
              <a:ahLst/>
              <a:cxnLst/>
              <a:rect l="l" t="t" r="r" b="b"/>
              <a:pathLst>
                <a:path w="485" h="581" extrusionOk="0">
                  <a:moveTo>
                    <a:pt x="377" y="0"/>
                  </a:moveTo>
                  <a:cubicBezTo>
                    <a:pt x="352" y="0"/>
                    <a:pt x="327" y="12"/>
                    <a:pt x="309" y="41"/>
                  </a:cubicBezTo>
                  <a:cubicBezTo>
                    <a:pt x="282" y="88"/>
                    <a:pt x="254" y="135"/>
                    <a:pt x="225" y="181"/>
                  </a:cubicBezTo>
                  <a:cubicBezTo>
                    <a:pt x="169" y="261"/>
                    <a:pt x="99" y="362"/>
                    <a:pt x="33" y="442"/>
                  </a:cubicBezTo>
                  <a:cubicBezTo>
                    <a:pt x="1" y="473"/>
                    <a:pt x="1" y="526"/>
                    <a:pt x="33" y="557"/>
                  </a:cubicBezTo>
                  <a:cubicBezTo>
                    <a:pt x="49" y="572"/>
                    <a:pt x="69" y="580"/>
                    <a:pt x="90" y="580"/>
                  </a:cubicBezTo>
                  <a:cubicBezTo>
                    <a:pt x="111" y="580"/>
                    <a:pt x="131" y="572"/>
                    <a:pt x="147" y="557"/>
                  </a:cubicBezTo>
                  <a:cubicBezTo>
                    <a:pt x="260" y="419"/>
                    <a:pt x="363" y="275"/>
                    <a:pt x="451" y="121"/>
                  </a:cubicBezTo>
                  <a:cubicBezTo>
                    <a:pt x="485" y="56"/>
                    <a:pt x="432" y="0"/>
                    <a:pt x="3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64"/>
            <p:cNvSpPr/>
            <p:nvPr/>
          </p:nvSpPr>
          <p:spPr>
            <a:xfrm>
              <a:off x="3306792" y="3520364"/>
              <a:ext cx="21718" cy="43590"/>
            </a:xfrm>
            <a:custGeom>
              <a:avLst/>
              <a:gdLst/>
              <a:ahLst/>
              <a:cxnLst/>
              <a:rect l="l" t="t" r="r" b="b"/>
              <a:pathLst>
                <a:path w="564" h="1132" extrusionOk="0">
                  <a:moveTo>
                    <a:pt x="470" y="1"/>
                  </a:moveTo>
                  <a:cubicBezTo>
                    <a:pt x="401" y="1"/>
                    <a:pt x="371" y="107"/>
                    <a:pt x="338" y="162"/>
                  </a:cubicBezTo>
                  <a:cubicBezTo>
                    <a:pt x="253" y="319"/>
                    <a:pt x="179" y="481"/>
                    <a:pt x="113" y="646"/>
                  </a:cubicBezTo>
                  <a:cubicBezTo>
                    <a:pt x="68" y="775"/>
                    <a:pt x="4" y="907"/>
                    <a:pt x="0" y="1047"/>
                  </a:cubicBezTo>
                  <a:cubicBezTo>
                    <a:pt x="4" y="1104"/>
                    <a:pt x="45" y="1132"/>
                    <a:pt x="85" y="1132"/>
                  </a:cubicBezTo>
                  <a:cubicBezTo>
                    <a:pt x="128" y="1132"/>
                    <a:pt x="169" y="1101"/>
                    <a:pt x="165" y="1041"/>
                  </a:cubicBezTo>
                  <a:cubicBezTo>
                    <a:pt x="163" y="1031"/>
                    <a:pt x="163" y="1018"/>
                    <a:pt x="165" y="1010"/>
                  </a:cubicBezTo>
                  <a:cubicBezTo>
                    <a:pt x="222" y="780"/>
                    <a:pt x="319" y="564"/>
                    <a:pt x="422" y="352"/>
                  </a:cubicBezTo>
                  <a:cubicBezTo>
                    <a:pt x="459" y="282"/>
                    <a:pt x="498" y="201"/>
                    <a:pt x="541" y="123"/>
                  </a:cubicBezTo>
                  <a:cubicBezTo>
                    <a:pt x="564" y="84"/>
                    <a:pt x="550" y="35"/>
                    <a:pt x="513" y="12"/>
                  </a:cubicBezTo>
                  <a:cubicBezTo>
                    <a:pt x="497" y="4"/>
                    <a:pt x="483" y="1"/>
                    <a:pt x="4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64"/>
            <p:cNvSpPr/>
            <p:nvPr/>
          </p:nvSpPr>
          <p:spPr>
            <a:xfrm>
              <a:off x="3277410" y="3536614"/>
              <a:ext cx="17790" cy="21949"/>
            </a:xfrm>
            <a:custGeom>
              <a:avLst/>
              <a:gdLst/>
              <a:ahLst/>
              <a:cxnLst/>
              <a:rect l="l" t="t" r="r" b="b"/>
              <a:pathLst>
                <a:path w="462" h="570" extrusionOk="0">
                  <a:moveTo>
                    <a:pt x="354" y="1"/>
                  </a:moveTo>
                  <a:cubicBezTo>
                    <a:pt x="329" y="1"/>
                    <a:pt x="303" y="12"/>
                    <a:pt x="286" y="41"/>
                  </a:cubicBezTo>
                  <a:cubicBezTo>
                    <a:pt x="220" y="142"/>
                    <a:pt x="158" y="244"/>
                    <a:pt x="97" y="349"/>
                  </a:cubicBezTo>
                  <a:cubicBezTo>
                    <a:pt x="74" y="407"/>
                    <a:pt x="0" y="462"/>
                    <a:pt x="39" y="530"/>
                  </a:cubicBezTo>
                  <a:cubicBezTo>
                    <a:pt x="61" y="558"/>
                    <a:pt x="84" y="570"/>
                    <a:pt x="107" y="570"/>
                  </a:cubicBezTo>
                  <a:cubicBezTo>
                    <a:pt x="150" y="570"/>
                    <a:pt x="190" y="527"/>
                    <a:pt x="212" y="477"/>
                  </a:cubicBezTo>
                  <a:cubicBezTo>
                    <a:pt x="280" y="355"/>
                    <a:pt x="352" y="238"/>
                    <a:pt x="426" y="121"/>
                  </a:cubicBezTo>
                  <a:cubicBezTo>
                    <a:pt x="461" y="57"/>
                    <a:pt x="408" y="1"/>
                    <a:pt x="3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64"/>
            <p:cNvSpPr/>
            <p:nvPr/>
          </p:nvSpPr>
          <p:spPr>
            <a:xfrm>
              <a:off x="3714209" y="3017487"/>
              <a:ext cx="59340" cy="74319"/>
            </a:xfrm>
            <a:custGeom>
              <a:avLst/>
              <a:gdLst/>
              <a:ahLst/>
              <a:cxnLst/>
              <a:rect l="l" t="t" r="r" b="b"/>
              <a:pathLst>
                <a:path w="1541" h="1930" extrusionOk="0">
                  <a:moveTo>
                    <a:pt x="116" y="1"/>
                  </a:moveTo>
                  <a:cubicBezTo>
                    <a:pt x="49" y="1"/>
                    <a:pt x="0" y="94"/>
                    <a:pt x="69" y="146"/>
                  </a:cubicBezTo>
                  <a:cubicBezTo>
                    <a:pt x="684" y="561"/>
                    <a:pt x="1070" y="1219"/>
                    <a:pt x="1369" y="1882"/>
                  </a:cubicBezTo>
                  <a:cubicBezTo>
                    <a:pt x="1385" y="1915"/>
                    <a:pt x="1413" y="1930"/>
                    <a:pt x="1440" y="1930"/>
                  </a:cubicBezTo>
                  <a:cubicBezTo>
                    <a:pt x="1491" y="1930"/>
                    <a:pt x="1541" y="1883"/>
                    <a:pt x="1517" y="1820"/>
                  </a:cubicBezTo>
                  <a:cubicBezTo>
                    <a:pt x="1348" y="1440"/>
                    <a:pt x="1151" y="1071"/>
                    <a:pt x="904" y="736"/>
                  </a:cubicBezTo>
                  <a:cubicBezTo>
                    <a:pt x="700" y="456"/>
                    <a:pt x="451" y="213"/>
                    <a:pt x="165" y="18"/>
                  </a:cubicBezTo>
                  <a:cubicBezTo>
                    <a:pt x="149" y="6"/>
                    <a:pt x="132" y="1"/>
                    <a:pt x="1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64"/>
            <p:cNvSpPr/>
            <p:nvPr/>
          </p:nvSpPr>
          <p:spPr>
            <a:xfrm>
              <a:off x="4000827" y="3289700"/>
              <a:ext cx="32000" cy="27571"/>
            </a:xfrm>
            <a:custGeom>
              <a:avLst/>
              <a:gdLst/>
              <a:ahLst/>
              <a:cxnLst/>
              <a:rect l="l" t="t" r="r" b="b"/>
              <a:pathLst>
                <a:path w="831" h="716" extrusionOk="0">
                  <a:moveTo>
                    <a:pt x="721" y="0"/>
                  </a:moveTo>
                  <a:cubicBezTo>
                    <a:pt x="697" y="0"/>
                    <a:pt x="672" y="12"/>
                    <a:pt x="655" y="40"/>
                  </a:cubicBezTo>
                  <a:cubicBezTo>
                    <a:pt x="620" y="98"/>
                    <a:pt x="583" y="153"/>
                    <a:pt x="540" y="203"/>
                  </a:cubicBezTo>
                  <a:cubicBezTo>
                    <a:pt x="455" y="297"/>
                    <a:pt x="361" y="382"/>
                    <a:pt x="258" y="456"/>
                  </a:cubicBezTo>
                  <a:cubicBezTo>
                    <a:pt x="206" y="491"/>
                    <a:pt x="151" y="522"/>
                    <a:pt x="95" y="546"/>
                  </a:cubicBezTo>
                  <a:cubicBezTo>
                    <a:pt x="42" y="565"/>
                    <a:pt x="1" y="623"/>
                    <a:pt x="34" y="676"/>
                  </a:cubicBezTo>
                  <a:cubicBezTo>
                    <a:pt x="50" y="701"/>
                    <a:pt x="76" y="715"/>
                    <a:pt x="103" y="715"/>
                  </a:cubicBezTo>
                  <a:cubicBezTo>
                    <a:pt x="118" y="715"/>
                    <a:pt x="133" y="711"/>
                    <a:pt x="147" y="703"/>
                  </a:cubicBezTo>
                  <a:cubicBezTo>
                    <a:pt x="206" y="676"/>
                    <a:pt x="262" y="645"/>
                    <a:pt x="318" y="610"/>
                  </a:cubicBezTo>
                  <a:cubicBezTo>
                    <a:pt x="507" y="483"/>
                    <a:pt x="680" y="322"/>
                    <a:pt x="795" y="123"/>
                  </a:cubicBezTo>
                  <a:cubicBezTo>
                    <a:pt x="830" y="58"/>
                    <a:pt x="776" y="0"/>
                    <a:pt x="7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64"/>
            <p:cNvSpPr/>
            <p:nvPr/>
          </p:nvSpPr>
          <p:spPr>
            <a:xfrm>
              <a:off x="3217106" y="3884919"/>
              <a:ext cx="130271" cy="27841"/>
            </a:xfrm>
            <a:custGeom>
              <a:avLst/>
              <a:gdLst/>
              <a:ahLst/>
              <a:cxnLst/>
              <a:rect l="l" t="t" r="r" b="b"/>
              <a:pathLst>
                <a:path w="3383" h="723" extrusionOk="0">
                  <a:moveTo>
                    <a:pt x="3268" y="1"/>
                  </a:moveTo>
                  <a:cubicBezTo>
                    <a:pt x="3260" y="1"/>
                    <a:pt x="3251" y="2"/>
                    <a:pt x="3243" y="4"/>
                  </a:cubicBezTo>
                  <a:cubicBezTo>
                    <a:pt x="3109" y="50"/>
                    <a:pt x="2975" y="93"/>
                    <a:pt x="2839" y="132"/>
                  </a:cubicBezTo>
                  <a:cubicBezTo>
                    <a:pt x="2698" y="167"/>
                    <a:pt x="2554" y="194"/>
                    <a:pt x="2410" y="220"/>
                  </a:cubicBezTo>
                  <a:cubicBezTo>
                    <a:pt x="1838" y="331"/>
                    <a:pt x="1276" y="504"/>
                    <a:pt x="694" y="547"/>
                  </a:cubicBezTo>
                  <a:cubicBezTo>
                    <a:pt x="488" y="564"/>
                    <a:pt x="284" y="554"/>
                    <a:pt x="79" y="562"/>
                  </a:cubicBezTo>
                  <a:cubicBezTo>
                    <a:pt x="33" y="564"/>
                    <a:pt x="0" y="603"/>
                    <a:pt x="5" y="648"/>
                  </a:cubicBezTo>
                  <a:cubicBezTo>
                    <a:pt x="7" y="690"/>
                    <a:pt x="43" y="722"/>
                    <a:pt x="85" y="722"/>
                  </a:cubicBezTo>
                  <a:cubicBezTo>
                    <a:pt x="86" y="722"/>
                    <a:pt x="88" y="722"/>
                    <a:pt x="89" y="722"/>
                  </a:cubicBezTo>
                  <a:cubicBezTo>
                    <a:pt x="184" y="720"/>
                    <a:pt x="276" y="720"/>
                    <a:pt x="371" y="720"/>
                  </a:cubicBezTo>
                  <a:cubicBezTo>
                    <a:pt x="381" y="720"/>
                    <a:pt x="391" y="720"/>
                    <a:pt x="401" y="720"/>
                  </a:cubicBezTo>
                  <a:cubicBezTo>
                    <a:pt x="693" y="720"/>
                    <a:pt x="983" y="691"/>
                    <a:pt x="1270" y="632"/>
                  </a:cubicBezTo>
                  <a:cubicBezTo>
                    <a:pt x="1611" y="570"/>
                    <a:pt x="1949" y="484"/>
                    <a:pt x="2288" y="410"/>
                  </a:cubicBezTo>
                  <a:cubicBezTo>
                    <a:pt x="2626" y="348"/>
                    <a:pt x="2963" y="280"/>
                    <a:pt x="3288" y="161"/>
                  </a:cubicBezTo>
                  <a:cubicBezTo>
                    <a:pt x="3382" y="134"/>
                    <a:pt x="3354" y="1"/>
                    <a:pt x="32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64"/>
            <p:cNvSpPr/>
            <p:nvPr/>
          </p:nvSpPr>
          <p:spPr>
            <a:xfrm>
              <a:off x="3365632" y="3869709"/>
              <a:ext cx="22180" cy="11668"/>
            </a:xfrm>
            <a:custGeom>
              <a:avLst/>
              <a:gdLst/>
              <a:ahLst/>
              <a:cxnLst/>
              <a:rect l="l" t="t" r="r" b="b"/>
              <a:pathLst>
                <a:path w="576" h="303" extrusionOk="0">
                  <a:moveTo>
                    <a:pt x="461" y="1"/>
                  </a:moveTo>
                  <a:cubicBezTo>
                    <a:pt x="451" y="1"/>
                    <a:pt x="439" y="3"/>
                    <a:pt x="427" y="8"/>
                  </a:cubicBezTo>
                  <a:cubicBezTo>
                    <a:pt x="355" y="45"/>
                    <a:pt x="281" y="80"/>
                    <a:pt x="204" y="113"/>
                  </a:cubicBezTo>
                  <a:cubicBezTo>
                    <a:pt x="178" y="124"/>
                    <a:pt x="151" y="134"/>
                    <a:pt x="124" y="140"/>
                  </a:cubicBezTo>
                  <a:cubicBezTo>
                    <a:pt x="120" y="140"/>
                    <a:pt x="116" y="139"/>
                    <a:pt x="113" y="139"/>
                  </a:cubicBezTo>
                  <a:cubicBezTo>
                    <a:pt x="22" y="139"/>
                    <a:pt x="1" y="279"/>
                    <a:pt x="97" y="301"/>
                  </a:cubicBezTo>
                  <a:cubicBezTo>
                    <a:pt x="107" y="302"/>
                    <a:pt x="116" y="303"/>
                    <a:pt x="125" y="303"/>
                  </a:cubicBezTo>
                  <a:cubicBezTo>
                    <a:pt x="185" y="303"/>
                    <a:pt x="241" y="271"/>
                    <a:pt x="295" y="251"/>
                  </a:cubicBezTo>
                  <a:cubicBezTo>
                    <a:pt x="365" y="220"/>
                    <a:pt x="433" y="187"/>
                    <a:pt x="499" y="152"/>
                  </a:cubicBezTo>
                  <a:cubicBezTo>
                    <a:pt x="576" y="109"/>
                    <a:pt x="536" y="1"/>
                    <a:pt x="4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64"/>
            <p:cNvSpPr/>
            <p:nvPr/>
          </p:nvSpPr>
          <p:spPr>
            <a:xfrm>
              <a:off x="2950513" y="3990816"/>
              <a:ext cx="130155" cy="105164"/>
            </a:xfrm>
            <a:custGeom>
              <a:avLst/>
              <a:gdLst/>
              <a:ahLst/>
              <a:cxnLst/>
              <a:rect l="l" t="t" r="r" b="b"/>
              <a:pathLst>
                <a:path w="3380" h="2731" extrusionOk="0">
                  <a:moveTo>
                    <a:pt x="122" y="1"/>
                  </a:moveTo>
                  <a:cubicBezTo>
                    <a:pt x="106" y="1"/>
                    <a:pt x="89" y="7"/>
                    <a:pt x="69" y="21"/>
                  </a:cubicBezTo>
                  <a:cubicBezTo>
                    <a:pt x="1" y="87"/>
                    <a:pt x="85" y="163"/>
                    <a:pt x="120" y="221"/>
                  </a:cubicBezTo>
                  <a:cubicBezTo>
                    <a:pt x="192" y="322"/>
                    <a:pt x="266" y="420"/>
                    <a:pt x="340" y="519"/>
                  </a:cubicBezTo>
                  <a:cubicBezTo>
                    <a:pt x="653" y="945"/>
                    <a:pt x="1005" y="1342"/>
                    <a:pt x="1387" y="1706"/>
                  </a:cubicBezTo>
                  <a:cubicBezTo>
                    <a:pt x="1575" y="1891"/>
                    <a:pt x="1780" y="2058"/>
                    <a:pt x="2001" y="2204"/>
                  </a:cubicBezTo>
                  <a:cubicBezTo>
                    <a:pt x="2379" y="2453"/>
                    <a:pt x="2811" y="2593"/>
                    <a:pt x="3239" y="2727"/>
                  </a:cubicBezTo>
                  <a:cubicBezTo>
                    <a:pt x="3248" y="2729"/>
                    <a:pt x="3257" y="2731"/>
                    <a:pt x="3266" y="2731"/>
                  </a:cubicBezTo>
                  <a:cubicBezTo>
                    <a:pt x="3349" y="2731"/>
                    <a:pt x="3380" y="2604"/>
                    <a:pt x="3288" y="2572"/>
                  </a:cubicBezTo>
                  <a:cubicBezTo>
                    <a:pt x="2786" y="2422"/>
                    <a:pt x="2282" y="2241"/>
                    <a:pt x="1867" y="1912"/>
                  </a:cubicBezTo>
                  <a:cubicBezTo>
                    <a:pt x="1357" y="1500"/>
                    <a:pt x="914" y="1009"/>
                    <a:pt x="519" y="488"/>
                  </a:cubicBezTo>
                  <a:cubicBezTo>
                    <a:pt x="429" y="369"/>
                    <a:pt x="336" y="250"/>
                    <a:pt x="250" y="126"/>
                  </a:cubicBezTo>
                  <a:cubicBezTo>
                    <a:pt x="216" y="78"/>
                    <a:pt x="180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64"/>
            <p:cNvSpPr/>
            <p:nvPr/>
          </p:nvSpPr>
          <p:spPr>
            <a:xfrm>
              <a:off x="3094611" y="4099294"/>
              <a:ext cx="39740" cy="11899"/>
            </a:xfrm>
            <a:custGeom>
              <a:avLst/>
              <a:gdLst/>
              <a:ahLst/>
              <a:cxnLst/>
              <a:rect l="l" t="t" r="r" b="b"/>
              <a:pathLst>
                <a:path w="1032" h="309" extrusionOk="0">
                  <a:moveTo>
                    <a:pt x="167" y="0"/>
                  </a:moveTo>
                  <a:cubicBezTo>
                    <a:pt x="145" y="0"/>
                    <a:pt x="123" y="9"/>
                    <a:pt x="108" y="27"/>
                  </a:cubicBezTo>
                  <a:cubicBezTo>
                    <a:pt x="1" y="202"/>
                    <a:pt x="390" y="228"/>
                    <a:pt x="493" y="253"/>
                  </a:cubicBezTo>
                  <a:cubicBezTo>
                    <a:pt x="633" y="276"/>
                    <a:pt x="775" y="294"/>
                    <a:pt x="919" y="309"/>
                  </a:cubicBezTo>
                  <a:cubicBezTo>
                    <a:pt x="921" y="309"/>
                    <a:pt x="922" y="309"/>
                    <a:pt x="924" y="309"/>
                  </a:cubicBezTo>
                  <a:cubicBezTo>
                    <a:pt x="1024" y="309"/>
                    <a:pt x="1032" y="156"/>
                    <a:pt x="927" y="146"/>
                  </a:cubicBezTo>
                  <a:cubicBezTo>
                    <a:pt x="711" y="128"/>
                    <a:pt x="497" y="95"/>
                    <a:pt x="287" y="45"/>
                  </a:cubicBezTo>
                  <a:cubicBezTo>
                    <a:pt x="264" y="39"/>
                    <a:pt x="242" y="31"/>
                    <a:pt x="223" y="21"/>
                  </a:cubicBezTo>
                  <a:cubicBezTo>
                    <a:pt x="207" y="7"/>
                    <a:pt x="187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64"/>
            <p:cNvSpPr/>
            <p:nvPr/>
          </p:nvSpPr>
          <p:spPr>
            <a:xfrm>
              <a:off x="2819662" y="3458712"/>
              <a:ext cx="29959" cy="25607"/>
            </a:xfrm>
            <a:custGeom>
              <a:avLst/>
              <a:gdLst/>
              <a:ahLst/>
              <a:cxnLst/>
              <a:rect l="l" t="t" r="r" b="b"/>
              <a:pathLst>
                <a:path w="778" h="665" extrusionOk="0">
                  <a:moveTo>
                    <a:pt x="96" y="0"/>
                  </a:moveTo>
                  <a:cubicBezTo>
                    <a:pt x="90" y="0"/>
                    <a:pt x="83" y="1"/>
                    <a:pt x="76" y="2"/>
                  </a:cubicBezTo>
                  <a:cubicBezTo>
                    <a:pt x="9" y="25"/>
                    <a:pt x="0" y="116"/>
                    <a:pt x="60" y="150"/>
                  </a:cubicBezTo>
                  <a:cubicBezTo>
                    <a:pt x="81" y="165"/>
                    <a:pt x="101" y="183"/>
                    <a:pt x="120" y="200"/>
                  </a:cubicBezTo>
                  <a:cubicBezTo>
                    <a:pt x="288" y="332"/>
                    <a:pt x="449" y="490"/>
                    <a:pt x="605" y="642"/>
                  </a:cubicBezTo>
                  <a:cubicBezTo>
                    <a:pt x="623" y="658"/>
                    <a:pt x="642" y="665"/>
                    <a:pt x="660" y="665"/>
                  </a:cubicBezTo>
                  <a:cubicBezTo>
                    <a:pt x="723" y="665"/>
                    <a:pt x="777" y="582"/>
                    <a:pt x="716" y="525"/>
                  </a:cubicBezTo>
                  <a:cubicBezTo>
                    <a:pt x="570" y="383"/>
                    <a:pt x="426" y="239"/>
                    <a:pt x="268" y="109"/>
                  </a:cubicBezTo>
                  <a:cubicBezTo>
                    <a:pt x="213" y="75"/>
                    <a:pt x="164" y="0"/>
                    <a:pt x="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64"/>
            <p:cNvSpPr/>
            <p:nvPr/>
          </p:nvSpPr>
          <p:spPr>
            <a:xfrm>
              <a:off x="3977606" y="3890503"/>
              <a:ext cx="43706" cy="148485"/>
            </a:xfrm>
            <a:custGeom>
              <a:avLst/>
              <a:gdLst/>
              <a:ahLst/>
              <a:cxnLst/>
              <a:rect l="l" t="t" r="r" b="b"/>
              <a:pathLst>
                <a:path w="1135" h="3856" extrusionOk="0">
                  <a:moveTo>
                    <a:pt x="990" y="1"/>
                  </a:moveTo>
                  <a:cubicBezTo>
                    <a:pt x="938" y="1"/>
                    <a:pt x="906" y="53"/>
                    <a:pt x="908" y="102"/>
                  </a:cubicBezTo>
                  <a:cubicBezTo>
                    <a:pt x="898" y="273"/>
                    <a:pt x="927" y="446"/>
                    <a:pt x="933" y="618"/>
                  </a:cubicBezTo>
                  <a:cubicBezTo>
                    <a:pt x="970" y="1450"/>
                    <a:pt x="898" y="2390"/>
                    <a:pt x="474" y="3124"/>
                  </a:cubicBezTo>
                  <a:cubicBezTo>
                    <a:pt x="408" y="3233"/>
                    <a:pt x="328" y="3344"/>
                    <a:pt x="250" y="3449"/>
                  </a:cubicBezTo>
                  <a:cubicBezTo>
                    <a:pt x="188" y="3534"/>
                    <a:pt x="124" y="3618"/>
                    <a:pt x="56" y="3698"/>
                  </a:cubicBezTo>
                  <a:cubicBezTo>
                    <a:pt x="17" y="3733"/>
                    <a:pt x="1" y="3793"/>
                    <a:pt x="44" y="3834"/>
                  </a:cubicBezTo>
                  <a:cubicBezTo>
                    <a:pt x="60" y="3849"/>
                    <a:pt x="80" y="3856"/>
                    <a:pt x="99" y="3856"/>
                  </a:cubicBezTo>
                  <a:cubicBezTo>
                    <a:pt x="121" y="3856"/>
                    <a:pt x="143" y="3847"/>
                    <a:pt x="159" y="3830"/>
                  </a:cubicBezTo>
                  <a:cubicBezTo>
                    <a:pt x="242" y="3731"/>
                    <a:pt x="322" y="3628"/>
                    <a:pt x="398" y="3523"/>
                  </a:cubicBezTo>
                  <a:cubicBezTo>
                    <a:pt x="686" y="3147"/>
                    <a:pt x="886" y="2709"/>
                    <a:pt x="976" y="2244"/>
                  </a:cubicBezTo>
                  <a:cubicBezTo>
                    <a:pt x="1108" y="1643"/>
                    <a:pt x="1134" y="1022"/>
                    <a:pt x="1083" y="409"/>
                  </a:cubicBezTo>
                  <a:cubicBezTo>
                    <a:pt x="1077" y="322"/>
                    <a:pt x="1067" y="236"/>
                    <a:pt x="1067" y="149"/>
                  </a:cubicBezTo>
                  <a:cubicBezTo>
                    <a:pt x="1077" y="86"/>
                    <a:pt x="1079" y="14"/>
                    <a:pt x="999" y="1"/>
                  </a:cubicBezTo>
                  <a:cubicBezTo>
                    <a:pt x="996" y="1"/>
                    <a:pt x="993" y="1"/>
                    <a:pt x="9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64"/>
            <p:cNvSpPr/>
            <p:nvPr/>
          </p:nvSpPr>
          <p:spPr>
            <a:xfrm>
              <a:off x="3928893" y="4053084"/>
              <a:ext cx="34156" cy="26724"/>
            </a:xfrm>
            <a:custGeom>
              <a:avLst/>
              <a:gdLst/>
              <a:ahLst/>
              <a:cxnLst/>
              <a:rect l="l" t="t" r="r" b="b"/>
              <a:pathLst>
                <a:path w="887" h="694" extrusionOk="0">
                  <a:moveTo>
                    <a:pt x="767" y="1"/>
                  </a:moveTo>
                  <a:cubicBezTo>
                    <a:pt x="749" y="1"/>
                    <a:pt x="730" y="7"/>
                    <a:pt x="713" y="23"/>
                  </a:cubicBezTo>
                  <a:cubicBezTo>
                    <a:pt x="636" y="87"/>
                    <a:pt x="566" y="157"/>
                    <a:pt x="490" y="223"/>
                  </a:cubicBezTo>
                  <a:cubicBezTo>
                    <a:pt x="414" y="289"/>
                    <a:pt x="332" y="348"/>
                    <a:pt x="252" y="406"/>
                  </a:cubicBezTo>
                  <a:cubicBezTo>
                    <a:pt x="186" y="453"/>
                    <a:pt x="118" y="501"/>
                    <a:pt x="50" y="544"/>
                  </a:cubicBezTo>
                  <a:cubicBezTo>
                    <a:pt x="13" y="569"/>
                    <a:pt x="1" y="618"/>
                    <a:pt x="25" y="657"/>
                  </a:cubicBezTo>
                  <a:cubicBezTo>
                    <a:pt x="40" y="681"/>
                    <a:pt x="66" y="694"/>
                    <a:pt x="93" y="694"/>
                  </a:cubicBezTo>
                  <a:cubicBezTo>
                    <a:pt x="107" y="694"/>
                    <a:pt x="123" y="690"/>
                    <a:pt x="137" y="682"/>
                  </a:cubicBezTo>
                  <a:cubicBezTo>
                    <a:pt x="260" y="599"/>
                    <a:pt x="383" y="515"/>
                    <a:pt x="501" y="422"/>
                  </a:cubicBezTo>
                  <a:cubicBezTo>
                    <a:pt x="614" y="338"/>
                    <a:pt x="710" y="237"/>
                    <a:pt x="815" y="147"/>
                  </a:cubicBezTo>
                  <a:cubicBezTo>
                    <a:pt x="887" y="95"/>
                    <a:pt x="834" y="1"/>
                    <a:pt x="7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64"/>
            <p:cNvSpPr/>
            <p:nvPr/>
          </p:nvSpPr>
          <p:spPr>
            <a:xfrm>
              <a:off x="2539784" y="3747792"/>
              <a:ext cx="59071" cy="8703"/>
            </a:xfrm>
            <a:custGeom>
              <a:avLst/>
              <a:gdLst/>
              <a:ahLst/>
              <a:cxnLst/>
              <a:rect l="l" t="t" r="r" b="b"/>
              <a:pathLst>
                <a:path w="1534" h="226" extrusionOk="0">
                  <a:moveTo>
                    <a:pt x="781" y="1"/>
                  </a:moveTo>
                  <a:cubicBezTo>
                    <a:pt x="587" y="1"/>
                    <a:pt x="393" y="15"/>
                    <a:pt x="202" y="35"/>
                  </a:cubicBezTo>
                  <a:cubicBezTo>
                    <a:pt x="128" y="41"/>
                    <a:pt x="0" y="60"/>
                    <a:pt x="31" y="163"/>
                  </a:cubicBezTo>
                  <a:cubicBezTo>
                    <a:pt x="49" y="202"/>
                    <a:pt x="76" y="214"/>
                    <a:pt x="106" y="214"/>
                  </a:cubicBezTo>
                  <a:cubicBezTo>
                    <a:pt x="131" y="214"/>
                    <a:pt x="158" y="206"/>
                    <a:pt x="185" y="200"/>
                  </a:cubicBezTo>
                  <a:cubicBezTo>
                    <a:pt x="379" y="177"/>
                    <a:pt x="574" y="163"/>
                    <a:pt x="768" y="163"/>
                  </a:cubicBezTo>
                  <a:cubicBezTo>
                    <a:pt x="981" y="163"/>
                    <a:pt x="1194" y="180"/>
                    <a:pt x="1405" y="224"/>
                  </a:cubicBezTo>
                  <a:cubicBezTo>
                    <a:pt x="1411" y="225"/>
                    <a:pt x="1417" y="226"/>
                    <a:pt x="1422" y="226"/>
                  </a:cubicBezTo>
                  <a:cubicBezTo>
                    <a:pt x="1513" y="226"/>
                    <a:pt x="1533" y="87"/>
                    <a:pt x="1436" y="66"/>
                  </a:cubicBezTo>
                  <a:cubicBezTo>
                    <a:pt x="1221" y="19"/>
                    <a:pt x="1001" y="1"/>
                    <a:pt x="7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64"/>
            <p:cNvSpPr/>
            <p:nvPr/>
          </p:nvSpPr>
          <p:spPr>
            <a:xfrm>
              <a:off x="3639580" y="3383930"/>
              <a:ext cx="25415" cy="8279"/>
            </a:xfrm>
            <a:custGeom>
              <a:avLst/>
              <a:gdLst/>
              <a:ahLst/>
              <a:cxnLst/>
              <a:rect l="l" t="t" r="r" b="b"/>
              <a:pathLst>
                <a:path w="660" h="215" extrusionOk="0">
                  <a:moveTo>
                    <a:pt x="110" y="0"/>
                  </a:moveTo>
                  <a:cubicBezTo>
                    <a:pt x="13" y="0"/>
                    <a:pt x="1" y="147"/>
                    <a:pt x="99" y="161"/>
                  </a:cubicBezTo>
                  <a:cubicBezTo>
                    <a:pt x="250" y="175"/>
                    <a:pt x="402" y="187"/>
                    <a:pt x="550" y="212"/>
                  </a:cubicBezTo>
                  <a:cubicBezTo>
                    <a:pt x="556" y="214"/>
                    <a:pt x="563" y="214"/>
                    <a:pt x="569" y="214"/>
                  </a:cubicBezTo>
                  <a:cubicBezTo>
                    <a:pt x="605" y="214"/>
                    <a:pt x="638" y="190"/>
                    <a:pt x="649" y="155"/>
                  </a:cubicBezTo>
                  <a:cubicBezTo>
                    <a:pt x="659" y="111"/>
                    <a:pt x="632" y="66"/>
                    <a:pt x="589" y="56"/>
                  </a:cubicBezTo>
                  <a:cubicBezTo>
                    <a:pt x="433" y="29"/>
                    <a:pt x="274" y="17"/>
                    <a:pt x="116" y="0"/>
                  </a:cubicBezTo>
                  <a:cubicBezTo>
                    <a:pt x="114" y="0"/>
                    <a:pt x="112" y="0"/>
                    <a:pt x="1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64"/>
            <p:cNvSpPr/>
            <p:nvPr/>
          </p:nvSpPr>
          <p:spPr>
            <a:xfrm>
              <a:off x="3731808" y="3596378"/>
              <a:ext cx="32346" cy="68120"/>
            </a:xfrm>
            <a:custGeom>
              <a:avLst/>
              <a:gdLst/>
              <a:ahLst/>
              <a:cxnLst/>
              <a:rect l="l" t="t" r="r" b="b"/>
              <a:pathLst>
                <a:path w="840" h="1769" extrusionOk="0">
                  <a:moveTo>
                    <a:pt x="112" y="0"/>
                  </a:moveTo>
                  <a:cubicBezTo>
                    <a:pt x="91" y="0"/>
                    <a:pt x="70" y="8"/>
                    <a:pt x="54" y="25"/>
                  </a:cubicBezTo>
                  <a:cubicBezTo>
                    <a:pt x="0" y="87"/>
                    <a:pt x="52" y="141"/>
                    <a:pt x="99" y="182"/>
                  </a:cubicBezTo>
                  <a:cubicBezTo>
                    <a:pt x="395" y="521"/>
                    <a:pt x="620" y="945"/>
                    <a:pt x="665" y="1398"/>
                  </a:cubicBezTo>
                  <a:cubicBezTo>
                    <a:pt x="673" y="1472"/>
                    <a:pt x="675" y="1546"/>
                    <a:pt x="673" y="1620"/>
                  </a:cubicBezTo>
                  <a:cubicBezTo>
                    <a:pt x="667" y="1684"/>
                    <a:pt x="661" y="1756"/>
                    <a:pt x="741" y="1768"/>
                  </a:cubicBezTo>
                  <a:cubicBezTo>
                    <a:pt x="744" y="1768"/>
                    <a:pt x="746" y="1768"/>
                    <a:pt x="749" y="1768"/>
                  </a:cubicBezTo>
                  <a:cubicBezTo>
                    <a:pt x="791" y="1768"/>
                    <a:pt x="826" y="1737"/>
                    <a:pt x="829" y="1696"/>
                  </a:cubicBezTo>
                  <a:cubicBezTo>
                    <a:pt x="840" y="1589"/>
                    <a:pt x="838" y="1484"/>
                    <a:pt x="825" y="1379"/>
                  </a:cubicBezTo>
                  <a:cubicBezTo>
                    <a:pt x="774" y="879"/>
                    <a:pt x="521" y="381"/>
                    <a:pt x="167" y="21"/>
                  </a:cubicBezTo>
                  <a:cubicBezTo>
                    <a:pt x="152" y="7"/>
                    <a:pt x="132" y="0"/>
                    <a:pt x="1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64"/>
            <p:cNvSpPr/>
            <p:nvPr/>
          </p:nvSpPr>
          <p:spPr>
            <a:xfrm>
              <a:off x="3704351" y="3568075"/>
              <a:ext cx="22296" cy="16520"/>
            </a:xfrm>
            <a:custGeom>
              <a:avLst/>
              <a:gdLst/>
              <a:ahLst/>
              <a:cxnLst/>
              <a:rect l="l" t="t" r="r" b="b"/>
              <a:pathLst>
                <a:path w="579" h="429" extrusionOk="0">
                  <a:moveTo>
                    <a:pt x="119" y="0"/>
                  </a:moveTo>
                  <a:cubicBezTo>
                    <a:pt x="50" y="0"/>
                    <a:pt x="0" y="95"/>
                    <a:pt x="69" y="147"/>
                  </a:cubicBezTo>
                  <a:cubicBezTo>
                    <a:pt x="189" y="224"/>
                    <a:pt x="302" y="310"/>
                    <a:pt x="407" y="405"/>
                  </a:cubicBezTo>
                  <a:cubicBezTo>
                    <a:pt x="424" y="421"/>
                    <a:pt x="444" y="428"/>
                    <a:pt x="462" y="428"/>
                  </a:cubicBezTo>
                  <a:cubicBezTo>
                    <a:pt x="525" y="428"/>
                    <a:pt x="579" y="345"/>
                    <a:pt x="518" y="287"/>
                  </a:cubicBezTo>
                  <a:cubicBezTo>
                    <a:pt x="407" y="189"/>
                    <a:pt x="290" y="98"/>
                    <a:pt x="166" y="16"/>
                  </a:cubicBezTo>
                  <a:cubicBezTo>
                    <a:pt x="150" y="5"/>
                    <a:pt x="134" y="0"/>
                    <a:pt x="1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64"/>
            <p:cNvSpPr/>
            <p:nvPr/>
          </p:nvSpPr>
          <p:spPr>
            <a:xfrm>
              <a:off x="3551974" y="3758536"/>
              <a:ext cx="28380" cy="16520"/>
            </a:xfrm>
            <a:custGeom>
              <a:avLst/>
              <a:gdLst/>
              <a:ahLst/>
              <a:cxnLst/>
              <a:rect l="l" t="t" r="r" b="b"/>
              <a:pathLst>
                <a:path w="737" h="429" extrusionOk="0">
                  <a:moveTo>
                    <a:pt x="87" y="1"/>
                  </a:moveTo>
                  <a:cubicBezTo>
                    <a:pt x="45" y="1"/>
                    <a:pt x="10" y="30"/>
                    <a:pt x="7" y="73"/>
                  </a:cubicBezTo>
                  <a:cubicBezTo>
                    <a:pt x="0" y="182"/>
                    <a:pt x="138" y="163"/>
                    <a:pt x="210" y="194"/>
                  </a:cubicBezTo>
                  <a:cubicBezTo>
                    <a:pt x="344" y="238"/>
                    <a:pt x="465" y="310"/>
                    <a:pt x="566" y="406"/>
                  </a:cubicBezTo>
                  <a:cubicBezTo>
                    <a:pt x="584" y="422"/>
                    <a:pt x="602" y="429"/>
                    <a:pt x="621" y="429"/>
                  </a:cubicBezTo>
                  <a:cubicBezTo>
                    <a:pt x="684" y="429"/>
                    <a:pt x="736" y="347"/>
                    <a:pt x="677" y="289"/>
                  </a:cubicBezTo>
                  <a:cubicBezTo>
                    <a:pt x="517" y="137"/>
                    <a:pt x="313" y="36"/>
                    <a:pt x="95" y="1"/>
                  </a:cubicBezTo>
                  <a:cubicBezTo>
                    <a:pt x="92" y="1"/>
                    <a:pt x="90" y="1"/>
                    <a:pt x="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64"/>
            <p:cNvSpPr/>
            <p:nvPr/>
          </p:nvSpPr>
          <p:spPr>
            <a:xfrm>
              <a:off x="2274154" y="3018334"/>
              <a:ext cx="28226" cy="39355"/>
            </a:xfrm>
            <a:custGeom>
              <a:avLst/>
              <a:gdLst/>
              <a:ahLst/>
              <a:cxnLst/>
              <a:rect l="l" t="t" r="r" b="b"/>
              <a:pathLst>
                <a:path w="733" h="1022" extrusionOk="0">
                  <a:moveTo>
                    <a:pt x="86" y="0"/>
                  </a:moveTo>
                  <a:cubicBezTo>
                    <a:pt x="64" y="0"/>
                    <a:pt x="43" y="9"/>
                    <a:pt x="25" y="33"/>
                  </a:cubicBezTo>
                  <a:cubicBezTo>
                    <a:pt x="0" y="68"/>
                    <a:pt x="8" y="119"/>
                    <a:pt x="43" y="146"/>
                  </a:cubicBezTo>
                  <a:cubicBezTo>
                    <a:pt x="122" y="198"/>
                    <a:pt x="192" y="263"/>
                    <a:pt x="251" y="338"/>
                  </a:cubicBezTo>
                  <a:cubicBezTo>
                    <a:pt x="393" y="523"/>
                    <a:pt x="498" y="737"/>
                    <a:pt x="560" y="965"/>
                  </a:cubicBezTo>
                  <a:cubicBezTo>
                    <a:pt x="573" y="1004"/>
                    <a:pt x="604" y="1022"/>
                    <a:pt x="635" y="1022"/>
                  </a:cubicBezTo>
                  <a:cubicBezTo>
                    <a:pt x="683" y="1022"/>
                    <a:pt x="732" y="980"/>
                    <a:pt x="716" y="918"/>
                  </a:cubicBezTo>
                  <a:cubicBezTo>
                    <a:pt x="628" y="601"/>
                    <a:pt x="469" y="288"/>
                    <a:pt x="216" y="72"/>
                  </a:cubicBezTo>
                  <a:cubicBezTo>
                    <a:pt x="180" y="41"/>
                    <a:pt x="131" y="0"/>
                    <a:pt x="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64"/>
            <p:cNvSpPr/>
            <p:nvPr/>
          </p:nvSpPr>
          <p:spPr>
            <a:xfrm>
              <a:off x="2415787" y="2957491"/>
              <a:ext cx="8125" cy="17367"/>
            </a:xfrm>
            <a:custGeom>
              <a:avLst/>
              <a:gdLst/>
              <a:ahLst/>
              <a:cxnLst/>
              <a:rect l="l" t="t" r="r" b="b"/>
              <a:pathLst>
                <a:path w="211" h="451" extrusionOk="0">
                  <a:moveTo>
                    <a:pt x="96" y="0"/>
                  </a:moveTo>
                  <a:cubicBezTo>
                    <a:pt x="1" y="0"/>
                    <a:pt x="7" y="111"/>
                    <a:pt x="11" y="181"/>
                  </a:cubicBezTo>
                  <a:cubicBezTo>
                    <a:pt x="13" y="229"/>
                    <a:pt x="13" y="274"/>
                    <a:pt x="13" y="321"/>
                  </a:cubicBezTo>
                  <a:cubicBezTo>
                    <a:pt x="5" y="377"/>
                    <a:pt x="17" y="445"/>
                    <a:pt x="85" y="451"/>
                  </a:cubicBezTo>
                  <a:cubicBezTo>
                    <a:pt x="87" y="451"/>
                    <a:pt x="90" y="451"/>
                    <a:pt x="92" y="451"/>
                  </a:cubicBezTo>
                  <a:cubicBezTo>
                    <a:pt x="203" y="451"/>
                    <a:pt x="171" y="303"/>
                    <a:pt x="175" y="224"/>
                  </a:cubicBezTo>
                  <a:cubicBezTo>
                    <a:pt x="161" y="148"/>
                    <a:pt x="210" y="17"/>
                    <a:pt x="101" y="0"/>
                  </a:cubicBezTo>
                  <a:cubicBezTo>
                    <a:pt x="100" y="0"/>
                    <a:pt x="98" y="0"/>
                    <a:pt x="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64"/>
            <p:cNvSpPr/>
            <p:nvPr/>
          </p:nvSpPr>
          <p:spPr>
            <a:xfrm>
              <a:off x="3129076" y="4461038"/>
              <a:ext cx="68813" cy="136355"/>
            </a:xfrm>
            <a:custGeom>
              <a:avLst/>
              <a:gdLst/>
              <a:ahLst/>
              <a:cxnLst/>
              <a:rect l="l" t="t" r="r" b="b"/>
              <a:pathLst>
                <a:path w="1787" h="3541" extrusionOk="0">
                  <a:moveTo>
                    <a:pt x="1664" y="0"/>
                  </a:moveTo>
                  <a:cubicBezTo>
                    <a:pt x="1635" y="0"/>
                    <a:pt x="1607" y="16"/>
                    <a:pt x="1591" y="43"/>
                  </a:cubicBezTo>
                  <a:cubicBezTo>
                    <a:pt x="1453" y="300"/>
                    <a:pt x="1373" y="586"/>
                    <a:pt x="1258" y="855"/>
                  </a:cubicBezTo>
                  <a:cubicBezTo>
                    <a:pt x="1030" y="1407"/>
                    <a:pt x="758" y="1937"/>
                    <a:pt x="491" y="2470"/>
                  </a:cubicBezTo>
                  <a:cubicBezTo>
                    <a:pt x="332" y="2787"/>
                    <a:pt x="174" y="3102"/>
                    <a:pt x="21" y="3421"/>
                  </a:cubicBezTo>
                  <a:cubicBezTo>
                    <a:pt x="1" y="3460"/>
                    <a:pt x="15" y="3509"/>
                    <a:pt x="54" y="3530"/>
                  </a:cubicBezTo>
                  <a:cubicBezTo>
                    <a:pt x="67" y="3537"/>
                    <a:pt x="81" y="3540"/>
                    <a:pt x="94" y="3540"/>
                  </a:cubicBezTo>
                  <a:cubicBezTo>
                    <a:pt x="122" y="3540"/>
                    <a:pt x="149" y="3525"/>
                    <a:pt x="163" y="3499"/>
                  </a:cubicBezTo>
                  <a:cubicBezTo>
                    <a:pt x="229" y="3363"/>
                    <a:pt x="295" y="3227"/>
                    <a:pt x="361" y="3091"/>
                  </a:cubicBezTo>
                  <a:cubicBezTo>
                    <a:pt x="600" y="2608"/>
                    <a:pt x="851" y="2131"/>
                    <a:pt x="1081" y="1643"/>
                  </a:cubicBezTo>
                  <a:cubicBezTo>
                    <a:pt x="1318" y="1180"/>
                    <a:pt x="1488" y="689"/>
                    <a:pt x="1688" y="209"/>
                  </a:cubicBezTo>
                  <a:cubicBezTo>
                    <a:pt x="1717" y="145"/>
                    <a:pt x="1787" y="61"/>
                    <a:pt x="1702" y="10"/>
                  </a:cubicBezTo>
                  <a:cubicBezTo>
                    <a:pt x="1690" y="3"/>
                    <a:pt x="1677" y="0"/>
                    <a:pt x="16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64"/>
            <p:cNvSpPr/>
            <p:nvPr/>
          </p:nvSpPr>
          <p:spPr>
            <a:xfrm>
              <a:off x="1661679" y="3850493"/>
              <a:ext cx="105896" cy="94305"/>
            </a:xfrm>
            <a:custGeom>
              <a:avLst/>
              <a:gdLst/>
              <a:ahLst/>
              <a:cxnLst/>
              <a:rect l="l" t="t" r="r" b="b"/>
              <a:pathLst>
                <a:path w="2750" h="2449" extrusionOk="0">
                  <a:moveTo>
                    <a:pt x="2631" y="0"/>
                  </a:moveTo>
                  <a:cubicBezTo>
                    <a:pt x="2613" y="0"/>
                    <a:pt x="2595" y="7"/>
                    <a:pt x="2578" y="22"/>
                  </a:cubicBezTo>
                  <a:cubicBezTo>
                    <a:pt x="1939" y="713"/>
                    <a:pt x="1192" y="1289"/>
                    <a:pt x="499" y="1921"/>
                  </a:cubicBezTo>
                  <a:cubicBezTo>
                    <a:pt x="371" y="2036"/>
                    <a:pt x="246" y="2153"/>
                    <a:pt x="114" y="2262"/>
                  </a:cubicBezTo>
                  <a:cubicBezTo>
                    <a:pt x="62" y="2299"/>
                    <a:pt x="1" y="2349"/>
                    <a:pt x="46" y="2414"/>
                  </a:cubicBezTo>
                  <a:cubicBezTo>
                    <a:pt x="62" y="2437"/>
                    <a:pt x="87" y="2449"/>
                    <a:pt x="111" y="2449"/>
                  </a:cubicBezTo>
                  <a:cubicBezTo>
                    <a:pt x="128" y="2449"/>
                    <a:pt x="144" y="2444"/>
                    <a:pt x="159" y="2433"/>
                  </a:cubicBezTo>
                  <a:cubicBezTo>
                    <a:pt x="225" y="2384"/>
                    <a:pt x="289" y="2328"/>
                    <a:pt x="350" y="2273"/>
                  </a:cubicBezTo>
                  <a:cubicBezTo>
                    <a:pt x="612" y="2036"/>
                    <a:pt x="871" y="1799"/>
                    <a:pt x="1138" y="1569"/>
                  </a:cubicBezTo>
                  <a:cubicBezTo>
                    <a:pt x="1675" y="1114"/>
                    <a:pt x="2208" y="656"/>
                    <a:pt x="2690" y="141"/>
                  </a:cubicBezTo>
                  <a:cubicBezTo>
                    <a:pt x="2749" y="83"/>
                    <a:pt x="2694" y="0"/>
                    <a:pt x="26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64"/>
            <p:cNvSpPr/>
            <p:nvPr/>
          </p:nvSpPr>
          <p:spPr>
            <a:xfrm>
              <a:off x="1787563" y="3806594"/>
              <a:ext cx="25530" cy="22758"/>
            </a:xfrm>
            <a:custGeom>
              <a:avLst/>
              <a:gdLst/>
              <a:ahLst/>
              <a:cxnLst/>
              <a:rect l="l" t="t" r="r" b="b"/>
              <a:pathLst>
                <a:path w="663" h="591" extrusionOk="0">
                  <a:moveTo>
                    <a:pt x="545" y="1"/>
                  </a:moveTo>
                  <a:cubicBezTo>
                    <a:pt x="527" y="1"/>
                    <a:pt x="508" y="8"/>
                    <a:pt x="490" y="24"/>
                  </a:cubicBezTo>
                  <a:cubicBezTo>
                    <a:pt x="406" y="100"/>
                    <a:pt x="324" y="179"/>
                    <a:pt x="241" y="257"/>
                  </a:cubicBezTo>
                  <a:cubicBezTo>
                    <a:pt x="171" y="321"/>
                    <a:pt x="106" y="386"/>
                    <a:pt x="36" y="450"/>
                  </a:cubicBezTo>
                  <a:cubicBezTo>
                    <a:pt x="7" y="477"/>
                    <a:pt x="1" y="522"/>
                    <a:pt x="25" y="557"/>
                  </a:cubicBezTo>
                  <a:cubicBezTo>
                    <a:pt x="45" y="581"/>
                    <a:pt x="65" y="591"/>
                    <a:pt x="86" y="591"/>
                  </a:cubicBezTo>
                  <a:cubicBezTo>
                    <a:pt x="140" y="591"/>
                    <a:pt x="195" y="523"/>
                    <a:pt x="235" y="485"/>
                  </a:cubicBezTo>
                  <a:cubicBezTo>
                    <a:pt x="357" y="370"/>
                    <a:pt x="478" y="257"/>
                    <a:pt x="601" y="144"/>
                  </a:cubicBezTo>
                  <a:cubicBezTo>
                    <a:pt x="662" y="86"/>
                    <a:pt x="608" y="1"/>
                    <a:pt x="5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19" name="Google Shape;2619;p64"/>
          <p:cNvGrpSpPr/>
          <p:nvPr/>
        </p:nvGrpSpPr>
        <p:grpSpPr>
          <a:xfrm>
            <a:off x="4887198" y="2773878"/>
            <a:ext cx="2431836" cy="1828119"/>
            <a:chOff x="4677503" y="2573533"/>
            <a:chExt cx="2698442" cy="2028538"/>
          </a:xfrm>
        </p:grpSpPr>
        <p:sp>
          <p:nvSpPr>
            <p:cNvPr id="2620" name="Google Shape;2620;p64"/>
            <p:cNvSpPr/>
            <p:nvPr/>
          </p:nvSpPr>
          <p:spPr>
            <a:xfrm>
              <a:off x="4687078" y="3717882"/>
              <a:ext cx="2670558" cy="884190"/>
            </a:xfrm>
            <a:custGeom>
              <a:avLst/>
              <a:gdLst/>
              <a:ahLst/>
              <a:cxnLst/>
              <a:rect l="l" t="t" r="r" b="b"/>
              <a:pathLst>
                <a:path w="149214" h="49403" extrusionOk="0">
                  <a:moveTo>
                    <a:pt x="147924" y="13270"/>
                  </a:moveTo>
                  <a:cubicBezTo>
                    <a:pt x="148187" y="13809"/>
                    <a:pt x="149214" y="14652"/>
                    <a:pt x="148739" y="15088"/>
                  </a:cubicBezTo>
                  <a:cubicBezTo>
                    <a:pt x="148580" y="15210"/>
                    <a:pt x="148323" y="15189"/>
                    <a:pt x="148206" y="15018"/>
                  </a:cubicBezTo>
                  <a:cubicBezTo>
                    <a:pt x="147842" y="14522"/>
                    <a:pt x="147504" y="14006"/>
                    <a:pt x="147165" y="13492"/>
                  </a:cubicBezTo>
                  <a:lnTo>
                    <a:pt x="147165" y="49403"/>
                  </a:lnTo>
                  <a:lnTo>
                    <a:pt x="2021" y="49403"/>
                  </a:lnTo>
                  <a:lnTo>
                    <a:pt x="2021" y="35274"/>
                  </a:lnTo>
                  <a:cubicBezTo>
                    <a:pt x="1768" y="35410"/>
                    <a:pt x="1517" y="35551"/>
                    <a:pt x="1270" y="35700"/>
                  </a:cubicBezTo>
                  <a:cubicBezTo>
                    <a:pt x="1083" y="35891"/>
                    <a:pt x="947" y="36177"/>
                    <a:pt x="632" y="36045"/>
                  </a:cubicBezTo>
                  <a:cubicBezTo>
                    <a:pt x="1" y="35626"/>
                    <a:pt x="751" y="35010"/>
                    <a:pt x="2021" y="34383"/>
                  </a:cubicBezTo>
                  <a:cubicBezTo>
                    <a:pt x="4331" y="33239"/>
                    <a:pt x="8357" y="32054"/>
                    <a:pt x="8882" y="31923"/>
                  </a:cubicBezTo>
                  <a:cubicBezTo>
                    <a:pt x="11706" y="31153"/>
                    <a:pt x="14504" y="30252"/>
                    <a:pt x="17378" y="29680"/>
                  </a:cubicBezTo>
                  <a:cubicBezTo>
                    <a:pt x="20604" y="29016"/>
                    <a:pt x="23916" y="28981"/>
                    <a:pt x="27140" y="28322"/>
                  </a:cubicBezTo>
                  <a:cubicBezTo>
                    <a:pt x="29115" y="27919"/>
                    <a:pt x="30931" y="27004"/>
                    <a:pt x="32859" y="26436"/>
                  </a:cubicBezTo>
                  <a:cubicBezTo>
                    <a:pt x="35537" y="25479"/>
                    <a:pt x="38325" y="24860"/>
                    <a:pt x="40954" y="23764"/>
                  </a:cubicBezTo>
                  <a:cubicBezTo>
                    <a:pt x="48058" y="20361"/>
                    <a:pt x="55420" y="17551"/>
                    <a:pt x="62565" y="14234"/>
                  </a:cubicBezTo>
                  <a:cubicBezTo>
                    <a:pt x="66717" y="12208"/>
                    <a:pt x="70866" y="10200"/>
                    <a:pt x="75250" y="8715"/>
                  </a:cubicBezTo>
                  <a:cubicBezTo>
                    <a:pt x="76456" y="8293"/>
                    <a:pt x="77546" y="7627"/>
                    <a:pt x="78661" y="7018"/>
                  </a:cubicBezTo>
                  <a:cubicBezTo>
                    <a:pt x="80329" y="6213"/>
                    <a:pt x="82074" y="5555"/>
                    <a:pt x="83829" y="4967"/>
                  </a:cubicBezTo>
                  <a:cubicBezTo>
                    <a:pt x="86098" y="4247"/>
                    <a:pt x="88474" y="3952"/>
                    <a:pt x="90764" y="3298"/>
                  </a:cubicBezTo>
                  <a:cubicBezTo>
                    <a:pt x="93366" y="2642"/>
                    <a:pt x="95915" y="1739"/>
                    <a:pt x="98571" y="1307"/>
                  </a:cubicBezTo>
                  <a:cubicBezTo>
                    <a:pt x="103508" y="186"/>
                    <a:pt x="108619" y="118"/>
                    <a:pt x="113661" y="0"/>
                  </a:cubicBezTo>
                  <a:cubicBezTo>
                    <a:pt x="115708" y="17"/>
                    <a:pt x="117749" y="206"/>
                    <a:pt x="119795" y="247"/>
                  </a:cubicBezTo>
                  <a:cubicBezTo>
                    <a:pt x="122100" y="383"/>
                    <a:pt x="124424" y="161"/>
                    <a:pt x="126714" y="523"/>
                  </a:cubicBezTo>
                  <a:cubicBezTo>
                    <a:pt x="128808" y="1009"/>
                    <a:pt x="130882" y="1652"/>
                    <a:pt x="132797" y="2644"/>
                  </a:cubicBezTo>
                  <a:cubicBezTo>
                    <a:pt x="135237" y="3555"/>
                    <a:pt x="137486" y="4831"/>
                    <a:pt x="139640" y="6289"/>
                  </a:cubicBezTo>
                  <a:cubicBezTo>
                    <a:pt x="142427" y="7806"/>
                    <a:pt x="145268" y="9528"/>
                    <a:pt x="147165" y="12101"/>
                  </a:cubicBezTo>
                  <a:cubicBezTo>
                    <a:pt x="147441" y="12476"/>
                    <a:pt x="147694" y="12866"/>
                    <a:pt x="147924" y="132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64"/>
            <p:cNvSpPr/>
            <p:nvPr/>
          </p:nvSpPr>
          <p:spPr>
            <a:xfrm>
              <a:off x="5062961" y="3711957"/>
              <a:ext cx="2157866" cy="556129"/>
            </a:xfrm>
            <a:custGeom>
              <a:avLst/>
              <a:gdLst/>
              <a:ahLst/>
              <a:cxnLst/>
              <a:rect l="l" t="t" r="r" b="b"/>
              <a:pathLst>
                <a:path w="120568" h="31073" extrusionOk="0">
                  <a:moveTo>
                    <a:pt x="50638" y="10854"/>
                  </a:moveTo>
                  <a:cubicBezTo>
                    <a:pt x="50255" y="10169"/>
                    <a:pt x="51779" y="9906"/>
                    <a:pt x="52193" y="9636"/>
                  </a:cubicBezTo>
                  <a:cubicBezTo>
                    <a:pt x="52800" y="9375"/>
                    <a:pt x="53403" y="9089"/>
                    <a:pt x="54005" y="8824"/>
                  </a:cubicBezTo>
                  <a:cubicBezTo>
                    <a:pt x="55713" y="8054"/>
                    <a:pt x="57334" y="7104"/>
                    <a:pt x="59056" y="6363"/>
                  </a:cubicBezTo>
                  <a:cubicBezTo>
                    <a:pt x="59239" y="6106"/>
                    <a:pt x="60391" y="5608"/>
                    <a:pt x="60689" y="5709"/>
                  </a:cubicBezTo>
                  <a:cubicBezTo>
                    <a:pt x="62057" y="5166"/>
                    <a:pt x="63510" y="4909"/>
                    <a:pt x="64919" y="4499"/>
                  </a:cubicBezTo>
                  <a:cubicBezTo>
                    <a:pt x="68803" y="3222"/>
                    <a:pt x="72765" y="2181"/>
                    <a:pt x="76793" y="1475"/>
                  </a:cubicBezTo>
                  <a:cubicBezTo>
                    <a:pt x="78501" y="1095"/>
                    <a:pt x="80153" y="455"/>
                    <a:pt x="81908" y="303"/>
                  </a:cubicBezTo>
                  <a:cubicBezTo>
                    <a:pt x="82677" y="264"/>
                    <a:pt x="83510" y="31"/>
                    <a:pt x="84257" y="216"/>
                  </a:cubicBezTo>
                  <a:cubicBezTo>
                    <a:pt x="85094" y="0"/>
                    <a:pt x="85201" y="1115"/>
                    <a:pt x="84366" y="969"/>
                  </a:cubicBezTo>
                  <a:cubicBezTo>
                    <a:pt x="83819" y="1019"/>
                    <a:pt x="83270" y="1056"/>
                    <a:pt x="82729" y="1150"/>
                  </a:cubicBezTo>
                  <a:cubicBezTo>
                    <a:pt x="82266" y="1158"/>
                    <a:pt x="81286" y="1613"/>
                    <a:pt x="80982" y="1198"/>
                  </a:cubicBezTo>
                  <a:cubicBezTo>
                    <a:pt x="79141" y="1562"/>
                    <a:pt x="77376" y="2236"/>
                    <a:pt x="75508" y="2469"/>
                  </a:cubicBezTo>
                  <a:cubicBezTo>
                    <a:pt x="75285" y="2938"/>
                    <a:pt x="74605" y="2819"/>
                    <a:pt x="74179" y="2969"/>
                  </a:cubicBezTo>
                  <a:cubicBezTo>
                    <a:pt x="73835" y="3129"/>
                    <a:pt x="73438" y="3138"/>
                    <a:pt x="73062" y="3197"/>
                  </a:cubicBezTo>
                  <a:cubicBezTo>
                    <a:pt x="72243" y="3374"/>
                    <a:pt x="71389" y="3582"/>
                    <a:pt x="70591" y="3804"/>
                  </a:cubicBezTo>
                  <a:cubicBezTo>
                    <a:pt x="70198" y="3862"/>
                    <a:pt x="69710" y="4226"/>
                    <a:pt x="69356" y="3932"/>
                  </a:cubicBezTo>
                  <a:cubicBezTo>
                    <a:pt x="67960" y="4306"/>
                    <a:pt x="66524" y="4781"/>
                    <a:pt x="65160" y="5219"/>
                  </a:cubicBezTo>
                  <a:cubicBezTo>
                    <a:pt x="64265" y="5491"/>
                    <a:pt x="63349" y="5682"/>
                    <a:pt x="62448" y="5921"/>
                  </a:cubicBezTo>
                  <a:cubicBezTo>
                    <a:pt x="60887" y="6376"/>
                    <a:pt x="59393" y="7013"/>
                    <a:pt x="57929" y="7717"/>
                  </a:cubicBezTo>
                  <a:cubicBezTo>
                    <a:pt x="57900" y="8194"/>
                    <a:pt x="57272" y="8279"/>
                    <a:pt x="56945" y="8513"/>
                  </a:cubicBezTo>
                  <a:cubicBezTo>
                    <a:pt x="56694" y="8645"/>
                    <a:pt x="56439" y="8770"/>
                    <a:pt x="56192" y="8908"/>
                  </a:cubicBezTo>
                  <a:cubicBezTo>
                    <a:pt x="56098" y="9038"/>
                    <a:pt x="55935" y="9097"/>
                    <a:pt x="55779" y="9060"/>
                  </a:cubicBezTo>
                  <a:cubicBezTo>
                    <a:pt x="55437" y="9198"/>
                    <a:pt x="55108" y="9511"/>
                    <a:pt x="54734" y="9494"/>
                  </a:cubicBezTo>
                  <a:cubicBezTo>
                    <a:pt x="54271" y="9723"/>
                    <a:pt x="53787" y="9898"/>
                    <a:pt x="53314" y="10097"/>
                  </a:cubicBezTo>
                  <a:cubicBezTo>
                    <a:pt x="52707" y="10284"/>
                    <a:pt x="51127" y="11426"/>
                    <a:pt x="50640" y="10854"/>
                  </a:cubicBezTo>
                  <a:close/>
                  <a:moveTo>
                    <a:pt x="106" y="30690"/>
                  </a:moveTo>
                  <a:cubicBezTo>
                    <a:pt x="1" y="30519"/>
                    <a:pt x="50" y="30270"/>
                    <a:pt x="229" y="30167"/>
                  </a:cubicBezTo>
                  <a:cubicBezTo>
                    <a:pt x="552" y="29984"/>
                    <a:pt x="886" y="29818"/>
                    <a:pt x="1215" y="29647"/>
                  </a:cubicBezTo>
                  <a:cubicBezTo>
                    <a:pt x="2175" y="29168"/>
                    <a:pt x="3247" y="28999"/>
                    <a:pt x="4292" y="28814"/>
                  </a:cubicBezTo>
                  <a:cubicBezTo>
                    <a:pt x="5041" y="28672"/>
                    <a:pt x="5763" y="28427"/>
                    <a:pt x="6496" y="28223"/>
                  </a:cubicBezTo>
                  <a:cubicBezTo>
                    <a:pt x="6745" y="28178"/>
                    <a:pt x="7004" y="28003"/>
                    <a:pt x="7255" y="28090"/>
                  </a:cubicBezTo>
                  <a:cubicBezTo>
                    <a:pt x="8259" y="27571"/>
                    <a:pt x="9310" y="27162"/>
                    <a:pt x="10427" y="26987"/>
                  </a:cubicBezTo>
                  <a:cubicBezTo>
                    <a:pt x="10651" y="26942"/>
                    <a:pt x="10950" y="26948"/>
                    <a:pt x="11100" y="27147"/>
                  </a:cubicBezTo>
                  <a:cubicBezTo>
                    <a:pt x="11244" y="27329"/>
                    <a:pt x="11201" y="27614"/>
                    <a:pt x="10997" y="27732"/>
                  </a:cubicBezTo>
                  <a:cubicBezTo>
                    <a:pt x="10713" y="27886"/>
                    <a:pt x="10371" y="27756"/>
                    <a:pt x="10081" y="27880"/>
                  </a:cubicBezTo>
                  <a:cubicBezTo>
                    <a:pt x="8940" y="28322"/>
                    <a:pt x="7810" y="28799"/>
                    <a:pt x="6730" y="29394"/>
                  </a:cubicBezTo>
                  <a:cubicBezTo>
                    <a:pt x="6658" y="29954"/>
                    <a:pt x="5893" y="29807"/>
                    <a:pt x="5950" y="29273"/>
                  </a:cubicBezTo>
                  <a:cubicBezTo>
                    <a:pt x="5782" y="29318"/>
                    <a:pt x="5592" y="29408"/>
                    <a:pt x="5422" y="29326"/>
                  </a:cubicBezTo>
                  <a:cubicBezTo>
                    <a:pt x="4327" y="29643"/>
                    <a:pt x="3175" y="29709"/>
                    <a:pt x="2099" y="30095"/>
                  </a:cubicBezTo>
                  <a:cubicBezTo>
                    <a:pt x="1733" y="30229"/>
                    <a:pt x="1385" y="30408"/>
                    <a:pt x="1042" y="30591"/>
                  </a:cubicBezTo>
                  <a:cubicBezTo>
                    <a:pt x="756" y="30733"/>
                    <a:pt x="355" y="31073"/>
                    <a:pt x="106" y="30690"/>
                  </a:cubicBezTo>
                  <a:close/>
                  <a:moveTo>
                    <a:pt x="119662" y="7958"/>
                  </a:moveTo>
                  <a:cubicBezTo>
                    <a:pt x="119646" y="7933"/>
                    <a:pt x="119631" y="7904"/>
                    <a:pt x="119615" y="7877"/>
                  </a:cubicBezTo>
                  <a:cubicBezTo>
                    <a:pt x="119518" y="7721"/>
                    <a:pt x="119413" y="7569"/>
                    <a:pt x="119302" y="7421"/>
                  </a:cubicBezTo>
                  <a:cubicBezTo>
                    <a:pt x="118662" y="7186"/>
                    <a:pt x="117975" y="7087"/>
                    <a:pt x="117315" y="6925"/>
                  </a:cubicBezTo>
                  <a:cubicBezTo>
                    <a:pt x="116951" y="6972"/>
                    <a:pt x="116753" y="6456"/>
                    <a:pt x="117049" y="6250"/>
                  </a:cubicBezTo>
                  <a:cubicBezTo>
                    <a:pt x="116889" y="5981"/>
                    <a:pt x="117142" y="5619"/>
                    <a:pt x="117451" y="5686"/>
                  </a:cubicBezTo>
                  <a:cubicBezTo>
                    <a:pt x="117679" y="5742"/>
                    <a:pt x="117903" y="5808"/>
                    <a:pt x="118123" y="5888"/>
                  </a:cubicBezTo>
                  <a:cubicBezTo>
                    <a:pt x="118642" y="6053"/>
                    <a:pt x="119154" y="6260"/>
                    <a:pt x="119576" y="6614"/>
                  </a:cubicBezTo>
                  <a:cubicBezTo>
                    <a:pt x="119901" y="6882"/>
                    <a:pt x="120121" y="7254"/>
                    <a:pt x="120337" y="7610"/>
                  </a:cubicBezTo>
                  <a:cubicBezTo>
                    <a:pt x="120567" y="8042"/>
                    <a:pt x="119890" y="8398"/>
                    <a:pt x="119662" y="795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64"/>
            <p:cNvSpPr/>
            <p:nvPr/>
          </p:nvSpPr>
          <p:spPr>
            <a:xfrm>
              <a:off x="5023497" y="3697550"/>
              <a:ext cx="2347472" cy="862069"/>
            </a:xfrm>
            <a:custGeom>
              <a:avLst/>
              <a:gdLst/>
              <a:ahLst/>
              <a:cxnLst/>
              <a:rect l="l" t="t" r="r" b="b"/>
              <a:pathLst>
                <a:path w="131162" h="48167" extrusionOk="0">
                  <a:moveTo>
                    <a:pt x="130483" y="14508"/>
                  </a:moveTo>
                  <a:cubicBezTo>
                    <a:pt x="130942" y="14430"/>
                    <a:pt x="131162" y="14504"/>
                    <a:pt x="130857" y="14856"/>
                  </a:cubicBezTo>
                  <a:cubicBezTo>
                    <a:pt x="130639" y="14893"/>
                    <a:pt x="130425" y="14936"/>
                    <a:pt x="130213" y="14988"/>
                  </a:cubicBezTo>
                  <a:cubicBezTo>
                    <a:pt x="130176" y="15041"/>
                    <a:pt x="130137" y="15099"/>
                    <a:pt x="130092" y="15157"/>
                  </a:cubicBezTo>
                  <a:cubicBezTo>
                    <a:pt x="129948" y="15401"/>
                    <a:pt x="129629" y="15346"/>
                    <a:pt x="129619" y="15150"/>
                  </a:cubicBezTo>
                  <a:cubicBezTo>
                    <a:pt x="129193" y="15282"/>
                    <a:pt x="128773" y="15440"/>
                    <a:pt x="128368" y="15623"/>
                  </a:cubicBezTo>
                  <a:cubicBezTo>
                    <a:pt x="125801" y="16782"/>
                    <a:pt x="123706" y="18882"/>
                    <a:pt x="121865" y="21003"/>
                  </a:cubicBezTo>
                  <a:cubicBezTo>
                    <a:pt x="121178" y="21781"/>
                    <a:pt x="120497" y="22571"/>
                    <a:pt x="119785" y="23330"/>
                  </a:cubicBezTo>
                  <a:cubicBezTo>
                    <a:pt x="119557" y="23630"/>
                    <a:pt x="119322" y="23926"/>
                    <a:pt x="119080" y="24217"/>
                  </a:cubicBezTo>
                  <a:cubicBezTo>
                    <a:pt x="116648" y="27440"/>
                    <a:pt x="113749" y="28736"/>
                    <a:pt x="110135" y="29063"/>
                  </a:cubicBezTo>
                  <a:cubicBezTo>
                    <a:pt x="109345" y="29220"/>
                    <a:pt x="108542" y="29286"/>
                    <a:pt x="107740" y="29263"/>
                  </a:cubicBezTo>
                  <a:cubicBezTo>
                    <a:pt x="106378" y="29249"/>
                    <a:pt x="105024" y="29140"/>
                    <a:pt x="103691" y="28905"/>
                  </a:cubicBezTo>
                  <a:cubicBezTo>
                    <a:pt x="103272" y="28856"/>
                    <a:pt x="102852" y="28800"/>
                    <a:pt x="102434" y="28738"/>
                  </a:cubicBezTo>
                  <a:cubicBezTo>
                    <a:pt x="101270" y="30224"/>
                    <a:pt x="99762" y="31421"/>
                    <a:pt x="98715" y="32997"/>
                  </a:cubicBezTo>
                  <a:cubicBezTo>
                    <a:pt x="97407" y="34970"/>
                    <a:pt x="96678" y="37484"/>
                    <a:pt x="97184" y="39837"/>
                  </a:cubicBezTo>
                  <a:cubicBezTo>
                    <a:pt x="97452" y="40689"/>
                    <a:pt x="96691" y="40611"/>
                    <a:pt x="96049" y="40535"/>
                  </a:cubicBezTo>
                  <a:cubicBezTo>
                    <a:pt x="95862" y="40512"/>
                    <a:pt x="95685" y="40489"/>
                    <a:pt x="95547" y="40489"/>
                  </a:cubicBezTo>
                  <a:cubicBezTo>
                    <a:pt x="93426" y="40475"/>
                    <a:pt x="90832" y="40508"/>
                    <a:pt x="89293" y="42180"/>
                  </a:cubicBezTo>
                  <a:cubicBezTo>
                    <a:pt x="88733" y="42621"/>
                    <a:pt x="88883" y="43812"/>
                    <a:pt x="87968" y="43639"/>
                  </a:cubicBezTo>
                  <a:cubicBezTo>
                    <a:pt x="84779" y="43600"/>
                    <a:pt x="81556" y="44371"/>
                    <a:pt x="78700" y="45785"/>
                  </a:cubicBezTo>
                  <a:cubicBezTo>
                    <a:pt x="77379" y="46280"/>
                    <a:pt x="75291" y="48167"/>
                    <a:pt x="73938" y="48167"/>
                  </a:cubicBezTo>
                  <a:cubicBezTo>
                    <a:pt x="73851" y="48167"/>
                    <a:pt x="73765" y="48159"/>
                    <a:pt x="73680" y="48140"/>
                  </a:cubicBezTo>
                  <a:cubicBezTo>
                    <a:pt x="71498" y="47070"/>
                    <a:pt x="69076" y="46595"/>
                    <a:pt x="66708" y="46145"/>
                  </a:cubicBezTo>
                  <a:cubicBezTo>
                    <a:pt x="65102" y="45809"/>
                    <a:pt x="63475" y="45550"/>
                    <a:pt x="61835" y="45455"/>
                  </a:cubicBezTo>
                  <a:cubicBezTo>
                    <a:pt x="57698" y="45204"/>
                    <a:pt x="53571" y="45832"/>
                    <a:pt x="49491" y="46449"/>
                  </a:cubicBezTo>
                  <a:cubicBezTo>
                    <a:pt x="46218" y="47151"/>
                    <a:pt x="46945" y="47866"/>
                    <a:pt x="44233" y="45482"/>
                  </a:cubicBezTo>
                  <a:cubicBezTo>
                    <a:pt x="40273" y="41962"/>
                    <a:pt x="34751" y="39950"/>
                    <a:pt x="29497" y="41300"/>
                  </a:cubicBezTo>
                  <a:cubicBezTo>
                    <a:pt x="28386" y="41748"/>
                    <a:pt x="27775" y="40561"/>
                    <a:pt x="27014" y="39973"/>
                  </a:cubicBezTo>
                  <a:cubicBezTo>
                    <a:pt x="25905" y="39010"/>
                    <a:pt x="24654" y="38224"/>
                    <a:pt x="23358" y="37537"/>
                  </a:cubicBezTo>
                  <a:cubicBezTo>
                    <a:pt x="19989" y="35628"/>
                    <a:pt x="16253" y="34591"/>
                    <a:pt x="12513" y="33696"/>
                  </a:cubicBezTo>
                  <a:cubicBezTo>
                    <a:pt x="11208" y="33505"/>
                    <a:pt x="9884" y="33297"/>
                    <a:pt x="8563" y="33359"/>
                  </a:cubicBezTo>
                  <a:cubicBezTo>
                    <a:pt x="8244" y="33355"/>
                    <a:pt x="7919" y="33402"/>
                    <a:pt x="7596" y="33451"/>
                  </a:cubicBezTo>
                  <a:cubicBezTo>
                    <a:pt x="7040" y="33534"/>
                    <a:pt x="6485" y="33616"/>
                    <a:pt x="5956" y="33437"/>
                  </a:cubicBezTo>
                  <a:cubicBezTo>
                    <a:pt x="4222" y="32441"/>
                    <a:pt x="2477" y="31335"/>
                    <a:pt x="410" y="31254"/>
                  </a:cubicBezTo>
                  <a:cubicBezTo>
                    <a:pt x="336" y="31318"/>
                    <a:pt x="227" y="31320"/>
                    <a:pt x="149" y="31261"/>
                  </a:cubicBezTo>
                  <a:cubicBezTo>
                    <a:pt x="79" y="31207"/>
                    <a:pt x="52" y="31114"/>
                    <a:pt x="79" y="31030"/>
                  </a:cubicBezTo>
                  <a:cubicBezTo>
                    <a:pt x="1" y="30917"/>
                    <a:pt x="66" y="30752"/>
                    <a:pt x="198" y="30715"/>
                  </a:cubicBezTo>
                  <a:cubicBezTo>
                    <a:pt x="1428" y="30370"/>
                    <a:pt x="2722" y="30341"/>
                    <a:pt x="3983" y="30166"/>
                  </a:cubicBezTo>
                  <a:cubicBezTo>
                    <a:pt x="6434" y="30032"/>
                    <a:pt x="8659" y="29086"/>
                    <a:pt x="10900" y="28193"/>
                  </a:cubicBezTo>
                  <a:cubicBezTo>
                    <a:pt x="14385" y="27002"/>
                    <a:pt x="17668" y="25323"/>
                    <a:pt x="21114" y="24033"/>
                  </a:cubicBezTo>
                  <a:cubicBezTo>
                    <a:pt x="25282" y="22536"/>
                    <a:pt x="29625" y="21548"/>
                    <a:pt x="33920" y="20474"/>
                  </a:cubicBezTo>
                  <a:cubicBezTo>
                    <a:pt x="36510" y="19890"/>
                    <a:pt x="39129" y="19331"/>
                    <a:pt x="41789" y="19234"/>
                  </a:cubicBezTo>
                  <a:cubicBezTo>
                    <a:pt x="43569" y="19148"/>
                    <a:pt x="45385" y="19255"/>
                    <a:pt x="47128" y="18833"/>
                  </a:cubicBezTo>
                  <a:cubicBezTo>
                    <a:pt x="51547" y="17288"/>
                    <a:pt x="52191" y="15451"/>
                    <a:pt x="57722" y="15685"/>
                  </a:cubicBezTo>
                  <a:cubicBezTo>
                    <a:pt x="58650" y="15646"/>
                    <a:pt x="59584" y="15724"/>
                    <a:pt x="60516" y="15802"/>
                  </a:cubicBezTo>
                  <a:cubicBezTo>
                    <a:pt x="61812" y="15912"/>
                    <a:pt x="63108" y="16021"/>
                    <a:pt x="64388" y="15817"/>
                  </a:cubicBezTo>
                  <a:cubicBezTo>
                    <a:pt x="65359" y="15506"/>
                    <a:pt x="66108" y="14764"/>
                    <a:pt x="67015" y="14319"/>
                  </a:cubicBezTo>
                  <a:cubicBezTo>
                    <a:pt x="69161" y="13161"/>
                    <a:pt x="71732" y="13142"/>
                    <a:pt x="73968" y="12243"/>
                  </a:cubicBezTo>
                  <a:cubicBezTo>
                    <a:pt x="74104" y="12213"/>
                    <a:pt x="74240" y="12176"/>
                    <a:pt x="74372" y="12136"/>
                  </a:cubicBezTo>
                  <a:cubicBezTo>
                    <a:pt x="74744" y="12021"/>
                    <a:pt x="75096" y="11848"/>
                    <a:pt x="75437" y="11665"/>
                  </a:cubicBezTo>
                  <a:cubicBezTo>
                    <a:pt x="75752" y="11499"/>
                    <a:pt x="76061" y="11314"/>
                    <a:pt x="76328" y="11075"/>
                  </a:cubicBezTo>
                  <a:cubicBezTo>
                    <a:pt x="76612" y="10818"/>
                    <a:pt x="76867" y="10515"/>
                    <a:pt x="77091" y="10205"/>
                  </a:cubicBezTo>
                  <a:cubicBezTo>
                    <a:pt x="77301" y="9917"/>
                    <a:pt x="77497" y="9620"/>
                    <a:pt x="77688" y="9320"/>
                  </a:cubicBezTo>
                  <a:lnTo>
                    <a:pt x="77688" y="9320"/>
                  </a:lnTo>
                  <a:lnTo>
                    <a:pt x="77688" y="9318"/>
                  </a:lnTo>
                  <a:lnTo>
                    <a:pt x="77688" y="9316"/>
                  </a:lnTo>
                  <a:lnTo>
                    <a:pt x="77696" y="9302"/>
                  </a:lnTo>
                  <a:cubicBezTo>
                    <a:pt x="77935" y="8925"/>
                    <a:pt x="78161" y="8540"/>
                    <a:pt x="78373" y="8148"/>
                  </a:cubicBezTo>
                  <a:cubicBezTo>
                    <a:pt x="78587" y="7748"/>
                    <a:pt x="78801" y="7347"/>
                    <a:pt x="79037" y="6960"/>
                  </a:cubicBezTo>
                  <a:cubicBezTo>
                    <a:pt x="79237" y="6656"/>
                    <a:pt x="79453" y="6362"/>
                    <a:pt x="79683" y="6080"/>
                  </a:cubicBezTo>
                  <a:cubicBezTo>
                    <a:pt x="79807" y="5938"/>
                    <a:pt x="79932" y="5798"/>
                    <a:pt x="80066" y="5664"/>
                  </a:cubicBezTo>
                  <a:cubicBezTo>
                    <a:pt x="80194" y="5535"/>
                    <a:pt x="80325" y="5409"/>
                    <a:pt x="80457" y="5286"/>
                  </a:cubicBezTo>
                  <a:cubicBezTo>
                    <a:pt x="80766" y="5018"/>
                    <a:pt x="81082" y="4767"/>
                    <a:pt x="81414" y="4529"/>
                  </a:cubicBezTo>
                  <a:cubicBezTo>
                    <a:pt x="81628" y="4383"/>
                    <a:pt x="81846" y="4245"/>
                    <a:pt x="82072" y="4119"/>
                  </a:cubicBezTo>
                  <a:cubicBezTo>
                    <a:pt x="82415" y="3940"/>
                    <a:pt x="82769" y="3782"/>
                    <a:pt x="83129" y="3642"/>
                  </a:cubicBezTo>
                  <a:cubicBezTo>
                    <a:pt x="83518" y="3502"/>
                    <a:pt x="83911" y="3371"/>
                    <a:pt x="84308" y="3257"/>
                  </a:cubicBezTo>
                  <a:cubicBezTo>
                    <a:pt x="84736" y="3134"/>
                    <a:pt x="85166" y="3029"/>
                    <a:pt x="85598" y="2928"/>
                  </a:cubicBezTo>
                  <a:lnTo>
                    <a:pt x="85608" y="2926"/>
                  </a:lnTo>
                  <a:cubicBezTo>
                    <a:pt x="85964" y="2848"/>
                    <a:pt x="86324" y="2782"/>
                    <a:pt x="86686" y="2729"/>
                  </a:cubicBezTo>
                  <a:cubicBezTo>
                    <a:pt x="87046" y="2677"/>
                    <a:pt x="87406" y="2630"/>
                    <a:pt x="87766" y="2572"/>
                  </a:cubicBezTo>
                  <a:cubicBezTo>
                    <a:pt x="88515" y="2453"/>
                    <a:pt x="89248" y="2260"/>
                    <a:pt x="89976" y="2050"/>
                  </a:cubicBezTo>
                  <a:cubicBezTo>
                    <a:pt x="90251" y="1966"/>
                    <a:pt x="90410" y="1675"/>
                    <a:pt x="90330" y="1398"/>
                  </a:cubicBezTo>
                  <a:cubicBezTo>
                    <a:pt x="90282" y="1243"/>
                    <a:pt x="90167" y="1118"/>
                    <a:pt x="90015" y="1060"/>
                  </a:cubicBezTo>
                  <a:cubicBezTo>
                    <a:pt x="90064" y="962"/>
                    <a:pt x="90083" y="851"/>
                    <a:pt x="90066" y="744"/>
                  </a:cubicBezTo>
                  <a:cubicBezTo>
                    <a:pt x="90044" y="606"/>
                    <a:pt x="89970" y="484"/>
                    <a:pt x="89859" y="404"/>
                  </a:cubicBezTo>
                  <a:cubicBezTo>
                    <a:pt x="89856" y="402"/>
                    <a:pt x="89854" y="400"/>
                    <a:pt x="89852" y="398"/>
                  </a:cubicBezTo>
                  <a:cubicBezTo>
                    <a:pt x="90879" y="318"/>
                    <a:pt x="91906" y="274"/>
                    <a:pt x="92914" y="235"/>
                  </a:cubicBezTo>
                  <a:cubicBezTo>
                    <a:pt x="97199" y="1"/>
                    <a:pt x="101482" y="419"/>
                    <a:pt x="105707" y="1116"/>
                  </a:cubicBezTo>
                  <a:cubicBezTo>
                    <a:pt x="108935" y="1710"/>
                    <a:pt x="108635" y="2686"/>
                    <a:pt x="109659" y="5385"/>
                  </a:cubicBezTo>
                  <a:cubicBezTo>
                    <a:pt x="111725" y="8172"/>
                    <a:pt x="112741" y="10731"/>
                    <a:pt x="111924" y="14245"/>
                  </a:cubicBezTo>
                  <a:cubicBezTo>
                    <a:pt x="111353" y="17230"/>
                    <a:pt x="109478" y="19845"/>
                    <a:pt x="107131" y="21719"/>
                  </a:cubicBezTo>
                  <a:cubicBezTo>
                    <a:pt x="106012" y="22602"/>
                    <a:pt x="104755" y="23330"/>
                    <a:pt x="103786" y="24389"/>
                  </a:cubicBezTo>
                  <a:cubicBezTo>
                    <a:pt x="102893" y="25367"/>
                    <a:pt x="103714" y="25782"/>
                    <a:pt x="103377" y="27025"/>
                  </a:cubicBezTo>
                  <a:cubicBezTo>
                    <a:pt x="103733" y="27099"/>
                    <a:pt x="104091" y="27165"/>
                    <a:pt x="104448" y="27228"/>
                  </a:cubicBezTo>
                  <a:cubicBezTo>
                    <a:pt x="107423" y="28000"/>
                    <a:pt x="110046" y="27920"/>
                    <a:pt x="112935" y="26840"/>
                  </a:cubicBezTo>
                  <a:cubicBezTo>
                    <a:pt x="116504" y="25778"/>
                    <a:pt x="118524" y="22499"/>
                    <a:pt x="120639" y="19701"/>
                  </a:cubicBezTo>
                  <a:cubicBezTo>
                    <a:pt x="122622" y="17438"/>
                    <a:pt x="124712" y="14945"/>
                    <a:pt x="127584" y="13830"/>
                  </a:cubicBezTo>
                  <a:cubicBezTo>
                    <a:pt x="127839" y="13729"/>
                    <a:pt x="128101" y="13651"/>
                    <a:pt x="128366" y="13591"/>
                  </a:cubicBezTo>
                  <a:cubicBezTo>
                    <a:pt x="129524" y="13334"/>
                    <a:pt x="130948" y="13379"/>
                    <a:pt x="130483" y="14508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64"/>
            <p:cNvSpPr/>
            <p:nvPr/>
          </p:nvSpPr>
          <p:spPr>
            <a:xfrm>
              <a:off x="4698496" y="3148544"/>
              <a:ext cx="2667837" cy="1194944"/>
            </a:xfrm>
            <a:custGeom>
              <a:avLst/>
              <a:gdLst/>
              <a:ahLst/>
              <a:cxnLst/>
              <a:rect l="l" t="t" r="r" b="b"/>
              <a:pathLst>
                <a:path w="149062" h="66766" extrusionOk="0">
                  <a:moveTo>
                    <a:pt x="105915" y="30211"/>
                  </a:moveTo>
                  <a:cubicBezTo>
                    <a:pt x="106333" y="30357"/>
                    <a:pt x="106201" y="30888"/>
                    <a:pt x="105868" y="30956"/>
                  </a:cubicBezTo>
                  <a:cubicBezTo>
                    <a:pt x="105849" y="30972"/>
                    <a:pt x="105831" y="30987"/>
                    <a:pt x="105810" y="30997"/>
                  </a:cubicBezTo>
                  <a:cubicBezTo>
                    <a:pt x="105045" y="31488"/>
                    <a:pt x="104154" y="31750"/>
                    <a:pt x="103247" y="31748"/>
                  </a:cubicBezTo>
                  <a:cubicBezTo>
                    <a:pt x="102278" y="31791"/>
                    <a:pt x="101321" y="31943"/>
                    <a:pt x="100381" y="32165"/>
                  </a:cubicBezTo>
                  <a:cubicBezTo>
                    <a:pt x="99671" y="32305"/>
                    <a:pt x="98976" y="32560"/>
                    <a:pt x="98252" y="32593"/>
                  </a:cubicBezTo>
                  <a:cubicBezTo>
                    <a:pt x="97571" y="32817"/>
                    <a:pt x="96900" y="33066"/>
                    <a:pt x="96211" y="33256"/>
                  </a:cubicBezTo>
                  <a:cubicBezTo>
                    <a:pt x="95512" y="33445"/>
                    <a:pt x="94794" y="33546"/>
                    <a:pt x="94088" y="33694"/>
                  </a:cubicBezTo>
                  <a:cubicBezTo>
                    <a:pt x="93648" y="33723"/>
                    <a:pt x="93154" y="33982"/>
                    <a:pt x="92734" y="33821"/>
                  </a:cubicBezTo>
                  <a:cubicBezTo>
                    <a:pt x="92381" y="34085"/>
                    <a:pt x="92031" y="34227"/>
                    <a:pt x="91819" y="33953"/>
                  </a:cubicBezTo>
                  <a:cubicBezTo>
                    <a:pt x="91564" y="33556"/>
                    <a:pt x="92055" y="33324"/>
                    <a:pt x="92341" y="33159"/>
                  </a:cubicBezTo>
                  <a:cubicBezTo>
                    <a:pt x="92549" y="33025"/>
                    <a:pt x="92712" y="32832"/>
                    <a:pt x="92887" y="32661"/>
                  </a:cubicBezTo>
                  <a:cubicBezTo>
                    <a:pt x="93858" y="31795"/>
                    <a:pt x="94578" y="30703"/>
                    <a:pt x="95108" y="29522"/>
                  </a:cubicBezTo>
                  <a:cubicBezTo>
                    <a:pt x="95454" y="28859"/>
                    <a:pt x="95721" y="28164"/>
                    <a:pt x="95884" y="27434"/>
                  </a:cubicBezTo>
                  <a:cubicBezTo>
                    <a:pt x="95909" y="27349"/>
                    <a:pt x="95964" y="27277"/>
                    <a:pt x="96040" y="27234"/>
                  </a:cubicBezTo>
                  <a:cubicBezTo>
                    <a:pt x="96279" y="26374"/>
                    <a:pt x="96446" y="25500"/>
                    <a:pt x="96583" y="24621"/>
                  </a:cubicBezTo>
                  <a:cubicBezTo>
                    <a:pt x="96594" y="24566"/>
                    <a:pt x="96618" y="24512"/>
                    <a:pt x="96651" y="24467"/>
                  </a:cubicBezTo>
                  <a:cubicBezTo>
                    <a:pt x="96682" y="23889"/>
                    <a:pt x="96699" y="23311"/>
                    <a:pt x="96709" y="22733"/>
                  </a:cubicBezTo>
                  <a:cubicBezTo>
                    <a:pt x="96713" y="22535"/>
                    <a:pt x="96711" y="22332"/>
                    <a:pt x="96736" y="22134"/>
                  </a:cubicBezTo>
                  <a:cubicBezTo>
                    <a:pt x="96732" y="22079"/>
                    <a:pt x="96730" y="22025"/>
                    <a:pt x="96725" y="21972"/>
                  </a:cubicBezTo>
                  <a:cubicBezTo>
                    <a:pt x="96670" y="20729"/>
                    <a:pt x="96335" y="19520"/>
                    <a:pt x="96116" y="18304"/>
                  </a:cubicBezTo>
                  <a:cubicBezTo>
                    <a:pt x="95635" y="17053"/>
                    <a:pt x="94913" y="15903"/>
                    <a:pt x="93913" y="14989"/>
                  </a:cubicBezTo>
                  <a:cubicBezTo>
                    <a:pt x="93767" y="14837"/>
                    <a:pt x="93600" y="14706"/>
                    <a:pt x="93448" y="14560"/>
                  </a:cubicBezTo>
                  <a:cubicBezTo>
                    <a:pt x="93020" y="14432"/>
                    <a:pt x="92500" y="13819"/>
                    <a:pt x="92132" y="13743"/>
                  </a:cubicBezTo>
                  <a:cubicBezTo>
                    <a:pt x="91617" y="13566"/>
                    <a:pt x="91167" y="13531"/>
                    <a:pt x="90667" y="13379"/>
                  </a:cubicBezTo>
                  <a:cubicBezTo>
                    <a:pt x="89461" y="12906"/>
                    <a:pt x="88136" y="13101"/>
                    <a:pt x="86884" y="13237"/>
                  </a:cubicBezTo>
                  <a:cubicBezTo>
                    <a:pt x="84684" y="13726"/>
                    <a:pt x="82806" y="15018"/>
                    <a:pt x="81204" y="16541"/>
                  </a:cubicBezTo>
                  <a:cubicBezTo>
                    <a:pt x="80823" y="16857"/>
                    <a:pt x="80521" y="17248"/>
                    <a:pt x="80214" y="17633"/>
                  </a:cubicBezTo>
                  <a:cubicBezTo>
                    <a:pt x="79833" y="18102"/>
                    <a:pt x="79383" y="18569"/>
                    <a:pt x="78959" y="19007"/>
                  </a:cubicBezTo>
                  <a:cubicBezTo>
                    <a:pt x="78107" y="20344"/>
                    <a:pt x="77303" y="21710"/>
                    <a:pt x="76462" y="23056"/>
                  </a:cubicBezTo>
                  <a:cubicBezTo>
                    <a:pt x="76252" y="23418"/>
                    <a:pt x="76040" y="23778"/>
                    <a:pt x="75834" y="24142"/>
                  </a:cubicBezTo>
                  <a:cubicBezTo>
                    <a:pt x="75711" y="24523"/>
                    <a:pt x="75593" y="24905"/>
                    <a:pt x="75464" y="25284"/>
                  </a:cubicBezTo>
                  <a:cubicBezTo>
                    <a:pt x="74760" y="27310"/>
                    <a:pt x="74232" y="29516"/>
                    <a:pt x="74668" y="31657"/>
                  </a:cubicBezTo>
                  <a:cubicBezTo>
                    <a:pt x="74771" y="32042"/>
                    <a:pt x="74890" y="32427"/>
                    <a:pt x="75034" y="32807"/>
                  </a:cubicBezTo>
                  <a:cubicBezTo>
                    <a:pt x="75419" y="33741"/>
                    <a:pt x="76011" y="34681"/>
                    <a:pt x="76842" y="35728"/>
                  </a:cubicBezTo>
                  <a:cubicBezTo>
                    <a:pt x="77418" y="36341"/>
                    <a:pt x="78105" y="36839"/>
                    <a:pt x="78867" y="37199"/>
                  </a:cubicBezTo>
                  <a:cubicBezTo>
                    <a:pt x="78897" y="37199"/>
                    <a:pt x="78926" y="37199"/>
                    <a:pt x="78957" y="37197"/>
                  </a:cubicBezTo>
                  <a:cubicBezTo>
                    <a:pt x="79043" y="37210"/>
                    <a:pt x="79124" y="37243"/>
                    <a:pt x="79194" y="37292"/>
                  </a:cubicBezTo>
                  <a:cubicBezTo>
                    <a:pt x="79280" y="37278"/>
                    <a:pt x="79368" y="37278"/>
                    <a:pt x="79455" y="37292"/>
                  </a:cubicBezTo>
                  <a:cubicBezTo>
                    <a:pt x="79755" y="37405"/>
                    <a:pt x="79761" y="37880"/>
                    <a:pt x="79455" y="37991"/>
                  </a:cubicBezTo>
                  <a:cubicBezTo>
                    <a:pt x="78581" y="38356"/>
                    <a:pt x="77686" y="38711"/>
                    <a:pt x="76791" y="39010"/>
                  </a:cubicBezTo>
                  <a:cubicBezTo>
                    <a:pt x="76515" y="39154"/>
                    <a:pt x="76239" y="39298"/>
                    <a:pt x="75964" y="39442"/>
                  </a:cubicBezTo>
                  <a:cubicBezTo>
                    <a:pt x="74653" y="40141"/>
                    <a:pt x="73289" y="40738"/>
                    <a:pt x="71884" y="41221"/>
                  </a:cubicBezTo>
                  <a:cubicBezTo>
                    <a:pt x="71588" y="41367"/>
                    <a:pt x="71292" y="41509"/>
                    <a:pt x="70991" y="41643"/>
                  </a:cubicBezTo>
                  <a:cubicBezTo>
                    <a:pt x="70633" y="41746"/>
                    <a:pt x="69992" y="42242"/>
                    <a:pt x="69627" y="42061"/>
                  </a:cubicBezTo>
                  <a:cubicBezTo>
                    <a:pt x="69449" y="42192"/>
                    <a:pt x="69175" y="42223"/>
                    <a:pt x="69014" y="42065"/>
                  </a:cubicBezTo>
                  <a:cubicBezTo>
                    <a:pt x="68912" y="41956"/>
                    <a:pt x="68883" y="41843"/>
                    <a:pt x="68905" y="41740"/>
                  </a:cubicBezTo>
                  <a:cubicBezTo>
                    <a:pt x="68243" y="41641"/>
                    <a:pt x="67583" y="41495"/>
                    <a:pt x="66941" y="41392"/>
                  </a:cubicBezTo>
                  <a:cubicBezTo>
                    <a:pt x="66863" y="41413"/>
                    <a:pt x="66780" y="41408"/>
                    <a:pt x="66704" y="41378"/>
                  </a:cubicBezTo>
                  <a:cubicBezTo>
                    <a:pt x="66610" y="41433"/>
                    <a:pt x="66484" y="41452"/>
                    <a:pt x="66342" y="41408"/>
                  </a:cubicBezTo>
                  <a:cubicBezTo>
                    <a:pt x="64863" y="41306"/>
                    <a:pt x="63382" y="41439"/>
                    <a:pt x="61903" y="41474"/>
                  </a:cubicBezTo>
                  <a:cubicBezTo>
                    <a:pt x="60857" y="41538"/>
                    <a:pt x="59837" y="41937"/>
                    <a:pt x="58784" y="41845"/>
                  </a:cubicBezTo>
                  <a:cubicBezTo>
                    <a:pt x="58298" y="41822"/>
                    <a:pt x="57490" y="41423"/>
                    <a:pt x="57862" y="40845"/>
                  </a:cubicBezTo>
                  <a:cubicBezTo>
                    <a:pt x="58167" y="40512"/>
                    <a:pt x="58516" y="40219"/>
                    <a:pt x="58825" y="39888"/>
                  </a:cubicBezTo>
                  <a:cubicBezTo>
                    <a:pt x="59944" y="38785"/>
                    <a:pt x="61236" y="37886"/>
                    <a:pt x="62213" y="36654"/>
                  </a:cubicBezTo>
                  <a:cubicBezTo>
                    <a:pt x="63143" y="35735"/>
                    <a:pt x="63425" y="34336"/>
                    <a:pt x="62721" y="33194"/>
                  </a:cubicBezTo>
                  <a:cubicBezTo>
                    <a:pt x="62049" y="32169"/>
                    <a:pt x="61366" y="32892"/>
                    <a:pt x="60580" y="33315"/>
                  </a:cubicBezTo>
                  <a:cubicBezTo>
                    <a:pt x="59101" y="34087"/>
                    <a:pt x="57654" y="34924"/>
                    <a:pt x="56165" y="35677"/>
                  </a:cubicBezTo>
                  <a:cubicBezTo>
                    <a:pt x="55015" y="36251"/>
                    <a:pt x="53744" y="36531"/>
                    <a:pt x="52598" y="37117"/>
                  </a:cubicBezTo>
                  <a:cubicBezTo>
                    <a:pt x="52192" y="37236"/>
                    <a:pt x="51485" y="37961"/>
                    <a:pt x="51092" y="37705"/>
                  </a:cubicBezTo>
                  <a:cubicBezTo>
                    <a:pt x="50952" y="37753"/>
                    <a:pt x="50791" y="37728"/>
                    <a:pt x="50682" y="37580"/>
                  </a:cubicBezTo>
                  <a:cubicBezTo>
                    <a:pt x="50339" y="37018"/>
                    <a:pt x="49779" y="36595"/>
                    <a:pt x="49524" y="35984"/>
                  </a:cubicBezTo>
                  <a:cubicBezTo>
                    <a:pt x="49271" y="35761"/>
                    <a:pt x="48835" y="35679"/>
                    <a:pt x="48642" y="35405"/>
                  </a:cubicBezTo>
                  <a:cubicBezTo>
                    <a:pt x="48096" y="35128"/>
                    <a:pt x="47597" y="34774"/>
                    <a:pt x="47070" y="34465"/>
                  </a:cubicBezTo>
                  <a:cubicBezTo>
                    <a:pt x="46751" y="34313"/>
                    <a:pt x="46420" y="34190"/>
                    <a:pt x="46080" y="34093"/>
                  </a:cubicBezTo>
                  <a:cubicBezTo>
                    <a:pt x="45910" y="34074"/>
                    <a:pt x="45772" y="33947"/>
                    <a:pt x="45743" y="33778"/>
                  </a:cubicBezTo>
                  <a:cubicBezTo>
                    <a:pt x="43968" y="33091"/>
                    <a:pt x="42474" y="32974"/>
                    <a:pt x="39849" y="32961"/>
                  </a:cubicBezTo>
                  <a:cubicBezTo>
                    <a:pt x="39565" y="32953"/>
                    <a:pt x="39279" y="32939"/>
                    <a:pt x="38993" y="32951"/>
                  </a:cubicBezTo>
                  <a:cubicBezTo>
                    <a:pt x="38857" y="32992"/>
                    <a:pt x="38701" y="33003"/>
                    <a:pt x="38582" y="32935"/>
                  </a:cubicBezTo>
                  <a:cubicBezTo>
                    <a:pt x="37928" y="33052"/>
                    <a:pt x="37277" y="33200"/>
                    <a:pt x="36627" y="33334"/>
                  </a:cubicBezTo>
                  <a:cubicBezTo>
                    <a:pt x="34043" y="33786"/>
                    <a:pt x="31717" y="35179"/>
                    <a:pt x="29643" y="36728"/>
                  </a:cubicBezTo>
                  <a:cubicBezTo>
                    <a:pt x="29127" y="37164"/>
                    <a:pt x="28672" y="37668"/>
                    <a:pt x="28254" y="38199"/>
                  </a:cubicBezTo>
                  <a:cubicBezTo>
                    <a:pt x="28088" y="38444"/>
                    <a:pt x="27907" y="38674"/>
                    <a:pt x="27742" y="38919"/>
                  </a:cubicBezTo>
                  <a:cubicBezTo>
                    <a:pt x="27693" y="39119"/>
                    <a:pt x="27462" y="39228"/>
                    <a:pt x="27273" y="39172"/>
                  </a:cubicBezTo>
                  <a:lnTo>
                    <a:pt x="27240" y="39158"/>
                  </a:lnTo>
                  <a:cubicBezTo>
                    <a:pt x="27189" y="39170"/>
                    <a:pt x="27135" y="39172"/>
                    <a:pt x="27084" y="39164"/>
                  </a:cubicBezTo>
                  <a:cubicBezTo>
                    <a:pt x="26347" y="39055"/>
                    <a:pt x="25599" y="39117"/>
                    <a:pt x="24860" y="39016"/>
                  </a:cubicBezTo>
                  <a:cubicBezTo>
                    <a:pt x="23669" y="38835"/>
                    <a:pt x="22472" y="38736"/>
                    <a:pt x="21270" y="38652"/>
                  </a:cubicBezTo>
                  <a:cubicBezTo>
                    <a:pt x="20235" y="38592"/>
                    <a:pt x="19198" y="38549"/>
                    <a:pt x="18168" y="38428"/>
                  </a:cubicBezTo>
                  <a:cubicBezTo>
                    <a:pt x="17602" y="38364"/>
                    <a:pt x="16999" y="38325"/>
                    <a:pt x="16516" y="37996"/>
                  </a:cubicBezTo>
                  <a:cubicBezTo>
                    <a:pt x="16374" y="37919"/>
                    <a:pt x="16275" y="37829"/>
                    <a:pt x="16213" y="37738"/>
                  </a:cubicBezTo>
                  <a:cubicBezTo>
                    <a:pt x="16123" y="37753"/>
                    <a:pt x="16030" y="37734"/>
                    <a:pt x="15952" y="37687"/>
                  </a:cubicBezTo>
                  <a:cubicBezTo>
                    <a:pt x="15598" y="37520"/>
                    <a:pt x="15341" y="37208"/>
                    <a:pt x="14987" y="37047"/>
                  </a:cubicBezTo>
                  <a:cubicBezTo>
                    <a:pt x="14127" y="36817"/>
                    <a:pt x="13218" y="36786"/>
                    <a:pt x="12362" y="36520"/>
                  </a:cubicBezTo>
                  <a:cubicBezTo>
                    <a:pt x="12161" y="36438"/>
                    <a:pt x="11877" y="36397"/>
                    <a:pt x="11677" y="36276"/>
                  </a:cubicBezTo>
                  <a:cubicBezTo>
                    <a:pt x="11471" y="36259"/>
                    <a:pt x="11221" y="36249"/>
                    <a:pt x="11064" y="36128"/>
                  </a:cubicBezTo>
                  <a:cubicBezTo>
                    <a:pt x="10603" y="36132"/>
                    <a:pt x="10190" y="35722"/>
                    <a:pt x="10642" y="35356"/>
                  </a:cubicBezTo>
                  <a:cubicBezTo>
                    <a:pt x="11132" y="35169"/>
                    <a:pt x="11657" y="35056"/>
                    <a:pt x="12159" y="34893"/>
                  </a:cubicBezTo>
                  <a:cubicBezTo>
                    <a:pt x="12889" y="34687"/>
                    <a:pt x="13634" y="34521"/>
                    <a:pt x="14319" y="34186"/>
                  </a:cubicBezTo>
                  <a:cubicBezTo>
                    <a:pt x="14590" y="34099"/>
                    <a:pt x="14860" y="33846"/>
                    <a:pt x="15158" y="33949"/>
                  </a:cubicBezTo>
                  <a:cubicBezTo>
                    <a:pt x="16425" y="33470"/>
                    <a:pt x="17713" y="33048"/>
                    <a:pt x="18993" y="32601"/>
                  </a:cubicBezTo>
                  <a:cubicBezTo>
                    <a:pt x="19382" y="32361"/>
                    <a:pt x="19826" y="32190"/>
                    <a:pt x="20266" y="32067"/>
                  </a:cubicBezTo>
                  <a:cubicBezTo>
                    <a:pt x="22132" y="31112"/>
                    <a:pt x="24167" y="30561"/>
                    <a:pt x="26140" y="29880"/>
                  </a:cubicBezTo>
                  <a:cubicBezTo>
                    <a:pt x="26199" y="29863"/>
                    <a:pt x="26261" y="29861"/>
                    <a:pt x="26323" y="29874"/>
                  </a:cubicBezTo>
                  <a:cubicBezTo>
                    <a:pt x="26553" y="29781"/>
                    <a:pt x="26816" y="29715"/>
                    <a:pt x="26971" y="29623"/>
                  </a:cubicBezTo>
                  <a:cubicBezTo>
                    <a:pt x="28328" y="28987"/>
                    <a:pt x="29697" y="28378"/>
                    <a:pt x="31073" y="27785"/>
                  </a:cubicBezTo>
                  <a:cubicBezTo>
                    <a:pt x="32381" y="27207"/>
                    <a:pt x="33792" y="26893"/>
                    <a:pt x="35072" y="26243"/>
                  </a:cubicBezTo>
                  <a:cubicBezTo>
                    <a:pt x="36675" y="25376"/>
                    <a:pt x="38442" y="24914"/>
                    <a:pt x="40123" y="24237"/>
                  </a:cubicBezTo>
                  <a:cubicBezTo>
                    <a:pt x="41785" y="23447"/>
                    <a:pt x="43560" y="22980"/>
                    <a:pt x="45272" y="22321"/>
                  </a:cubicBezTo>
                  <a:cubicBezTo>
                    <a:pt x="46366" y="21881"/>
                    <a:pt x="47438" y="21377"/>
                    <a:pt x="48566" y="21030"/>
                  </a:cubicBezTo>
                  <a:cubicBezTo>
                    <a:pt x="48633" y="21009"/>
                    <a:pt x="48707" y="21009"/>
                    <a:pt x="48775" y="21030"/>
                  </a:cubicBezTo>
                  <a:cubicBezTo>
                    <a:pt x="49226" y="20764"/>
                    <a:pt x="49744" y="20604"/>
                    <a:pt x="50222" y="20398"/>
                  </a:cubicBezTo>
                  <a:cubicBezTo>
                    <a:pt x="50662" y="20145"/>
                    <a:pt x="51143" y="20079"/>
                    <a:pt x="51610" y="19902"/>
                  </a:cubicBezTo>
                  <a:cubicBezTo>
                    <a:pt x="52075" y="19764"/>
                    <a:pt x="52511" y="19528"/>
                    <a:pt x="52991" y="19445"/>
                  </a:cubicBezTo>
                  <a:cubicBezTo>
                    <a:pt x="53976" y="19071"/>
                    <a:pt x="54996" y="18793"/>
                    <a:pt x="55984" y="18425"/>
                  </a:cubicBezTo>
                  <a:cubicBezTo>
                    <a:pt x="56739" y="18180"/>
                    <a:pt x="56879" y="17812"/>
                    <a:pt x="57741" y="17977"/>
                  </a:cubicBezTo>
                  <a:cubicBezTo>
                    <a:pt x="58736" y="18053"/>
                    <a:pt x="59771" y="18100"/>
                    <a:pt x="60691" y="17643"/>
                  </a:cubicBezTo>
                  <a:cubicBezTo>
                    <a:pt x="60921" y="17580"/>
                    <a:pt x="61148" y="17320"/>
                    <a:pt x="61374" y="17137"/>
                  </a:cubicBezTo>
                  <a:cubicBezTo>
                    <a:pt x="61415" y="17053"/>
                    <a:pt x="61468" y="16977"/>
                    <a:pt x="61534" y="16911"/>
                  </a:cubicBezTo>
                  <a:cubicBezTo>
                    <a:pt x="61672" y="16000"/>
                    <a:pt x="63160" y="15769"/>
                    <a:pt x="63898" y="15506"/>
                  </a:cubicBezTo>
                  <a:cubicBezTo>
                    <a:pt x="64682" y="15119"/>
                    <a:pt x="65527" y="14860"/>
                    <a:pt x="66344" y="14553"/>
                  </a:cubicBezTo>
                  <a:cubicBezTo>
                    <a:pt x="67677" y="14027"/>
                    <a:pt x="69019" y="13512"/>
                    <a:pt x="70364" y="13015"/>
                  </a:cubicBezTo>
                  <a:cubicBezTo>
                    <a:pt x="70452" y="12978"/>
                    <a:pt x="70551" y="12975"/>
                    <a:pt x="70640" y="13010"/>
                  </a:cubicBezTo>
                  <a:cubicBezTo>
                    <a:pt x="71257" y="12770"/>
                    <a:pt x="71870" y="12521"/>
                    <a:pt x="72495" y="12309"/>
                  </a:cubicBezTo>
                  <a:cubicBezTo>
                    <a:pt x="73981" y="11854"/>
                    <a:pt x="75429" y="11286"/>
                    <a:pt x="76906" y="10809"/>
                  </a:cubicBezTo>
                  <a:cubicBezTo>
                    <a:pt x="77034" y="10587"/>
                    <a:pt x="77334" y="10573"/>
                    <a:pt x="77554" y="10484"/>
                  </a:cubicBezTo>
                  <a:cubicBezTo>
                    <a:pt x="77990" y="10346"/>
                    <a:pt x="78428" y="10213"/>
                    <a:pt x="78864" y="10071"/>
                  </a:cubicBezTo>
                  <a:cubicBezTo>
                    <a:pt x="80105" y="9630"/>
                    <a:pt x="81362" y="9213"/>
                    <a:pt x="82598" y="8818"/>
                  </a:cubicBezTo>
                  <a:cubicBezTo>
                    <a:pt x="83831" y="8421"/>
                    <a:pt x="85092" y="8129"/>
                    <a:pt x="86324" y="7738"/>
                  </a:cubicBezTo>
                  <a:cubicBezTo>
                    <a:pt x="86810" y="7583"/>
                    <a:pt x="87324" y="7464"/>
                    <a:pt x="87748" y="7166"/>
                  </a:cubicBezTo>
                  <a:cubicBezTo>
                    <a:pt x="88130" y="6872"/>
                    <a:pt x="88589" y="7468"/>
                    <a:pt x="88217" y="7762"/>
                  </a:cubicBezTo>
                  <a:cubicBezTo>
                    <a:pt x="88221" y="7769"/>
                    <a:pt x="88223" y="7773"/>
                    <a:pt x="88225" y="7777"/>
                  </a:cubicBezTo>
                  <a:cubicBezTo>
                    <a:pt x="88560" y="8544"/>
                    <a:pt x="89379" y="7781"/>
                    <a:pt x="89947" y="7738"/>
                  </a:cubicBezTo>
                  <a:cubicBezTo>
                    <a:pt x="90498" y="7596"/>
                    <a:pt x="90634" y="8180"/>
                    <a:pt x="90844" y="8544"/>
                  </a:cubicBezTo>
                  <a:cubicBezTo>
                    <a:pt x="91578" y="9462"/>
                    <a:pt x="92253" y="8269"/>
                    <a:pt x="93020" y="9579"/>
                  </a:cubicBezTo>
                  <a:cubicBezTo>
                    <a:pt x="93224" y="9811"/>
                    <a:pt x="93520" y="9927"/>
                    <a:pt x="93819" y="9978"/>
                  </a:cubicBezTo>
                  <a:cubicBezTo>
                    <a:pt x="94956" y="10009"/>
                    <a:pt x="95269" y="11266"/>
                    <a:pt x="95791" y="12058"/>
                  </a:cubicBezTo>
                  <a:cubicBezTo>
                    <a:pt x="97005" y="13344"/>
                    <a:pt x="97252" y="13971"/>
                    <a:pt x="97867" y="15592"/>
                  </a:cubicBezTo>
                  <a:cubicBezTo>
                    <a:pt x="98340" y="16576"/>
                    <a:pt x="98818" y="17569"/>
                    <a:pt x="99381" y="18503"/>
                  </a:cubicBezTo>
                  <a:cubicBezTo>
                    <a:pt x="99698" y="18964"/>
                    <a:pt x="100122" y="19334"/>
                    <a:pt x="100447" y="19789"/>
                  </a:cubicBezTo>
                  <a:cubicBezTo>
                    <a:pt x="100819" y="20334"/>
                    <a:pt x="101171" y="20906"/>
                    <a:pt x="101377" y="21536"/>
                  </a:cubicBezTo>
                  <a:cubicBezTo>
                    <a:pt x="101578" y="22330"/>
                    <a:pt x="101710" y="23153"/>
                    <a:pt x="102012" y="23916"/>
                  </a:cubicBezTo>
                  <a:cubicBezTo>
                    <a:pt x="102356" y="25025"/>
                    <a:pt x="102854" y="26066"/>
                    <a:pt x="103315" y="27127"/>
                  </a:cubicBezTo>
                  <a:cubicBezTo>
                    <a:pt x="103545" y="27598"/>
                    <a:pt x="103922" y="28018"/>
                    <a:pt x="104068" y="28522"/>
                  </a:cubicBezTo>
                  <a:cubicBezTo>
                    <a:pt x="104561" y="29207"/>
                    <a:pt x="105281" y="29670"/>
                    <a:pt x="105913" y="30211"/>
                  </a:cubicBezTo>
                  <a:close/>
                  <a:moveTo>
                    <a:pt x="391" y="66523"/>
                  </a:moveTo>
                  <a:cubicBezTo>
                    <a:pt x="0" y="65647"/>
                    <a:pt x="107" y="64668"/>
                    <a:pt x="101" y="63734"/>
                  </a:cubicBezTo>
                  <a:cubicBezTo>
                    <a:pt x="113" y="62701"/>
                    <a:pt x="23" y="61676"/>
                    <a:pt x="74" y="60644"/>
                  </a:cubicBezTo>
                  <a:cubicBezTo>
                    <a:pt x="138" y="60004"/>
                    <a:pt x="105" y="58874"/>
                    <a:pt x="932" y="58765"/>
                  </a:cubicBezTo>
                  <a:cubicBezTo>
                    <a:pt x="1050" y="58697"/>
                    <a:pt x="1194" y="58699"/>
                    <a:pt x="1309" y="58767"/>
                  </a:cubicBezTo>
                  <a:lnTo>
                    <a:pt x="1383" y="58767"/>
                  </a:lnTo>
                  <a:cubicBezTo>
                    <a:pt x="1661" y="58771"/>
                    <a:pt x="1936" y="58763"/>
                    <a:pt x="2212" y="58759"/>
                  </a:cubicBezTo>
                  <a:cubicBezTo>
                    <a:pt x="3829" y="58761"/>
                    <a:pt x="5425" y="58516"/>
                    <a:pt x="7038" y="58467"/>
                  </a:cubicBezTo>
                  <a:cubicBezTo>
                    <a:pt x="9778" y="58477"/>
                    <a:pt x="12517" y="58362"/>
                    <a:pt x="15253" y="58346"/>
                  </a:cubicBezTo>
                  <a:cubicBezTo>
                    <a:pt x="16207" y="58339"/>
                    <a:pt x="17162" y="58383"/>
                    <a:pt x="18114" y="58424"/>
                  </a:cubicBezTo>
                  <a:cubicBezTo>
                    <a:pt x="19198" y="58471"/>
                    <a:pt x="20285" y="58521"/>
                    <a:pt x="21371" y="58498"/>
                  </a:cubicBezTo>
                  <a:cubicBezTo>
                    <a:pt x="22081" y="58500"/>
                    <a:pt x="22790" y="58465"/>
                    <a:pt x="23496" y="58411"/>
                  </a:cubicBezTo>
                  <a:cubicBezTo>
                    <a:pt x="23566" y="58461"/>
                    <a:pt x="23646" y="58492"/>
                    <a:pt x="23733" y="58500"/>
                  </a:cubicBezTo>
                  <a:cubicBezTo>
                    <a:pt x="23901" y="58512"/>
                    <a:pt x="24072" y="58518"/>
                    <a:pt x="24243" y="58518"/>
                  </a:cubicBezTo>
                  <a:lnTo>
                    <a:pt x="24362" y="58518"/>
                  </a:lnTo>
                  <a:cubicBezTo>
                    <a:pt x="25090" y="58508"/>
                    <a:pt x="25817" y="58461"/>
                    <a:pt x="26545" y="58418"/>
                  </a:cubicBezTo>
                  <a:cubicBezTo>
                    <a:pt x="27292" y="58374"/>
                    <a:pt x="28040" y="58327"/>
                    <a:pt x="28773" y="58171"/>
                  </a:cubicBezTo>
                  <a:cubicBezTo>
                    <a:pt x="28855" y="58152"/>
                    <a:pt x="28929" y="58113"/>
                    <a:pt x="28991" y="58056"/>
                  </a:cubicBezTo>
                  <a:cubicBezTo>
                    <a:pt x="29250" y="58060"/>
                    <a:pt x="29507" y="58070"/>
                    <a:pt x="29766" y="58088"/>
                  </a:cubicBezTo>
                  <a:cubicBezTo>
                    <a:pt x="30635" y="57905"/>
                    <a:pt x="30972" y="58693"/>
                    <a:pt x="30170" y="58889"/>
                  </a:cubicBezTo>
                  <a:cubicBezTo>
                    <a:pt x="27919" y="59430"/>
                    <a:pt x="25714" y="60154"/>
                    <a:pt x="23451" y="60646"/>
                  </a:cubicBezTo>
                  <a:cubicBezTo>
                    <a:pt x="19248" y="61403"/>
                    <a:pt x="15022" y="62053"/>
                    <a:pt x="10920" y="63273"/>
                  </a:cubicBezTo>
                  <a:cubicBezTo>
                    <a:pt x="8984" y="63828"/>
                    <a:pt x="7022" y="64301"/>
                    <a:pt x="5137" y="64997"/>
                  </a:cubicBezTo>
                  <a:cubicBezTo>
                    <a:pt x="3886" y="65447"/>
                    <a:pt x="2660" y="65968"/>
                    <a:pt x="1383" y="66338"/>
                  </a:cubicBezTo>
                  <a:cubicBezTo>
                    <a:pt x="1298" y="66363"/>
                    <a:pt x="1212" y="66387"/>
                    <a:pt x="1128" y="66410"/>
                  </a:cubicBezTo>
                  <a:cubicBezTo>
                    <a:pt x="1117" y="66634"/>
                    <a:pt x="928" y="66762"/>
                    <a:pt x="741" y="66762"/>
                  </a:cubicBezTo>
                  <a:cubicBezTo>
                    <a:pt x="585" y="66766"/>
                    <a:pt x="443" y="66669"/>
                    <a:pt x="391" y="66521"/>
                  </a:cubicBezTo>
                  <a:close/>
                  <a:moveTo>
                    <a:pt x="148833" y="27368"/>
                  </a:moveTo>
                  <a:cubicBezTo>
                    <a:pt x="149006" y="20431"/>
                    <a:pt x="149012" y="13498"/>
                    <a:pt x="148504" y="6563"/>
                  </a:cubicBezTo>
                  <a:cubicBezTo>
                    <a:pt x="148438" y="5755"/>
                    <a:pt x="148323" y="4948"/>
                    <a:pt x="148097" y="4168"/>
                  </a:cubicBezTo>
                  <a:cubicBezTo>
                    <a:pt x="148103" y="4018"/>
                    <a:pt x="148025" y="3862"/>
                    <a:pt x="147881" y="3806"/>
                  </a:cubicBezTo>
                  <a:cubicBezTo>
                    <a:pt x="147619" y="3761"/>
                    <a:pt x="147473" y="3811"/>
                    <a:pt x="147401" y="3920"/>
                  </a:cubicBezTo>
                  <a:cubicBezTo>
                    <a:pt x="147358" y="3895"/>
                    <a:pt x="147311" y="3878"/>
                    <a:pt x="147263" y="3870"/>
                  </a:cubicBezTo>
                  <a:cubicBezTo>
                    <a:pt x="147035" y="3829"/>
                    <a:pt x="146805" y="3792"/>
                    <a:pt x="146578" y="3747"/>
                  </a:cubicBezTo>
                  <a:cubicBezTo>
                    <a:pt x="146560" y="3743"/>
                    <a:pt x="146543" y="3741"/>
                    <a:pt x="146527" y="3736"/>
                  </a:cubicBezTo>
                  <a:cubicBezTo>
                    <a:pt x="143521" y="3123"/>
                    <a:pt x="140473" y="2720"/>
                    <a:pt x="137405" y="2613"/>
                  </a:cubicBezTo>
                  <a:cubicBezTo>
                    <a:pt x="136903" y="2407"/>
                    <a:pt x="136319" y="2469"/>
                    <a:pt x="135786" y="2397"/>
                  </a:cubicBezTo>
                  <a:cubicBezTo>
                    <a:pt x="134044" y="2175"/>
                    <a:pt x="132293" y="2064"/>
                    <a:pt x="130540" y="1953"/>
                  </a:cubicBezTo>
                  <a:cubicBezTo>
                    <a:pt x="129845" y="1903"/>
                    <a:pt x="129152" y="1846"/>
                    <a:pt x="128456" y="1788"/>
                  </a:cubicBezTo>
                  <a:cubicBezTo>
                    <a:pt x="128121" y="1786"/>
                    <a:pt x="127736" y="1622"/>
                    <a:pt x="127423" y="1778"/>
                  </a:cubicBezTo>
                  <a:cubicBezTo>
                    <a:pt x="125179" y="1587"/>
                    <a:pt x="122953" y="1237"/>
                    <a:pt x="120733" y="860"/>
                  </a:cubicBezTo>
                  <a:cubicBezTo>
                    <a:pt x="119166" y="673"/>
                    <a:pt x="117586" y="620"/>
                    <a:pt x="116016" y="443"/>
                  </a:cubicBezTo>
                  <a:cubicBezTo>
                    <a:pt x="112794" y="75"/>
                    <a:pt x="109678" y="1"/>
                    <a:pt x="106619" y="1247"/>
                  </a:cubicBezTo>
                  <a:cubicBezTo>
                    <a:pt x="106265" y="1408"/>
                    <a:pt x="105827" y="1459"/>
                    <a:pt x="105495" y="1667"/>
                  </a:cubicBezTo>
                  <a:cubicBezTo>
                    <a:pt x="105425" y="1638"/>
                    <a:pt x="105349" y="1626"/>
                    <a:pt x="105275" y="1632"/>
                  </a:cubicBezTo>
                  <a:cubicBezTo>
                    <a:pt x="105016" y="1690"/>
                    <a:pt x="104897" y="2019"/>
                    <a:pt x="105059" y="2228"/>
                  </a:cubicBezTo>
                  <a:cubicBezTo>
                    <a:pt x="105639" y="2870"/>
                    <a:pt x="105985" y="3669"/>
                    <a:pt x="106394" y="4422"/>
                  </a:cubicBezTo>
                  <a:cubicBezTo>
                    <a:pt x="107055" y="5551"/>
                    <a:pt x="107668" y="6715"/>
                    <a:pt x="108143" y="7935"/>
                  </a:cubicBezTo>
                  <a:cubicBezTo>
                    <a:pt x="108059" y="8164"/>
                    <a:pt x="108197" y="8406"/>
                    <a:pt x="108271" y="8622"/>
                  </a:cubicBezTo>
                  <a:cubicBezTo>
                    <a:pt x="108435" y="9067"/>
                    <a:pt x="108604" y="9509"/>
                    <a:pt x="108770" y="9951"/>
                  </a:cubicBezTo>
                  <a:cubicBezTo>
                    <a:pt x="109264" y="11192"/>
                    <a:pt x="109641" y="12471"/>
                    <a:pt x="110097" y="13726"/>
                  </a:cubicBezTo>
                  <a:cubicBezTo>
                    <a:pt x="110723" y="15512"/>
                    <a:pt x="111214" y="17349"/>
                    <a:pt x="111819" y="19160"/>
                  </a:cubicBezTo>
                  <a:cubicBezTo>
                    <a:pt x="112297" y="20737"/>
                    <a:pt x="112844" y="22330"/>
                    <a:pt x="113243" y="23918"/>
                  </a:cubicBezTo>
                  <a:cubicBezTo>
                    <a:pt x="113455" y="24173"/>
                    <a:pt x="113765" y="24060"/>
                    <a:pt x="114097" y="23860"/>
                  </a:cubicBezTo>
                  <a:cubicBezTo>
                    <a:pt x="114154" y="23906"/>
                    <a:pt x="114226" y="23930"/>
                    <a:pt x="114300" y="23934"/>
                  </a:cubicBezTo>
                  <a:cubicBezTo>
                    <a:pt x="114409" y="23945"/>
                    <a:pt x="114518" y="23901"/>
                    <a:pt x="114592" y="23819"/>
                  </a:cubicBezTo>
                  <a:cubicBezTo>
                    <a:pt x="114813" y="23708"/>
                    <a:pt x="115053" y="23646"/>
                    <a:pt x="115288" y="23576"/>
                  </a:cubicBezTo>
                  <a:cubicBezTo>
                    <a:pt x="115710" y="23408"/>
                    <a:pt x="116613" y="23381"/>
                    <a:pt x="116874" y="23054"/>
                  </a:cubicBezTo>
                  <a:cubicBezTo>
                    <a:pt x="117444" y="22858"/>
                    <a:pt x="117896" y="23317"/>
                    <a:pt x="118047" y="23838"/>
                  </a:cubicBezTo>
                  <a:cubicBezTo>
                    <a:pt x="118119" y="24375"/>
                    <a:pt x="117890" y="24924"/>
                    <a:pt x="117759" y="25442"/>
                  </a:cubicBezTo>
                  <a:cubicBezTo>
                    <a:pt x="117676" y="25708"/>
                    <a:pt x="117421" y="25757"/>
                    <a:pt x="117255" y="25961"/>
                  </a:cubicBezTo>
                  <a:cubicBezTo>
                    <a:pt x="117026" y="26313"/>
                    <a:pt x="117409" y="26625"/>
                    <a:pt x="117748" y="26648"/>
                  </a:cubicBezTo>
                  <a:cubicBezTo>
                    <a:pt x="118651" y="26786"/>
                    <a:pt x="119526" y="27111"/>
                    <a:pt x="120328" y="27545"/>
                  </a:cubicBezTo>
                  <a:cubicBezTo>
                    <a:pt x="120900" y="27841"/>
                    <a:pt x="121252" y="28388"/>
                    <a:pt x="121542" y="28944"/>
                  </a:cubicBezTo>
                  <a:cubicBezTo>
                    <a:pt x="121822" y="29616"/>
                    <a:pt x="122723" y="29546"/>
                    <a:pt x="123218" y="29997"/>
                  </a:cubicBezTo>
                  <a:cubicBezTo>
                    <a:pt x="123659" y="30380"/>
                    <a:pt x="123916" y="30943"/>
                    <a:pt x="124101" y="31486"/>
                  </a:cubicBezTo>
                  <a:cubicBezTo>
                    <a:pt x="124152" y="31978"/>
                    <a:pt x="124609" y="32190"/>
                    <a:pt x="125041" y="32291"/>
                  </a:cubicBezTo>
                  <a:cubicBezTo>
                    <a:pt x="126566" y="32684"/>
                    <a:pt x="128160" y="32719"/>
                    <a:pt x="129676" y="33157"/>
                  </a:cubicBezTo>
                  <a:cubicBezTo>
                    <a:pt x="130880" y="33449"/>
                    <a:pt x="131966" y="34046"/>
                    <a:pt x="133058" y="34605"/>
                  </a:cubicBezTo>
                  <a:cubicBezTo>
                    <a:pt x="133939" y="35010"/>
                    <a:pt x="134807" y="35436"/>
                    <a:pt x="135626" y="35959"/>
                  </a:cubicBezTo>
                  <a:cubicBezTo>
                    <a:pt x="136916" y="36683"/>
                    <a:pt x="138314" y="37206"/>
                    <a:pt x="139615" y="37907"/>
                  </a:cubicBezTo>
                  <a:cubicBezTo>
                    <a:pt x="139627" y="37938"/>
                    <a:pt x="139641" y="37967"/>
                    <a:pt x="139658" y="37993"/>
                  </a:cubicBezTo>
                  <a:cubicBezTo>
                    <a:pt x="140551" y="39164"/>
                    <a:pt x="141906" y="39841"/>
                    <a:pt x="143044" y="40738"/>
                  </a:cubicBezTo>
                  <a:cubicBezTo>
                    <a:pt x="143822" y="41427"/>
                    <a:pt x="144694" y="41993"/>
                    <a:pt x="145496" y="42649"/>
                  </a:cubicBezTo>
                  <a:cubicBezTo>
                    <a:pt x="145774" y="43083"/>
                    <a:pt x="146089" y="43478"/>
                    <a:pt x="146527" y="43729"/>
                  </a:cubicBezTo>
                  <a:cubicBezTo>
                    <a:pt x="146628" y="43785"/>
                    <a:pt x="146733" y="43834"/>
                    <a:pt x="146840" y="43871"/>
                  </a:cubicBezTo>
                  <a:cubicBezTo>
                    <a:pt x="149061" y="43978"/>
                    <a:pt x="148747" y="38944"/>
                    <a:pt x="148882" y="37399"/>
                  </a:cubicBezTo>
                  <a:cubicBezTo>
                    <a:pt x="149020" y="34056"/>
                    <a:pt x="148825" y="30713"/>
                    <a:pt x="148833" y="273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64"/>
            <p:cNvSpPr/>
            <p:nvPr/>
          </p:nvSpPr>
          <p:spPr>
            <a:xfrm>
              <a:off x="4690836" y="3170862"/>
              <a:ext cx="2685108" cy="1176528"/>
            </a:xfrm>
            <a:custGeom>
              <a:avLst/>
              <a:gdLst/>
              <a:ahLst/>
              <a:cxnLst/>
              <a:rect l="l" t="t" r="r" b="b"/>
              <a:pathLst>
                <a:path w="150027" h="65737" extrusionOk="0">
                  <a:moveTo>
                    <a:pt x="39882" y="23323"/>
                  </a:moveTo>
                  <a:cubicBezTo>
                    <a:pt x="40308" y="23681"/>
                    <a:pt x="39787" y="24097"/>
                    <a:pt x="39586" y="24420"/>
                  </a:cubicBezTo>
                  <a:cubicBezTo>
                    <a:pt x="39275" y="24864"/>
                    <a:pt x="39012" y="25341"/>
                    <a:pt x="38798" y="25841"/>
                  </a:cubicBezTo>
                  <a:cubicBezTo>
                    <a:pt x="38384" y="26892"/>
                    <a:pt x="38193" y="28005"/>
                    <a:pt x="38142" y="29124"/>
                  </a:cubicBezTo>
                  <a:cubicBezTo>
                    <a:pt x="40462" y="28801"/>
                    <a:pt x="42859" y="28999"/>
                    <a:pt x="45128" y="29550"/>
                  </a:cubicBezTo>
                  <a:cubicBezTo>
                    <a:pt x="47438" y="30128"/>
                    <a:pt x="49559" y="31490"/>
                    <a:pt x="51242" y="33138"/>
                  </a:cubicBezTo>
                  <a:cubicBezTo>
                    <a:pt x="51911" y="33798"/>
                    <a:pt x="52427" y="34590"/>
                    <a:pt x="52970" y="35352"/>
                  </a:cubicBezTo>
                  <a:cubicBezTo>
                    <a:pt x="53266" y="35794"/>
                    <a:pt x="52577" y="36263"/>
                    <a:pt x="52279" y="35810"/>
                  </a:cubicBezTo>
                  <a:cubicBezTo>
                    <a:pt x="49611" y="31550"/>
                    <a:pt x="45091" y="29737"/>
                    <a:pt x="40316" y="29793"/>
                  </a:cubicBezTo>
                  <a:cubicBezTo>
                    <a:pt x="40256" y="29865"/>
                    <a:pt x="40172" y="29912"/>
                    <a:pt x="40080" y="29929"/>
                  </a:cubicBezTo>
                  <a:cubicBezTo>
                    <a:pt x="39695" y="29945"/>
                    <a:pt x="38843" y="30211"/>
                    <a:pt x="38137" y="30359"/>
                  </a:cubicBezTo>
                  <a:cubicBezTo>
                    <a:pt x="38152" y="30754"/>
                    <a:pt x="38181" y="31147"/>
                    <a:pt x="38220" y="31538"/>
                  </a:cubicBezTo>
                  <a:cubicBezTo>
                    <a:pt x="37998" y="32017"/>
                    <a:pt x="37347" y="31976"/>
                    <a:pt x="36918" y="32155"/>
                  </a:cubicBezTo>
                  <a:cubicBezTo>
                    <a:pt x="34930" y="32854"/>
                    <a:pt x="32822" y="33430"/>
                    <a:pt x="31093" y="34673"/>
                  </a:cubicBezTo>
                  <a:cubicBezTo>
                    <a:pt x="30275" y="35352"/>
                    <a:pt x="29546" y="36144"/>
                    <a:pt x="28878" y="36969"/>
                  </a:cubicBezTo>
                  <a:cubicBezTo>
                    <a:pt x="28483" y="37462"/>
                    <a:pt x="28176" y="38240"/>
                    <a:pt x="27417" y="38143"/>
                  </a:cubicBezTo>
                  <a:cubicBezTo>
                    <a:pt x="25883" y="38008"/>
                    <a:pt x="24350" y="38057"/>
                    <a:pt x="22815" y="38063"/>
                  </a:cubicBezTo>
                  <a:cubicBezTo>
                    <a:pt x="21398" y="38018"/>
                    <a:pt x="20007" y="37713"/>
                    <a:pt x="18612" y="37473"/>
                  </a:cubicBezTo>
                  <a:cubicBezTo>
                    <a:pt x="16499" y="37187"/>
                    <a:pt x="14843" y="35574"/>
                    <a:pt x="12696" y="35405"/>
                  </a:cubicBezTo>
                  <a:cubicBezTo>
                    <a:pt x="12136" y="35220"/>
                    <a:pt x="10647" y="35358"/>
                    <a:pt x="10626" y="34613"/>
                  </a:cubicBezTo>
                  <a:cubicBezTo>
                    <a:pt x="10760" y="33977"/>
                    <a:pt x="11844" y="33934"/>
                    <a:pt x="12338" y="33628"/>
                  </a:cubicBezTo>
                  <a:cubicBezTo>
                    <a:pt x="14224" y="32710"/>
                    <a:pt x="16240" y="32118"/>
                    <a:pt x="18225" y="31455"/>
                  </a:cubicBezTo>
                  <a:cubicBezTo>
                    <a:pt x="20293" y="30867"/>
                    <a:pt x="22334" y="30178"/>
                    <a:pt x="24317" y="29349"/>
                  </a:cubicBezTo>
                  <a:cubicBezTo>
                    <a:pt x="27045" y="28336"/>
                    <a:pt x="29820" y="27392"/>
                    <a:pt x="32383" y="26032"/>
                  </a:cubicBezTo>
                  <a:cubicBezTo>
                    <a:pt x="33788" y="25349"/>
                    <a:pt x="35272" y="24868"/>
                    <a:pt x="36667" y="24164"/>
                  </a:cubicBezTo>
                  <a:cubicBezTo>
                    <a:pt x="37282" y="23891"/>
                    <a:pt x="37897" y="23619"/>
                    <a:pt x="38508" y="23335"/>
                  </a:cubicBezTo>
                  <a:cubicBezTo>
                    <a:pt x="38932" y="23187"/>
                    <a:pt x="39668" y="22669"/>
                    <a:pt x="39882" y="23323"/>
                  </a:cubicBezTo>
                  <a:close/>
                  <a:moveTo>
                    <a:pt x="101463" y="30867"/>
                  </a:moveTo>
                  <a:cubicBezTo>
                    <a:pt x="101284" y="30898"/>
                    <a:pt x="101103" y="30933"/>
                    <a:pt x="100924" y="30970"/>
                  </a:cubicBezTo>
                  <a:cubicBezTo>
                    <a:pt x="99550" y="31208"/>
                    <a:pt x="98209" y="31667"/>
                    <a:pt x="96830" y="31856"/>
                  </a:cubicBezTo>
                  <a:cubicBezTo>
                    <a:pt x="96808" y="31869"/>
                    <a:pt x="96781" y="31881"/>
                    <a:pt x="96756" y="31893"/>
                  </a:cubicBezTo>
                  <a:cubicBezTo>
                    <a:pt x="96477" y="32175"/>
                    <a:pt x="96189" y="32313"/>
                    <a:pt x="95901" y="32227"/>
                  </a:cubicBezTo>
                  <a:cubicBezTo>
                    <a:pt x="95339" y="31723"/>
                    <a:pt x="96306" y="31029"/>
                    <a:pt x="96477" y="30513"/>
                  </a:cubicBezTo>
                  <a:cubicBezTo>
                    <a:pt x="96166" y="30126"/>
                    <a:pt x="97260" y="28462"/>
                    <a:pt x="97398" y="27886"/>
                  </a:cubicBezTo>
                  <a:cubicBezTo>
                    <a:pt x="97458" y="27793"/>
                    <a:pt x="97507" y="27693"/>
                    <a:pt x="97540" y="27586"/>
                  </a:cubicBezTo>
                  <a:cubicBezTo>
                    <a:pt x="96855" y="26600"/>
                    <a:pt x="96139" y="25351"/>
                    <a:pt x="96989" y="24629"/>
                  </a:cubicBezTo>
                  <a:cubicBezTo>
                    <a:pt x="97065" y="23555"/>
                    <a:pt x="96847" y="22484"/>
                    <a:pt x="96863" y="21410"/>
                  </a:cubicBezTo>
                  <a:cubicBezTo>
                    <a:pt x="96931" y="19760"/>
                    <a:pt x="96725" y="18122"/>
                    <a:pt x="96071" y="16594"/>
                  </a:cubicBezTo>
                  <a:cubicBezTo>
                    <a:pt x="95818" y="15905"/>
                    <a:pt x="95431" y="15275"/>
                    <a:pt x="94993" y="14687"/>
                  </a:cubicBezTo>
                  <a:cubicBezTo>
                    <a:pt x="94802" y="14335"/>
                    <a:pt x="94230" y="13987"/>
                    <a:pt x="94463" y="13545"/>
                  </a:cubicBezTo>
                  <a:cubicBezTo>
                    <a:pt x="93512" y="12582"/>
                    <a:pt x="92189" y="12140"/>
                    <a:pt x="90887" y="11907"/>
                  </a:cubicBezTo>
                  <a:cubicBezTo>
                    <a:pt x="90070" y="11805"/>
                    <a:pt x="89235" y="12016"/>
                    <a:pt x="88447" y="11693"/>
                  </a:cubicBezTo>
                  <a:cubicBezTo>
                    <a:pt x="85775" y="10727"/>
                    <a:pt x="82954" y="10218"/>
                    <a:pt x="80323" y="9147"/>
                  </a:cubicBezTo>
                  <a:cubicBezTo>
                    <a:pt x="79292" y="8889"/>
                    <a:pt x="79657" y="7818"/>
                    <a:pt x="80479" y="8313"/>
                  </a:cubicBezTo>
                  <a:cubicBezTo>
                    <a:pt x="81461" y="7968"/>
                    <a:pt x="82526" y="7982"/>
                    <a:pt x="83485" y="7558"/>
                  </a:cubicBezTo>
                  <a:cubicBezTo>
                    <a:pt x="85318" y="6857"/>
                    <a:pt x="87056" y="5802"/>
                    <a:pt x="89048" y="5631"/>
                  </a:cubicBezTo>
                  <a:cubicBezTo>
                    <a:pt x="90004" y="5686"/>
                    <a:pt x="90862" y="6262"/>
                    <a:pt x="91815" y="6413"/>
                  </a:cubicBezTo>
                  <a:cubicBezTo>
                    <a:pt x="93066" y="6764"/>
                    <a:pt x="94057" y="7659"/>
                    <a:pt x="95057" y="8445"/>
                  </a:cubicBezTo>
                  <a:cubicBezTo>
                    <a:pt x="96948" y="10144"/>
                    <a:pt x="97972" y="12590"/>
                    <a:pt x="99272" y="14732"/>
                  </a:cubicBezTo>
                  <a:cubicBezTo>
                    <a:pt x="99980" y="16028"/>
                    <a:pt x="100793" y="17260"/>
                    <a:pt x="101525" y="18542"/>
                  </a:cubicBezTo>
                  <a:cubicBezTo>
                    <a:pt x="102438" y="20147"/>
                    <a:pt x="103056" y="21883"/>
                    <a:pt x="103640" y="23627"/>
                  </a:cubicBezTo>
                  <a:cubicBezTo>
                    <a:pt x="104201" y="25049"/>
                    <a:pt x="104998" y="26374"/>
                    <a:pt x="105872" y="27627"/>
                  </a:cubicBezTo>
                  <a:cubicBezTo>
                    <a:pt x="106263" y="28238"/>
                    <a:pt x="107534" y="29139"/>
                    <a:pt x="106506" y="29752"/>
                  </a:cubicBezTo>
                  <a:cubicBezTo>
                    <a:pt x="105642" y="30392"/>
                    <a:pt x="104553" y="30379"/>
                    <a:pt x="103531" y="30484"/>
                  </a:cubicBezTo>
                  <a:cubicBezTo>
                    <a:pt x="102840" y="30560"/>
                    <a:pt x="102159" y="30826"/>
                    <a:pt x="101463" y="30867"/>
                  </a:cubicBezTo>
                  <a:close/>
                  <a:moveTo>
                    <a:pt x="78159" y="37475"/>
                  </a:moveTo>
                  <a:lnTo>
                    <a:pt x="78352" y="37501"/>
                  </a:lnTo>
                  <a:cubicBezTo>
                    <a:pt x="78400" y="37471"/>
                    <a:pt x="78447" y="37444"/>
                    <a:pt x="78494" y="37415"/>
                  </a:cubicBezTo>
                  <a:cubicBezTo>
                    <a:pt x="78548" y="37308"/>
                    <a:pt x="78634" y="37224"/>
                    <a:pt x="78743" y="37174"/>
                  </a:cubicBezTo>
                  <a:cubicBezTo>
                    <a:pt x="78974" y="37074"/>
                    <a:pt x="79204" y="36973"/>
                    <a:pt x="79434" y="36872"/>
                  </a:cubicBezTo>
                  <a:lnTo>
                    <a:pt x="79434" y="36872"/>
                  </a:lnTo>
                  <a:lnTo>
                    <a:pt x="79434" y="36872"/>
                  </a:lnTo>
                  <a:lnTo>
                    <a:pt x="79523" y="36835"/>
                  </a:lnTo>
                  <a:cubicBezTo>
                    <a:pt x="79644" y="36769"/>
                    <a:pt x="79764" y="36703"/>
                    <a:pt x="79883" y="36639"/>
                  </a:cubicBezTo>
                  <a:cubicBezTo>
                    <a:pt x="79986" y="36586"/>
                    <a:pt x="80089" y="36535"/>
                    <a:pt x="80191" y="36483"/>
                  </a:cubicBezTo>
                  <a:cubicBezTo>
                    <a:pt x="80241" y="36458"/>
                    <a:pt x="80290" y="36434"/>
                    <a:pt x="80340" y="36411"/>
                  </a:cubicBezTo>
                  <a:cubicBezTo>
                    <a:pt x="80298" y="36207"/>
                    <a:pt x="80091" y="36033"/>
                    <a:pt x="79681" y="36082"/>
                  </a:cubicBezTo>
                  <a:cubicBezTo>
                    <a:pt x="76073" y="35146"/>
                    <a:pt x="74544" y="31044"/>
                    <a:pt x="74962" y="27631"/>
                  </a:cubicBezTo>
                  <a:cubicBezTo>
                    <a:pt x="75466" y="24566"/>
                    <a:pt x="76781" y="21638"/>
                    <a:pt x="78451" y="19036"/>
                  </a:cubicBezTo>
                  <a:cubicBezTo>
                    <a:pt x="79148" y="18126"/>
                    <a:pt x="79885" y="17244"/>
                    <a:pt x="80667" y="16405"/>
                  </a:cubicBezTo>
                  <a:cubicBezTo>
                    <a:pt x="80924" y="16063"/>
                    <a:pt x="81683" y="15724"/>
                    <a:pt x="81307" y="15226"/>
                  </a:cubicBezTo>
                  <a:cubicBezTo>
                    <a:pt x="80776" y="14687"/>
                    <a:pt x="79978" y="16042"/>
                    <a:pt x="79572" y="16376"/>
                  </a:cubicBezTo>
                  <a:cubicBezTo>
                    <a:pt x="78692" y="17396"/>
                    <a:pt x="77774" y="18408"/>
                    <a:pt x="77114" y="19591"/>
                  </a:cubicBezTo>
                  <a:cubicBezTo>
                    <a:pt x="75616" y="22387"/>
                    <a:pt x="74174" y="25405"/>
                    <a:pt x="74067" y="28629"/>
                  </a:cubicBezTo>
                  <a:cubicBezTo>
                    <a:pt x="74009" y="32009"/>
                    <a:pt x="75701" y="35650"/>
                    <a:pt x="79039" y="36755"/>
                  </a:cubicBezTo>
                  <a:cubicBezTo>
                    <a:pt x="78070" y="36600"/>
                    <a:pt x="77056" y="36572"/>
                    <a:pt x="76192" y="36066"/>
                  </a:cubicBezTo>
                  <a:cubicBezTo>
                    <a:pt x="75073" y="35376"/>
                    <a:pt x="74240" y="34502"/>
                    <a:pt x="73652" y="33508"/>
                  </a:cubicBezTo>
                  <a:cubicBezTo>
                    <a:pt x="73707" y="33504"/>
                    <a:pt x="73761" y="33488"/>
                    <a:pt x="73810" y="33461"/>
                  </a:cubicBezTo>
                  <a:cubicBezTo>
                    <a:pt x="73800" y="33434"/>
                    <a:pt x="73787" y="33406"/>
                    <a:pt x="73775" y="33377"/>
                  </a:cubicBezTo>
                  <a:cubicBezTo>
                    <a:pt x="73746" y="33309"/>
                    <a:pt x="73734" y="33235"/>
                    <a:pt x="73734" y="33161"/>
                  </a:cubicBezTo>
                  <a:cubicBezTo>
                    <a:pt x="73524" y="32688"/>
                    <a:pt x="73322" y="32210"/>
                    <a:pt x="73123" y="31733"/>
                  </a:cubicBezTo>
                  <a:cubicBezTo>
                    <a:pt x="73045" y="31544"/>
                    <a:pt x="73080" y="31324"/>
                    <a:pt x="73215" y="31169"/>
                  </a:cubicBezTo>
                  <a:cubicBezTo>
                    <a:pt x="73131" y="30883"/>
                    <a:pt x="73067" y="30591"/>
                    <a:pt x="73026" y="30295"/>
                  </a:cubicBezTo>
                  <a:cubicBezTo>
                    <a:pt x="72259" y="24452"/>
                    <a:pt x="75886" y="19056"/>
                    <a:pt x="79912" y="15160"/>
                  </a:cubicBezTo>
                  <a:cubicBezTo>
                    <a:pt x="80338" y="14765"/>
                    <a:pt x="80759" y="14360"/>
                    <a:pt x="81243" y="14037"/>
                  </a:cubicBezTo>
                  <a:cubicBezTo>
                    <a:pt x="81395" y="13967"/>
                    <a:pt x="81557" y="13889"/>
                    <a:pt x="81609" y="13716"/>
                  </a:cubicBezTo>
                  <a:cubicBezTo>
                    <a:pt x="81597" y="13074"/>
                    <a:pt x="81237" y="13094"/>
                    <a:pt x="80823" y="13325"/>
                  </a:cubicBezTo>
                  <a:cubicBezTo>
                    <a:pt x="80385" y="13382"/>
                    <a:pt x="79910" y="14068"/>
                    <a:pt x="79578" y="14294"/>
                  </a:cubicBezTo>
                  <a:cubicBezTo>
                    <a:pt x="78309" y="15485"/>
                    <a:pt x="77007" y="16653"/>
                    <a:pt x="75931" y="18030"/>
                  </a:cubicBezTo>
                  <a:cubicBezTo>
                    <a:pt x="74184" y="20239"/>
                    <a:pt x="72767" y="22782"/>
                    <a:pt x="72086" y="25506"/>
                  </a:cubicBezTo>
                  <a:cubicBezTo>
                    <a:pt x="71154" y="28608"/>
                    <a:pt x="70802" y="32151"/>
                    <a:pt x="72646" y="34994"/>
                  </a:cubicBezTo>
                  <a:cubicBezTo>
                    <a:pt x="73631" y="36461"/>
                    <a:pt x="74882" y="38055"/>
                    <a:pt x="76770" y="38234"/>
                  </a:cubicBezTo>
                  <a:cubicBezTo>
                    <a:pt x="77003" y="38219"/>
                    <a:pt x="77143" y="38131"/>
                    <a:pt x="77204" y="38014"/>
                  </a:cubicBezTo>
                  <a:cubicBezTo>
                    <a:pt x="77706" y="38049"/>
                    <a:pt x="78243" y="37903"/>
                    <a:pt x="78161" y="37475"/>
                  </a:cubicBezTo>
                  <a:close/>
                  <a:moveTo>
                    <a:pt x="129691" y="31237"/>
                  </a:moveTo>
                  <a:lnTo>
                    <a:pt x="129670" y="31237"/>
                  </a:lnTo>
                  <a:lnTo>
                    <a:pt x="129721" y="31237"/>
                  </a:lnTo>
                  <a:lnTo>
                    <a:pt x="129695" y="31237"/>
                  </a:lnTo>
                  <a:lnTo>
                    <a:pt x="129687" y="31237"/>
                  </a:lnTo>
                  <a:lnTo>
                    <a:pt x="130067" y="31241"/>
                  </a:lnTo>
                  <a:lnTo>
                    <a:pt x="130067" y="31241"/>
                  </a:lnTo>
                  <a:cubicBezTo>
                    <a:pt x="130372" y="31245"/>
                    <a:pt x="130676" y="31239"/>
                    <a:pt x="130983" y="31225"/>
                  </a:cubicBezTo>
                  <a:cubicBezTo>
                    <a:pt x="131077" y="31219"/>
                    <a:pt x="131174" y="31213"/>
                    <a:pt x="131269" y="31206"/>
                  </a:cubicBezTo>
                  <a:cubicBezTo>
                    <a:pt x="132585" y="31324"/>
                    <a:pt x="133892" y="31558"/>
                    <a:pt x="135212" y="31636"/>
                  </a:cubicBezTo>
                  <a:cubicBezTo>
                    <a:pt x="137786" y="31965"/>
                    <a:pt x="140440" y="32229"/>
                    <a:pt x="142861" y="33204"/>
                  </a:cubicBezTo>
                  <a:cubicBezTo>
                    <a:pt x="144363" y="33840"/>
                    <a:pt x="145710" y="34774"/>
                    <a:pt x="146955" y="35827"/>
                  </a:cubicBezTo>
                  <a:cubicBezTo>
                    <a:pt x="147432" y="36232"/>
                    <a:pt x="147895" y="36654"/>
                    <a:pt x="148348" y="37082"/>
                  </a:cubicBezTo>
                  <a:cubicBezTo>
                    <a:pt x="148794" y="37639"/>
                    <a:pt x="150026" y="38324"/>
                    <a:pt x="149417" y="39121"/>
                  </a:cubicBezTo>
                  <a:cubicBezTo>
                    <a:pt x="148630" y="39871"/>
                    <a:pt x="149099" y="42745"/>
                    <a:pt x="147858" y="42745"/>
                  </a:cubicBezTo>
                  <a:cubicBezTo>
                    <a:pt x="147813" y="42745"/>
                    <a:pt x="147770" y="42741"/>
                    <a:pt x="147726" y="42735"/>
                  </a:cubicBezTo>
                  <a:cubicBezTo>
                    <a:pt x="147459" y="42618"/>
                    <a:pt x="147202" y="42480"/>
                    <a:pt x="146955" y="42324"/>
                  </a:cubicBezTo>
                  <a:cubicBezTo>
                    <a:pt x="145591" y="41466"/>
                    <a:pt x="144523" y="40124"/>
                    <a:pt x="143118" y="39306"/>
                  </a:cubicBezTo>
                  <a:cubicBezTo>
                    <a:pt x="140709" y="38047"/>
                    <a:pt x="138757" y="36166"/>
                    <a:pt x="136432" y="34782"/>
                  </a:cubicBezTo>
                  <a:cubicBezTo>
                    <a:pt x="135105" y="34064"/>
                    <a:pt x="133719" y="33465"/>
                    <a:pt x="132361" y="32807"/>
                  </a:cubicBezTo>
                  <a:cubicBezTo>
                    <a:pt x="131968" y="32552"/>
                    <a:pt x="131106" y="32648"/>
                    <a:pt x="131141" y="32025"/>
                  </a:cubicBezTo>
                  <a:cubicBezTo>
                    <a:pt x="130760" y="31984"/>
                    <a:pt x="130376" y="31968"/>
                    <a:pt x="129991" y="31974"/>
                  </a:cubicBezTo>
                  <a:cubicBezTo>
                    <a:pt x="129621" y="31856"/>
                    <a:pt x="129246" y="31754"/>
                    <a:pt x="128872" y="31651"/>
                  </a:cubicBezTo>
                  <a:lnTo>
                    <a:pt x="128880" y="31653"/>
                  </a:lnTo>
                  <a:lnTo>
                    <a:pt x="128886" y="31655"/>
                  </a:lnTo>
                  <a:lnTo>
                    <a:pt x="128880" y="31653"/>
                  </a:lnTo>
                  <a:lnTo>
                    <a:pt x="128866" y="31649"/>
                  </a:lnTo>
                  <a:lnTo>
                    <a:pt x="128868" y="31649"/>
                  </a:lnTo>
                  <a:lnTo>
                    <a:pt x="128866" y="31649"/>
                  </a:lnTo>
                  <a:lnTo>
                    <a:pt x="128866" y="31649"/>
                  </a:lnTo>
                  <a:lnTo>
                    <a:pt x="128835" y="31640"/>
                  </a:lnTo>
                  <a:lnTo>
                    <a:pt x="128864" y="31649"/>
                  </a:lnTo>
                  <a:cubicBezTo>
                    <a:pt x="128763" y="31620"/>
                    <a:pt x="128662" y="31591"/>
                    <a:pt x="128561" y="31562"/>
                  </a:cubicBezTo>
                  <a:cubicBezTo>
                    <a:pt x="128469" y="31515"/>
                    <a:pt x="128374" y="31468"/>
                    <a:pt x="128281" y="31422"/>
                  </a:cubicBezTo>
                  <a:lnTo>
                    <a:pt x="128267" y="31416"/>
                  </a:lnTo>
                  <a:cubicBezTo>
                    <a:pt x="128306" y="31340"/>
                    <a:pt x="128366" y="31276"/>
                    <a:pt x="128440" y="31233"/>
                  </a:cubicBezTo>
                  <a:cubicBezTo>
                    <a:pt x="128835" y="31231"/>
                    <a:pt x="129228" y="31231"/>
                    <a:pt x="129623" y="31237"/>
                  </a:cubicBezTo>
                  <a:lnTo>
                    <a:pt x="129621" y="31237"/>
                  </a:lnTo>
                  <a:lnTo>
                    <a:pt x="129670" y="31237"/>
                  </a:lnTo>
                  <a:lnTo>
                    <a:pt x="129654" y="31237"/>
                  </a:lnTo>
                  <a:lnTo>
                    <a:pt x="129689" y="31237"/>
                  </a:lnTo>
                  <a:close/>
                  <a:moveTo>
                    <a:pt x="133591" y="2220"/>
                  </a:moveTo>
                  <a:cubicBezTo>
                    <a:pt x="132384" y="2078"/>
                    <a:pt x="131170" y="1977"/>
                    <a:pt x="129958" y="1860"/>
                  </a:cubicBezTo>
                  <a:cubicBezTo>
                    <a:pt x="126907" y="1502"/>
                    <a:pt x="123842" y="1428"/>
                    <a:pt x="120781" y="1224"/>
                  </a:cubicBezTo>
                  <a:cubicBezTo>
                    <a:pt x="118411" y="973"/>
                    <a:pt x="116045" y="677"/>
                    <a:pt x="113669" y="498"/>
                  </a:cubicBezTo>
                  <a:cubicBezTo>
                    <a:pt x="112755" y="420"/>
                    <a:pt x="111813" y="175"/>
                    <a:pt x="110906" y="391"/>
                  </a:cubicBezTo>
                  <a:cubicBezTo>
                    <a:pt x="110326" y="251"/>
                    <a:pt x="109573" y="266"/>
                    <a:pt x="108797" y="389"/>
                  </a:cubicBezTo>
                  <a:cubicBezTo>
                    <a:pt x="108404" y="329"/>
                    <a:pt x="108009" y="292"/>
                    <a:pt x="107614" y="278"/>
                  </a:cubicBezTo>
                  <a:cubicBezTo>
                    <a:pt x="107205" y="259"/>
                    <a:pt x="106563" y="0"/>
                    <a:pt x="106347" y="494"/>
                  </a:cubicBezTo>
                  <a:cubicBezTo>
                    <a:pt x="106102" y="370"/>
                    <a:pt x="105765" y="494"/>
                    <a:pt x="105701" y="772"/>
                  </a:cubicBezTo>
                  <a:cubicBezTo>
                    <a:pt x="105364" y="907"/>
                    <a:pt x="105341" y="1397"/>
                    <a:pt x="105576" y="1599"/>
                  </a:cubicBezTo>
                  <a:cubicBezTo>
                    <a:pt x="105483" y="1667"/>
                    <a:pt x="105393" y="1739"/>
                    <a:pt x="105306" y="1815"/>
                  </a:cubicBezTo>
                  <a:cubicBezTo>
                    <a:pt x="104782" y="2773"/>
                    <a:pt x="106285" y="4847"/>
                    <a:pt x="106526" y="5968"/>
                  </a:cubicBezTo>
                  <a:cubicBezTo>
                    <a:pt x="107668" y="9145"/>
                    <a:pt x="108600" y="12389"/>
                    <a:pt x="109799" y="15543"/>
                  </a:cubicBezTo>
                  <a:cubicBezTo>
                    <a:pt x="110328" y="17158"/>
                    <a:pt x="110964" y="18740"/>
                    <a:pt x="111443" y="20369"/>
                  </a:cubicBezTo>
                  <a:cubicBezTo>
                    <a:pt x="111636" y="21074"/>
                    <a:pt x="111719" y="21815"/>
                    <a:pt x="112025" y="22482"/>
                  </a:cubicBezTo>
                  <a:cubicBezTo>
                    <a:pt x="112712" y="23881"/>
                    <a:pt x="114588" y="23788"/>
                    <a:pt x="115734" y="22984"/>
                  </a:cubicBezTo>
                  <a:cubicBezTo>
                    <a:pt x="115712" y="23335"/>
                    <a:pt x="115689" y="23685"/>
                    <a:pt x="115666" y="24035"/>
                  </a:cubicBezTo>
                  <a:cubicBezTo>
                    <a:pt x="115621" y="24771"/>
                    <a:pt x="115574" y="25510"/>
                    <a:pt x="115543" y="26248"/>
                  </a:cubicBezTo>
                  <a:cubicBezTo>
                    <a:pt x="115535" y="26475"/>
                    <a:pt x="115732" y="26664"/>
                    <a:pt x="115952" y="26668"/>
                  </a:cubicBezTo>
                  <a:cubicBezTo>
                    <a:pt x="116183" y="26672"/>
                    <a:pt x="116364" y="26485"/>
                    <a:pt x="116374" y="26259"/>
                  </a:cubicBezTo>
                  <a:cubicBezTo>
                    <a:pt x="116391" y="25831"/>
                    <a:pt x="116413" y="25403"/>
                    <a:pt x="116438" y="24975"/>
                  </a:cubicBezTo>
                  <a:cubicBezTo>
                    <a:pt x="116452" y="25109"/>
                    <a:pt x="116469" y="25240"/>
                    <a:pt x="116489" y="25374"/>
                  </a:cubicBezTo>
                  <a:cubicBezTo>
                    <a:pt x="116530" y="26456"/>
                    <a:pt x="116584" y="27538"/>
                    <a:pt x="116648" y="28620"/>
                  </a:cubicBezTo>
                  <a:cubicBezTo>
                    <a:pt x="116701" y="29164"/>
                    <a:pt x="117543" y="29042"/>
                    <a:pt x="117471" y="28522"/>
                  </a:cubicBezTo>
                  <a:cubicBezTo>
                    <a:pt x="117438" y="27948"/>
                    <a:pt x="117409" y="27376"/>
                    <a:pt x="117386" y="26802"/>
                  </a:cubicBezTo>
                  <a:cubicBezTo>
                    <a:pt x="117541" y="26703"/>
                    <a:pt x="117639" y="26520"/>
                    <a:pt x="117545" y="26306"/>
                  </a:cubicBezTo>
                  <a:cubicBezTo>
                    <a:pt x="117452" y="26006"/>
                    <a:pt x="117380" y="25699"/>
                    <a:pt x="117333" y="25386"/>
                  </a:cubicBezTo>
                  <a:cubicBezTo>
                    <a:pt x="117302" y="24504"/>
                    <a:pt x="117273" y="23621"/>
                    <a:pt x="117234" y="22739"/>
                  </a:cubicBezTo>
                  <a:lnTo>
                    <a:pt x="117228" y="22543"/>
                  </a:lnTo>
                  <a:cubicBezTo>
                    <a:pt x="117374" y="18964"/>
                    <a:pt x="117232" y="12944"/>
                    <a:pt x="118658" y="8999"/>
                  </a:cubicBezTo>
                  <a:lnTo>
                    <a:pt x="118689" y="8935"/>
                  </a:lnTo>
                  <a:cubicBezTo>
                    <a:pt x="119267" y="7931"/>
                    <a:pt x="120044" y="7056"/>
                    <a:pt x="121093" y="6384"/>
                  </a:cubicBezTo>
                  <a:cubicBezTo>
                    <a:pt x="125113" y="3713"/>
                    <a:pt x="130215" y="4302"/>
                    <a:pt x="134897" y="4065"/>
                  </a:cubicBezTo>
                  <a:cubicBezTo>
                    <a:pt x="136552" y="4143"/>
                    <a:pt x="138203" y="4207"/>
                    <a:pt x="139857" y="4271"/>
                  </a:cubicBezTo>
                  <a:cubicBezTo>
                    <a:pt x="141732" y="4477"/>
                    <a:pt x="143608" y="4662"/>
                    <a:pt x="145488" y="4791"/>
                  </a:cubicBezTo>
                  <a:cubicBezTo>
                    <a:pt x="146070" y="4837"/>
                    <a:pt x="146650" y="4870"/>
                    <a:pt x="147231" y="4911"/>
                  </a:cubicBezTo>
                  <a:cubicBezTo>
                    <a:pt x="147745" y="4847"/>
                    <a:pt x="149288" y="5417"/>
                    <a:pt x="149391" y="4724"/>
                  </a:cubicBezTo>
                  <a:cubicBezTo>
                    <a:pt x="149424" y="4514"/>
                    <a:pt x="149278" y="4287"/>
                    <a:pt x="149064" y="4252"/>
                  </a:cubicBezTo>
                  <a:cubicBezTo>
                    <a:pt x="149066" y="4041"/>
                    <a:pt x="148934" y="3825"/>
                    <a:pt x="148667" y="3825"/>
                  </a:cubicBezTo>
                  <a:lnTo>
                    <a:pt x="148263" y="3802"/>
                  </a:lnTo>
                  <a:cubicBezTo>
                    <a:pt x="148913" y="3765"/>
                    <a:pt x="149759" y="3619"/>
                    <a:pt x="149146" y="2946"/>
                  </a:cubicBezTo>
                  <a:cubicBezTo>
                    <a:pt x="147387" y="2551"/>
                    <a:pt x="145538" y="2467"/>
                    <a:pt x="143746" y="2214"/>
                  </a:cubicBezTo>
                  <a:cubicBezTo>
                    <a:pt x="143725" y="1430"/>
                    <a:pt x="141495" y="1802"/>
                    <a:pt x="140890" y="1685"/>
                  </a:cubicBezTo>
                  <a:cubicBezTo>
                    <a:pt x="140145" y="1743"/>
                    <a:pt x="139444" y="1576"/>
                    <a:pt x="138712" y="1471"/>
                  </a:cubicBezTo>
                  <a:cubicBezTo>
                    <a:pt x="138553" y="1261"/>
                    <a:pt x="138267" y="1304"/>
                    <a:pt x="138039" y="1337"/>
                  </a:cubicBezTo>
                  <a:cubicBezTo>
                    <a:pt x="137175" y="1239"/>
                    <a:pt x="136358" y="1506"/>
                    <a:pt x="135556" y="1809"/>
                  </a:cubicBezTo>
                  <a:cubicBezTo>
                    <a:pt x="134900" y="1936"/>
                    <a:pt x="134252" y="2097"/>
                    <a:pt x="133595" y="2220"/>
                  </a:cubicBezTo>
                  <a:close/>
                  <a:moveTo>
                    <a:pt x="60779" y="37645"/>
                  </a:moveTo>
                  <a:cubicBezTo>
                    <a:pt x="60804" y="37610"/>
                    <a:pt x="60829" y="37573"/>
                    <a:pt x="60849" y="37534"/>
                  </a:cubicBezTo>
                  <a:cubicBezTo>
                    <a:pt x="61678" y="36504"/>
                    <a:pt x="62355" y="35325"/>
                    <a:pt x="62804" y="34078"/>
                  </a:cubicBezTo>
                  <a:cubicBezTo>
                    <a:pt x="62861" y="33883"/>
                    <a:pt x="63092" y="33774"/>
                    <a:pt x="63283" y="33815"/>
                  </a:cubicBezTo>
                  <a:cubicBezTo>
                    <a:pt x="64143" y="34107"/>
                    <a:pt x="62970" y="35825"/>
                    <a:pt x="62726" y="36339"/>
                  </a:cubicBezTo>
                  <a:cubicBezTo>
                    <a:pt x="62359" y="36901"/>
                    <a:pt x="61989" y="37458"/>
                    <a:pt x="61611" y="38016"/>
                  </a:cubicBezTo>
                  <a:cubicBezTo>
                    <a:pt x="62294" y="38207"/>
                    <a:pt x="63046" y="38203"/>
                    <a:pt x="63791" y="38201"/>
                  </a:cubicBezTo>
                  <a:cubicBezTo>
                    <a:pt x="64227" y="38197"/>
                    <a:pt x="64661" y="38195"/>
                    <a:pt x="65077" y="38234"/>
                  </a:cubicBezTo>
                  <a:cubicBezTo>
                    <a:pt x="66505" y="38355"/>
                    <a:pt x="67972" y="38431"/>
                    <a:pt x="69342" y="38884"/>
                  </a:cubicBezTo>
                  <a:cubicBezTo>
                    <a:pt x="69905" y="39145"/>
                    <a:pt x="71368" y="39602"/>
                    <a:pt x="71755" y="40184"/>
                  </a:cubicBezTo>
                  <a:cubicBezTo>
                    <a:pt x="71582" y="40256"/>
                    <a:pt x="71409" y="40328"/>
                    <a:pt x="71236" y="40402"/>
                  </a:cubicBezTo>
                  <a:cubicBezTo>
                    <a:pt x="70839" y="40573"/>
                    <a:pt x="70444" y="40748"/>
                    <a:pt x="70049" y="40925"/>
                  </a:cubicBezTo>
                  <a:cubicBezTo>
                    <a:pt x="68262" y="40896"/>
                    <a:pt x="66499" y="40544"/>
                    <a:pt x="64713" y="40487"/>
                  </a:cubicBezTo>
                  <a:cubicBezTo>
                    <a:pt x="63824" y="40427"/>
                    <a:pt x="62937" y="40571"/>
                    <a:pt x="62053" y="40717"/>
                  </a:cubicBezTo>
                  <a:cubicBezTo>
                    <a:pt x="61304" y="40838"/>
                    <a:pt x="60557" y="40960"/>
                    <a:pt x="59815" y="40960"/>
                  </a:cubicBezTo>
                  <a:cubicBezTo>
                    <a:pt x="59391" y="40964"/>
                    <a:pt x="58969" y="40916"/>
                    <a:pt x="58556" y="40822"/>
                  </a:cubicBezTo>
                  <a:cubicBezTo>
                    <a:pt x="56556" y="40129"/>
                    <a:pt x="58613" y="38254"/>
                    <a:pt x="59726" y="37839"/>
                  </a:cubicBezTo>
                  <a:cubicBezTo>
                    <a:pt x="59111" y="37421"/>
                    <a:pt x="59858" y="36605"/>
                    <a:pt x="60271" y="37230"/>
                  </a:cubicBezTo>
                  <a:lnTo>
                    <a:pt x="60251" y="37195"/>
                  </a:lnTo>
                  <a:cubicBezTo>
                    <a:pt x="60240" y="37181"/>
                    <a:pt x="60232" y="37168"/>
                    <a:pt x="60222" y="37156"/>
                  </a:cubicBezTo>
                  <a:cubicBezTo>
                    <a:pt x="60386" y="37343"/>
                    <a:pt x="60574" y="37508"/>
                    <a:pt x="60784" y="37645"/>
                  </a:cubicBezTo>
                  <a:close/>
                  <a:moveTo>
                    <a:pt x="69037" y="12346"/>
                  </a:moveTo>
                  <a:cubicBezTo>
                    <a:pt x="69486" y="12177"/>
                    <a:pt x="70485" y="11895"/>
                    <a:pt x="70364" y="12702"/>
                  </a:cubicBezTo>
                  <a:cubicBezTo>
                    <a:pt x="70025" y="13257"/>
                    <a:pt x="69249" y="13397"/>
                    <a:pt x="68743" y="13780"/>
                  </a:cubicBezTo>
                  <a:cubicBezTo>
                    <a:pt x="63773" y="17147"/>
                    <a:pt x="62302" y="22333"/>
                    <a:pt x="55034" y="21506"/>
                  </a:cubicBezTo>
                  <a:cubicBezTo>
                    <a:pt x="53236" y="21169"/>
                    <a:pt x="51460" y="20673"/>
                    <a:pt x="49648" y="20408"/>
                  </a:cubicBezTo>
                  <a:cubicBezTo>
                    <a:pt x="49440" y="20356"/>
                    <a:pt x="49226" y="20535"/>
                    <a:pt x="49031" y="20402"/>
                  </a:cubicBezTo>
                  <a:cubicBezTo>
                    <a:pt x="48483" y="20515"/>
                    <a:pt x="48325" y="19643"/>
                    <a:pt x="48899" y="19581"/>
                  </a:cubicBezTo>
                  <a:cubicBezTo>
                    <a:pt x="50178" y="19519"/>
                    <a:pt x="51351" y="18853"/>
                    <a:pt x="52555" y="18454"/>
                  </a:cubicBezTo>
                  <a:cubicBezTo>
                    <a:pt x="54159" y="17845"/>
                    <a:pt x="55659" y="16812"/>
                    <a:pt x="57395" y="16637"/>
                  </a:cubicBezTo>
                  <a:cubicBezTo>
                    <a:pt x="58004" y="16614"/>
                    <a:pt x="58601" y="16865"/>
                    <a:pt x="59210" y="16728"/>
                  </a:cubicBezTo>
                  <a:cubicBezTo>
                    <a:pt x="60440" y="16561"/>
                    <a:pt x="61411" y="15794"/>
                    <a:pt x="62339" y="15036"/>
                  </a:cubicBezTo>
                  <a:cubicBezTo>
                    <a:pt x="64491" y="13965"/>
                    <a:pt x="66745" y="13074"/>
                    <a:pt x="69037" y="12346"/>
                  </a:cubicBezTo>
                  <a:close/>
                  <a:moveTo>
                    <a:pt x="31935" y="56218"/>
                  </a:moveTo>
                  <a:cubicBezTo>
                    <a:pt x="32250" y="56323"/>
                    <a:pt x="32326" y="56780"/>
                    <a:pt x="32040" y="56967"/>
                  </a:cubicBezTo>
                  <a:cubicBezTo>
                    <a:pt x="29559" y="57658"/>
                    <a:pt x="27156" y="58576"/>
                    <a:pt x="24683" y="59302"/>
                  </a:cubicBezTo>
                  <a:cubicBezTo>
                    <a:pt x="22916" y="59730"/>
                    <a:pt x="21083" y="59810"/>
                    <a:pt x="19328" y="60291"/>
                  </a:cubicBezTo>
                  <a:cubicBezTo>
                    <a:pt x="17678" y="60835"/>
                    <a:pt x="15993" y="61262"/>
                    <a:pt x="14284" y="61571"/>
                  </a:cubicBezTo>
                  <a:cubicBezTo>
                    <a:pt x="11902" y="62063"/>
                    <a:pt x="9577" y="62779"/>
                    <a:pt x="7300" y="63624"/>
                  </a:cubicBezTo>
                  <a:cubicBezTo>
                    <a:pt x="5950" y="64138"/>
                    <a:pt x="4617" y="64698"/>
                    <a:pt x="3226" y="65097"/>
                  </a:cubicBezTo>
                  <a:cubicBezTo>
                    <a:pt x="2757" y="65196"/>
                    <a:pt x="2286" y="65416"/>
                    <a:pt x="1811" y="65558"/>
                  </a:cubicBezTo>
                  <a:cubicBezTo>
                    <a:pt x="1426" y="65673"/>
                    <a:pt x="1039" y="65737"/>
                    <a:pt x="646" y="65648"/>
                  </a:cubicBezTo>
                  <a:cubicBezTo>
                    <a:pt x="0" y="65260"/>
                    <a:pt x="406" y="64336"/>
                    <a:pt x="352" y="63723"/>
                  </a:cubicBezTo>
                  <a:cubicBezTo>
                    <a:pt x="432" y="62293"/>
                    <a:pt x="432" y="60861"/>
                    <a:pt x="356" y="59432"/>
                  </a:cubicBezTo>
                  <a:cubicBezTo>
                    <a:pt x="328" y="58528"/>
                    <a:pt x="202" y="57677"/>
                    <a:pt x="161" y="56780"/>
                  </a:cubicBezTo>
                  <a:cubicBezTo>
                    <a:pt x="177" y="56551"/>
                    <a:pt x="373" y="56379"/>
                    <a:pt x="601" y="56391"/>
                  </a:cubicBezTo>
                  <a:cubicBezTo>
                    <a:pt x="1107" y="56440"/>
                    <a:pt x="969" y="57047"/>
                    <a:pt x="1046" y="57403"/>
                  </a:cubicBezTo>
                  <a:cubicBezTo>
                    <a:pt x="1301" y="57339"/>
                    <a:pt x="1556" y="57278"/>
                    <a:pt x="1811" y="57220"/>
                  </a:cubicBezTo>
                  <a:cubicBezTo>
                    <a:pt x="7203" y="55986"/>
                    <a:pt x="12817" y="56037"/>
                    <a:pt x="18322" y="55980"/>
                  </a:cubicBezTo>
                  <a:cubicBezTo>
                    <a:pt x="21632" y="56062"/>
                    <a:pt x="24961" y="56728"/>
                    <a:pt x="28269" y="56496"/>
                  </a:cubicBezTo>
                  <a:cubicBezTo>
                    <a:pt x="28989" y="56455"/>
                    <a:pt x="29707" y="56407"/>
                    <a:pt x="30423" y="56325"/>
                  </a:cubicBezTo>
                  <a:cubicBezTo>
                    <a:pt x="30925" y="56294"/>
                    <a:pt x="31437" y="56144"/>
                    <a:pt x="31935" y="56218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64"/>
            <p:cNvSpPr/>
            <p:nvPr/>
          </p:nvSpPr>
          <p:spPr>
            <a:xfrm>
              <a:off x="5797188" y="3677057"/>
              <a:ext cx="1133055" cy="786881"/>
            </a:xfrm>
            <a:custGeom>
              <a:avLst/>
              <a:gdLst/>
              <a:ahLst/>
              <a:cxnLst/>
              <a:rect l="l" t="t" r="r" b="b"/>
              <a:pathLst>
                <a:path w="63308" h="43966" extrusionOk="0">
                  <a:moveTo>
                    <a:pt x="51458" y="21673"/>
                  </a:moveTo>
                  <a:cubicBezTo>
                    <a:pt x="51452" y="21663"/>
                    <a:pt x="51443" y="21652"/>
                    <a:pt x="51433" y="21644"/>
                  </a:cubicBezTo>
                  <a:cubicBezTo>
                    <a:pt x="51441" y="21652"/>
                    <a:pt x="51452" y="21663"/>
                    <a:pt x="51458" y="21673"/>
                  </a:cubicBezTo>
                  <a:close/>
                  <a:moveTo>
                    <a:pt x="62999" y="12915"/>
                  </a:moveTo>
                  <a:cubicBezTo>
                    <a:pt x="63149" y="13927"/>
                    <a:pt x="63308" y="14995"/>
                    <a:pt x="63131" y="16013"/>
                  </a:cubicBezTo>
                  <a:cubicBezTo>
                    <a:pt x="63013" y="16131"/>
                    <a:pt x="62937" y="16297"/>
                    <a:pt x="62865" y="16441"/>
                  </a:cubicBezTo>
                  <a:cubicBezTo>
                    <a:pt x="62810" y="16555"/>
                    <a:pt x="62758" y="16668"/>
                    <a:pt x="62707" y="16783"/>
                  </a:cubicBezTo>
                  <a:cubicBezTo>
                    <a:pt x="62688" y="16826"/>
                    <a:pt x="62668" y="16869"/>
                    <a:pt x="62649" y="16913"/>
                  </a:cubicBezTo>
                  <a:cubicBezTo>
                    <a:pt x="62629" y="16956"/>
                    <a:pt x="62608" y="16999"/>
                    <a:pt x="62590" y="17044"/>
                  </a:cubicBezTo>
                  <a:cubicBezTo>
                    <a:pt x="62551" y="17131"/>
                    <a:pt x="62511" y="17219"/>
                    <a:pt x="62474" y="17305"/>
                  </a:cubicBezTo>
                  <a:cubicBezTo>
                    <a:pt x="62433" y="17371"/>
                    <a:pt x="62394" y="17437"/>
                    <a:pt x="62355" y="17501"/>
                  </a:cubicBezTo>
                  <a:cubicBezTo>
                    <a:pt x="62314" y="17567"/>
                    <a:pt x="62277" y="17633"/>
                    <a:pt x="62240" y="17698"/>
                  </a:cubicBezTo>
                  <a:lnTo>
                    <a:pt x="62240" y="17698"/>
                  </a:lnTo>
                  <a:cubicBezTo>
                    <a:pt x="62232" y="17711"/>
                    <a:pt x="62228" y="17721"/>
                    <a:pt x="62221" y="17731"/>
                  </a:cubicBezTo>
                  <a:cubicBezTo>
                    <a:pt x="62149" y="17861"/>
                    <a:pt x="62077" y="17995"/>
                    <a:pt x="62034" y="18139"/>
                  </a:cubicBezTo>
                  <a:cubicBezTo>
                    <a:pt x="61693" y="18661"/>
                    <a:pt x="61279" y="19138"/>
                    <a:pt x="60841" y="19587"/>
                  </a:cubicBezTo>
                  <a:cubicBezTo>
                    <a:pt x="60623" y="19789"/>
                    <a:pt x="60012" y="20455"/>
                    <a:pt x="59393" y="20967"/>
                  </a:cubicBezTo>
                  <a:cubicBezTo>
                    <a:pt x="57739" y="22607"/>
                    <a:pt x="55256" y="23401"/>
                    <a:pt x="52951" y="23187"/>
                  </a:cubicBezTo>
                  <a:cubicBezTo>
                    <a:pt x="52676" y="23164"/>
                    <a:pt x="51999" y="22977"/>
                    <a:pt x="51452" y="22720"/>
                  </a:cubicBezTo>
                  <a:cubicBezTo>
                    <a:pt x="51664" y="24604"/>
                    <a:pt x="51606" y="26505"/>
                    <a:pt x="51246" y="28369"/>
                  </a:cubicBezTo>
                  <a:cubicBezTo>
                    <a:pt x="50966" y="30322"/>
                    <a:pt x="50234" y="32290"/>
                    <a:pt x="48888" y="33761"/>
                  </a:cubicBezTo>
                  <a:cubicBezTo>
                    <a:pt x="48000" y="34749"/>
                    <a:pt x="46852" y="35687"/>
                    <a:pt x="45453" y="35672"/>
                  </a:cubicBezTo>
                  <a:cubicBezTo>
                    <a:pt x="44887" y="35668"/>
                    <a:pt x="44469" y="35251"/>
                    <a:pt x="44058" y="34917"/>
                  </a:cubicBezTo>
                  <a:cubicBezTo>
                    <a:pt x="43690" y="34613"/>
                    <a:pt x="43379" y="34247"/>
                    <a:pt x="43140" y="33833"/>
                  </a:cubicBezTo>
                  <a:cubicBezTo>
                    <a:pt x="43075" y="33926"/>
                    <a:pt x="43011" y="34018"/>
                    <a:pt x="42941" y="34109"/>
                  </a:cubicBezTo>
                  <a:cubicBezTo>
                    <a:pt x="42143" y="35016"/>
                    <a:pt x="41192" y="35786"/>
                    <a:pt x="40336" y="36641"/>
                  </a:cubicBezTo>
                  <a:cubicBezTo>
                    <a:pt x="38693" y="38081"/>
                    <a:pt x="36839" y="39678"/>
                    <a:pt x="34519" y="39585"/>
                  </a:cubicBezTo>
                  <a:cubicBezTo>
                    <a:pt x="34222" y="39544"/>
                    <a:pt x="33749" y="39591"/>
                    <a:pt x="33360" y="39554"/>
                  </a:cubicBezTo>
                  <a:cubicBezTo>
                    <a:pt x="33276" y="39842"/>
                    <a:pt x="33161" y="40120"/>
                    <a:pt x="33021" y="40383"/>
                  </a:cubicBezTo>
                  <a:cubicBezTo>
                    <a:pt x="31838" y="43062"/>
                    <a:pt x="28520" y="43965"/>
                    <a:pt x="25814" y="43763"/>
                  </a:cubicBezTo>
                  <a:cubicBezTo>
                    <a:pt x="23251" y="43617"/>
                    <a:pt x="20688" y="42889"/>
                    <a:pt x="18515" y="41503"/>
                  </a:cubicBezTo>
                  <a:cubicBezTo>
                    <a:pt x="17655" y="40885"/>
                    <a:pt x="16824" y="40225"/>
                    <a:pt x="15981" y="39583"/>
                  </a:cubicBezTo>
                  <a:cubicBezTo>
                    <a:pt x="14903" y="38729"/>
                    <a:pt x="13938" y="37746"/>
                    <a:pt x="12802" y="36962"/>
                  </a:cubicBezTo>
                  <a:cubicBezTo>
                    <a:pt x="12331" y="36608"/>
                    <a:pt x="11829" y="36296"/>
                    <a:pt x="11303" y="36028"/>
                  </a:cubicBezTo>
                  <a:cubicBezTo>
                    <a:pt x="10776" y="35905"/>
                    <a:pt x="10258" y="35740"/>
                    <a:pt x="9735" y="35588"/>
                  </a:cubicBezTo>
                  <a:cubicBezTo>
                    <a:pt x="9237" y="35438"/>
                    <a:pt x="8741" y="35282"/>
                    <a:pt x="8239" y="35148"/>
                  </a:cubicBezTo>
                  <a:cubicBezTo>
                    <a:pt x="8095" y="35138"/>
                    <a:pt x="7960" y="35080"/>
                    <a:pt x="7853" y="34985"/>
                  </a:cubicBezTo>
                  <a:cubicBezTo>
                    <a:pt x="7231" y="35010"/>
                    <a:pt x="6509" y="34891"/>
                    <a:pt x="6262" y="34794"/>
                  </a:cubicBezTo>
                  <a:cubicBezTo>
                    <a:pt x="4989" y="34288"/>
                    <a:pt x="3991" y="32572"/>
                    <a:pt x="3292" y="31422"/>
                  </a:cubicBezTo>
                  <a:cubicBezTo>
                    <a:pt x="3152" y="31079"/>
                    <a:pt x="3076" y="30717"/>
                    <a:pt x="2983" y="30357"/>
                  </a:cubicBezTo>
                  <a:cubicBezTo>
                    <a:pt x="2911" y="30266"/>
                    <a:pt x="2884" y="30159"/>
                    <a:pt x="2889" y="30038"/>
                  </a:cubicBezTo>
                  <a:cubicBezTo>
                    <a:pt x="2802" y="29867"/>
                    <a:pt x="2850" y="29639"/>
                    <a:pt x="2985" y="29501"/>
                  </a:cubicBezTo>
                  <a:cubicBezTo>
                    <a:pt x="3004" y="29488"/>
                    <a:pt x="3022" y="29478"/>
                    <a:pt x="3039" y="29468"/>
                  </a:cubicBezTo>
                  <a:cubicBezTo>
                    <a:pt x="3123" y="29244"/>
                    <a:pt x="3214" y="29021"/>
                    <a:pt x="3222" y="28838"/>
                  </a:cubicBezTo>
                  <a:cubicBezTo>
                    <a:pt x="3436" y="27952"/>
                    <a:pt x="3557" y="27044"/>
                    <a:pt x="3777" y="26160"/>
                  </a:cubicBezTo>
                  <a:cubicBezTo>
                    <a:pt x="2870" y="25966"/>
                    <a:pt x="1776" y="25851"/>
                    <a:pt x="1185" y="25047"/>
                  </a:cubicBezTo>
                  <a:cubicBezTo>
                    <a:pt x="259" y="23699"/>
                    <a:pt x="0" y="21502"/>
                    <a:pt x="224" y="19786"/>
                  </a:cubicBezTo>
                  <a:cubicBezTo>
                    <a:pt x="185" y="19453"/>
                    <a:pt x="358" y="19023"/>
                    <a:pt x="482" y="18762"/>
                  </a:cubicBezTo>
                  <a:cubicBezTo>
                    <a:pt x="1683" y="16546"/>
                    <a:pt x="6378" y="16094"/>
                    <a:pt x="8674" y="16310"/>
                  </a:cubicBezTo>
                  <a:cubicBezTo>
                    <a:pt x="9346" y="16164"/>
                    <a:pt x="9801" y="15431"/>
                    <a:pt x="10484" y="15300"/>
                  </a:cubicBezTo>
                  <a:cubicBezTo>
                    <a:pt x="10941" y="15298"/>
                    <a:pt x="11050" y="15806"/>
                    <a:pt x="10908" y="16160"/>
                  </a:cubicBezTo>
                  <a:cubicBezTo>
                    <a:pt x="11099" y="16334"/>
                    <a:pt x="11095" y="16662"/>
                    <a:pt x="10998" y="16950"/>
                  </a:cubicBezTo>
                  <a:cubicBezTo>
                    <a:pt x="12718" y="17219"/>
                    <a:pt x="14352" y="17814"/>
                    <a:pt x="15876" y="18649"/>
                  </a:cubicBezTo>
                  <a:cubicBezTo>
                    <a:pt x="16444" y="18927"/>
                    <a:pt x="17014" y="19200"/>
                    <a:pt x="17573" y="19492"/>
                  </a:cubicBezTo>
                  <a:cubicBezTo>
                    <a:pt x="17573" y="19241"/>
                    <a:pt x="17608" y="18978"/>
                    <a:pt x="17573" y="18764"/>
                  </a:cubicBezTo>
                  <a:cubicBezTo>
                    <a:pt x="17555" y="18048"/>
                    <a:pt x="17524" y="17334"/>
                    <a:pt x="17433" y="16622"/>
                  </a:cubicBezTo>
                  <a:cubicBezTo>
                    <a:pt x="17295" y="15616"/>
                    <a:pt x="17191" y="14608"/>
                    <a:pt x="17127" y="13596"/>
                  </a:cubicBezTo>
                  <a:cubicBezTo>
                    <a:pt x="17077" y="12893"/>
                    <a:pt x="16697" y="10580"/>
                    <a:pt x="18026" y="11247"/>
                  </a:cubicBezTo>
                  <a:cubicBezTo>
                    <a:pt x="18108" y="10753"/>
                    <a:pt x="18552" y="10128"/>
                    <a:pt x="19087" y="10508"/>
                  </a:cubicBezTo>
                  <a:cubicBezTo>
                    <a:pt x="19235" y="9788"/>
                    <a:pt x="20040" y="9581"/>
                    <a:pt x="20501" y="10157"/>
                  </a:cubicBezTo>
                  <a:cubicBezTo>
                    <a:pt x="21001" y="9354"/>
                    <a:pt x="21893" y="10080"/>
                    <a:pt x="22132" y="10720"/>
                  </a:cubicBezTo>
                  <a:cubicBezTo>
                    <a:pt x="23159" y="9149"/>
                    <a:pt x="24189" y="10720"/>
                    <a:pt x="24512" y="11874"/>
                  </a:cubicBezTo>
                  <a:cubicBezTo>
                    <a:pt x="24514" y="11895"/>
                    <a:pt x="24518" y="11913"/>
                    <a:pt x="24522" y="11934"/>
                  </a:cubicBezTo>
                  <a:cubicBezTo>
                    <a:pt x="24808" y="12119"/>
                    <a:pt x="25045" y="12568"/>
                    <a:pt x="25187" y="12833"/>
                  </a:cubicBezTo>
                  <a:cubicBezTo>
                    <a:pt x="25323" y="13031"/>
                    <a:pt x="25436" y="13244"/>
                    <a:pt x="25526" y="13469"/>
                  </a:cubicBezTo>
                  <a:cubicBezTo>
                    <a:pt x="25568" y="13440"/>
                    <a:pt x="25607" y="13411"/>
                    <a:pt x="25644" y="13380"/>
                  </a:cubicBezTo>
                  <a:cubicBezTo>
                    <a:pt x="26098" y="13026"/>
                    <a:pt x="26537" y="12463"/>
                    <a:pt x="26539" y="11864"/>
                  </a:cubicBezTo>
                  <a:cubicBezTo>
                    <a:pt x="26487" y="11342"/>
                    <a:pt x="26199" y="10852"/>
                    <a:pt x="26286" y="10317"/>
                  </a:cubicBezTo>
                  <a:cubicBezTo>
                    <a:pt x="25944" y="10368"/>
                    <a:pt x="25644" y="10041"/>
                    <a:pt x="25734" y="9704"/>
                  </a:cubicBezTo>
                  <a:cubicBezTo>
                    <a:pt x="25829" y="9385"/>
                    <a:pt x="26076" y="9107"/>
                    <a:pt x="26238" y="8832"/>
                  </a:cubicBezTo>
                  <a:cubicBezTo>
                    <a:pt x="26598" y="8163"/>
                    <a:pt x="27551" y="7326"/>
                    <a:pt x="28295" y="7924"/>
                  </a:cubicBezTo>
                  <a:cubicBezTo>
                    <a:pt x="28612" y="7735"/>
                    <a:pt x="28962" y="7832"/>
                    <a:pt x="29297" y="7791"/>
                  </a:cubicBezTo>
                  <a:cubicBezTo>
                    <a:pt x="29822" y="7653"/>
                    <a:pt x="30563" y="7402"/>
                    <a:pt x="30873" y="8017"/>
                  </a:cubicBezTo>
                  <a:cubicBezTo>
                    <a:pt x="31517" y="8044"/>
                    <a:pt x="32272" y="8315"/>
                    <a:pt x="32383" y="9037"/>
                  </a:cubicBezTo>
                  <a:cubicBezTo>
                    <a:pt x="32431" y="9260"/>
                    <a:pt x="32424" y="9488"/>
                    <a:pt x="32414" y="9716"/>
                  </a:cubicBezTo>
                  <a:lnTo>
                    <a:pt x="32414" y="9729"/>
                  </a:lnTo>
                  <a:cubicBezTo>
                    <a:pt x="32681" y="9953"/>
                    <a:pt x="32739" y="10362"/>
                    <a:pt x="32649" y="10685"/>
                  </a:cubicBezTo>
                  <a:cubicBezTo>
                    <a:pt x="32511" y="11179"/>
                    <a:pt x="32040" y="11461"/>
                    <a:pt x="31673" y="11778"/>
                  </a:cubicBezTo>
                  <a:cubicBezTo>
                    <a:pt x="31167" y="12245"/>
                    <a:pt x="30902" y="12893"/>
                    <a:pt x="30711" y="13549"/>
                  </a:cubicBezTo>
                  <a:cubicBezTo>
                    <a:pt x="31951" y="13370"/>
                    <a:pt x="33210" y="13333"/>
                    <a:pt x="34461" y="13393"/>
                  </a:cubicBezTo>
                  <a:cubicBezTo>
                    <a:pt x="35261" y="13419"/>
                    <a:pt x="36053" y="13528"/>
                    <a:pt x="36841" y="13648"/>
                  </a:cubicBezTo>
                  <a:cubicBezTo>
                    <a:pt x="37574" y="13444"/>
                    <a:pt x="37767" y="12981"/>
                    <a:pt x="38538" y="12821"/>
                  </a:cubicBezTo>
                  <a:cubicBezTo>
                    <a:pt x="38158" y="12288"/>
                    <a:pt x="37917" y="11056"/>
                    <a:pt x="37884" y="10632"/>
                  </a:cubicBezTo>
                  <a:cubicBezTo>
                    <a:pt x="37662" y="9282"/>
                    <a:pt x="37746" y="7875"/>
                    <a:pt x="38234" y="6591"/>
                  </a:cubicBezTo>
                  <a:cubicBezTo>
                    <a:pt x="38853" y="5314"/>
                    <a:pt x="40244" y="4662"/>
                    <a:pt x="41277" y="3757"/>
                  </a:cubicBezTo>
                  <a:cubicBezTo>
                    <a:pt x="42706" y="2711"/>
                    <a:pt x="44136" y="1654"/>
                    <a:pt x="45702" y="817"/>
                  </a:cubicBezTo>
                  <a:cubicBezTo>
                    <a:pt x="45805" y="757"/>
                    <a:pt x="45924" y="741"/>
                    <a:pt x="46039" y="769"/>
                  </a:cubicBezTo>
                  <a:cubicBezTo>
                    <a:pt x="46436" y="533"/>
                    <a:pt x="47064" y="399"/>
                    <a:pt x="47489" y="327"/>
                  </a:cubicBezTo>
                  <a:cubicBezTo>
                    <a:pt x="47971" y="200"/>
                    <a:pt x="48458" y="103"/>
                    <a:pt x="48952" y="43"/>
                  </a:cubicBezTo>
                  <a:cubicBezTo>
                    <a:pt x="49643" y="0"/>
                    <a:pt x="50341" y="64"/>
                    <a:pt x="51034" y="80"/>
                  </a:cubicBezTo>
                  <a:cubicBezTo>
                    <a:pt x="51791" y="146"/>
                    <a:pt x="52573" y="158"/>
                    <a:pt x="53281" y="467"/>
                  </a:cubicBezTo>
                  <a:cubicBezTo>
                    <a:pt x="53342" y="494"/>
                    <a:pt x="53398" y="533"/>
                    <a:pt x="53443" y="582"/>
                  </a:cubicBezTo>
                  <a:cubicBezTo>
                    <a:pt x="54538" y="691"/>
                    <a:pt x="55509" y="1380"/>
                    <a:pt x="56467" y="1878"/>
                  </a:cubicBezTo>
                  <a:cubicBezTo>
                    <a:pt x="57307" y="2279"/>
                    <a:pt x="57981" y="2971"/>
                    <a:pt x="58492" y="3742"/>
                  </a:cubicBezTo>
                  <a:cubicBezTo>
                    <a:pt x="58650" y="3754"/>
                    <a:pt x="58800" y="3853"/>
                    <a:pt x="58872" y="4067"/>
                  </a:cubicBezTo>
                  <a:cubicBezTo>
                    <a:pt x="59905" y="5063"/>
                    <a:pt x="60582" y="6365"/>
                    <a:pt x="61271" y="7608"/>
                  </a:cubicBezTo>
                  <a:cubicBezTo>
                    <a:pt x="62186" y="9249"/>
                    <a:pt x="62686" y="11070"/>
                    <a:pt x="62999" y="12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64"/>
            <p:cNvSpPr/>
            <p:nvPr/>
          </p:nvSpPr>
          <p:spPr>
            <a:xfrm>
              <a:off x="5801609" y="3687026"/>
              <a:ext cx="1126469" cy="771722"/>
            </a:xfrm>
            <a:custGeom>
              <a:avLst/>
              <a:gdLst/>
              <a:ahLst/>
              <a:cxnLst/>
              <a:rect l="l" t="t" r="r" b="b"/>
              <a:pathLst>
                <a:path w="62940" h="43119" extrusionOk="0">
                  <a:moveTo>
                    <a:pt x="41048" y="6948"/>
                  </a:moveTo>
                  <a:cubicBezTo>
                    <a:pt x="41297" y="7137"/>
                    <a:pt x="40999" y="7524"/>
                    <a:pt x="40752" y="7332"/>
                  </a:cubicBezTo>
                  <a:cubicBezTo>
                    <a:pt x="40606" y="7226"/>
                    <a:pt x="40449" y="7123"/>
                    <a:pt x="40281" y="7057"/>
                  </a:cubicBezTo>
                  <a:cubicBezTo>
                    <a:pt x="39997" y="7141"/>
                    <a:pt x="39845" y="6715"/>
                    <a:pt x="40118" y="6600"/>
                  </a:cubicBezTo>
                  <a:cubicBezTo>
                    <a:pt x="40456" y="6479"/>
                    <a:pt x="40779" y="6781"/>
                    <a:pt x="41048" y="6948"/>
                  </a:cubicBezTo>
                  <a:close/>
                  <a:moveTo>
                    <a:pt x="19342" y="22649"/>
                  </a:moveTo>
                  <a:cubicBezTo>
                    <a:pt x="19797" y="22537"/>
                    <a:pt x="20208" y="22291"/>
                    <a:pt x="20523" y="21943"/>
                  </a:cubicBezTo>
                  <a:cubicBezTo>
                    <a:pt x="21424" y="20980"/>
                    <a:pt x="21539" y="19643"/>
                    <a:pt x="22031" y="18481"/>
                  </a:cubicBezTo>
                  <a:cubicBezTo>
                    <a:pt x="22298" y="17999"/>
                    <a:pt x="22626" y="17555"/>
                    <a:pt x="22957" y="17113"/>
                  </a:cubicBezTo>
                  <a:cubicBezTo>
                    <a:pt x="23198" y="16693"/>
                    <a:pt x="23494" y="16209"/>
                    <a:pt x="23856" y="15568"/>
                  </a:cubicBezTo>
                  <a:cubicBezTo>
                    <a:pt x="24479" y="14407"/>
                    <a:pt x="24564" y="13013"/>
                    <a:pt x="24164" y="11766"/>
                  </a:cubicBezTo>
                  <a:cubicBezTo>
                    <a:pt x="24047" y="11591"/>
                    <a:pt x="24224" y="11332"/>
                    <a:pt x="24434" y="11400"/>
                  </a:cubicBezTo>
                  <a:cubicBezTo>
                    <a:pt x="24827" y="11579"/>
                    <a:pt x="24891" y="13064"/>
                    <a:pt x="24893" y="13490"/>
                  </a:cubicBezTo>
                  <a:cubicBezTo>
                    <a:pt x="25351" y="13486"/>
                    <a:pt x="25105" y="14134"/>
                    <a:pt x="25111" y="14413"/>
                  </a:cubicBezTo>
                  <a:cubicBezTo>
                    <a:pt x="25065" y="14716"/>
                    <a:pt x="25022" y="15018"/>
                    <a:pt x="24961" y="15317"/>
                  </a:cubicBezTo>
                  <a:cubicBezTo>
                    <a:pt x="25086" y="14946"/>
                    <a:pt x="25253" y="14533"/>
                    <a:pt x="25222" y="14290"/>
                  </a:cubicBezTo>
                  <a:cubicBezTo>
                    <a:pt x="25242" y="13918"/>
                    <a:pt x="25255" y="13543"/>
                    <a:pt x="25189" y="13175"/>
                  </a:cubicBezTo>
                  <a:cubicBezTo>
                    <a:pt x="25068" y="12938"/>
                    <a:pt x="25343" y="12675"/>
                    <a:pt x="25559" y="12852"/>
                  </a:cubicBezTo>
                  <a:cubicBezTo>
                    <a:pt x="25905" y="12566"/>
                    <a:pt x="25958" y="11721"/>
                    <a:pt x="26448" y="11714"/>
                  </a:cubicBezTo>
                  <a:cubicBezTo>
                    <a:pt x="27538" y="12023"/>
                    <a:pt x="28766" y="11823"/>
                    <a:pt x="29770" y="11317"/>
                  </a:cubicBezTo>
                  <a:cubicBezTo>
                    <a:pt x="30439" y="11007"/>
                    <a:pt x="31087" y="10536"/>
                    <a:pt x="31394" y="9842"/>
                  </a:cubicBezTo>
                  <a:cubicBezTo>
                    <a:pt x="31424" y="9760"/>
                    <a:pt x="31447" y="9674"/>
                    <a:pt x="31459" y="9587"/>
                  </a:cubicBezTo>
                  <a:lnTo>
                    <a:pt x="31459" y="9587"/>
                  </a:lnTo>
                  <a:cubicBezTo>
                    <a:pt x="31453" y="9534"/>
                    <a:pt x="31439" y="9482"/>
                    <a:pt x="31420" y="9433"/>
                  </a:cubicBezTo>
                  <a:cubicBezTo>
                    <a:pt x="31369" y="9283"/>
                    <a:pt x="31237" y="9059"/>
                    <a:pt x="31262" y="8898"/>
                  </a:cubicBezTo>
                  <a:cubicBezTo>
                    <a:pt x="31256" y="8888"/>
                    <a:pt x="31250" y="8877"/>
                    <a:pt x="31245" y="8867"/>
                  </a:cubicBezTo>
                  <a:cubicBezTo>
                    <a:pt x="31015" y="8898"/>
                    <a:pt x="30869" y="8604"/>
                    <a:pt x="31034" y="8439"/>
                  </a:cubicBezTo>
                  <a:cubicBezTo>
                    <a:pt x="31114" y="8349"/>
                    <a:pt x="31204" y="8269"/>
                    <a:pt x="31285" y="8182"/>
                  </a:cubicBezTo>
                  <a:cubicBezTo>
                    <a:pt x="31488" y="8020"/>
                    <a:pt x="31503" y="7530"/>
                    <a:pt x="31848" y="7651"/>
                  </a:cubicBezTo>
                  <a:cubicBezTo>
                    <a:pt x="32011" y="7703"/>
                    <a:pt x="32021" y="7995"/>
                    <a:pt x="31949" y="8295"/>
                  </a:cubicBezTo>
                  <a:cubicBezTo>
                    <a:pt x="31889" y="8351"/>
                    <a:pt x="31842" y="8417"/>
                    <a:pt x="31811" y="8491"/>
                  </a:cubicBezTo>
                  <a:cubicBezTo>
                    <a:pt x="31774" y="8581"/>
                    <a:pt x="31758" y="8686"/>
                    <a:pt x="31741" y="8783"/>
                  </a:cubicBezTo>
                  <a:cubicBezTo>
                    <a:pt x="31741" y="8787"/>
                    <a:pt x="31741" y="8791"/>
                    <a:pt x="31739" y="8795"/>
                  </a:cubicBezTo>
                  <a:cubicBezTo>
                    <a:pt x="31729" y="8812"/>
                    <a:pt x="31717" y="8828"/>
                    <a:pt x="31704" y="8845"/>
                  </a:cubicBezTo>
                  <a:cubicBezTo>
                    <a:pt x="31717" y="8861"/>
                    <a:pt x="31725" y="8880"/>
                    <a:pt x="31735" y="8898"/>
                  </a:cubicBezTo>
                  <a:cubicBezTo>
                    <a:pt x="31735" y="8923"/>
                    <a:pt x="31737" y="8947"/>
                    <a:pt x="31741" y="8972"/>
                  </a:cubicBezTo>
                  <a:cubicBezTo>
                    <a:pt x="31743" y="8980"/>
                    <a:pt x="31743" y="8989"/>
                    <a:pt x="31745" y="8997"/>
                  </a:cubicBezTo>
                  <a:cubicBezTo>
                    <a:pt x="31747" y="9005"/>
                    <a:pt x="31747" y="9007"/>
                    <a:pt x="31749" y="9011"/>
                  </a:cubicBezTo>
                  <a:cubicBezTo>
                    <a:pt x="31756" y="9040"/>
                    <a:pt x="31764" y="9067"/>
                    <a:pt x="31774" y="9096"/>
                  </a:cubicBezTo>
                  <a:cubicBezTo>
                    <a:pt x="31778" y="9104"/>
                    <a:pt x="31780" y="9112"/>
                    <a:pt x="31784" y="9120"/>
                  </a:cubicBezTo>
                  <a:cubicBezTo>
                    <a:pt x="31789" y="9128"/>
                    <a:pt x="31795" y="9139"/>
                    <a:pt x="31799" y="9149"/>
                  </a:cubicBezTo>
                  <a:lnTo>
                    <a:pt x="31799" y="9149"/>
                  </a:lnTo>
                  <a:cubicBezTo>
                    <a:pt x="31803" y="9157"/>
                    <a:pt x="31807" y="9165"/>
                    <a:pt x="31813" y="9174"/>
                  </a:cubicBezTo>
                  <a:lnTo>
                    <a:pt x="31813" y="9174"/>
                  </a:lnTo>
                  <a:cubicBezTo>
                    <a:pt x="31817" y="9182"/>
                    <a:pt x="31823" y="9190"/>
                    <a:pt x="31828" y="9198"/>
                  </a:cubicBezTo>
                  <a:cubicBezTo>
                    <a:pt x="31830" y="9198"/>
                    <a:pt x="31830" y="9200"/>
                    <a:pt x="31830" y="9200"/>
                  </a:cubicBezTo>
                  <a:cubicBezTo>
                    <a:pt x="31834" y="9209"/>
                    <a:pt x="31840" y="9215"/>
                    <a:pt x="31846" y="9221"/>
                  </a:cubicBezTo>
                  <a:cubicBezTo>
                    <a:pt x="31846" y="9223"/>
                    <a:pt x="31848" y="9225"/>
                    <a:pt x="31850" y="9227"/>
                  </a:cubicBezTo>
                  <a:lnTo>
                    <a:pt x="31865" y="9246"/>
                  </a:lnTo>
                  <a:cubicBezTo>
                    <a:pt x="31906" y="9295"/>
                    <a:pt x="31955" y="9336"/>
                    <a:pt x="32011" y="9369"/>
                  </a:cubicBezTo>
                  <a:cubicBezTo>
                    <a:pt x="32066" y="9402"/>
                    <a:pt x="32126" y="9423"/>
                    <a:pt x="32190" y="9433"/>
                  </a:cubicBezTo>
                  <a:cubicBezTo>
                    <a:pt x="32502" y="10311"/>
                    <a:pt x="31451" y="11079"/>
                    <a:pt x="30912" y="11716"/>
                  </a:cubicBezTo>
                  <a:cubicBezTo>
                    <a:pt x="30632" y="12060"/>
                    <a:pt x="30601" y="12513"/>
                    <a:pt x="30414" y="12887"/>
                  </a:cubicBezTo>
                  <a:cubicBezTo>
                    <a:pt x="30581" y="12823"/>
                    <a:pt x="30778" y="12959"/>
                    <a:pt x="30750" y="13144"/>
                  </a:cubicBezTo>
                  <a:cubicBezTo>
                    <a:pt x="30746" y="13175"/>
                    <a:pt x="30735" y="13208"/>
                    <a:pt x="30717" y="13235"/>
                  </a:cubicBezTo>
                  <a:cubicBezTo>
                    <a:pt x="31328" y="13039"/>
                    <a:pt x="31947" y="12877"/>
                    <a:pt x="32574" y="12745"/>
                  </a:cubicBezTo>
                  <a:cubicBezTo>
                    <a:pt x="32770" y="12875"/>
                    <a:pt x="33031" y="12903"/>
                    <a:pt x="33259" y="12903"/>
                  </a:cubicBezTo>
                  <a:cubicBezTo>
                    <a:pt x="33490" y="12903"/>
                    <a:pt x="33722" y="12893"/>
                    <a:pt x="33953" y="12887"/>
                  </a:cubicBezTo>
                  <a:lnTo>
                    <a:pt x="34111" y="12885"/>
                  </a:lnTo>
                  <a:cubicBezTo>
                    <a:pt x="34068" y="12967"/>
                    <a:pt x="33979" y="13025"/>
                    <a:pt x="33852" y="13010"/>
                  </a:cubicBezTo>
                  <a:cubicBezTo>
                    <a:pt x="32278" y="13251"/>
                    <a:pt x="30698" y="13652"/>
                    <a:pt x="29246" y="14309"/>
                  </a:cubicBezTo>
                  <a:cubicBezTo>
                    <a:pt x="28211" y="14856"/>
                    <a:pt x="27213" y="15489"/>
                    <a:pt x="26329" y="16259"/>
                  </a:cubicBezTo>
                  <a:cubicBezTo>
                    <a:pt x="25862" y="16681"/>
                    <a:pt x="25386" y="17096"/>
                    <a:pt x="24965" y="17563"/>
                  </a:cubicBezTo>
                  <a:cubicBezTo>
                    <a:pt x="24798" y="17713"/>
                    <a:pt x="24718" y="17977"/>
                    <a:pt x="24506" y="18069"/>
                  </a:cubicBezTo>
                  <a:lnTo>
                    <a:pt x="24489" y="18073"/>
                  </a:lnTo>
                  <a:cubicBezTo>
                    <a:pt x="24512" y="17981"/>
                    <a:pt x="24535" y="17886"/>
                    <a:pt x="24555" y="17794"/>
                  </a:cubicBezTo>
                  <a:cubicBezTo>
                    <a:pt x="24555" y="17802"/>
                    <a:pt x="24553" y="17810"/>
                    <a:pt x="24551" y="17818"/>
                  </a:cubicBezTo>
                  <a:cubicBezTo>
                    <a:pt x="24555" y="17796"/>
                    <a:pt x="24561" y="17773"/>
                    <a:pt x="24566" y="17752"/>
                  </a:cubicBezTo>
                  <a:cubicBezTo>
                    <a:pt x="24574" y="17715"/>
                    <a:pt x="24582" y="17680"/>
                    <a:pt x="24590" y="17643"/>
                  </a:cubicBezTo>
                  <a:cubicBezTo>
                    <a:pt x="24596" y="17615"/>
                    <a:pt x="24605" y="17586"/>
                    <a:pt x="24611" y="17557"/>
                  </a:cubicBezTo>
                  <a:cubicBezTo>
                    <a:pt x="24629" y="17471"/>
                    <a:pt x="24648" y="17382"/>
                    <a:pt x="24666" y="17296"/>
                  </a:cubicBezTo>
                  <a:cubicBezTo>
                    <a:pt x="24670" y="17275"/>
                    <a:pt x="24675" y="17255"/>
                    <a:pt x="24679" y="17234"/>
                  </a:cubicBezTo>
                  <a:cubicBezTo>
                    <a:pt x="24687" y="17197"/>
                    <a:pt x="24693" y="17160"/>
                    <a:pt x="24701" y="17121"/>
                  </a:cubicBezTo>
                  <a:cubicBezTo>
                    <a:pt x="24720" y="17018"/>
                    <a:pt x="24738" y="16915"/>
                    <a:pt x="24755" y="16812"/>
                  </a:cubicBezTo>
                  <a:cubicBezTo>
                    <a:pt x="24798" y="16555"/>
                    <a:pt x="24829" y="16294"/>
                    <a:pt x="24876" y="16035"/>
                  </a:cubicBezTo>
                  <a:cubicBezTo>
                    <a:pt x="24880" y="16020"/>
                    <a:pt x="24882" y="16004"/>
                    <a:pt x="24886" y="15987"/>
                  </a:cubicBezTo>
                  <a:cubicBezTo>
                    <a:pt x="24895" y="15944"/>
                    <a:pt x="24903" y="15901"/>
                    <a:pt x="24913" y="15858"/>
                  </a:cubicBezTo>
                  <a:cubicBezTo>
                    <a:pt x="24934" y="15771"/>
                    <a:pt x="24928" y="15679"/>
                    <a:pt x="24897" y="15594"/>
                  </a:cubicBezTo>
                  <a:cubicBezTo>
                    <a:pt x="24884" y="15640"/>
                    <a:pt x="24872" y="15685"/>
                    <a:pt x="24860" y="15732"/>
                  </a:cubicBezTo>
                  <a:cubicBezTo>
                    <a:pt x="24681" y="16438"/>
                    <a:pt x="24360" y="17065"/>
                    <a:pt x="24222" y="17777"/>
                  </a:cubicBezTo>
                  <a:cubicBezTo>
                    <a:pt x="24018" y="18734"/>
                    <a:pt x="23883" y="19701"/>
                    <a:pt x="23778" y="20674"/>
                  </a:cubicBezTo>
                  <a:cubicBezTo>
                    <a:pt x="23712" y="21390"/>
                    <a:pt x="23586" y="22105"/>
                    <a:pt x="23296" y="22758"/>
                  </a:cubicBezTo>
                  <a:cubicBezTo>
                    <a:pt x="23430" y="23101"/>
                    <a:pt x="22866" y="23947"/>
                    <a:pt x="22778" y="24208"/>
                  </a:cubicBezTo>
                  <a:cubicBezTo>
                    <a:pt x="22082" y="25726"/>
                    <a:pt x="20556" y="25944"/>
                    <a:pt x="19054" y="25907"/>
                  </a:cubicBezTo>
                  <a:cubicBezTo>
                    <a:pt x="17275" y="25786"/>
                    <a:pt x="15471" y="25566"/>
                    <a:pt x="13701" y="25436"/>
                  </a:cubicBezTo>
                  <a:cubicBezTo>
                    <a:pt x="13263" y="25407"/>
                    <a:pt x="12823" y="25401"/>
                    <a:pt x="12383" y="25413"/>
                  </a:cubicBezTo>
                  <a:cubicBezTo>
                    <a:pt x="12148" y="25430"/>
                    <a:pt x="11899" y="25409"/>
                    <a:pt x="11722" y="25239"/>
                  </a:cubicBezTo>
                  <a:cubicBezTo>
                    <a:pt x="10669" y="24198"/>
                    <a:pt x="10284" y="22375"/>
                    <a:pt x="9932" y="20970"/>
                  </a:cubicBezTo>
                  <a:cubicBezTo>
                    <a:pt x="9556" y="20842"/>
                    <a:pt x="9751" y="20312"/>
                    <a:pt x="10120" y="20519"/>
                  </a:cubicBezTo>
                  <a:cubicBezTo>
                    <a:pt x="10745" y="20972"/>
                    <a:pt x="11463" y="21283"/>
                    <a:pt x="12224" y="21427"/>
                  </a:cubicBezTo>
                  <a:cubicBezTo>
                    <a:pt x="13512" y="21676"/>
                    <a:pt x="14833" y="21694"/>
                    <a:pt x="16139" y="21645"/>
                  </a:cubicBezTo>
                  <a:cubicBezTo>
                    <a:pt x="17359" y="21651"/>
                    <a:pt x="17538" y="20869"/>
                    <a:pt x="18032" y="21957"/>
                  </a:cubicBezTo>
                  <a:cubicBezTo>
                    <a:pt x="18038" y="21964"/>
                    <a:pt x="18044" y="21972"/>
                    <a:pt x="18050" y="21978"/>
                  </a:cubicBezTo>
                  <a:cubicBezTo>
                    <a:pt x="18384" y="22402"/>
                    <a:pt x="18859" y="22630"/>
                    <a:pt x="19342" y="22647"/>
                  </a:cubicBezTo>
                  <a:close/>
                  <a:moveTo>
                    <a:pt x="23841" y="11056"/>
                  </a:moveTo>
                  <a:cubicBezTo>
                    <a:pt x="23486" y="10791"/>
                    <a:pt x="23128" y="10476"/>
                    <a:pt x="22977" y="10044"/>
                  </a:cubicBezTo>
                  <a:cubicBezTo>
                    <a:pt x="22887" y="9844"/>
                    <a:pt x="22957" y="9478"/>
                    <a:pt x="22656" y="9468"/>
                  </a:cubicBezTo>
                  <a:cubicBezTo>
                    <a:pt x="22595" y="9468"/>
                    <a:pt x="22537" y="9491"/>
                    <a:pt x="22494" y="9532"/>
                  </a:cubicBezTo>
                  <a:cubicBezTo>
                    <a:pt x="22041" y="9517"/>
                    <a:pt x="22134" y="10297"/>
                    <a:pt x="22208" y="10647"/>
                  </a:cubicBezTo>
                  <a:cubicBezTo>
                    <a:pt x="22064" y="10638"/>
                    <a:pt x="21920" y="10634"/>
                    <a:pt x="21776" y="10634"/>
                  </a:cubicBezTo>
                  <a:cubicBezTo>
                    <a:pt x="21840" y="10536"/>
                    <a:pt x="21844" y="10410"/>
                    <a:pt x="21786" y="10309"/>
                  </a:cubicBezTo>
                  <a:cubicBezTo>
                    <a:pt x="21653" y="10038"/>
                    <a:pt x="21574" y="9556"/>
                    <a:pt x="21208" y="9540"/>
                  </a:cubicBezTo>
                  <a:cubicBezTo>
                    <a:pt x="21202" y="9351"/>
                    <a:pt x="20967" y="9254"/>
                    <a:pt x="20823" y="9353"/>
                  </a:cubicBezTo>
                  <a:cubicBezTo>
                    <a:pt x="20778" y="9285"/>
                    <a:pt x="20702" y="9244"/>
                    <a:pt x="20620" y="9242"/>
                  </a:cubicBezTo>
                  <a:cubicBezTo>
                    <a:pt x="20293" y="9291"/>
                    <a:pt x="20334" y="9659"/>
                    <a:pt x="20480" y="10013"/>
                  </a:cubicBezTo>
                  <a:lnTo>
                    <a:pt x="20478" y="10013"/>
                  </a:lnTo>
                  <a:cubicBezTo>
                    <a:pt x="20249" y="9888"/>
                    <a:pt x="20165" y="9542"/>
                    <a:pt x="19887" y="9515"/>
                  </a:cubicBezTo>
                  <a:cubicBezTo>
                    <a:pt x="19898" y="9227"/>
                    <a:pt x="19505" y="9122"/>
                    <a:pt x="19381" y="9390"/>
                  </a:cubicBezTo>
                  <a:cubicBezTo>
                    <a:pt x="19030" y="9416"/>
                    <a:pt x="18970" y="10200"/>
                    <a:pt x="18945" y="10482"/>
                  </a:cubicBezTo>
                  <a:cubicBezTo>
                    <a:pt x="18921" y="10492"/>
                    <a:pt x="18898" y="10505"/>
                    <a:pt x="18873" y="10519"/>
                  </a:cubicBezTo>
                  <a:cubicBezTo>
                    <a:pt x="18853" y="10400"/>
                    <a:pt x="18855" y="10278"/>
                    <a:pt x="18840" y="10159"/>
                  </a:cubicBezTo>
                  <a:cubicBezTo>
                    <a:pt x="18820" y="9935"/>
                    <a:pt x="18519" y="9846"/>
                    <a:pt x="18386" y="10023"/>
                  </a:cubicBezTo>
                  <a:cubicBezTo>
                    <a:pt x="17760" y="9702"/>
                    <a:pt x="17958" y="10789"/>
                    <a:pt x="17906" y="11108"/>
                  </a:cubicBezTo>
                  <a:cubicBezTo>
                    <a:pt x="17900" y="11110"/>
                    <a:pt x="17894" y="11114"/>
                    <a:pt x="17890" y="11116"/>
                  </a:cubicBezTo>
                  <a:lnTo>
                    <a:pt x="17793" y="11165"/>
                  </a:lnTo>
                  <a:cubicBezTo>
                    <a:pt x="17692" y="11027"/>
                    <a:pt x="17624" y="10822"/>
                    <a:pt x="17441" y="10780"/>
                  </a:cubicBezTo>
                  <a:cubicBezTo>
                    <a:pt x="16865" y="10320"/>
                    <a:pt x="16762" y="11478"/>
                    <a:pt x="16972" y="11885"/>
                  </a:cubicBezTo>
                  <a:cubicBezTo>
                    <a:pt x="16800" y="12013"/>
                    <a:pt x="16676" y="12167"/>
                    <a:pt x="16828" y="12367"/>
                  </a:cubicBezTo>
                  <a:cubicBezTo>
                    <a:pt x="17046" y="12572"/>
                    <a:pt x="17229" y="12280"/>
                    <a:pt x="17408" y="12171"/>
                  </a:cubicBezTo>
                  <a:cubicBezTo>
                    <a:pt x="17470" y="12130"/>
                    <a:pt x="17532" y="12091"/>
                    <a:pt x="17596" y="12052"/>
                  </a:cubicBezTo>
                  <a:cubicBezTo>
                    <a:pt x="17686" y="12054"/>
                    <a:pt x="17773" y="12004"/>
                    <a:pt x="17814" y="11924"/>
                  </a:cubicBezTo>
                  <a:cubicBezTo>
                    <a:pt x="17939" y="11854"/>
                    <a:pt x="18065" y="11784"/>
                    <a:pt x="18192" y="11721"/>
                  </a:cubicBezTo>
                  <a:cubicBezTo>
                    <a:pt x="18830" y="11398"/>
                    <a:pt x="19558" y="11340"/>
                    <a:pt x="20256" y="11243"/>
                  </a:cubicBezTo>
                  <a:cubicBezTo>
                    <a:pt x="20700" y="11180"/>
                    <a:pt x="21149" y="11140"/>
                    <a:pt x="21599" y="11126"/>
                  </a:cubicBezTo>
                  <a:cubicBezTo>
                    <a:pt x="22093" y="11159"/>
                    <a:pt x="22584" y="11221"/>
                    <a:pt x="23072" y="11311"/>
                  </a:cubicBezTo>
                  <a:cubicBezTo>
                    <a:pt x="23152" y="11354"/>
                    <a:pt x="23247" y="11369"/>
                    <a:pt x="23335" y="11352"/>
                  </a:cubicBezTo>
                  <a:cubicBezTo>
                    <a:pt x="23374" y="11371"/>
                    <a:pt x="23416" y="11379"/>
                    <a:pt x="23457" y="11379"/>
                  </a:cubicBezTo>
                  <a:cubicBezTo>
                    <a:pt x="23486" y="11400"/>
                    <a:pt x="23514" y="11422"/>
                    <a:pt x="23543" y="11443"/>
                  </a:cubicBezTo>
                  <a:cubicBezTo>
                    <a:pt x="23790" y="11638"/>
                    <a:pt x="24090" y="11243"/>
                    <a:pt x="23839" y="11060"/>
                  </a:cubicBezTo>
                  <a:close/>
                  <a:moveTo>
                    <a:pt x="20737" y="10470"/>
                  </a:moveTo>
                  <a:cubicBezTo>
                    <a:pt x="20480" y="10505"/>
                    <a:pt x="20237" y="10517"/>
                    <a:pt x="20040" y="10281"/>
                  </a:cubicBezTo>
                  <a:cubicBezTo>
                    <a:pt x="20025" y="10410"/>
                    <a:pt x="20038" y="10556"/>
                    <a:pt x="19992" y="10682"/>
                  </a:cubicBezTo>
                  <a:cubicBezTo>
                    <a:pt x="20287" y="10647"/>
                    <a:pt x="20583" y="10630"/>
                    <a:pt x="20877" y="10628"/>
                  </a:cubicBezTo>
                  <a:cubicBezTo>
                    <a:pt x="20826" y="10581"/>
                    <a:pt x="20778" y="10527"/>
                    <a:pt x="20737" y="10470"/>
                  </a:cubicBezTo>
                  <a:close/>
                  <a:moveTo>
                    <a:pt x="19529" y="10752"/>
                  </a:moveTo>
                  <a:cubicBezTo>
                    <a:pt x="19517" y="10733"/>
                    <a:pt x="19507" y="10715"/>
                    <a:pt x="19499" y="10694"/>
                  </a:cubicBezTo>
                  <a:cubicBezTo>
                    <a:pt x="19492" y="10717"/>
                    <a:pt x="19484" y="10741"/>
                    <a:pt x="19474" y="10762"/>
                  </a:cubicBezTo>
                  <a:close/>
                  <a:moveTo>
                    <a:pt x="18587" y="11015"/>
                  </a:moveTo>
                  <a:cubicBezTo>
                    <a:pt x="18560" y="10996"/>
                    <a:pt x="18538" y="10974"/>
                    <a:pt x="18517" y="10947"/>
                  </a:cubicBezTo>
                  <a:cubicBezTo>
                    <a:pt x="18509" y="10982"/>
                    <a:pt x="18499" y="11017"/>
                    <a:pt x="18488" y="11050"/>
                  </a:cubicBezTo>
                  <a:lnTo>
                    <a:pt x="18587" y="11015"/>
                  </a:lnTo>
                  <a:close/>
                  <a:moveTo>
                    <a:pt x="2888" y="25485"/>
                  </a:moveTo>
                  <a:cubicBezTo>
                    <a:pt x="3168" y="25525"/>
                    <a:pt x="3504" y="25477"/>
                    <a:pt x="3695" y="25269"/>
                  </a:cubicBezTo>
                  <a:cubicBezTo>
                    <a:pt x="3532" y="25928"/>
                    <a:pt x="3349" y="26586"/>
                    <a:pt x="3197" y="27244"/>
                  </a:cubicBezTo>
                  <a:cubicBezTo>
                    <a:pt x="2993" y="28143"/>
                    <a:pt x="2543" y="29086"/>
                    <a:pt x="2747" y="30016"/>
                  </a:cubicBezTo>
                  <a:cubicBezTo>
                    <a:pt x="2714" y="30048"/>
                    <a:pt x="2693" y="30090"/>
                    <a:pt x="2683" y="30133"/>
                  </a:cubicBezTo>
                  <a:cubicBezTo>
                    <a:pt x="2675" y="30573"/>
                    <a:pt x="3251" y="30343"/>
                    <a:pt x="3514" y="30489"/>
                  </a:cubicBezTo>
                  <a:cubicBezTo>
                    <a:pt x="4413" y="30882"/>
                    <a:pt x="5291" y="31513"/>
                    <a:pt x="5732" y="32416"/>
                  </a:cubicBezTo>
                  <a:cubicBezTo>
                    <a:pt x="5952" y="32957"/>
                    <a:pt x="5890" y="33556"/>
                    <a:pt x="5943" y="34120"/>
                  </a:cubicBezTo>
                  <a:cubicBezTo>
                    <a:pt x="6085" y="34412"/>
                    <a:pt x="6487" y="34262"/>
                    <a:pt x="6748" y="34292"/>
                  </a:cubicBezTo>
                  <a:cubicBezTo>
                    <a:pt x="7155" y="34297"/>
                    <a:pt x="7565" y="34313"/>
                    <a:pt x="7972" y="34334"/>
                  </a:cubicBezTo>
                  <a:cubicBezTo>
                    <a:pt x="9852" y="34515"/>
                    <a:pt x="11708" y="35181"/>
                    <a:pt x="13140" y="36438"/>
                  </a:cubicBezTo>
                  <a:cubicBezTo>
                    <a:pt x="14004" y="37236"/>
                    <a:pt x="14954" y="37991"/>
                    <a:pt x="15896" y="38707"/>
                  </a:cubicBezTo>
                  <a:cubicBezTo>
                    <a:pt x="17207" y="39835"/>
                    <a:pt x="18595" y="40904"/>
                    <a:pt x="20161" y="41655"/>
                  </a:cubicBezTo>
                  <a:cubicBezTo>
                    <a:pt x="20229" y="41989"/>
                    <a:pt x="21714" y="42406"/>
                    <a:pt x="22484" y="42633"/>
                  </a:cubicBezTo>
                  <a:cubicBezTo>
                    <a:pt x="22642" y="43075"/>
                    <a:pt x="24348" y="43067"/>
                    <a:pt x="24720" y="43073"/>
                  </a:cubicBezTo>
                  <a:cubicBezTo>
                    <a:pt x="26388" y="43118"/>
                    <a:pt x="28055" y="42783"/>
                    <a:pt x="29643" y="42291"/>
                  </a:cubicBezTo>
                  <a:cubicBezTo>
                    <a:pt x="30083" y="42400"/>
                    <a:pt x="31669" y="41373"/>
                    <a:pt x="31649" y="40892"/>
                  </a:cubicBezTo>
                  <a:cubicBezTo>
                    <a:pt x="32729" y="39598"/>
                    <a:pt x="33011" y="37839"/>
                    <a:pt x="32856" y="36202"/>
                  </a:cubicBezTo>
                  <a:cubicBezTo>
                    <a:pt x="32786" y="35477"/>
                    <a:pt x="32476" y="34809"/>
                    <a:pt x="32293" y="34109"/>
                  </a:cubicBezTo>
                  <a:cubicBezTo>
                    <a:pt x="32307" y="33932"/>
                    <a:pt x="32128" y="33821"/>
                    <a:pt x="31982" y="33863"/>
                  </a:cubicBezTo>
                  <a:cubicBezTo>
                    <a:pt x="31904" y="33772"/>
                    <a:pt x="31819" y="33681"/>
                    <a:pt x="31743" y="33603"/>
                  </a:cubicBezTo>
                  <a:cubicBezTo>
                    <a:pt x="31371" y="33081"/>
                    <a:pt x="30953" y="32591"/>
                    <a:pt x="30556" y="32085"/>
                  </a:cubicBezTo>
                  <a:cubicBezTo>
                    <a:pt x="30348" y="31888"/>
                    <a:pt x="30151" y="31392"/>
                    <a:pt x="29805" y="31530"/>
                  </a:cubicBezTo>
                  <a:cubicBezTo>
                    <a:pt x="29754" y="31556"/>
                    <a:pt x="29715" y="31604"/>
                    <a:pt x="29696" y="31659"/>
                  </a:cubicBezTo>
                  <a:cubicBezTo>
                    <a:pt x="29491" y="31464"/>
                    <a:pt x="29285" y="31268"/>
                    <a:pt x="29075" y="31077"/>
                  </a:cubicBezTo>
                  <a:cubicBezTo>
                    <a:pt x="28972" y="30995"/>
                    <a:pt x="28880" y="30982"/>
                    <a:pt x="28803" y="31009"/>
                  </a:cubicBezTo>
                  <a:cubicBezTo>
                    <a:pt x="28711" y="30795"/>
                    <a:pt x="28575" y="30690"/>
                    <a:pt x="28382" y="30760"/>
                  </a:cubicBezTo>
                  <a:cubicBezTo>
                    <a:pt x="28100" y="30943"/>
                    <a:pt x="28421" y="31240"/>
                    <a:pt x="28423" y="31482"/>
                  </a:cubicBezTo>
                  <a:cubicBezTo>
                    <a:pt x="28598" y="32513"/>
                    <a:pt x="28470" y="33587"/>
                    <a:pt x="28151" y="34578"/>
                  </a:cubicBezTo>
                  <a:cubicBezTo>
                    <a:pt x="26845" y="38098"/>
                    <a:pt x="22920" y="38660"/>
                    <a:pt x="19698" y="37673"/>
                  </a:cubicBezTo>
                  <a:cubicBezTo>
                    <a:pt x="17550" y="37160"/>
                    <a:pt x="15695" y="35936"/>
                    <a:pt x="13755" y="34943"/>
                  </a:cubicBezTo>
                  <a:cubicBezTo>
                    <a:pt x="12204" y="34013"/>
                    <a:pt x="10443" y="33554"/>
                    <a:pt x="8842" y="32731"/>
                  </a:cubicBezTo>
                  <a:cubicBezTo>
                    <a:pt x="6904" y="31680"/>
                    <a:pt x="5538" y="30378"/>
                    <a:pt x="5448" y="28055"/>
                  </a:cubicBezTo>
                  <a:cubicBezTo>
                    <a:pt x="5413" y="27117"/>
                    <a:pt x="5472" y="26168"/>
                    <a:pt x="5660" y="25247"/>
                  </a:cubicBezTo>
                  <a:cubicBezTo>
                    <a:pt x="5676" y="25187"/>
                    <a:pt x="5695" y="25130"/>
                    <a:pt x="5711" y="25070"/>
                  </a:cubicBezTo>
                  <a:cubicBezTo>
                    <a:pt x="5878" y="24977"/>
                    <a:pt x="6044" y="24883"/>
                    <a:pt x="6205" y="24782"/>
                  </a:cubicBezTo>
                  <a:cubicBezTo>
                    <a:pt x="6861" y="24494"/>
                    <a:pt x="7509" y="24187"/>
                    <a:pt x="8011" y="23655"/>
                  </a:cubicBezTo>
                  <a:cubicBezTo>
                    <a:pt x="8457" y="23212"/>
                    <a:pt x="8916" y="22657"/>
                    <a:pt x="9017" y="22023"/>
                  </a:cubicBezTo>
                  <a:cubicBezTo>
                    <a:pt x="9007" y="21986"/>
                    <a:pt x="8992" y="21949"/>
                    <a:pt x="8974" y="21914"/>
                  </a:cubicBezTo>
                  <a:cubicBezTo>
                    <a:pt x="9001" y="21694"/>
                    <a:pt x="8941" y="21474"/>
                    <a:pt x="8809" y="21297"/>
                  </a:cubicBezTo>
                  <a:cubicBezTo>
                    <a:pt x="8601" y="21165"/>
                    <a:pt x="8346" y="21435"/>
                    <a:pt x="8480" y="21638"/>
                  </a:cubicBezTo>
                  <a:cubicBezTo>
                    <a:pt x="8492" y="21754"/>
                    <a:pt x="8480" y="21871"/>
                    <a:pt x="8447" y="21982"/>
                  </a:cubicBezTo>
                  <a:cubicBezTo>
                    <a:pt x="8390" y="22042"/>
                    <a:pt x="8336" y="22103"/>
                    <a:pt x="8291" y="22171"/>
                  </a:cubicBezTo>
                  <a:cubicBezTo>
                    <a:pt x="8120" y="22200"/>
                    <a:pt x="7988" y="22332"/>
                    <a:pt x="7846" y="22420"/>
                  </a:cubicBezTo>
                  <a:cubicBezTo>
                    <a:pt x="7746" y="22396"/>
                    <a:pt x="7649" y="22435"/>
                    <a:pt x="7560" y="22476"/>
                  </a:cubicBezTo>
                  <a:cubicBezTo>
                    <a:pt x="6880" y="22784"/>
                    <a:pt x="6197" y="23091"/>
                    <a:pt x="5520" y="23412"/>
                  </a:cubicBezTo>
                  <a:cubicBezTo>
                    <a:pt x="5275" y="23434"/>
                    <a:pt x="4964" y="23605"/>
                    <a:pt x="4773" y="23624"/>
                  </a:cubicBezTo>
                  <a:cubicBezTo>
                    <a:pt x="4518" y="23712"/>
                    <a:pt x="4191" y="23677"/>
                    <a:pt x="3995" y="23885"/>
                  </a:cubicBezTo>
                  <a:lnTo>
                    <a:pt x="3987" y="23932"/>
                  </a:lnTo>
                  <a:cubicBezTo>
                    <a:pt x="3899" y="23720"/>
                    <a:pt x="3637" y="23720"/>
                    <a:pt x="3349" y="23869"/>
                  </a:cubicBezTo>
                  <a:cubicBezTo>
                    <a:pt x="2736" y="24045"/>
                    <a:pt x="2117" y="24231"/>
                    <a:pt x="1481" y="24288"/>
                  </a:cubicBezTo>
                  <a:cubicBezTo>
                    <a:pt x="1037" y="24043"/>
                    <a:pt x="868" y="24794"/>
                    <a:pt x="1397" y="24778"/>
                  </a:cubicBezTo>
                  <a:cubicBezTo>
                    <a:pt x="1378" y="25150"/>
                    <a:pt x="2578" y="25416"/>
                    <a:pt x="2888" y="25483"/>
                  </a:cubicBezTo>
                  <a:close/>
                  <a:moveTo>
                    <a:pt x="10083" y="15022"/>
                  </a:moveTo>
                  <a:cubicBezTo>
                    <a:pt x="9719" y="15524"/>
                    <a:pt x="9132" y="15769"/>
                    <a:pt x="8550" y="15991"/>
                  </a:cubicBezTo>
                  <a:cubicBezTo>
                    <a:pt x="8515" y="15973"/>
                    <a:pt x="8476" y="15967"/>
                    <a:pt x="8439" y="15969"/>
                  </a:cubicBezTo>
                  <a:cubicBezTo>
                    <a:pt x="8054" y="16004"/>
                    <a:pt x="7676" y="16137"/>
                    <a:pt x="7299" y="16228"/>
                  </a:cubicBezTo>
                  <a:cubicBezTo>
                    <a:pt x="7151" y="16049"/>
                    <a:pt x="6937" y="16183"/>
                    <a:pt x="6801" y="16321"/>
                  </a:cubicBezTo>
                  <a:cubicBezTo>
                    <a:pt x="6760" y="16294"/>
                    <a:pt x="6711" y="16281"/>
                    <a:pt x="6664" y="16283"/>
                  </a:cubicBezTo>
                  <a:cubicBezTo>
                    <a:pt x="6552" y="16203"/>
                    <a:pt x="6429" y="16232"/>
                    <a:pt x="6303" y="16323"/>
                  </a:cubicBezTo>
                  <a:cubicBezTo>
                    <a:pt x="5672" y="16384"/>
                    <a:pt x="5036" y="16442"/>
                    <a:pt x="4411" y="16553"/>
                  </a:cubicBezTo>
                  <a:cubicBezTo>
                    <a:pt x="3477" y="16726"/>
                    <a:pt x="2590" y="17073"/>
                    <a:pt x="1691" y="17374"/>
                  </a:cubicBezTo>
                  <a:cubicBezTo>
                    <a:pt x="1274" y="17516"/>
                    <a:pt x="802" y="17584"/>
                    <a:pt x="457" y="17880"/>
                  </a:cubicBezTo>
                  <a:cubicBezTo>
                    <a:pt x="56" y="18246"/>
                    <a:pt x="0" y="18812"/>
                    <a:pt x="669" y="18839"/>
                  </a:cubicBezTo>
                  <a:cubicBezTo>
                    <a:pt x="1664" y="18857"/>
                    <a:pt x="2658" y="18830"/>
                    <a:pt x="3650" y="18978"/>
                  </a:cubicBezTo>
                  <a:cubicBezTo>
                    <a:pt x="3835" y="18972"/>
                    <a:pt x="4444" y="19026"/>
                    <a:pt x="4927" y="18987"/>
                  </a:cubicBezTo>
                  <a:cubicBezTo>
                    <a:pt x="4878" y="19147"/>
                    <a:pt x="4878" y="19312"/>
                    <a:pt x="5071" y="19376"/>
                  </a:cubicBezTo>
                  <a:cubicBezTo>
                    <a:pt x="5277" y="19433"/>
                    <a:pt x="5388" y="19221"/>
                    <a:pt x="5431" y="19055"/>
                  </a:cubicBezTo>
                  <a:cubicBezTo>
                    <a:pt x="5520" y="19063"/>
                    <a:pt x="5604" y="19022"/>
                    <a:pt x="5655" y="18948"/>
                  </a:cubicBezTo>
                  <a:cubicBezTo>
                    <a:pt x="5672" y="19040"/>
                    <a:pt x="5740" y="19116"/>
                    <a:pt x="5830" y="19143"/>
                  </a:cubicBezTo>
                  <a:cubicBezTo>
                    <a:pt x="5931" y="19170"/>
                    <a:pt x="6040" y="19129"/>
                    <a:pt x="6098" y="19040"/>
                  </a:cubicBezTo>
                  <a:cubicBezTo>
                    <a:pt x="6104" y="19289"/>
                    <a:pt x="6468" y="19355"/>
                    <a:pt x="6563" y="19122"/>
                  </a:cubicBezTo>
                  <a:cubicBezTo>
                    <a:pt x="6602" y="19020"/>
                    <a:pt x="6647" y="18919"/>
                    <a:pt x="6694" y="18818"/>
                  </a:cubicBezTo>
                  <a:cubicBezTo>
                    <a:pt x="6925" y="18308"/>
                    <a:pt x="7196" y="17814"/>
                    <a:pt x="7569" y="17390"/>
                  </a:cubicBezTo>
                  <a:cubicBezTo>
                    <a:pt x="7828" y="17086"/>
                    <a:pt x="8147" y="16841"/>
                    <a:pt x="8443" y="16572"/>
                  </a:cubicBezTo>
                  <a:cubicBezTo>
                    <a:pt x="9186" y="16288"/>
                    <a:pt x="10062" y="15817"/>
                    <a:pt x="10272" y="15561"/>
                  </a:cubicBezTo>
                  <a:cubicBezTo>
                    <a:pt x="10387" y="15430"/>
                    <a:pt x="10490" y="15290"/>
                    <a:pt x="10578" y="15140"/>
                  </a:cubicBezTo>
                  <a:cubicBezTo>
                    <a:pt x="10731" y="14736"/>
                    <a:pt x="10210" y="14642"/>
                    <a:pt x="10081" y="15022"/>
                  </a:cubicBezTo>
                  <a:close/>
                  <a:moveTo>
                    <a:pt x="33052" y="26284"/>
                  </a:moveTo>
                  <a:cubicBezTo>
                    <a:pt x="31011" y="24385"/>
                    <a:pt x="28431" y="22622"/>
                    <a:pt x="26080" y="21892"/>
                  </a:cubicBezTo>
                  <a:cubicBezTo>
                    <a:pt x="25878" y="21772"/>
                    <a:pt x="25660" y="21638"/>
                    <a:pt x="25497" y="21731"/>
                  </a:cubicBezTo>
                  <a:cubicBezTo>
                    <a:pt x="25255" y="21671"/>
                    <a:pt x="25016" y="21626"/>
                    <a:pt x="24780" y="21593"/>
                  </a:cubicBezTo>
                  <a:cubicBezTo>
                    <a:pt x="24467" y="21566"/>
                    <a:pt x="24434" y="22054"/>
                    <a:pt x="24740" y="22077"/>
                  </a:cubicBezTo>
                  <a:cubicBezTo>
                    <a:pt x="25109" y="22058"/>
                    <a:pt x="25442" y="22163"/>
                    <a:pt x="25781" y="22286"/>
                  </a:cubicBezTo>
                  <a:lnTo>
                    <a:pt x="25781" y="22286"/>
                  </a:lnTo>
                  <a:cubicBezTo>
                    <a:pt x="25845" y="22311"/>
                    <a:pt x="25905" y="22340"/>
                    <a:pt x="25962" y="22373"/>
                  </a:cubicBezTo>
                  <a:cubicBezTo>
                    <a:pt x="26399" y="22579"/>
                    <a:pt x="26849" y="22760"/>
                    <a:pt x="27285" y="22969"/>
                  </a:cubicBezTo>
                  <a:cubicBezTo>
                    <a:pt x="27746" y="23192"/>
                    <a:pt x="28188" y="23447"/>
                    <a:pt x="28629" y="23710"/>
                  </a:cubicBezTo>
                  <a:cubicBezTo>
                    <a:pt x="30176" y="24663"/>
                    <a:pt x="31638" y="25774"/>
                    <a:pt x="32928" y="27057"/>
                  </a:cubicBezTo>
                  <a:lnTo>
                    <a:pt x="32928" y="27057"/>
                  </a:lnTo>
                  <a:lnTo>
                    <a:pt x="32928" y="27057"/>
                  </a:lnTo>
                  <a:cubicBezTo>
                    <a:pt x="33605" y="27771"/>
                    <a:pt x="34317" y="28530"/>
                    <a:pt x="34866" y="29367"/>
                  </a:cubicBezTo>
                  <a:cubicBezTo>
                    <a:pt x="34833" y="29439"/>
                    <a:pt x="34837" y="29524"/>
                    <a:pt x="34881" y="29592"/>
                  </a:cubicBezTo>
                  <a:cubicBezTo>
                    <a:pt x="35109" y="29944"/>
                    <a:pt x="35337" y="30295"/>
                    <a:pt x="35549" y="30657"/>
                  </a:cubicBezTo>
                  <a:cubicBezTo>
                    <a:pt x="35543" y="30666"/>
                    <a:pt x="35537" y="30676"/>
                    <a:pt x="35533" y="30684"/>
                  </a:cubicBezTo>
                  <a:cubicBezTo>
                    <a:pt x="35420" y="30947"/>
                    <a:pt x="35636" y="31225"/>
                    <a:pt x="35703" y="31478"/>
                  </a:cubicBezTo>
                  <a:cubicBezTo>
                    <a:pt x="36026" y="32315"/>
                    <a:pt x="36426" y="33124"/>
                    <a:pt x="36629" y="34004"/>
                  </a:cubicBezTo>
                  <a:cubicBezTo>
                    <a:pt x="36860" y="35097"/>
                    <a:pt x="36932" y="36267"/>
                    <a:pt x="36800" y="37391"/>
                  </a:cubicBezTo>
                  <a:cubicBezTo>
                    <a:pt x="36800" y="37650"/>
                    <a:pt x="36458" y="38039"/>
                    <a:pt x="36738" y="38251"/>
                  </a:cubicBezTo>
                  <a:cubicBezTo>
                    <a:pt x="37197" y="38428"/>
                    <a:pt x="37650" y="37956"/>
                    <a:pt x="38053" y="37780"/>
                  </a:cubicBezTo>
                  <a:cubicBezTo>
                    <a:pt x="39343" y="37031"/>
                    <a:pt x="40396" y="35957"/>
                    <a:pt x="41388" y="34858"/>
                  </a:cubicBezTo>
                  <a:cubicBezTo>
                    <a:pt x="41918" y="34284"/>
                    <a:pt x="42433" y="33681"/>
                    <a:pt x="42838" y="33011"/>
                  </a:cubicBezTo>
                  <a:cubicBezTo>
                    <a:pt x="43470" y="34029"/>
                    <a:pt x="44284" y="34895"/>
                    <a:pt x="45527" y="35068"/>
                  </a:cubicBezTo>
                  <a:cubicBezTo>
                    <a:pt x="45611" y="35085"/>
                    <a:pt x="45697" y="35050"/>
                    <a:pt x="45747" y="34980"/>
                  </a:cubicBezTo>
                  <a:cubicBezTo>
                    <a:pt x="47306" y="34969"/>
                    <a:pt x="48378" y="33373"/>
                    <a:pt x="49131" y="32178"/>
                  </a:cubicBezTo>
                  <a:cubicBezTo>
                    <a:pt x="49425" y="32186"/>
                    <a:pt x="49510" y="31797"/>
                    <a:pt x="49662" y="31600"/>
                  </a:cubicBezTo>
                  <a:cubicBezTo>
                    <a:pt x="50472" y="30194"/>
                    <a:pt x="50725" y="28569"/>
                    <a:pt x="51011" y="26993"/>
                  </a:cubicBezTo>
                  <a:cubicBezTo>
                    <a:pt x="51176" y="26041"/>
                    <a:pt x="51217" y="25074"/>
                    <a:pt x="51303" y="24113"/>
                  </a:cubicBezTo>
                  <a:cubicBezTo>
                    <a:pt x="51386" y="23387"/>
                    <a:pt x="51355" y="22628"/>
                    <a:pt x="51118" y="21937"/>
                  </a:cubicBezTo>
                  <a:cubicBezTo>
                    <a:pt x="51707" y="22233"/>
                    <a:pt x="52373" y="22379"/>
                    <a:pt x="53274" y="22542"/>
                  </a:cubicBezTo>
                  <a:cubicBezTo>
                    <a:pt x="53482" y="22564"/>
                    <a:pt x="53690" y="22577"/>
                    <a:pt x="53900" y="22577"/>
                  </a:cubicBezTo>
                  <a:cubicBezTo>
                    <a:pt x="55895" y="22577"/>
                    <a:pt x="57790" y="21534"/>
                    <a:pt x="59325" y="20318"/>
                  </a:cubicBezTo>
                  <a:cubicBezTo>
                    <a:pt x="60958" y="18797"/>
                    <a:pt x="62369" y="16880"/>
                    <a:pt x="62939" y="14701"/>
                  </a:cubicBezTo>
                  <a:cubicBezTo>
                    <a:pt x="62939" y="14311"/>
                    <a:pt x="62505" y="14461"/>
                    <a:pt x="62264" y="14352"/>
                  </a:cubicBezTo>
                  <a:cubicBezTo>
                    <a:pt x="61112" y="14018"/>
                    <a:pt x="61896" y="12671"/>
                    <a:pt x="61269" y="12418"/>
                  </a:cubicBezTo>
                  <a:cubicBezTo>
                    <a:pt x="61137" y="12391"/>
                    <a:pt x="61047" y="12500"/>
                    <a:pt x="60950" y="12570"/>
                  </a:cubicBezTo>
                  <a:cubicBezTo>
                    <a:pt x="60493" y="12959"/>
                    <a:pt x="59932" y="12683"/>
                    <a:pt x="59666" y="12214"/>
                  </a:cubicBezTo>
                  <a:cubicBezTo>
                    <a:pt x="59249" y="11686"/>
                    <a:pt x="59423" y="10947"/>
                    <a:pt x="59107" y="10398"/>
                  </a:cubicBezTo>
                  <a:cubicBezTo>
                    <a:pt x="58893" y="10178"/>
                    <a:pt x="58561" y="10106"/>
                    <a:pt x="58380" y="9842"/>
                  </a:cubicBezTo>
                  <a:cubicBezTo>
                    <a:pt x="58168" y="9482"/>
                    <a:pt x="58072" y="9075"/>
                    <a:pt x="57987" y="8672"/>
                  </a:cubicBezTo>
                  <a:cubicBezTo>
                    <a:pt x="57957" y="8532"/>
                    <a:pt x="57959" y="8338"/>
                    <a:pt x="57852" y="8252"/>
                  </a:cubicBezTo>
                  <a:cubicBezTo>
                    <a:pt x="58105" y="7551"/>
                    <a:pt x="58288" y="6828"/>
                    <a:pt x="58395" y="6092"/>
                  </a:cubicBezTo>
                  <a:cubicBezTo>
                    <a:pt x="58531" y="5785"/>
                    <a:pt x="58526" y="5187"/>
                    <a:pt x="58502" y="4796"/>
                  </a:cubicBezTo>
                  <a:cubicBezTo>
                    <a:pt x="58502" y="4740"/>
                    <a:pt x="58504" y="4685"/>
                    <a:pt x="58504" y="4631"/>
                  </a:cubicBezTo>
                  <a:cubicBezTo>
                    <a:pt x="58477" y="4214"/>
                    <a:pt x="58395" y="3802"/>
                    <a:pt x="58315" y="3393"/>
                  </a:cubicBezTo>
                  <a:cubicBezTo>
                    <a:pt x="58294" y="3309"/>
                    <a:pt x="58226" y="3243"/>
                    <a:pt x="58142" y="3224"/>
                  </a:cubicBezTo>
                  <a:cubicBezTo>
                    <a:pt x="57706" y="2311"/>
                    <a:pt x="56903" y="1768"/>
                    <a:pt x="55918" y="1103"/>
                  </a:cubicBezTo>
                  <a:cubicBezTo>
                    <a:pt x="55852" y="1066"/>
                    <a:pt x="55774" y="1060"/>
                    <a:pt x="55704" y="1089"/>
                  </a:cubicBezTo>
                  <a:cubicBezTo>
                    <a:pt x="55426" y="784"/>
                    <a:pt x="54694" y="149"/>
                    <a:pt x="54264" y="64"/>
                  </a:cubicBezTo>
                  <a:cubicBezTo>
                    <a:pt x="54151" y="1"/>
                    <a:pt x="54007" y="35"/>
                    <a:pt x="53937" y="145"/>
                  </a:cubicBezTo>
                  <a:cubicBezTo>
                    <a:pt x="53768" y="470"/>
                    <a:pt x="54229" y="568"/>
                    <a:pt x="54412" y="735"/>
                  </a:cubicBezTo>
                  <a:cubicBezTo>
                    <a:pt x="54642" y="891"/>
                    <a:pt x="54854" y="1072"/>
                    <a:pt x="55048" y="1274"/>
                  </a:cubicBezTo>
                  <a:cubicBezTo>
                    <a:pt x="55081" y="1315"/>
                    <a:pt x="55109" y="1360"/>
                    <a:pt x="55136" y="1408"/>
                  </a:cubicBezTo>
                  <a:cubicBezTo>
                    <a:pt x="56031" y="2457"/>
                    <a:pt x="56422" y="3802"/>
                    <a:pt x="56484" y="5162"/>
                  </a:cubicBezTo>
                  <a:cubicBezTo>
                    <a:pt x="56648" y="7069"/>
                    <a:pt x="56397" y="9015"/>
                    <a:pt x="55506" y="10729"/>
                  </a:cubicBezTo>
                  <a:cubicBezTo>
                    <a:pt x="55247" y="11249"/>
                    <a:pt x="54924" y="11733"/>
                    <a:pt x="54542" y="12171"/>
                  </a:cubicBezTo>
                  <a:cubicBezTo>
                    <a:pt x="53982" y="12630"/>
                    <a:pt x="53369" y="13021"/>
                    <a:pt x="52717" y="13331"/>
                  </a:cubicBezTo>
                  <a:cubicBezTo>
                    <a:pt x="52682" y="13348"/>
                    <a:pt x="52647" y="13362"/>
                    <a:pt x="52612" y="13377"/>
                  </a:cubicBezTo>
                  <a:cubicBezTo>
                    <a:pt x="52517" y="13181"/>
                    <a:pt x="52398" y="12988"/>
                    <a:pt x="52338" y="12842"/>
                  </a:cubicBezTo>
                  <a:cubicBezTo>
                    <a:pt x="52272" y="12743"/>
                    <a:pt x="52207" y="12646"/>
                    <a:pt x="52137" y="12552"/>
                  </a:cubicBezTo>
                  <a:cubicBezTo>
                    <a:pt x="52145" y="12546"/>
                    <a:pt x="52153" y="12541"/>
                    <a:pt x="52161" y="12537"/>
                  </a:cubicBezTo>
                  <a:cubicBezTo>
                    <a:pt x="52264" y="12455"/>
                    <a:pt x="52285" y="12303"/>
                    <a:pt x="52205" y="12198"/>
                  </a:cubicBezTo>
                  <a:cubicBezTo>
                    <a:pt x="52114" y="12081"/>
                    <a:pt x="51984" y="12099"/>
                    <a:pt x="51838" y="12169"/>
                  </a:cubicBezTo>
                  <a:cubicBezTo>
                    <a:pt x="51482" y="11737"/>
                    <a:pt x="51092" y="11336"/>
                    <a:pt x="50709" y="10929"/>
                  </a:cubicBezTo>
                  <a:cubicBezTo>
                    <a:pt x="50444" y="10634"/>
                    <a:pt x="50156" y="10365"/>
                    <a:pt x="49847" y="10118"/>
                  </a:cubicBezTo>
                  <a:cubicBezTo>
                    <a:pt x="49709" y="9560"/>
                    <a:pt x="47006" y="8118"/>
                    <a:pt x="46802" y="7923"/>
                  </a:cubicBezTo>
                  <a:cubicBezTo>
                    <a:pt x="46261" y="7538"/>
                    <a:pt x="45726" y="7143"/>
                    <a:pt x="45224" y="6709"/>
                  </a:cubicBezTo>
                  <a:cubicBezTo>
                    <a:pt x="44965" y="6522"/>
                    <a:pt x="44788" y="6104"/>
                    <a:pt x="44449" y="6088"/>
                  </a:cubicBezTo>
                  <a:cubicBezTo>
                    <a:pt x="44301" y="5960"/>
                    <a:pt x="44144" y="5693"/>
                    <a:pt x="43916" y="5806"/>
                  </a:cubicBezTo>
                  <a:cubicBezTo>
                    <a:pt x="43675" y="5397"/>
                    <a:pt x="43455" y="4973"/>
                    <a:pt x="43293" y="4526"/>
                  </a:cubicBezTo>
                  <a:cubicBezTo>
                    <a:pt x="43181" y="4294"/>
                    <a:pt x="43181" y="3998"/>
                    <a:pt x="43007" y="3806"/>
                  </a:cubicBezTo>
                  <a:cubicBezTo>
                    <a:pt x="42951" y="3784"/>
                    <a:pt x="42893" y="3771"/>
                    <a:pt x="42832" y="3769"/>
                  </a:cubicBezTo>
                  <a:cubicBezTo>
                    <a:pt x="42807" y="3889"/>
                    <a:pt x="42784" y="4010"/>
                    <a:pt x="42768" y="4133"/>
                  </a:cubicBezTo>
                  <a:cubicBezTo>
                    <a:pt x="42756" y="4245"/>
                    <a:pt x="42747" y="4356"/>
                    <a:pt x="42743" y="4469"/>
                  </a:cubicBezTo>
                  <a:cubicBezTo>
                    <a:pt x="42957" y="5111"/>
                    <a:pt x="43457" y="5983"/>
                    <a:pt x="43554" y="6145"/>
                  </a:cubicBezTo>
                  <a:cubicBezTo>
                    <a:pt x="43817" y="6580"/>
                    <a:pt x="44153" y="6966"/>
                    <a:pt x="44510" y="7324"/>
                  </a:cubicBezTo>
                  <a:cubicBezTo>
                    <a:pt x="45212" y="8020"/>
                    <a:pt x="46018" y="8600"/>
                    <a:pt x="46901" y="9044"/>
                  </a:cubicBezTo>
                  <a:cubicBezTo>
                    <a:pt x="47481" y="9297"/>
                    <a:pt x="48065" y="9540"/>
                    <a:pt x="48629" y="9826"/>
                  </a:cubicBezTo>
                  <a:cubicBezTo>
                    <a:pt x="48880" y="9988"/>
                    <a:pt x="49127" y="10159"/>
                    <a:pt x="49366" y="10346"/>
                  </a:cubicBezTo>
                  <a:cubicBezTo>
                    <a:pt x="49374" y="10678"/>
                    <a:pt x="50462" y="11311"/>
                    <a:pt x="50736" y="11671"/>
                  </a:cubicBezTo>
                  <a:cubicBezTo>
                    <a:pt x="50972" y="11916"/>
                    <a:pt x="51184" y="12181"/>
                    <a:pt x="51365" y="12469"/>
                  </a:cubicBezTo>
                  <a:cubicBezTo>
                    <a:pt x="51256" y="12537"/>
                    <a:pt x="51151" y="12593"/>
                    <a:pt x="51063" y="12601"/>
                  </a:cubicBezTo>
                  <a:cubicBezTo>
                    <a:pt x="50703" y="12214"/>
                    <a:pt x="50485" y="11712"/>
                    <a:pt x="50108" y="11338"/>
                  </a:cubicBezTo>
                  <a:cubicBezTo>
                    <a:pt x="49656" y="10926"/>
                    <a:pt x="49195" y="10521"/>
                    <a:pt x="48771" y="10087"/>
                  </a:cubicBezTo>
                  <a:cubicBezTo>
                    <a:pt x="48553" y="9947"/>
                    <a:pt x="48292" y="10246"/>
                    <a:pt x="48456" y="10443"/>
                  </a:cubicBezTo>
                  <a:cubicBezTo>
                    <a:pt x="48621" y="10624"/>
                    <a:pt x="48796" y="10793"/>
                    <a:pt x="48971" y="10961"/>
                  </a:cubicBezTo>
                  <a:cubicBezTo>
                    <a:pt x="49403" y="11361"/>
                    <a:pt x="49880" y="11716"/>
                    <a:pt x="50190" y="12227"/>
                  </a:cubicBezTo>
                  <a:cubicBezTo>
                    <a:pt x="50407" y="12504"/>
                    <a:pt x="50594" y="13002"/>
                    <a:pt x="50995" y="13082"/>
                  </a:cubicBezTo>
                  <a:cubicBezTo>
                    <a:pt x="51219" y="13085"/>
                    <a:pt x="51425" y="12998"/>
                    <a:pt x="51622" y="12885"/>
                  </a:cubicBezTo>
                  <a:cubicBezTo>
                    <a:pt x="51764" y="13126"/>
                    <a:pt x="51900" y="13368"/>
                    <a:pt x="52042" y="13607"/>
                  </a:cubicBezTo>
                  <a:cubicBezTo>
                    <a:pt x="50059" y="14362"/>
                    <a:pt x="47870" y="14673"/>
                    <a:pt x="45774" y="14290"/>
                  </a:cubicBezTo>
                  <a:cubicBezTo>
                    <a:pt x="44718" y="14051"/>
                    <a:pt x="43741" y="13601"/>
                    <a:pt x="42815" y="13058"/>
                  </a:cubicBezTo>
                  <a:cubicBezTo>
                    <a:pt x="42739" y="12947"/>
                    <a:pt x="42651" y="12883"/>
                    <a:pt x="42548" y="12897"/>
                  </a:cubicBezTo>
                  <a:cubicBezTo>
                    <a:pt x="41848" y="12469"/>
                    <a:pt x="41176" y="11996"/>
                    <a:pt x="40511" y="11527"/>
                  </a:cubicBezTo>
                  <a:cubicBezTo>
                    <a:pt x="39834" y="11068"/>
                    <a:pt x="39131" y="10618"/>
                    <a:pt x="38505" y="10081"/>
                  </a:cubicBezTo>
                  <a:lnTo>
                    <a:pt x="38505" y="10081"/>
                  </a:lnTo>
                  <a:cubicBezTo>
                    <a:pt x="38205" y="9793"/>
                    <a:pt x="37892" y="9486"/>
                    <a:pt x="37726" y="9098"/>
                  </a:cubicBezTo>
                  <a:cubicBezTo>
                    <a:pt x="37709" y="8987"/>
                    <a:pt x="37613" y="8904"/>
                    <a:pt x="37499" y="8906"/>
                  </a:cubicBezTo>
                  <a:cubicBezTo>
                    <a:pt x="37501" y="9005"/>
                    <a:pt x="37504" y="9102"/>
                    <a:pt x="37504" y="9200"/>
                  </a:cubicBezTo>
                  <a:cubicBezTo>
                    <a:pt x="37508" y="9347"/>
                    <a:pt x="37510" y="9491"/>
                    <a:pt x="37512" y="9637"/>
                  </a:cubicBezTo>
                  <a:cubicBezTo>
                    <a:pt x="37512" y="9661"/>
                    <a:pt x="37512" y="9688"/>
                    <a:pt x="37512" y="9713"/>
                  </a:cubicBezTo>
                  <a:cubicBezTo>
                    <a:pt x="37551" y="9768"/>
                    <a:pt x="37594" y="9822"/>
                    <a:pt x="37637" y="9875"/>
                  </a:cubicBezTo>
                  <a:cubicBezTo>
                    <a:pt x="37610" y="9918"/>
                    <a:pt x="37594" y="9968"/>
                    <a:pt x="37592" y="10019"/>
                  </a:cubicBezTo>
                  <a:cubicBezTo>
                    <a:pt x="37633" y="10550"/>
                    <a:pt x="37872" y="11052"/>
                    <a:pt x="38073" y="11537"/>
                  </a:cubicBezTo>
                  <a:cubicBezTo>
                    <a:pt x="38174" y="11725"/>
                    <a:pt x="38224" y="11961"/>
                    <a:pt x="38386" y="12107"/>
                  </a:cubicBezTo>
                  <a:cubicBezTo>
                    <a:pt x="38510" y="12206"/>
                    <a:pt x="38703" y="12151"/>
                    <a:pt x="38765" y="12009"/>
                  </a:cubicBezTo>
                  <a:cubicBezTo>
                    <a:pt x="38859" y="12194"/>
                    <a:pt x="39104" y="12375"/>
                    <a:pt x="39281" y="12177"/>
                  </a:cubicBezTo>
                  <a:cubicBezTo>
                    <a:pt x="39304" y="12173"/>
                    <a:pt x="39324" y="12169"/>
                    <a:pt x="39345" y="12159"/>
                  </a:cubicBezTo>
                  <a:cubicBezTo>
                    <a:pt x="39376" y="12204"/>
                    <a:pt x="39419" y="12241"/>
                    <a:pt x="39470" y="12264"/>
                  </a:cubicBezTo>
                  <a:cubicBezTo>
                    <a:pt x="39717" y="12360"/>
                    <a:pt x="40281" y="12245"/>
                    <a:pt x="40349" y="12002"/>
                  </a:cubicBezTo>
                  <a:cubicBezTo>
                    <a:pt x="41021" y="12478"/>
                    <a:pt x="41717" y="12961"/>
                    <a:pt x="42439" y="13395"/>
                  </a:cubicBezTo>
                  <a:cubicBezTo>
                    <a:pt x="42667" y="13953"/>
                    <a:pt x="42758" y="14566"/>
                    <a:pt x="42850" y="15158"/>
                  </a:cubicBezTo>
                  <a:cubicBezTo>
                    <a:pt x="42906" y="16111"/>
                    <a:pt x="43130" y="16214"/>
                    <a:pt x="43978" y="16473"/>
                  </a:cubicBezTo>
                  <a:cubicBezTo>
                    <a:pt x="45058" y="17127"/>
                    <a:pt x="46152" y="17771"/>
                    <a:pt x="47109" y="18600"/>
                  </a:cubicBezTo>
                  <a:cubicBezTo>
                    <a:pt x="47234" y="18688"/>
                    <a:pt x="47360" y="18775"/>
                    <a:pt x="47485" y="18861"/>
                  </a:cubicBezTo>
                  <a:cubicBezTo>
                    <a:pt x="47502" y="18921"/>
                    <a:pt x="47541" y="18970"/>
                    <a:pt x="47592" y="19001"/>
                  </a:cubicBezTo>
                  <a:cubicBezTo>
                    <a:pt x="47685" y="19176"/>
                    <a:pt x="47771" y="19357"/>
                    <a:pt x="47849" y="19540"/>
                  </a:cubicBezTo>
                  <a:cubicBezTo>
                    <a:pt x="47833" y="19721"/>
                    <a:pt x="47856" y="19935"/>
                    <a:pt x="47794" y="20077"/>
                  </a:cubicBezTo>
                  <a:cubicBezTo>
                    <a:pt x="47607" y="21188"/>
                    <a:pt x="46337" y="21556"/>
                    <a:pt x="45360" y="21324"/>
                  </a:cubicBezTo>
                  <a:cubicBezTo>
                    <a:pt x="44644" y="21186"/>
                    <a:pt x="44058" y="20682"/>
                    <a:pt x="43634" y="20112"/>
                  </a:cubicBezTo>
                  <a:cubicBezTo>
                    <a:pt x="43502" y="19834"/>
                    <a:pt x="43070" y="20032"/>
                    <a:pt x="43192" y="20309"/>
                  </a:cubicBezTo>
                  <a:cubicBezTo>
                    <a:pt x="43393" y="20616"/>
                    <a:pt x="43638" y="20892"/>
                    <a:pt x="43918" y="21128"/>
                  </a:cubicBezTo>
                  <a:cubicBezTo>
                    <a:pt x="44274" y="22044"/>
                    <a:pt x="44803" y="22620"/>
                    <a:pt x="45500" y="23136"/>
                  </a:cubicBezTo>
                  <a:cubicBezTo>
                    <a:pt x="45508" y="23153"/>
                    <a:pt x="45521" y="23169"/>
                    <a:pt x="45533" y="23181"/>
                  </a:cubicBezTo>
                  <a:cubicBezTo>
                    <a:pt x="45825" y="23585"/>
                    <a:pt x="46090" y="24004"/>
                    <a:pt x="46327" y="24442"/>
                  </a:cubicBezTo>
                  <a:cubicBezTo>
                    <a:pt x="46983" y="25617"/>
                    <a:pt x="47257" y="27222"/>
                    <a:pt x="46594" y="28454"/>
                  </a:cubicBezTo>
                  <a:cubicBezTo>
                    <a:pt x="45920" y="29555"/>
                    <a:pt x="44696" y="29606"/>
                    <a:pt x="43675" y="28952"/>
                  </a:cubicBezTo>
                  <a:cubicBezTo>
                    <a:pt x="42834" y="28302"/>
                    <a:pt x="42221" y="27417"/>
                    <a:pt x="41667" y="26508"/>
                  </a:cubicBezTo>
                  <a:lnTo>
                    <a:pt x="41665" y="26502"/>
                  </a:lnTo>
                  <a:cubicBezTo>
                    <a:pt x="41032" y="25181"/>
                    <a:pt x="40487" y="23809"/>
                    <a:pt x="39686" y="22577"/>
                  </a:cubicBezTo>
                  <a:cubicBezTo>
                    <a:pt x="39137" y="21725"/>
                    <a:pt x="38298" y="21132"/>
                    <a:pt x="37617" y="20402"/>
                  </a:cubicBezTo>
                  <a:cubicBezTo>
                    <a:pt x="37127" y="19843"/>
                    <a:pt x="36804" y="19155"/>
                    <a:pt x="36572" y="18456"/>
                  </a:cubicBezTo>
                  <a:cubicBezTo>
                    <a:pt x="36335" y="17750"/>
                    <a:pt x="36249" y="16987"/>
                    <a:pt x="35860" y="16341"/>
                  </a:cubicBezTo>
                  <a:cubicBezTo>
                    <a:pt x="35734" y="16164"/>
                    <a:pt x="35570" y="15897"/>
                    <a:pt x="35354" y="15804"/>
                  </a:cubicBezTo>
                  <a:cubicBezTo>
                    <a:pt x="35241" y="15512"/>
                    <a:pt x="35179" y="15199"/>
                    <a:pt x="35216" y="14887"/>
                  </a:cubicBezTo>
                  <a:cubicBezTo>
                    <a:pt x="35234" y="14685"/>
                    <a:pt x="35288" y="14492"/>
                    <a:pt x="35352" y="14300"/>
                  </a:cubicBezTo>
                  <a:cubicBezTo>
                    <a:pt x="35405" y="14062"/>
                    <a:pt x="35080" y="13893"/>
                    <a:pt x="34924" y="14088"/>
                  </a:cubicBezTo>
                  <a:cubicBezTo>
                    <a:pt x="34899" y="14140"/>
                    <a:pt x="34878" y="14193"/>
                    <a:pt x="34858" y="14247"/>
                  </a:cubicBezTo>
                  <a:cubicBezTo>
                    <a:pt x="34644" y="14267"/>
                    <a:pt x="34580" y="14597"/>
                    <a:pt x="34568" y="14794"/>
                  </a:cubicBezTo>
                  <a:cubicBezTo>
                    <a:pt x="34337" y="14850"/>
                    <a:pt x="34317" y="15140"/>
                    <a:pt x="34325" y="15337"/>
                  </a:cubicBezTo>
                  <a:cubicBezTo>
                    <a:pt x="34352" y="15956"/>
                    <a:pt x="34720" y="16508"/>
                    <a:pt x="35097" y="16975"/>
                  </a:cubicBezTo>
                  <a:cubicBezTo>
                    <a:pt x="35177" y="17059"/>
                    <a:pt x="35306" y="17073"/>
                    <a:pt x="35405" y="17010"/>
                  </a:cubicBezTo>
                  <a:cubicBezTo>
                    <a:pt x="35313" y="17697"/>
                    <a:pt x="35479" y="18390"/>
                    <a:pt x="35627" y="19057"/>
                  </a:cubicBezTo>
                  <a:cubicBezTo>
                    <a:pt x="36082" y="20937"/>
                    <a:pt x="36714" y="21077"/>
                    <a:pt x="37872" y="22352"/>
                  </a:cubicBezTo>
                  <a:cubicBezTo>
                    <a:pt x="38542" y="23107"/>
                    <a:pt x="39026" y="23986"/>
                    <a:pt x="39421" y="24905"/>
                  </a:cubicBezTo>
                  <a:lnTo>
                    <a:pt x="39411" y="24918"/>
                  </a:lnTo>
                  <a:cubicBezTo>
                    <a:pt x="38944" y="25736"/>
                    <a:pt x="38326" y="26448"/>
                    <a:pt x="37608" y="27057"/>
                  </a:cubicBezTo>
                  <a:cubicBezTo>
                    <a:pt x="37573" y="27088"/>
                    <a:pt x="37538" y="27117"/>
                    <a:pt x="37506" y="27148"/>
                  </a:cubicBezTo>
                  <a:lnTo>
                    <a:pt x="37506" y="27148"/>
                  </a:lnTo>
                  <a:cubicBezTo>
                    <a:pt x="36232" y="27853"/>
                    <a:pt x="34841" y="27837"/>
                    <a:pt x="33617" y="26771"/>
                  </a:cubicBezTo>
                  <a:cubicBezTo>
                    <a:pt x="33566" y="26701"/>
                    <a:pt x="33502" y="26642"/>
                    <a:pt x="33428" y="26596"/>
                  </a:cubicBezTo>
                  <a:cubicBezTo>
                    <a:pt x="33381" y="26549"/>
                    <a:pt x="33334" y="26502"/>
                    <a:pt x="33286" y="26452"/>
                  </a:cubicBezTo>
                  <a:cubicBezTo>
                    <a:pt x="33227" y="26376"/>
                    <a:pt x="33146" y="26317"/>
                    <a:pt x="33054" y="26284"/>
                  </a:cubicBezTo>
                  <a:close/>
                  <a:moveTo>
                    <a:pt x="29756" y="9565"/>
                  </a:moveTo>
                  <a:cubicBezTo>
                    <a:pt x="29591" y="9439"/>
                    <a:pt x="29355" y="9608"/>
                    <a:pt x="29211" y="9433"/>
                  </a:cubicBezTo>
                  <a:cubicBezTo>
                    <a:pt x="29178" y="9384"/>
                    <a:pt x="29145" y="9338"/>
                    <a:pt x="29085" y="9314"/>
                  </a:cubicBezTo>
                  <a:cubicBezTo>
                    <a:pt x="28898" y="9231"/>
                    <a:pt x="28762" y="9402"/>
                    <a:pt x="28692" y="9554"/>
                  </a:cubicBezTo>
                  <a:cubicBezTo>
                    <a:pt x="28513" y="9762"/>
                    <a:pt x="28176" y="9986"/>
                    <a:pt x="28081" y="9585"/>
                  </a:cubicBezTo>
                  <a:cubicBezTo>
                    <a:pt x="27773" y="9071"/>
                    <a:pt x="27178" y="10040"/>
                    <a:pt x="26995" y="9544"/>
                  </a:cubicBezTo>
                  <a:cubicBezTo>
                    <a:pt x="27059" y="9560"/>
                    <a:pt x="27127" y="9550"/>
                    <a:pt x="27182" y="9515"/>
                  </a:cubicBezTo>
                  <a:cubicBezTo>
                    <a:pt x="27217" y="9519"/>
                    <a:pt x="27250" y="9521"/>
                    <a:pt x="27283" y="9521"/>
                  </a:cubicBezTo>
                  <a:cubicBezTo>
                    <a:pt x="27409" y="9521"/>
                    <a:pt x="27512" y="9427"/>
                    <a:pt x="27526" y="9303"/>
                  </a:cubicBezTo>
                  <a:cubicBezTo>
                    <a:pt x="27746" y="9081"/>
                    <a:pt x="28001" y="8892"/>
                    <a:pt x="28172" y="8626"/>
                  </a:cubicBezTo>
                  <a:cubicBezTo>
                    <a:pt x="28361" y="8328"/>
                    <a:pt x="28532" y="8018"/>
                    <a:pt x="28736" y="7730"/>
                  </a:cubicBezTo>
                  <a:cubicBezTo>
                    <a:pt x="28933" y="7485"/>
                    <a:pt x="28542" y="7180"/>
                    <a:pt x="28355" y="7431"/>
                  </a:cubicBezTo>
                  <a:cubicBezTo>
                    <a:pt x="28310" y="7497"/>
                    <a:pt x="28262" y="7563"/>
                    <a:pt x="28217" y="7631"/>
                  </a:cubicBezTo>
                  <a:cubicBezTo>
                    <a:pt x="28081" y="7678"/>
                    <a:pt x="28048" y="7837"/>
                    <a:pt x="27974" y="7943"/>
                  </a:cubicBezTo>
                  <a:cubicBezTo>
                    <a:pt x="27804" y="8254"/>
                    <a:pt x="27555" y="8501"/>
                    <a:pt x="27302" y="8744"/>
                  </a:cubicBezTo>
                  <a:cubicBezTo>
                    <a:pt x="27152" y="8923"/>
                    <a:pt x="26722" y="9157"/>
                    <a:pt x="26831" y="9400"/>
                  </a:cubicBezTo>
                  <a:cubicBezTo>
                    <a:pt x="26748" y="9369"/>
                    <a:pt x="26658" y="9377"/>
                    <a:pt x="26582" y="9421"/>
                  </a:cubicBezTo>
                  <a:cubicBezTo>
                    <a:pt x="26495" y="9468"/>
                    <a:pt x="26425" y="9507"/>
                    <a:pt x="26322" y="9515"/>
                  </a:cubicBezTo>
                  <a:cubicBezTo>
                    <a:pt x="25905" y="9639"/>
                    <a:pt x="26133" y="10188"/>
                    <a:pt x="26652" y="9927"/>
                  </a:cubicBezTo>
                  <a:cubicBezTo>
                    <a:pt x="26901" y="10313"/>
                    <a:pt x="27405" y="10184"/>
                    <a:pt x="27728" y="9974"/>
                  </a:cubicBezTo>
                  <a:cubicBezTo>
                    <a:pt x="28022" y="10505"/>
                    <a:pt x="28715" y="10293"/>
                    <a:pt x="29032" y="9900"/>
                  </a:cubicBezTo>
                  <a:cubicBezTo>
                    <a:pt x="29071" y="9923"/>
                    <a:pt x="29110" y="9941"/>
                    <a:pt x="29151" y="9958"/>
                  </a:cubicBezTo>
                  <a:cubicBezTo>
                    <a:pt x="29013" y="10157"/>
                    <a:pt x="28933" y="10566"/>
                    <a:pt x="29277" y="10589"/>
                  </a:cubicBezTo>
                  <a:cubicBezTo>
                    <a:pt x="29437" y="10591"/>
                    <a:pt x="29573" y="10439"/>
                    <a:pt x="29532" y="10283"/>
                  </a:cubicBezTo>
                  <a:cubicBezTo>
                    <a:pt x="29602" y="10036"/>
                    <a:pt x="30042" y="9822"/>
                    <a:pt x="29754" y="9565"/>
                  </a:cubicBezTo>
                  <a:close/>
                  <a:moveTo>
                    <a:pt x="27575" y="7143"/>
                  </a:moveTo>
                  <a:cubicBezTo>
                    <a:pt x="27308" y="7306"/>
                    <a:pt x="27049" y="7495"/>
                    <a:pt x="26845" y="7734"/>
                  </a:cubicBezTo>
                  <a:cubicBezTo>
                    <a:pt x="26569" y="8085"/>
                    <a:pt x="26399" y="8509"/>
                    <a:pt x="26088" y="8836"/>
                  </a:cubicBezTo>
                  <a:cubicBezTo>
                    <a:pt x="25911" y="9009"/>
                    <a:pt x="25598" y="9326"/>
                    <a:pt x="25934" y="9507"/>
                  </a:cubicBezTo>
                  <a:cubicBezTo>
                    <a:pt x="26057" y="9567"/>
                    <a:pt x="26215" y="9493"/>
                    <a:pt x="26259" y="9365"/>
                  </a:cubicBezTo>
                  <a:cubicBezTo>
                    <a:pt x="26855" y="8820"/>
                    <a:pt x="27063" y="7943"/>
                    <a:pt x="27814" y="7563"/>
                  </a:cubicBezTo>
                  <a:cubicBezTo>
                    <a:pt x="28088" y="7409"/>
                    <a:pt x="27843" y="6985"/>
                    <a:pt x="27573" y="7141"/>
                  </a:cubicBezTo>
                  <a:close/>
                  <a:moveTo>
                    <a:pt x="28164" y="9639"/>
                  </a:moveTo>
                  <a:cubicBezTo>
                    <a:pt x="28374" y="9766"/>
                    <a:pt x="28511" y="9536"/>
                    <a:pt x="28627" y="9394"/>
                  </a:cubicBezTo>
                  <a:cubicBezTo>
                    <a:pt x="28919" y="9398"/>
                    <a:pt x="29040" y="8929"/>
                    <a:pt x="29252" y="8756"/>
                  </a:cubicBezTo>
                  <a:cubicBezTo>
                    <a:pt x="29589" y="8349"/>
                    <a:pt x="30120" y="8151"/>
                    <a:pt x="30404" y="7688"/>
                  </a:cubicBezTo>
                  <a:cubicBezTo>
                    <a:pt x="30628" y="7431"/>
                    <a:pt x="30610" y="6956"/>
                    <a:pt x="30174" y="7116"/>
                  </a:cubicBezTo>
                  <a:cubicBezTo>
                    <a:pt x="29914" y="7337"/>
                    <a:pt x="29711" y="7627"/>
                    <a:pt x="29462" y="7861"/>
                  </a:cubicBezTo>
                  <a:cubicBezTo>
                    <a:pt x="29215" y="8147"/>
                    <a:pt x="28828" y="8273"/>
                    <a:pt x="28622" y="8602"/>
                  </a:cubicBezTo>
                  <a:cubicBezTo>
                    <a:pt x="28499" y="8882"/>
                    <a:pt x="27775" y="9384"/>
                    <a:pt x="28162" y="9639"/>
                  </a:cubicBezTo>
                  <a:close/>
                  <a:moveTo>
                    <a:pt x="40324" y="13305"/>
                  </a:moveTo>
                  <a:cubicBezTo>
                    <a:pt x="40180" y="13202"/>
                    <a:pt x="40155" y="13004"/>
                    <a:pt x="40096" y="12850"/>
                  </a:cubicBezTo>
                  <a:cubicBezTo>
                    <a:pt x="40034" y="12739"/>
                    <a:pt x="39927" y="12628"/>
                    <a:pt x="39978" y="12492"/>
                  </a:cubicBezTo>
                  <a:cubicBezTo>
                    <a:pt x="39999" y="12130"/>
                    <a:pt x="40454" y="12179"/>
                    <a:pt x="40495" y="12517"/>
                  </a:cubicBezTo>
                  <a:cubicBezTo>
                    <a:pt x="40544" y="12747"/>
                    <a:pt x="40785" y="12955"/>
                    <a:pt x="40686" y="13204"/>
                  </a:cubicBezTo>
                  <a:cubicBezTo>
                    <a:pt x="40628" y="13340"/>
                    <a:pt x="40443" y="13387"/>
                    <a:pt x="40324" y="13305"/>
                  </a:cubicBezTo>
                  <a:close/>
                  <a:moveTo>
                    <a:pt x="38396" y="13628"/>
                  </a:moveTo>
                  <a:cubicBezTo>
                    <a:pt x="38094" y="13685"/>
                    <a:pt x="37964" y="13274"/>
                    <a:pt x="37837" y="13066"/>
                  </a:cubicBezTo>
                  <a:cubicBezTo>
                    <a:pt x="37652" y="13146"/>
                    <a:pt x="37380" y="13085"/>
                    <a:pt x="37357" y="12854"/>
                  </a:cubicBezTo>
                  <a:cubicBezTo>
                    <a:pt x="37355" y="12603"/>
                    <a:pt x="37619" y="12346"/>
                    <a:pt x="37861" y="12323"/>
                  </a:cubicBezTo>
                  <a:cubicBezTo>
                    <a:pt x="38045" y="12111"/>
                    <a:pt x="38462" y="12111"/>
                    <a:pt x="38487" y="12447"/>
                  </a:cubicBezTo>
                  <a:cubicBezTo>
                    <a:pt x="38487" y="12611"/>
                    <a:pt x="38444" y="12780"/>
                    <a:pt x="38503" y="12943"/>
                  </a:cubicBezTo>
                  <a:cubicBezTo>
                    <a:pt x="38528" y="13159"/>
                    <a:pt x="38812" y="13282"/>
                    <a:pt x="38713" y="13508"/>
                  </a:cubicBezTo>
                  <a:cubicBezTo>
                    <a:pt x="38658" y="13628"/>
                    <a:pt x="38516" y="13679"/>
                    <a:pt x="38396" y="13628"/>
                  </a:cubicBezTo>
                  <a:close/>
                  <a:moveTo>
                    <a:pt x="37207" y="14780"/>
                  </a:moveTo>
                  <a:cubicBezTo>
                    <a:pt x="36917" y="14724"/>
                    <a:pt x="36559" y="14097"/>
                    <a:pt x="36374" y="13850"/>
                  </a:cubicBezTo>
                  <a:cubicBezTo>
                    <a:pt x="36222" y="13988"/>
                    <a:pt x="35868" y="13990"/>
                    <a:pt x="35812" y="13751"/>
                  </a:cubicBezTo>
                  <a:cubicBezTo>
                    <a:pt x="35769" y="13586"/>
                    <a:pt x="35919" y="13447"/>
                    <a:pt x="36080" y="13447"/>
                  </a:cubicBezTo>
                  <a:cubicBezTo>
                    <a:pt x="36166" y="13333"/>
                    <a:pt x="36288" y="13222"/>
                    <a:pt x="36430" y="13235"/>
                  </a:cubicBezTo>
                  <a:cubicBezTo>
                    <a:pt x="36461" y="13037"/>
                    <a:pt x="36714" y="12936"/>
                    <a:pt x="36855" y="13091"/>
                  </a:cubicBezTo>
                  <a:cubicBezTo>
                    <a:pt x="36923" y="13165"/>
                    <a:pt x="36940" y="13272"/>
                    <a:pt x="36899" y="13362"/>
                  </a:cubicBezTo>
                  <a:cubicBezTo>
                    <a:pt x="36917" y="13527"/>
                    <a:pt x="36979" y="13683"/>
                    <a:pt x="37039" y="13837"/>
                  </a:cubicBezTo>
                  <a:cubicBezTo>
                    <a:pt x="37111" y="13977"/>
                    <a:pt x="37172" y="14125"/>
                    <a:pt x="37283" y="14241"/>
                  </a:cubicBezTo>
                  <a:cubicBezTo>
                    <a:pt x="37360" y="14327"/>
                    <a:pt x="37471" y="14422"/>
                    <a:pt x="37458" y="14549"/>
                  </a:cubicBezTo>
                  <a:cubicBezTo>
                    <a:pt x="37454" y="14677"/>
                    <a:pt x="37337" y="14790"/>
                    <a:pt x="37207" y="14780"/>
                  </a:cubicBezTo>
                  <a:close/>
                  <a:moveTo>
                    <a:pt x="44811" y="2068"/>
                  </a:moveTo>
                  <a:cubicBezTo>
                    <a:pt x="44757" y="2027"/>
                    <a:pt x="44712" y="1978"/>
                    <a:pt x="44661" y="1932"/>
                  </a:cubicBezTo>
                  <a:cubicBezTo>
                    <a:pt x="44628" y="1906"/>
                    <a:pt x="44595" y="1879"/>
                    <a:pt x="44562" y="1854"/>
                  </a:cubicBezTo>
                  <a:cubicBezTo>
                    <a:pt x="44395" y="2239"/>
                    <a:pt x="43764" y="1753"/>
                    <a:pt x="43406" y="1936"/>
                  </a:cubicBezTo>
                  <a:cubicBezTo>
                    <a:pt x="42980" y="2023"/>
                    <a:pt x="42976" y="1447"/>
                    <a:pt x="43400" y="1439"/>
                  </a:cubicBezTo>
                  <a:cubicBezTo>
                    <a:pt x="43467" y="992"/>
                    <a:pt x="44620" y="1245"/>
                    <a:pt x="44852" y="1467"/>
                  </a:cubicBezTo>
                  <a:cubicBezTo>
                    <a:pt x="44947" y="1539"/>
                    <a:pt x="45037" y="1618"/>
                    <a:pt x="45124" y="1702"/>
                  </a:cubicBezTo>
                  <a:cubicBezTo>
                    <a:pt x="45346" y="1910"/>
                    <a:pt x="45025" y="2259"/>
                    <a:pt x="44796" y="2058"/>
                  </a:cubicBezTo>
                  <a:lnTo>
                    <a:pt x="44811" y="2070"/>
                  </a:lnTo>
                  <a:close/>
                  <a:moveTo>
                    <a:pt x="50067" y="3730"/>
                  </a:moveTo>
                  <a:cubicBezTo>
                    <a:pt x="49902" y="3592"/>
                    <a:pt x="49740" y="3448"/>
                    <a:pt x="49563" y="3325"/>
                  </a:cubicBezTo>
                  <a:cubicBezTo>
                    <a:pt x="49378" y="3272"/>
                    <a:pt x="49347" y="2981"/>
                    <a:pt x="49524" y="2891"/>
                  </a:cubicBezTo>
                  <a:cubicBezTo>
                    <a:pt x="49865" y="2765"/>
                    <a:pt x="50141" y="3218"/>
                    <a:pt x="50402" y="3383"/>
                  </a:cubicBezTo>
                  <a:cubicBezTo>
                    <a:pt x="50633" y="3595"/>
                    <a:pt x="50289" y="3952"/>
                    <a:pt x="50067" y="3730"/>
                  </a:cubicBezTo>
                  <a:close/>
                  <a:moveTo>
                    <a:pt x="49654" y="3339"/>
                  </a:moveTo>
                  <a:cubicBezTo>
                    <a:pt x="49691" y="3337"/>
                    <a:pt x="49728" y="3327"/>
                    <a:pt x="49763" y="3311"/>
                  </a:cubicBezTo>
                  <a:cubicBezTo>
                    <a:pt x="49746" y="3319"/>
                    <a:pt x="49728" y="3327"/>
                    <a:pt x="49711" y="3331"/>
                  </a:cubicBezTo>
                  <a:lnTo>
                    <a:pt x="49711" y="3331"/>
                  </a:lnTo>
                  <a:lnTo>
                    <a:pt x="49680" y="3337"/>
                  </a:lnTo>
                  <a:lnTo>
                    <a:pt x="49651" y="3337"/>
                  </a:lnTo>
                  <a:close/>
                  <a:moveTo>
                    <a:pt x="49995" y="5481"/>
                  </a:moveTo>
                  <a:cubicBezTo>
                    <a:pt x="50252" y="5750"/>
                    <a:pt x="49847" y="6119"/>
                    <a:pt x="49629" y="5804"/>
                  </a:cubicBezTo>
                  <a:cubicBezTo>
                    <a:pt x="49380" y="5362"/>
                    <a:pt x="48956" y="4991"/>
                    <a:pt x="48545" y="4728"/>
                  </a:cubicBezTo>
                  <a:cubicBezTo>
                    <a:pt x="48355" y="4609"/>
                    <a:pt x="48166" y="4485"/>
                    <a:pt x="47960" y="4401"/>
                  </a:cubicBezTo>
                  <a:cubicBezTo>
                    <a:pt x="47744" y="4417"/>
                    <a:pt x="47625" y="4131"/>
                    <a:pt x="47779" y="3985"/>
                  </a:cubicBezTo>
                  <a:cubicBezTo>
                    <a:pt x="48092" y="3724"/>
                    <a:pt x="48742" y="4317"/>
                    <a:pt x="49036" y="4479"/>
                  </a:cubicBezTo>
                  <a:cubicBezTo>
                    <a:pt x="49417" y="4747"/>
                    <a:pt x="49754" y="5082"/>
                    <a:pt x="49997" y="5481"/>
                  </a:cubicBezTo>
                  <a:close/>
                  <a:moveTo>
                    <a:pt x="43817" y="3049"/>
                  </a:moveTo>
                  <a:cubicBezTo>
                    <a:pt x="44362" y="3142"/>
                    <a:pt x="45035" y="3461"/>
                    <a:pt x="45029" y="4096"/>
                  </a:cubicBezTo>
                  <a:cubicBezTo>
                    <a:pt x="45021" y="4310"/>
                    <a:pt x="44905" y="4590"/>
                    <a:pt x="44661" y="4598"/>
                  </a:cubicBezTo>
                  <a:cubicBezTo>
                    <a:pt x="44605" y="4598"/>
                    <a:pt x="44554" y="4584"/>
                    <a:pt x="44506" y="4557"/>
                  </a:cubicBezTo>
                  <a:cubicBezTo>
                    <a:pt x="44056" y="4775"/>
                    <a:pt x="43974" y="3868"/>
                    <a:pt x="44264" y="3706"/>
                  </a:cubicBezTo>
                  <a:cubicBezTo>
                    <a:pt x="44048" y="3576"/>
                    <a:pt x="43792" y="3553"/>
                    <a:pt x="43560" y="3481"/>
                  </a:cubicBezTo>
                  <a:cubicBezTo>
                    <a:pt x="43515" y="3453"/>
                    <a:pt x="43480" y="3411"/>
                    <a:pt x="43457" y="3362"/>
                  </a:cubicBezTo>
                  <a:lnTo>
                    <a:pt x="43457" y="3362"/>
                  </a:lnTo>
                  <a:cubicBezTo>
                    <a:pt x="43430" y="3372"/>
                    <a:pt x="43402" y="3374"/>
                    <a:pt x="43373" y="3372"/>
                  </a:cubicBezTo>
                  <a:cubicBezTo>
                    <a:pt x="43354" y="3395"/>
                    <a:pt x="43330" y="3413"/>
                    <a:pt x="43305" y="3428"/>
                  </a:cubicBezTo>
                  <a:cubicBezTo>
                    <a:pt x="43190" y="3494"/>
                    <a:pt x="43042" y="3457"/>
                    <a:pt x="42974" y="3341"/>
                  </a:cubicBezTo>
                  <a:cubicBezTo>
                    <a:pt x="42852" y="3148"/>
                    <a:pt x="42671" y="2648"/>
                    <a:pt x="42780" y="2391"/>
                  </a:cubicBezTo>
                  <a:lnTo>
                    <a:pt x="42780" y="2391"/>
                  </a:lnTo>
                  <a:cubicBezTo>
                    <a:pt x="42780" y="1924"/>
                    <a:pt x="43309" y="1930"/>
                    <a:pt x="43270" y="2350"/>
                  </a:cubicBezTo>
                  <a:cubicBezTo>
                    <a:pt x="43278" y="2584"/>
                    <a:pt x="43398" y="2805"/>
                    <a:pt x="43568" y="2959"/>
                  </a:cubicBezTo>
                  <a:cubicBezTo>
                    <a:pt x="43593" y="2981"/>
                    <a:pt x="43611" y="3008"/>
                    <a:pt x="43624" y="3039"/>
                  </a:cubicBezTo>
                  <a:cubicBezTo>
                    <a:pt x="43688" y="3021"/>
                    <a:pt x="43755" y="3023"/>
                    <a:pt x="43817" y="3049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64"/>
            <p:cNvSpPr/>
            <p:nvPr/>
          </p:nvSpPr>
          <p:spPr>
            <a:xfrm>
              <a:off x="5991698" y="3676341"/>
              <a:ext cx="782031" cy="556881"/>
            </a:xfrm>
            <a:custGeom>
              <a:avLst/>
              <a:gdLst/>
              <a:ahLst/>
              <a:cxnLst/>
              <a:rect l="l" t="t" r="r" b="b"/>
              <a:pathLst>
                <a:path w="43695" h="31115" extrusionOk="0">
                  <a:moveTo>
                    <a:pt x="6804" y="13848"/>
                  </a:moveTo>
                  <a:cubicBezTo>
                    <a:pt x="5827" y="12529"/>
                    <a:pt x="9178" y="11548"/>
                    <a:pt x="10110" y="11661"/>
                  </a:cubicBezTo>
                  <a:cubicBezTo>
                    <a:pt x="10966" y="11672"/>
                    <a:pt x="10968" y="12964"/>
                    <a:pt x="10110" y="12976"/>
                  </a:cubicBezTo>
                  <a:cubicBezTo>
                    <a:pt x="7835" y="12927"/>
                    <a:pt x="7717" y="14595"/>
                    <a:pt x="6804" y="13850"/>
                  </a:cubicBezTo>
                  <a:close/>
                  <a:moveTo>
                    <a:pt x="6312" y="30989"/>
                  </a:moveTo>
                  <a:cubicBezTo>
                    <a:pt x="5843" y="31005"/>
                    <a:pt x="5238" y="30946"/>
                    <a:pt x="5236" y="30331"/>
                  </a:cubicBezTo>
                  <a:cubicBezTo>
                    <a:pt x="5236" y="29664"/>
                    <a:pt x="5975" y="29561"/>
                    <a:pt x="6491" y="29689"/>
                  </a:cubicBezTo>
                  <a:cubicBezTo>
                    <a:pt x="7335" y="29796"/>
                    <a:pt x="7150" y="31114"/>
                    <a:pt x="6312" y="30989"/>
                  </a:cubicBezTo>
                  <a:close/>
                  <a:moveTo>
                    <a:pt x="3613" y="30170"/>
                  </a:moveTo>
                  <a:cubicBezTo>
                    <a:pt x="2500" y="29506"/>
                    <a:pt x="1393" y="28740"/>
                    <a:pt x="743" y="27584"/>
                  </a:cubicBezTo>
                  <a:cubicBezTo>
                    <a:pt x="1" y="26630"/>
                    <a:pt x="1315" y="25667"/>
                    <a:pt x="1809" y="26780"/>
                  </a:cubicBezTo>
                  <a:cubicBezTo>
                    <a:pt x="2313" y="27821"/>
                    <a:pt x="3323" y="28450"/>
                    <a:pt x="4276" y="29037"/>
                  </a:cubicBezTo>
                  <a:cubicBezTo>
                    <a:pt x="5018" y="29454"/>
                    <a:pt x="4337" y="30613"/>
                    <a:pt x="3613" y="30170"/>
                  </a:cubicBezTo>
                  <a:close/>
                  <a:moveTo>
                    <a:pt x="19199" y="16274"/>
                  </a:moveTo>
                  <a:cubicBezTo>
                    <a:pt x="18415" y="16006"/>
                    <a:pt x="18684" y="15068"/>
                    <a:pt x="19392" y="14893"/>
                  </a:cubicBezTo>
                  <a:cubicBezTo>
                    <a:pt x="19908" y="14648"/>
                    <a:pt x="20493" y="15239"/>
                    <a:pt x="20252" y="15753"/>
                  </a:cubicBezTo>
                  <a:cubicBezTo>
                    <a:pt x="20071" y="16101"/>
                    <a:pt x="19588" y="16356"/>
                    <a:pt x="19199" y="16274"/>
                  </a:cubicBezTo>
                  <a:close/>
                  <a:moveTo>
                    <a:pt x="14124" y="19174"/>
                  </a:moveTo>
                  <a:cubicBezTo>
                    <a:pt x="14385" y="19769"/>
                    <a:pt x="15144" y="19629"/>
                    <a:pt x="15420" y="19129"/>
                  </a:cubicBezTo>
                  <a:cubicBezTo>
                    <a:pt x="15992" y="18520"/>
                    <a:pt x="16619" y="17969"/>
                    <a:pt x="17298" y="17483"/>
                  </a:cubicBezTo>
                  <a:cubicBezTo>
                    <a:pt x="18649" y="16907"/>
                    <a:pt x="18043" y="15661"/>
                    <a:pt x="17102" y="16056"/>
                  </a:cubicBezTo>
                  <a:cubicBezTo>
                    <a:pt x="16456" y="16448"/>
                    <a:pt x="13685" y="18388"/>
                    <a:pt x="14124" y="19174"/>
                  </a:cubicBezTo>
                  <a:close/>
                  <a:moveTo>
                    <a:pt x="31343" y="20090"/>
                  </a:moveTo>
                  <a:cubicBezTo>
                    <a:pt x="30869" y="19666"/>
                    <a:pt x="30917" y="18491"/>
                    <a:pt x="31707" y="18489"/>
                  </a:cubicBezTo>
                  <a:cubicBezTo>
                    <a:pt x="32264" y="18485"/>
                    <a:pt x="32388" y="19030"/>
                    <a:pt x="32394" y="19481"/>
                  </a:cubicBezTo>
                  <a:cubicBezTo>
                    <a:pt x="32499" y="20040"/>
                    <a:pt x="31775" y="20452"/>
                    <a:pt x="31343" y="20090"/>
                  </a:cubicBezTo>
                  <a:close/>
                  <a:moveTo>
                    <a:pt x="31153" y="17088"/>
                  </a:moveTo>
                  <a:cubicBezTo>
                    <a:pt x="31153" y="16440"/>
                    <a:pt x="31034" y="15794"/>
                    <a:pt x="30830" y="15179"/>
                  </a:cubicBezTo>
                  <a:cubicBezTo>
                    <a:pt x="30616" y="14762"/>
                    <a:pt x="30491" y="14151"/>
                    <a:pt x="31032" y="13930"/>
                  </a:cubicBezTo>
                  <a:cubicBezTo>
                    <a:pt x="31974" y="13612"/>
                    <a:pt x="32102" y="14928"/>
                    <a:pt x="32293" y="15554"/>
                  </a:cubicBezTo>
                  <a:cubicBezTo>
                    <a:pt x="32410" y="16060"/>
                    <a:pt x="32460" y="16572"/>
                    <a:pt x="32466" y="17088"/>
                  </a:cubicBezTo>
                  <a:cubicBezTo>
                    <a:pt x="32458" y="17944"/>
                    <a:pt x="31164" y="17946"/>
                    <a:pt x="31153" y="17088"/>
                  </a:cubicBezTo>
                  <a:close/>
                  <a:moveTo>
                    <a:pt x="29997" y="7547"/>
                  </a:moveTo>
                  <a:cubicBezTo>
                    <a:pt x="29096" y="7524"/>
                    <a:pt x="28954" y="6253"/>
                    <a:pt x="29896" y="6187"/>
                  </a:cubicBezTo>
                  <a:cubicBezTo>
                    <a:pt x="31057" y="6156"/>
                    <a:pt x="31174" y="7676"/>
                    <a:pt x="29997" y="7547"/>
                  </a:cubicBezTo>
                  <a:close/>
                  <a:moveTo>
                    <a:pt x="42647" y="2052"/>
                  </a:moveTo>
                  <a:cubicBezTo>
                    <a:pt x="41909" y="1959"/>
                    <a:pt x="41491" y="1102"/>
                    <a:pt x="42252" y="702"/>
                  </a:cubicBezTo>
                  <a:cubicBezTo>
                    <a:pt x="42635" y="573"/>
                    <a:pt x="43157" y="762"/>
                    <a:pt x="43390" y="1087"/>
                  </a:cubicBezTo>
                  <a:cubicBezTo>
                    <a:pt x="43694" y="1569"/>
                    <a:pt x="43192" y="2229"/>
                    <a:pt x="42647" y="2052"/>
                  </a:cubicBezTo>
                  <a:close/>
                  <a:moveTo>
                    <a:pt x="35562" y="1139"/>
                  </a:moveTo>
                  <a:cubicBezTo>
                    <a:pt x="35803" y="2167"/>
                    <a:pt x="37019" y="1422"/>
                    <a:pt x="37726" y="1492"/>
                  </a:cubicBezTo>
                  <a:cubicBezTo>
                    <a:pt x="38708" y="1400"/>
                    <a:pt x="39699" y="1324"/>
                    <a:pt x="40672" y="1536"/>
                  </a:cubicBezTo>
                  <a:cubicBezTo>
                    <a:pt x="41693" y="1558"/>
                    <a:pt x="41793" y="114"/>
                    <a:pt x="40240" y="141"/>
                  </a:cubicBezTo>
                  <a:cubicBezTo>
                    <a:pt x="39177" y="1"/>
                    <a:pt x="38105" y="149"/>
                    <a:pt x="37043" y="238"/>
                  </a:cubicBezTo>
                  <a:cubicBezTo>
                    <a:pt x="36473" y="318"/>
                    <a:pt x="35482" y="334"/>
                    <a:pt x="35562" y="1139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64"/>
            <p:cNvSpPr/>
            <p:nvPr/>
          </p:nvSpPr>
          <p:spPr>
            <a:xfrm>
              <a:off x="6573957" y="3746786"/>
              <a:ext cx="776734" cy="415669"/>
            </a:xfrm>
            <a:custGeom>
              <a:avLst/>
              <a:gdLst/>
              <a:ahLst/>
              <a:cxnLst/>
              <a:rect l="l" t="t" r="r" b="b"/>
              <a:pathLst>
                <a:path w="43399" h="23225" extrusionOk="0">
                  <a:moveTo>
                    <a:pt x="439" y="1679"/>
                  </a:moveTo>
                  <a:cubicBezTo>
                    <a:pt x="375" y="1570"/>
                    <a:pt x="324" y="1467"/>
                    <a:pt x="285" y="1391"/>
                  </a:cubicBezTo>
                  <a:cubicBezTo>
                    <a:pt x="231" y="1288"/>
                    <a:pt x="141" y="1054"/>
                    <a:pt x="85" y="809"/>
                  </a:cubicBezTo>
                  <a:lnTo>
                    <a:pt x="52" y="741"/>
                  </a:lnTo>
                  <a:cubicBezTo>
                    <a:pt x="27" y="694"/>
                    <a:pt x="25" y="638"/>
                    <a:pt x="44" y="589"/>
                  </a:cubicBezTo>
                  <a:cubicBezTo>
                    <a:pt x="1" y="266"/>
                    <a:pt x="60" y="0"/>
                    <a:pt x="396" y="116"/>
                  </a:cubicBezTo>
                  <a:cubicBezTo>
                    <a:pt x="632" y="35"/>
                    <a:pt x="704" y="307"/>
                    <a:pt x="719" y="486"/>
                  </a:cubicBezTo>
                  <a:cubicBezTo>
                    <a:pt x="762" y="764"/>
                    <a:pt x="778" y="1045"/>
                    <a:pt x="931" y="1288"/>
                  </a:cubicBezTo>
                  <a:cubicBezTo>
                    <a:pt x="1054" y="1527"/>
                    <a:pt x="1192" y="1759"/>
                    <a:pt x="1342" y="1984"/>
                  </a:cubicBezTo>
                  <a:lnTo>
                    <a:pt x="1346" y="1988"/>
                  </a:lnTo>
                  <a:cubicBezTo>
                    <a:pt x="1655" y="2276"/>
                    <a:pt x="1967" y="2558"/>
                    <a:pt x="2297" y="2821"/>
                  </a:cubicBezTo>
                  <a:cubicBezTo>
                    <a:pt x="2780" y="3204"/>
                    <a:pt x="3303" y="3537"/>
                    <a:pt x="3811" y="3884"/>
                  </a:cubicBezTo>
                  <a:cubicBezTo>
                    <a:pt x="4590" y="4411"/>
                    <a:pt x="5403" y="4892"/>
                    <a:pt x="6148" y="5466"/>
                  </a:cubicBezTo>
                  <a:cubicBezTo>
                    <a:pt x="6415" y="5641"/>
                    <a:pt x="6199" y="6135"/>
                    <a:pt x="5891" y="5975"/>
                  </a:cubicBezTo>
                  <a:cubicBezTo>
                    <a:pt x="5471" y="5697"/>
                    <a:pt x="5105" y="5345"/>
                    <a:pt x="4667" y="5094"/>
                  </a:cubicBezTo>
                  <a:cubicBezTo>
                    <a:pt x="4117" y="4794"/>
                    <a:pt x="3572" y="4491"/>
                    <a:pt x="3052" y="4144"/>
                  </a:cubicBezTo>
                  <a:cubicBezTo>
                    <a:pt x="2809" y="4306"/>
                    <a:pt x="2500" y="3815"/>
                    <a:pt x="2299" y="3691"/>
                  </a:cubicBezTo>
                  <a:cubicBezTo>
                    <a:pt x="2056" y="3492"/>
                    <a:pt x="632" y="2156"/>
                    <a:pt x="439" y="1679"/>
                  </a:cubicBezTo>
                  <a:close/>
                  <a:moveTo>
                    <a:pt x="31952" y="14510"/>
                  </a:moveTo>
                  <a:cubicBezTo>
                    <a:pt x="32351" y="13961"/>
                    <a:pt x="32787" y="13444"/>
                    <a:pt x="33260" y="12959"/>
                  </a:cubicBezTo>
                  <a:cubicBezTo>
                    <a:pt x="33254" y="12864"/>
                    <a:pt x="33326" y="12796"/>
                    <a:pt x="33394" y="12739"/>
                  </a:cubicBezTo>
                  <a:cubicBezTo>
                    <a:pt x="33515" y="12613"/>
                    <a:pt x="33634" y="12488"/>
                    <a:pt x="33756" y="12364"/>
                  </a:cubicBezTo>
                  <a:cubicBezTo>
                    <a:pt x="34431" y="11661"/>
                    <a:pt x="35161" y="11015"/>
                    <a:pt x="35904" y="10385"/>
                  </a:cubicBezTo>
                  <a:cubicBezTo>
                    <a:pt x="35920" y="10299"/>
                    <a:pt x="35994" y="10250"/>
                    <a:pt x="36060" y="10204"/>
                  </a:cubicBezTo>
                  <a:cubicBezTo>
                    <a:pt x="36297" y="10042"/>
                    <a:pt x="36539" y="9885"/>
                    <a:pt x="36780" y="9727"/>
                  </a:cubicBezTo>
                  <a:cubicBezTo>
                    <a:pt x="37000" y="9589"/>
                    <a:pt x="37191" y="9313"/>
                    <a:pt x="37461" y="9293"/>
                  </a:cubicBezTo>
                  <a:lnTo>
                    <a:pt x="37484" y="9279"/>
                  </a:lnTo>
                  <a:cubicBezTo>
                    <a:pt x="37572" y="9001"/>
                    <a:pt x="38420" y="8643"/>
                    <a:pt x="38693" y="8454"/>
                  </a:cubicBezTo>
                  <a:cubicBezTo>
                    <a:pt x="39413" y="8022"/>
                    <a:pt x="40185" y="7734"/>
                    <a:pt x="40983" y="7483"/>
                  </a:cubicBezTo>
                  <a:cubicBezTo>
                    <a:pt x="41508" y="7295"/>
                    <a:pt x="42036" y="7123"/>
                    <a:pt x="42581" y="6995"/>
                  </a:cubicBezTo>
                  <a:cubicBezTo>
                    <a:pt x="42793" y="6933"/>
                    <a:pt x="43184" y="6818"/>
                    <a:pt x="43135" y="7182"/>
                  </a:cubicBezTo>
                  <a:cubicBezTo>
                    <a:pt x="43398" y="7641"/>
                    <a:pt x="42658" y="7686"/>
                    <a:pt x="42370" y="7758"/>
                  </a:cubicBezTo>
                  <a:cubicBezTo>
                    <a:pt x="41730" y="7902"/>
                    <a:pt x="41115" y="8129"/>
                    <a:pt x="40502" y="8355"/>
                  </a:cubicBezTo>
                  <a:cubicBezTo>
                    <a:pt x="39368" y="8682"/>
                    <a:pt x="38405" y="9377"/>
                    <a:pt x="37360" y="9894"/>
                  </a:cubicBezTo>
                  <a:cubicBezTo>
                    <a:pt x="36414" y="10459"/>
                    <a:pt x="35628" y="11266"/>
                    <a:pt x="34842" y="12033"/>
                  </a:cubicBezTo>
                  <a:cubicBezTo>
                    <a:pt x="34774" y="12280"/>
                    <a:pt x="34552" y="12461"/>
                    <a:pt x="34404" y="12667"/>
                  </a:cubicBezTo>
                  <a:cubicBezTo>
                    <a:pt x="34083" y="13043"/>
                    <a:pt x="33735" y="13399"/>
                    <a:pt x="33377" y="13743"/>
                  </a:cubicBezTo>
                  <a:cubicBezTo>
                    <a:pt x="33266" y="13835"/>
                    <a:pt x="33091" y="14051"/>
                    <a:pt x="32906" y="14257"/>
                  </a:cubicBezTo>
                  <a:cubicBezTo>
                    <a:pt x="32696" y="14619"/>
                    <a:pt x="32519" y="15002"/>
                    <a:pt x="32256" y="15333"/>
                  </a:cubicBezTo>
                  <a:cubicBezTo>
                    <a:pt x="31999" y="15685"/>
                    <a:pt x="31705" y="16006"/>
                    <a:pt x="31417" y="16333"/>
                  </a:cubicBezTo>
                  <a:cubicBezTo>
                    <a:pt x="31372" y="16384"/>
                    <a:pt x="31324" y="16446"/>
                    <a:pt x="31250" y="16452"/>
                  </a:cubicBezTo>
                  <a:lnTo>
                    <a:pt x="31228" y="16477"/>
                  </a:lnTo>
                  <a:cubicBezTo>
                    <a:pt x="31195" y="16510"/>
                    <a:pt x="31162" y="16545"/>
                    <a:pt x="31129" y="16580"/>
                  </a:cubicBezTo>
                  <a:cubicBezTo>
                    <a:pt x="29905" y="18380"/>
                    <a:pt x="28045" y="19639"/>
                    <a:pt x="26274" y="20861"/>
                  </a:cubicBezTo>
                  <a:cubicBezTo>
                    <a:pt x="26249" y="21114"/>
                    <a:pt x="25669" y="21258"/>
                    <a:pt x="25465" y="21402"/>
                  </a:cubicBezTo>
                  <a:cubicBezTo>
                    <a:pt x="24904" y="21692"/>
                    <a:pt x="24336" y="21968"/>
                    <a:pt x="23749" y="22210"/>
                  </a:cubicBezTo>
                  <a:cubicBezTo>
                    <a:pt x="23126" y="22467"/>
                    <a:pt x="22482" y="22675"/>
                    <a:pt x="21832" y="22860"/>
                  </a:cubicBezTo>
                  <a:cubicBezTo>
                    <a:pt x="21587" y="22893"/>
                    <a:pt x="21048" y="23187"/>
                    <a:pt x="20873" y="22996"/>
                  </a:cubicBezTo>
                  <a:cubicBezTo>
                    <a:pt x="20145" y="23152"/>
                    <a:pt x="19400" y="23224"/>
                    <a:pt x="18656" y="23210"/>
                  </a:cubicBezTo>
                  <a:cubicBezTo>
                    <a:pt x="18016" y="23190"/>
                    <a:pt x="17376" y="23076"/>
                    <a:pt x="16753" y="22920"/>
                  </a:cubicBezTo>
                  <a:cubicBezTo>
                    <a:pt x="16586" y="22869"/>
                    <a:pt x="16294" y="22821"/>
                    <a:pt x="16230" y="22646"/>
                  </a:cubicBezTo>
                  <a:cubicBezTo>
                    <a:pt x="15126" y="22313"/>
                    <a:pt x="14045" y="21824"/>
                    <a:pt x="13204" y="21021"/>
                  </a:cubicBezTo>
                  <a:cubicBezTo>
                    <a:pt x="13081" y="20883"/>
                    <a:pt x="12852" y="20762"/>
                    <a:pt x="12877" y="20552"/>
                  </a:cubicBezTo>
                  <a:cubicBezTo>
                    <a:pt x="12420" y="20087"/>
                    <a:pt x="12015" y="19579"/>
                    <a:pt x="11727" y="18991"/>
                  </a:cubicBezTo>
                  <a:cubicBezTo>
                    <a:pt x="11558" y="18709"/>
                    <a:pt x="11342" y="18439"/>
                    <a:pt x="11268" y="18112"/>
                  </a:cubicBezTo>
                  <a:cubicBezTo>
                    <a:pt x="10964" y="17954"/>
                    <a:pt x="10881" y="17129"/>
                    <a:pt x="10777" y="16798"/>
                  </a:cubicBezTo>
                  <a:cubicBezTo>
                    <a:pt x="10713" y="16534"/>
                    <a:pt x="10530" y="15629"/>
                    <a:pt x="10937" y="15604"/>
                  </a:cubicBezTo>
                  <a:cubicBezTo>
                    <a:pt x="11042" y="15448"/>
                    <a:pt x="11281" y="15306"/>
                    <a:pt x="11406" y="15518"/>
                  </a:cubicBezTo>
                  <a:cubicBezTo>
                    <a:pt x="11513" y="15594"/>
                    <a:pt x="11513" y="15749"/>
                    <a:pt x="11433" y="15845"/>
                  </a:cubicBezTo>
                  <a:cubicBezTo>
                    <a:pt x="11410" y="16078"/>
                    <a:pt x="11449" y="16318"/>
                    <a:pt x="11406" y="16547"/>
                  </a:cubicBezTo>
                  <a:cubicBezTo>
                    <a:pt x="11558" y="17077"/>
                    <a:pt x="11618" y="17635"/>
                    <a:pt x="11818" y="18149"/>
                  </a:cubicBezTo>
                  <a:cubicBezTo>
                    <a:pt x="12034" y="18703"/>
                    <a:pt x="12348" y="19201"/>
                    <a:pt x="12729" y="19655"/>
                  </a:cubicBezTo>
                  <a:cubicBezTo>
                    <a:pt x="12863" y="19665"/>
                    <a:pt x="12951" y="19791"/>
                    <a:pt x="13054" y="19865"/>
                  </a:cubicBezTo>
                  <a:cubicBezTo>
                    <a:pt x="13297" y="20067"/>
                    <a:pt x="13539" y="20272"/>
                    <a:pt x="13784" y="20474"/>
                  </a:cubicBezTo>
                  <a:cubicBezTo>
                    <a:pt x="14144" y="20811"/>
                    <a:pt x="14615" y="21066"/>
                    <a:pt x="14910" y="21461"/>
                  </a:cubicBezTo>
                  <a:cubicBezTo>
                    <a:pt x="15181" y="21443"/>
                    <a:pt x="15430" y="21729"/>
                    <a:pt x="15687" y="21799"/>
                  </a:cubicBezTo>
                  <a:cubicBezTo>
                    <a:pt x="16179" y="21968"/>
                    <a:pt x="16681" y="22097"/>
                    <a:pt x="17191" y="22190"/>
                  </a:cubicBezTo>
                  <a:cubicBezTo>
                    <a:pt x="17351" y="22237"/>
                    <a:pt x="17559" y="22208"/>
                    <a:pt x="17674" y="22346"/>
                  </a:cubicBezTo>
                  <a:cubicBezTo>
                    <a:pt x="19736" y="22704"/>
                    <a:pt x="21783" y="22077"/>
                    <a:pt x="23715" y="21449"/>
                  </a:cubicBezTo>
                  <a:cubicBezTo>
                    <a:pt x="24778" y="20951"/>
                    <a:pt x="25827" y="20439"/>
                    <a:pt x="26823" y="19816"/>
                  </a:cubicBezTo>
                  <a:cubicBezTo>
                    <a:pt x="26866" y="19709"/>
                    <a:pt x="26990" y="19668"/>
                    <a:pt x="27078" y="19602"/>
                  </a:cubicBezTo>
                  <a:cubicBezTo>
                    <a:pt x="27335" y="19433"/>
                    <a:pt x="27572" y="19233"/>
                    <a:pt x="27813" y="19038"/>
                  </a:cubicBezTo>
                  <a:cubicBezTo>
                    <a:pt x="28761" y="18244"/>
                    <a:pt x="29580" y="17310"/>
                    <a:pt x="30372" y="16364"/>
                  </a:cubicBezTo>
                  <a:cubicBezTo>
                    <a:pt x="30767" y="15897"/>
                    <a:pt x="31137" y="15409"/>
                    <a:pt x="31524" y="14936"/>
                  </a:cubicBezTo>
                  <a:cubicBezTo>
                    <a:pt x="31647" y="14817"/>
                    <a:pt x="31781" y="14553"/>
                    <a:pt x="31952" y="14512"/>
                  </a:cubicBezTo>
                  <a:close/>
                  <a:moveTo>
                    <a:pt x="10517" y="11391"/>
                  </a:moveTo>
                  <a:cubicBezTo>
                    <a:pt x="10659" y="11576"/>
                    <a:pt x="10956" y="11513"/>
                    <a:pt x="10939" y="11262"/>
                  </a:cubicBezTo>
                  <a:cubicBezTo>
                    <a:pt x="10770" y="10690"/>
                    <a:pt x="10517" y="10136"/>
                    <a:pt x="10266" y="9595"/>
                  </a:cubicBezTo>
                  <a:cubicBezTo>
                    <a:pt x="10104" y="9301"/>
                    <a:pt x="9538" y="8157"/>
                    <a:pt x="9133" y="8406"/>
                  </a:cubicBezTo>
                  <a:cubicBezTo>
                    <a:pt x="9022" y="8472"/>
                    <a:pt x="8966" y="8637"/>
                    <a:pt x="9055" y="8744"/>
                  </a:cubicBezTo>
                  <a:cubicBezTo>
                    <a:pt x="9005" y="8873"/>
                    <a:pt x="9123" y="9015"/>
                    <a:pt x="9195" y="9122"/>
                  </a:cubicBezTo>
                  <a:cubicBezTo>
                    <a:pt x="9441" y="9470"/>
                    <a:pt x="9694" y="9813"/>
                    <a:pt x="9900" y="10190"/>
                  </a:cubicBezTo>
                  <a:cubicBezTo>
                    <a:pt x="10139" y="10581"/>
                    <a:pt x="10137" y="11089"/>
                    <a:pt x="10517" y="113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64"/>
            <p:cNvSpPr/>
            <p:nvPr/>
          </p:nvSpPr>
          <p:spPr>
            <a:xfrm>
              <a:off x="6614102" y="3810179"/>
              <a:ext cx="746487" cy="328670"/>
            </a:xfrm>
            <a:custGeom>
              <a:avLst/>
              <a:gdLst/>
              <a:ahLst/>
              <a:cxnLst/>
              <a:rect l="l" t="t" r="r" b="b"/>
              <a:pathLst>
                <a:path w="41709" h="18364" extrusionOk="0">
                  <a:moveTo>
                    <a:pt x="8439" y="7545"/>
                  </a:moveTo>
                  <a:cubicBezTo>
                    <a:pt x="8525" y="7796"/>
                    <a:pt x="8266" y="8045"/>
                    <a:pt x="8067" y="7816"/>
                  </a:cubicBezTo>
                  <a:cubicBezTo>
                    <a:pt x="7787" y="7014"/>
                    <a:pt x="7431" y="6226"/>
                    <a:pt x="6929" y="5533"/>
                  </a:cubicBezTo>
                  <a:cubicBezTo>
                    <a:pt x="6801" y="5467"/>
                    <a:pt x="6756" y="5276"/>
                    <a:pt x="6867" y="5177"/>
                  </a:cubicBezTo>
                  <a:cubicBezTo>
                    <a:pt x="6705" y="5004"/>
                    <a:pt x="6727" y="4673"/>
                    <a:pt x="7024" y="4712"/>
                  </a:cubicBezTo>
                  <a:cubicBezTo>
                    <a:pt x="7316" y="4813"/>
                    <a:pt x="7544" y="5058"/>
                    <a:pt x="7704" y="5317"/>
                  </a:cubicBezTo>
                  <a:cubicBezTo>
                    <a:pt x="8077" y="6006"/>
                    <a:pt x="8262" y="6788"/>
                    <a:pt x="8439" y="7545"/>
                  </a:cubicBezTo>
                  <a:close/>
                  <a:moveTo>
                    <a:pt x="29540" y="12353"/>
                  </a:moveTo>
                  <a:cubicBezTo>
                    <a:pt x="29532" y="12373"/>
                    <a:pt x="29521" y="12394"/>
                    <a:pt x="29507" y="12412"/>
                  </a:cubicBezTo>
                  <a:cubicBezTo>
                    <a:pt x="29223" y="12756"/>
                    <a:pt x="28933" y="13095"/>
                    <a:pt x="28631" y="13424"/>
                  </a:cubicBezTo>
                  <a:cubicBezTo>
                    <a:pt x="28592" y="13466"/>
                    <a:pt x="28536" y="13488"/>
                    <a:pt x="28478" y="13484"/>
                  </a:cubicBezTo>
                  <a:cubicBezTo>
                    <a:pt x="28365" y="13624"/>
                    <a:pt x="28248" y="13760"/>
                    <a:pt x="28127" y="13893"/>
                  </a:cubicBezTo>
                  <a:cubicBezTo>
                    <a:pt x="27921" y="14328"/>
                    <a:pt x="27479" y="14626"/>
                    <a:pt x="27170" y="14992"/>
                  </a:cubicBezTo>
                  <a:cubicBezTo>
                    <a:pt x="26785" y="15342"/>
                    <a:pt x="26450" y="15807"/>
                    <a:pt x="25997" y="16058"/>
                  </a:cubicBezTo>
                  <a:cubicBezTo>
                    <a:pt x="25804" y="16228"/>
                    <a:pt x="25572" y="16348"/>
                    <a:pt x="25397" y="16539"/>
                  </a:cubicBezTo>
                  <a:cubicBezTo>
                    <a:pt x="25294" y="16654"/>
                    <a:pt x="25150" y="16823"/>
                    <a:pt x="24985" y="16712"/>
                  </a:cubicBezTo>
                  <a:cubicBezTo>
                    <a:pt x="24695" y="16453"/>
                    <a:pt x="25191" y="16177"/>
                    <a:pt x="25339" y="15982"/>
                  </a:cubicBezTo>
                  <a:cubicBezTo>
                    <a:pt x="25103" y="15648"/>
                    <a:pt x="26028" y="15344"/>
                    <a:pt x="26224" y="15115"/>
                  </a:cubicBezTo>
                  <a:cubicBezTo>
                    <a:pt x="26030" y="14735"/>
                    <a:pt x="26682" y="14377"/>
                    <a:pt x="26892" y="14112"/>
                  </a:cubicBezTo>
                  <a:cubicBezTo>
                    <a:pt x="27312" y="13714"/>
                    <a:pt x="27728" y="13313"/>
                    <a:pt x="28123" y="12890"/>
                  </a:cubicBezTo>
                  <a:cubicBezTo>
                    <a:pt x="28964" y="12062"/>
                    <a:pt x="29408" y="10779"/>
                    <a:pt x="30441" y="10164"/>
                  </a:cubicBezTo>
                  <a:cubicBezTo>
                    <a:pt x="30581" y="9540"/>
                    <a:pt x="32087" y="8069"/>
                    <a:pt x="33187" y="7203"/>
                  </a:cubicBezTo>
                  <a:cubicBezTo>
                    <a:pt x="33190" y="7140"/>
                    <a:pt x="33218" y="7080"/>
                    <a:pt x="33268" y="7039"/>
                  </a:cubicBezTo>
                  <a:cubicBezTo>
                    <a:pt x="33587" y="6767"/>
                    <a:pt x="33942" y="6543"/>
                    <a:pt x="34268" y="6278"/>
                  </a:cubicBezTo>
                  <a:cubicBezTo>
                    <a:pt x="34502" y="6115"/>
                    <a:pt x="35245" y="5498"/>
                    <a:pt x="35730" y="5300"/>
                  </a:cubicBezTo>
                  <a:cubicBezTo>
                    <a:pt x="36131" y="5035"/>
                    <a:pt x="36763" y="4766"/>
                    <a:pt x="36967" y="4617"/>
                  </a:cubicBezTo>
                  <a:cubicBezTo>
                    <a:pt x="37759" y="4163"/>
                    <a:pt x="38619" y="3844"/>
                    <a:pt x="39495" y="3595"/>
                  </a:cubicBezTo>
                  <a:cubicBezTo>
                    <a:pt x="39546" y="3581"/>
                    <a:pt x="39598" y="3566"/>
                    <a:pt x="39649" y="3552"/>
                  </a:cubicBezTo>
                  <a:cubicBezTo>
                    <a:pt x="40149" y="3208"/>
                    <a:pt x="40807" y="3461"/>
                    <a:pt x="41359" y="3309"/>
                  </a:cubicBezTo>
                  <a:cubicBezTo>
                    <a:pt x="41589" y="3258"/>
                    <a:pt x="41709" y="3599"/>
                    <a:pt x="41493" y="3698"/>
                  </a:cubicBezTo>
                  <a:cubicBezTo>
                    <a:pt x="41365" y="3747"/>
                    <a:pt x="41225" y="3774"/>
                    <a:pt x="41091" y="3811"/>
                  </a:cubicBezTo>
                  <a:cubicBezTo>
                    <a:pt x="41011" y="3893"/>
                    <a:pt x="40900" y="3938"/>
                    <a:pt x="40793" y="3984"/>
                  </a:cubicBezTo>
                  <a:lnTo>
                    <a:pt x="40738" y="4006"/>
                  </a:lnTo>
                  <a:cubicBezTo>
                    <a:pt x="40717" y="4212"/>
                    <a:pt x="40404" y="4266"/>
                    <a:pt x="40250" y="4194"/>
                  </a:cubicBezTo>
                  <a:cubicBezTo>
                    <a:pt x="39997" y="4270"/>
                    <a:pt x="39746" y="4340"/>
                    <a:pt x="39495" y="4410"/>
                  </a:cubicBezTo>
                  <a:cubicBezTo>
                    <a:pt x="38964" y="4556"/>
                    <a:pt x="38442" y="4704"/>
                    <a:pt x="37931" y="4912"/>
                  </a:cubicBezTo>
                  <a:cubicBezTo>
                    <a:pt x="36572" y="5788"/>
                    <a:pt x="34928" y="6331"/>
                    <a:pt x="33761" y="7483"/>
                  </a:cubicBezTo>
                  <a:cubicBezTo>
                    <a:pt x="33076" y="8220"/>
                    <a:pt x="32414" y="8975"/>
                    <a:pt x="31772" y="9750"/>
                  </a:cubicBezTo>
                  <a:cubicBezTo>
                    <a:pt x="31538" y="9931"/>
                    <a:pt x="31122" y="10847"/>
                    <a:pt x="30822" y="10594"/>
                  </a:cubicBezTo>
                  <a:cubicBezTo>
                    <a:pt x="30636" y="10783"/>
                    <a:pt x="30009" y="11764"/>
                    <a:pt x="29538" y="12351"/>
                  </a:cubicBezTo>
                  <a:close/>
                  <a:moveTo>
                    <a:pt x="12016" y="17856"/>
                  </a:moveTo>
                  <a:cubicBezTo>
                    <a:pt x="12144" y="18065"/>
                    <a:pt x="12027" y="18364"/>
                    <a:pt x="11759" y="18236"/>
                  </a:cubicBezTo>
                  <a:cubicBezTo>
                    <a:pt x="11702" y="18201"/>
                    <a:pt x="11673" y="18140"/>
                    <a:pt x="11640" y="18084"/>
                  </a:cubicBezTo>
                  <a:cubicBezTo>
                    <a:pt x="11636" y="18078"/>
                    <a:pt x="11632" y="18072"/>
                    <a:pt x="11628" y="18063"/>
                  </a:cubicBezTo>
                  <a:cubicBezTo>
                    <a:pt x="11539" y="18039"/>
                    <a:pt x="11496" y="17952"/>
                    <a:pt x="11475" y="17868"/>
                  </a:cubicBezTo>
                  <a:cubicBezTo>
                    <a:pt x="11220" y="17915"/>
                    <a:pt x="11062" y="17380"/>
                    <a:pt x="10903" y="17212"/>
                  </a:cubicBezTo>
                  <a:cubicBezTo>
                    <a:pt x="10262" y="16708"/>
                    <a:pt x="9735" y="16074"/>
                    <a:pt x="9354" y="15352"/>
                  </a:cubicBezTo>
                  <a:cubicBezTo>
                    <a:pt x="8939" y="14655"/>
                    <a:pt x="8778" y="13867"/>
                    <a:pt x="8575" y="13095"/>
                  </a:cubicBezTo>
                  <a:cubicBezTo>
                    <a:pt x="8523" y="12768"/>
                    <a:pt x="8270" y="12305"/>
                    <a:pt x="8554" y="12036"/>
                  </a:cubicBezTo>
                  <a:cubicBezTo>
                    <a:pt x="8671" y="11943"/>
                    <a:pt x="8842" y="11853"/>
                    <a:pt x="8976" y="11964"/>
                  </a:cubicBezTo>
                  <a:cubicBezTo>
                    <a:pt x="9157" y="11974"/>
                    <a:pt x="9249" y="12237"/>
                    <a:pt x="9110" y="12355"/>
                  </a:cubicBezTo>
                  <a:cubicBezTo>
                    <a:pt x="9040" y="13478"/>
                    <a:pt x="9550" y="14603"/>
                    <a:pt x="10216" y="15490"/>
                  </a:cubicBezTo>
                  <a:cubicBezTo>
                    <a:pt x="10461" y="15833"/>
                    <a:pt x="10722" y="16163"/>
                    <a:pt x="11029" y="16455"/>
                  </a:cubicBezTo>
                  <a:cubicBezTo>
                    <a:pt x="11247" y="16669"/>
                    <a:pt x="11486" y="16874"/>
                    <a:pt x="11609" y="17162"/>
                  </a:cubicBezTo>
                  <a:cubicBezTo>
                    <a:pt x="11909" y="17191"/>
                    <a:pt x="11901" y="17638"/>
                    <a:pt x="12016" y="17856"/>
                  </a:cubicBezTo>
                  <a:close/>
                  <a:moveTo>
                    <a:pt x="3989" y="2025"/>
                  </a:moveTo>
                  <a:cubicBezTo>
                    <a:pt x="4041" y="2161"/>
                    <a:pt x="3936" y="2319"/>
                    <a:pt x="3788" y="2311"/>
                  </a:cubicBezTo>
                  <a:cubicBezTo>
                    <a:pt x="3613" y="2295"/>
                    <a:pt x="3497" y="2134"/>
                    <a:pt x="3368" y="2031"/>
                  </a:cubicBezTo>
                  <a:cubicBezTo>
                    <a:pt x="2483" y="1569"/>
                    <a:pt x="1555" y="1172"/>
                    <a:pt x="741" y="587"/>
                  </a:cubicBezTo>
                  <a:cubicBezTo>
                    <a:pt x="523" y="503"/>
                    <a:pt x="0" y="472"/>
                    <a:pt x="144" y="126"/>
                  </a:cubicBezTo>
                  <a:cubicBezTo>
                    <a:pt x="214" y="1"/>
                    <a:pt x="364" y="7"/>
                    <a:pt x="477" y="65"/>
                  </a:cubicBezTo>
                  <a:cubicBezTo>
                    <a:pt x="656" y="129"/>
                    <a:pt x="837" y="180"/>
                    <a:pt x="1021" y="221"/>
                  </a:cubicBezTo>
                  <a:cubicBezTo>
                    <a:pt x="1518" y="314"/>
                    <a:pt x="2123" y="373"/>
                    <a:pt x="2454" y="797"/>
                  </a:cubicBezTo>
                  <a:cubicBezTo>
                    <a:pt x="2870" y="1052"/>
                    <a:pt x="3257" y="1365"/>
                    <a:pt x="3611" y="1694"/>
                  </a:cubicBezTo>
                  <a:cubicBezTo>
                    <a:pt x="3759" y="1780"/>
                    <a:pt x="3923" y="1852"/>
                    <a:pt x="3989" y="202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64"/>
            <p:cNvSpPr/>
            <p:nvPr/>
          </p:nvSpPr>
          <p:spPr>
            <a:xfrm>
              <a:off x="6672018" y="3829293"/>
              <a:ext cx="79877" cy="89631"/>
            </a:xfrm>
            <a:custGeom>
              <a:avLst/>
              <a:gdLst/>
              <a:ahLst/>
              <a:cxnLst/>
              <a:rect l="l" t="t" r="r" b="b"/>
              <a:pathLst>
                <a:path w="4463" h="5008" extrusionOk="0">
                  <a:moveTo>
                    <a:pt x="4308" y="2677"/>
                  </a:moveTo>
                  <a:cubicBezTo>
                    <a:pt x="4462" y="2914"/>
                    <a:pt x="4427" y="3138"/>
                    <a:pt x="4185" y="3292"/>
                  </a:cubicBezTo>
                  <a:cubicBezTo>
                    <a:pt x="3964" y="3488"/>
                    <a:pt x="3744" y="3681"/>
                    <a:pt x="3518" y="3868"/>
                  </a:cubicBezTo>
                  <a:cubicBezTo>
                    <a:pt x="3205" y="4035"/>
                    <a:pt x="2670" y="5008"/>
                    <a:pt x="2341" y="4508"/>
                  </a:cubicBezTo>
                  <a:cubicBezTo>
                    <a:pt x="1878" y="3650"/>
                    <a:pt x="1068" y="3132"/>
                    <a:pt x="410" y="2451"/>
                  </a:cubicBezTo>
                  <a:cubicBezTo>
                    <a:pt x="243" y="2570"/>
                    <a:pt x="0" y="2416"/>
                    <a:pt x="70" y="2214"/>
                  </a:cubicBezTo>
                  <a:cubicBezTo>
                    <a:pt x="296" y="1867"/>
                    <a:pt x="615" y="1576"/>
                    <a:pt x="852" y="1231"/>
                  </a:cubicBezTo>
                  <a:cubicBezTo>
                    <a:pt x="1158" y="922"/>
                    <a:pt x="1241" y="1"/>
                    <a:pt x="1829" y="280"/>
                  </a:cubicBezTo>
                  <a:cubicBezTo>
                    <a:pt x="2210" y="437"/>
                    <a:pt x="2520" y="706"/>
                    <a:pt x="2823" y="976"/>
                  </a:cubicBezTo>
                  <a:cubicBezTo>
                    <a:pt x="3444" y="1428"/>
                    <a:pt x="3952" y="2000"/>
                    <a:pt x="4308" y="26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64"/>
            <p:cNvSpPr/>
            <p:nvPr/>
          </p:nvSpPr>
          <p:spPr>
            <a:xfrm>
              <a:off x="6672089" y="3839746"/>
              <a:ext cx="70445" cy="73254"/>
            </a:xfrm>
            <a:custGeom>
              <a:avLst/>
              <a:gdLst/>
              <a:ahLst/>
              <a:cxnLst/>
              <a:rect l="l" t="t" r="r" b="b"/>
              <a:pathLst>
                <a:path w="3936" h="4093" extrusionOk="0">
                  <a:moveTo>
                    <a:pt x="3800" y="3095"/>
                  </a:moveTo>
                  <a:cubicBezTo>
                    <a:pt x="3936" y="3369"/>
                    <a:pt x="3570" y="3445"/>
                    <a:pt x="3421" y="3589"/>
                  </a:cubicBezTo>
                  <a:cubicBezTo>
                    <a:pt x="3197" y="3770"/>
                    <a:pt x="2998" y="4052"/>
                    <a:pt x="2695" y="4093"/>
                  </a:cubicBezTo>
                  <a:cubicBezTo>
                    <a:pt x="2494" y="4080"/>
                    <a:pt x="2372" y="3887"/>
                    <a:pt x="2236" y="3759"/>
                  </a:cubicBezTo>
                  <a:cubicBezTo>
                    <a:pt x="1961" y="3463"/>
                    <a:pt x="1683" y="3171"/>
                    <a:pt x="1381" y="2902"/>
                  </a:cubicBezTo>
                  <a:cubicBezTo>
                    <a:pt x="1054" y="2618"/>
                    <a:pt x="702" y="2291"/>
                    <a:pt x="395" y="2005"/>
                  </a:cubicBezTo>
                  <a:cubicBezTo>
                    <a:pt x="81" y="1789"/>
                    <a:pt x="0" y="1571"/>
                    <a:pt x="187" y="1223"/>
                  </a:cubicBezTo>
                  <a:cubicBezTo>
                    <a:pt x="366" y="853"/>
                    <a:pt x="638" y="532"/>
                    <a:pt x="891" y="213"/>
                  </a:cubicBezTo>
                  <a:cubicBezTo>
                    <a:pt x="1054" y="1"/>
                    <a:pt x="1383" y="254"/>
                    <a:pt x="1220" y="466"/>
                  </a:cubicBezTo>
                  <a:cubicBezTo>
                    <a:pt x="1558" y="925"/>
                    <a:pt x="1895" y="1387"/>
                    <a:pt x="2298" y="1791"/>
                  </a:cubicBezTo>
                  <a:cubicBezTo>
                    <a:pt x="2759" y="2270"/>
                    <a:pt x="3323" y="2644"/>
                    <a:pt x="3800" y="30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64"/>
            <p:cNvSpPr/>
            <p:nvPr/>
          </p:nvSpPr>
          <p:spPr>
            <a:xfrm>
              <a:off x="5835256" y="4073075"/>
              <a:ext cx="627558" cy="443876"/>
            </a:xfrm>
            <a:custGeom>
              <a:avLst/>
              <a:gdLst/>
              <a:ahLst/>
              <a:cxnLst/>
              <a:rect l="l" t="t" r="r" b="b"/>
              <a:pathLst>
                <a:path w="35064" h="24801" extrusionOk="0">
                  <a:moveTo>
                    <a:pt x="34936" y="13790"/>
                  </a:moveTo>
                  <a:cubicBezTo>
                    <a:pt x="34928" y="14119"/>
                    <a:pt x="35033" y="14508"/>
                    <a:pt x="34936" y="14831"/>
                  </a:cubicBezTo>
                  <a:cubicBezTo>
                    <a:pt x="35064" y="15716"/>
                    <a:pt x="34908" y="16642"/>
                    <a:pt x="34375" y="17378"/>
                  </a:cubicBezTo>
                  <a:cubicBezTo>
                    <a:pt x="33930" y="17927"/>
                    <a:pt x="33293" y="18283"/>
                    <a:pt x="32735" y="18707"/>
                  </a:cubicBezTo>
                  <a:cubicBezTo>
                    <a:pt x="32112" y="19275"/>
                    <a:pt x="31694" y="20052"/>
                    <a:pt x="30923" y="20456"/>
                  </a:cubicBezTo>
                  <a:cubicBezTo>
                    <a:pt x="30731" y="20565"/>
                    <a:pt x="30522" y="20733"/>
                    <a:pt x="30293" y="20713"/>
                  </a:cubicBezTo>
                  <a:cubicBezTo>
                    <a:pt x="29843" y="21093"/>
                    <a:pt x="29353" y="21429"/>
                    <a:pt x="28835" y="21711"/>
                  </a:cubicBezTo>
                  <a:cubicBezTo>
                    <a:pt x="28057" y="22287"/>
                    <a:pt x="27156" y="22634"/>
                    <a:pt x="26308" y="23087"/>
                  </a:cubicBezTo>
                  <a:cubicBezTo>
                    <a:pt x="24311" y="24231"/>
                    <a:pt x="22622" y="24800"/>
                    <a:pt x="20297" y="24691"/>
                  </a:cubicBezTo>
                  <a:cubicBezTo>
                    <a:pt x="18012" y="24545"/>
                    <a:pt x="15740" y="24224"/>
                    <a:pt x="13451" y="24165"/>
                  </a:cubicBezTo>
                  <a:cubicBezTo>
                    <a:pt x="12438" y="24093"/>
                    <a:pt x="11467" y="23757"/>
                    <a:pt x="10492" y="23498"/>
                  </a:cubicBezTo>
                  <a:cubicBezTo>
                    <a:pt x="9840" y="23319"/>
                    <a:pt x="9180" y="23173"/>
                    <a:pt x="8559" y="22896"/>
                  </a:cubicBezTo>
                  <a:cubicBezTo>
                    <a:pt x="7046" y="22276"/>
                    <a:pt x="5724" y="21285"/>
                    <a:pt x="4471" y="20252"/>
                  </a:cubicBezTo>
                  <a:cubicBezTo>
                    <a:pt x="4376" y="20174"/>
                    <a:pt x="4327" y="20054"/>
                    <a:pt x="4341" y="19931"/>
                  </a:cubicBezTo>
                  <a:cubicBezTo>
                    <a:pt x="3710" y="19371"/>
                    <a:pt x="3127" y="18760"/>
                    <a:pt x="2697" y="18024"/>
                  </a:cubicBezTo>
                  <a:cubicBezTo>
                    <a:pt x="2140" y="17181"/>
                    <a:pt x="1523" y="16368"/>
                    <a:pt x="1122" y="15432"/>
                  </a:cubicBezTo>
                  <a:cubicBezTo>
                    <a:pt x="918" y="14992"/>
                    <a:pt x="747" y="14533"/>
                    <a:pt x="560" y="14086"/>
                  </a:cubicBezTo>
                  <a:cubicBezTo>
                    <a:pt x="509" y="13986"/>
                    <a:pt x="457" y="13887"/>
                    <a:pt x="406" y="13786"/>
                  </a:cubicBezTo>
                  <a:cubicBezTo>
                    <a:pt x="342" y="13696"/>
                    <a:pt x="303" y="13589"/>
                    <a:pt x="288" y="13478"/>
                  </a:cubicBezTo>
                  <a:cubicBezTo>
                    <a:pt x="268" y="13436"/>
                    <a:pt x="247" y="13393"/>
                    <a:pt x="225" y="13352"/>
                  </a:cubicBezTo>
                  <a:cubicBezTo>
                    <a:pt x="0" y="12912"/>
                    <a:pt x="661" y="12560"/>
                    <a:pt x="897" y="12998"/>
                  </a:cubicBezTo>
                  <a:cubicBezTo>
                    <a:pt x="908" y="13017"/>
                    <a:pt x="918" y="13037"/>
                    <a:pt x="928" y="13058"/>
                  </a:cubicBezTo>
                  <a:lnTo>
                    <a:pt x="928" y="13058"/>
                  </a:lnTo>
                  <a:cubicBezTo>
                    <a:pt x="941" y="13060"/>
                    <a:pt x="953" y="13064"/>
                    <a:pt x="965" y="13068"/>
                  </a:cubicBezTo>
                  <a:cubicBezTo>
                    <a:pt x="1457" y="13177"/>
                    <a:pt x="1912" y="13237"/>
                    <a:pt x="2399" y="13241"/>
                  </a:cubicBezTo>
                  <a:cubicBezTo>
                    <a:pt x="3403" y="13268"/>
                    <a:pt x="3380" y="12817"/>
                    <a:pt x="4041" y="12690"/>
                  </a:cubicBezTo>
                  <a:cubicBezTo>
                    <a:pt x="4197" y="12690"/>
                    <a:pt x="4347" y="12766"/>
                    <a:pt x="4498" y="12807"/>
                  </a:cubicBezTo>
                  <a:cubicBezTo>
                    <a:pt x="4691" y="12856"/>
                    <a:pt x="4893" y="12819"/>
                    <a:pt x="5090" y="12805"/>
                  </a:cubicBezTo>
                  <a:cubicBezTo>
                    <a:pt x="5757" y="12770"/>
                    <a:pt x="6423" y="12834"/>
                    <a:pt x="7069" y="12996"/>
                  </a:cubicBezTo>
                  <a:cubicBezTo>
                    <a:pt x="7604" y="13140"/>
                    <a:pt x="8137" y="13290"/>
                    <a:pt x="8639" y="13510"/>
                  </a:cubicBezTo>
                  <a:cubicBezTo>
                    <a:pt x="8698" y="13510"/>
                    <a:pt x="8756" y="13525"/>
                    <a:pt x="8807" y="13550"/>
                  </a:cubicBezTo>
                  <a:cubicBezTo>
                    <a:pt x="9032" y="13648"/>
                    <a:pt x="9256" y="13745"/>
                    <a:pt x="9476" y="13850"/>
                  </a:cubicBezTo>
                  <a:cubicBezTo>
                    <a:pt x="10684" y="14531"/>
                    <a:pt x="11760" y="15407"/>
                    <a:pt x="12833" y="16267"/>
                  </a:cubicBezTo>
                  <a:cubicBezTo>
                    <a:pt x="13385" y="16738"/>
                    <a:pt x="13957" y="17183"/>
                    <a:pt x="14510" y="17648"/>
                  </a:cubicBezTo>
                  <a:cubicBezTo>
                    <a:pt x="14607" y="17726"/>
                    <a:pt x="14687" y="17833"/>
                    <a:pt x="14695" y="17958"/>
                  </a:cubicBezTo>
                  <a:cubicBezTo>
                    <a:pt x="15808" y="18797"/>
                    <a:pt x="16913" y="19639"/>
                    <a:pt x="18199" y="20186"/>
                  </a:cubicBezTo>
                  <a:cubicBezTo>
                    <a:pt x="18888" y="20493"/>
                    <a:pt x="19589" y="20777"/>
                    <a:pt x="20305" y="21019"/>
                  </a:cubicBezTo>
                  <a:cubicBezTo>
                    <a:pt x="20649" y="21196"/>
                    <a:pt x="21523" y="21235"/>
                    <a:pt x="21626" y="21602"/>
                  </a:cubicBezTo>
                  <a:cubicBezTo>
                    <a:pt x="22963" y="21737"/>
                    <a:pt x="24313" y="21692"/>
                    <a:pt x="25638" y="21466"/>
                  </a:cubicBezTo>
                  <a:cubicBezTo>
                    <a:pt x="25924" y="21295"/>
                    <a:pt x="26298" y="21313"/>
                    <a:pt x="26617" y="21211"/>
                  </a:cubicBezTo>
                  <a:cubicBezTo>
                    <a:pt x="27014" y="21102"/>
                    <a:pt x="27434" y="21089"/>
                    <a:pt x="27814" y="20929"/>
                  </a:cubicBezTo>
                  <a:cubicBezTo>
                    <a:pt x="28526" y="20587"/>
                    <a:pt x="29172" y="20096"/>
                    <a:pt x="29808" y="19622"/>
                  </a:cubicBezTo>
                  <a:cubicBezTo>
                    <a:pt x="29837" y="19585"/>
                    <a:pt x="29871" y="19553"/>
                    <a:pt x="29911" y="19524"/>
                  </a:cubicBezTo>
                  <a:cubicBezTo>
                    <a:pt x="30133" y="19217"/>
                    <a:pt x="30320" y="18884"/>
                    <a:pt x="30466" y="18534"/>
                  </a:cubicBezTo>
                  <a:cubicBezTo>
                    <a:pt x="30643" y="18034"/>
                    <a:pt x="30762" y="17514"/>
                    <a:pt x="30826" y="16987"/>
                  </a:cubicBezTo>
                  <a:lnTo>
                    <a:pt x="30828" y="16983"/>
                  </a:lnTo>
                  <a:cubicBezTo>
                    <a:pt x="31038" y="16814"/>
                    <a:pt x="31114" y="16541"/>
                    <a:pt x="31128" y="16282"/>
                  </a:cubicBezTo>
                  <a:cubicBezTo>
                    <a:pt x="31137" y="16092"/>
                    <a:pt x="31141" y="15905"/>
                    <a:pt x="31139" y="15716"/>
                  </a:cubicBezTo>
                  <a:cubicBezTo>
                    <a:pt x="31135" y="15362"/>
                    <a:pt x="31137" y="15002"/>
                    <a:pt x="31067" y="14654"/>
                  </a:cubicBezTo>
                  <a:cubicBezTo>
                    <a:pt x="31038" y="14514"/>
                    <a:pt x="30974" y="14393"/>
                    <a:pt x="30857" y="14307"/>
                  </a:cubicBezTo>
                  <a:cubicBezTo>
                    <a:pt x="30840" y="14294"/>
                    <a:pt x="30824" y="14282"/>
                    <a:pt x="30805" y="14272"/>
                  </a:cubicBezTo>
                  <a:cubicBezTo>
                    <a:pt x="30771" y="14179"/>
                    <a:pt x="30738" y="14088"/>
                    <a:pt x="30703" y="13996"/>
                  </a:cubicBezTo>
                  <a:cubicBezTo>
                    <a:pt x="30694" y="13977"/>
                    <a:pt x="30688" y="13957"/>
                    <a:pt x="30680" y="13936"/>
                  </a:cubicBezTo>
                  <a:cubicBezTo>
                    <a:pt x="30645" y="13766"/>
                    <a:pt x="30606" y="13595"/>
                    <a:pt x="30563" y="13426"/>
                  </a:cubicBezTo>
                  <a:cubicBezTo>
                    <a:pt x="29773" y="10861"/>
                    <a:pt x="27351" y="9474"/>
                    <a:pt x="24994" y="8555"/>
                  </a:cubicBezTo>
                  <a:cubicBezTo>
                    <a:pt x="23910" y="8129"/>
                    <a:pt x="22741" y="8143"/>
                    <a:pt x="21587" y="8160"/>
                  </a:cubicBezTo>
                  <a:cubicBezTo>
                    <a:pt x="21241" y="8164"/>
                    <a:pt x="20896" y="8170"/>
                    <a:pt x="20554" y="8162"/>
                  </a:cubicBezTo>
                  <a:cubicBezTo>
                    <a:pt x="18968" y="8207"/>
                    <a:pt x="17384" y="8042"/>
                    <a:pt x="15833" y="7709"/>
                  </a:cubicBezTo>
                  <a:cubicBezTo>
                    <a:pt x="15306" y="7845"/>
                    <a:pt x="14029" y="7168"/>
                    <a:pt x="13560" y="6880"/>
                  </a:cubicBezTo>
                  <a:cubicBezTo>
                    <a:pt x="13000" y="6520"/>
                    <a:pt x="12389" y="6236"/>
                    <a:pt x="11871" y="5814"/>
                  </a:cubicBezTo>
                  <a:cubicBezTo>
                    <a:pt x="11529" y="5522"/>
                    <a:pt x="11198" y="5220"/>
                    <a:pt x="10842" y="4944"/>
                  </a:cubicBezTo>
                  <a:cubicBezTo>
                    <a:pt x="10778" y="4909"/>
                    <a:pt x="10727" y="4860"/>
                    <a:pt x="10688" y="4798"/>
                  </a:cubicBezTo>
                  <a:cubicBezTo>
                    <a:pt x="10276" y="4740"/>
                    <a:pt x="10171" y="3977"/>
                    <a:pt x="10655" y="3918"/>
                  </a:cubicBezTo>
                  <a:cubicBezTo>
                    <a:pt x="10906" y="3901"/>
                    <a:pt x="11153" y="3932"/>
                    <a:pt x="11404" y="3965"/>
                  </a:cubicBezTo>
                  <a:cubicBezTo>
                    <a:pt x="12490" y="4080"/>
                    <a:pt x="13584" y="3965"/>
                    <a:pt x="14658" y="4201"/>
                  </a:cubicBezTo>
                  <a:cubicBezTo>
                    <a:pt x="15489" y="4331"/>
                    <a:pt x="16333" y="4331"/>
                    <a:pt x="17174" y="4319"/>
                  </a:cubicBezTo>
                  <a:cubicBezTo>
                    <a:pt x="17876" y="4278"/>
                    <a:pt x="18602" y="4391"/>
                    <a:pt x="19287" y="4210"/>
                  </a:cubicBezTo>
                  <a:cubicBezTo>
                    <a:pt x="19686" y="4059"/>
                    <a:pt x="19976" y="3899"/>
                    <a:pt x="20320" y="3685"/>
                  </a:cubicBezTo>
                  <a:cubicBezTo>
                    <a:pt x="20318" y="3681"/>
                    <a:pt x="20318" y="3677"/>
                    <a:pt x="20318" y="3671"/>
                  </a:cubicBezTo>
                  <a:cubicBezTo>
                    <a:pt x="20287" y="3385"/>
                    <a:pt x="20571" y="3208"/>
                    <a:pt x="20700" y="2982"/>
                  </a:cubicBezTo>
                  <a:cubicBezTo>
                    <a:pt x="21221" y="2189"/>
                    <a:pt x="21638" y="1305"/>
                    <a:pt x="21735" y="352"/>
                  </a:cubicBezTo>
                  <a:cubicBezTo>
                    <a:pt x="21766" y="145"/>
                    <a:pt x="21955" y="1"/>
                    <a:pt x="22163" y="27"/>
                  </a:cubicBezTo>
                  <a:cubicBezTo>
                    <a:pt x="22206" y="31"/>
                    <a:pt x="22247" y="44"/>
                    <a:pt x="22286" y="62"/>
                  </a:cubicBezTo>
                  <a:cubicBezTo>
                    <a:pt x="22321" y="58"/>
                    <a:pt x="22358" y="60"/>
                    <a:pt x="22393" y="66"/>
                  </a:cubicBezTo>
                  <a:cubicBezTo>
                    <a:pt x="24615" y="673"/>
                    <a:pt x="26615" y="1887"/>
                    <a:pt x="28419" y="3298"/>
                  </a:cubicBezTo>
                  <a:cubicBezTo>
                    <a:pt x="29791" y="4331"/>
                    <a:pt x="31126" y="5448"/>
                    <a:pt x="32122" y="6864"/>
                  </a:cubicBezTo>
                  <a:cubicBezTo>
                    <a:pt x="32239" y="7030"/>
                    <a:pt x="32353" y="7199"/>
                    <a:pt x="32462" y="7372"/>
                  </a:cubicBezTo>
                  <a:cubicBezTo>
                    <a:pt x="32462" y="7374"/>
                    <a:pt x="32464" y="7374"/>
                    <a:pt x="32464" y="7376"/>
                  </a:cubicBezTo>
                  <a:cubicBezTo>
                    <a:pt x="33134" y="8351"/>
                    <a:pt x="33741" y="9375"/>
                    <a:pt x="34233" y="10453"/>
                  </a:cubicBezTo>
                  <a:cubicBezTo>
                    <a:pt x="34661" y="11511"/>
                    <a:pt x="34866" y="12659"/>
                    <a:pt x="34936" y="137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64"/>
            <p:cNvSpPr/>
            <p:nvPr/>
          </p:nvSpPr>
          <p:spPr>
            <a:xfrm>
              <a:off x="5838603" y="4071196"/>
              <a:ext cx="623674" cy="444395"/>
            </a:xfrm>
            <a:custGeom>
              <a:avLst/>
              <a:gdLst/>
              <a:ahLst/>
              <a:cxnLst/>
              <a:rect l="l" t="t" r="r" b="b"/>
              <a:pathLst>
                <a:path w="34847" h="24830" extrusionOk="0">
                  <a:moveTo>
                    <a:pt x="26440" y="2247"/>
                  </a:moveTo>
                  <a:cubicBezTo>
                    <a:pt x="26755" y="2449"/>
                    <a:pt x="26586" y="2774"/>
                    <a:pt x="26241" y="2770"/>
                  </a:cubicBezTo>
                  <a:cubicBezTo>
                    <a:pt x="25829" y="2856"/>
                    <a:pt x="25440" y="3025"/>
                    <a:pt x="25095" y="3261"/>
                  </a:cubicBezTo>
                  <a:cubicBezTo>
                    <a:pt x="24889" y="3409"/>
                    <a:pt x="24714" y="3564"/>
                    <a:pt x="24541" y="3710"/>
                  </a:cubicBezTo>
                  <a:cubicBezTo>
                    <a:pt x="24648" y="3807"/>
                    <a:pt x="24749" y="3911"/>
                    <a:pt x="24844" y="4020"/>
                  </a:cubicBezTo>
                  <a:cubicBezTo>
                    <a:pt x="25064" y="4208"/>
                    <a:pt x="27664" y="7448"/>
                    <a:pt x="26469" y="7067"/>
                  </a:cubicBezTo>
                  <a:cubicBezTo>
                    <a:pt x="25909" y="6370"/>
                    <a:pt x="25486" y="5557"/>
                    <a:pt x="24885" y="4885"/>
                  </a:cubicBezTo>
                  <a:cubicBezTo>
                    <a:pt x="24628" y="4597"/>
                    <a:pt x="24354" y="4325"/>
                    <a:pt x="24064" y="4072"/>
                  </a:cubicBezTo>
                  <a:cubicBezTo>
                    <a:pt x="23867" y="4197"/>
                    <a:pt x="23651" y="4290"/>
                    <a:pt x="23424" y="4343"/>
                  </a:cubicBezTo>
                  <a:cubicBezTo>
                    <a:pt x="22830" y="4621"/>
                    <a:pt x="22494" y="5168"/>
                    <a:pt x="22073" y="5637"/>
                  </a:cubicBezTo>
                  <a:cubicBezTo>
                    <a:pt x="21822" y="5944"/>
                    <a:pt x="21408" y="5819"/>
                    <a:pt x="21065" y="5821"/>
                  </a:cubicBezTo>
                  <a:cubicBezTo>
                    <a:pt x="20201" y="5779"/>
                    <a:pt x="19326" y="5800"/>
                    <a:pt x="18475" y="5965"/>
                  </a:cubicBezTo>
                  <a:cubicBezTo>
                    <a:pt x="17508" y="6183"/>
                    <a:pt x="16559" y="6477"/>
                    <a:pt x="15638" y="6841"/>
                  </a:cubicBezTo>
                  <a:cubicBezTo>
                    <a:pt x="15041" y="7055"/>
                    <a:pt x="14455" y="7415"/>
                    <a:pt x="13817" y="7470"/>
                  </a:cubicBezTo>
                  <a:cubicBezTo>
                    <a:pt x="13657" y="7462"/>
                    <a:pt x="13541" y="7275"/>
                    <a:pt x="13644" y="7137"/>
                  </a:cubicBezTo>
                  <a:cubicBezTo>
                    <a:pt x="12828" y="6911"/>
                    <a:pt x="12147" y="6395"/>
                    <a:pt x="11548" y="5812"/>
                  </a:cubicBezTo>
                  <a:cubicBezTo>
                    <a:pt x="11104" y="5514"/>
                    <a:pt x="10704" y="5129"/>
                    <a:pt x="10410" y="4681"/>
                  </a:cubicBezTo>
                  <a:cubicBezTo>
                    <a:pt x="10135" y="4212"/>
                    <a:pt x="10488" y="3990"/>
                    <a:pt x="10945" y="4095"/>
                  </a:cubicBezTo>
                  <a:cubicBezTo>
                    <a:pt x="11750" y="4136"/>
                    <a:pt x="12554" y="4164"/>
                    <a:pt x="13358" y="4249"/>
                  </a:cubicBezTo>
                  <a:cubicBezTo>
                    <a:pt x="15387" y="4253"/>
                    <a:pt x="18530" y="4996"/>
                    <a:pt x="20153" y="3652"/>
                  </a:cubicBezTo>
                  <a:cubicBezTo>
                    <a:pt x="20912" y="2957"/>
                    <a:pt x="21196" y="1899"/>
                    <a:pt x="21456" y="947"/>
                  </a:cubicBezTo>
                  <a:cubicBezTo>
                    <a:pt x="21626" y="1"/>
                    <a:pt x="21859" y="60"/>
                    <a:pt x="22651" y="427"/>
                  </a:cubicBezTo>
                  <a:cubicBezTo>
                    <a:pt x="23957" y="941"/>
                    <a:pt x="25239" y="1519"/>
                    <a:pt x="26440" y="2245"/>
                  </a:cubicBezTo>
                  <a:close/>
                  <a:moveTo>
                    <a:pt x="34844" y="14693"/>
                  </a:moveTo>
                  <a:cubicBezTo>
                    <a:pt x="34568" y="11768"/>
                    <a:pt x="33161" y="8114"/>
                    <a:pt x="31067" y="6047"/>
                  </a:cubicBezTo>
                  <a:cubicBezTo>
                    <a:pt x="30656" y="6065"/>
                    <a:pt x="30906" y="6444"/>
                    <a:pt x="30989" y="6660"/>
                  </a:cubicBezTo>
                  <a:cubicBezTo>
                    <a:pt x="31092" y="6969"/>
                    <a:pt x="31061" y="7401"/>
                    <a:pt x="30762" y="7590"/>
                  </a:cubicBezTo>
                  <a:cubicBezTo>
                    <a:pt x="30201" y="7674"/>
                    <a:pt x="29730" y="7174"/>
                    <a:pt x="29316" y="6862"/>
                  </a:cubicBezTo>
                  <a:cubicBezTo>
                    <a:pt x="28962" y="6571"/>
                    <a:pt x="28691" y="6174"/>
                    <a:pt x="28306" y="5930"/>
                  </a:cubicBezTo>
                  <a:cubicBezTo>
                    <a:pt x="28214" y="5891"/>
                    <a:pt x="28107" y="5919"/>
                    <a:pt x="28045" y="5997"/>
                  </a:cubicBezTo>
                  <a:cubicBezTo>
                    <a:pt x="27891" y="6236"/>
                    <a:pt x="28193" y="6456"/>
                    <a:pt x="28300" y="6656"/>
                  </a:cubicBezTo>
                  <a:cubicBezTo>
                    <a:pt x="28691" y="7226"/>
                    <a:pt x="29094" y="7756"/>
                    <a:pt x="29409" y="8382"/>
                  </a:cubicBezTo>
                  <a:cubicBezTo>
                    <a:pt x="29709" y="8978"/>
                    <a:pt x="30024" y="10402"/>
                    <a:pt x="29051" y="10478"/>
                  </a:cubicBezTo>
                  <a:lnTo>
                    <a:pt x="29034" y="10466"/>
                  </a:lnTo>
                  <a:cubicBezTo>
                    <a:pt x="28973" y="10429"/>
                    <a:pt x="28895" y="10427"/>
                    <a:pt x="28833" y="10464"/>
                  </a:cubicBezTo>
                  <a:cubicBezTo>
                    <a:pt x="28656" y="10447"/>
                    <a:pt x="28378" y="10355"/>
                    <a:pt x="28335" y="10606"/>
                  </a:cubicBezTo>
                  <a:cubicBezTo>
                    <a:pt x="28314" y="10914"/>
                    <a:pt x="28716" y="10850"/>
                    <a:pt x="28919" y="10888"/>
                  </a:cubicBezTo>
                  <a:cubicBezTo>
                    <a:pt x="29831" y="11661"/>
                    <a:pt x="30516" y="13243"/>
                    <a:pt x="30804" y="14397"/>
                  </a:cubicBezTo>
                  <a:cubicBezTo>
                    <a:pt x="30968" y="15745"/>
                    <a:pt x="30746" y="17160"/>
                    <a:pt x="30295" y="18444"/>
                  </a:cubicBezTo>
                  <a:cubicBezTo>
                    <a:pt x="29938" y="19102"/>
                    <a:pt x="29549" y="19750"/>
                    <a:pt x="29069" y="20326"/>
                  </a:cubicBezTo>
                  <a:cubicBezTo>
                    <a:pt x="29004" y="20402"/>
                    <a:pt x="28899" y="20495"/>
                    <a:pt x="28818" y="20596"/>
                  </a:cubicBezTo>
                  <a:cubicBezTo>
                    <a:pt x="28150" y="20849"/>
                    <a:pt x="27465" y="21061"/>
                    <a:pt x="26774" y="21252"/>
                  </a:cubicBezTo>
                  <a:cubicBezTo>
                    <a:pt x="25749" y="21433"/>
                    <a:pt x="24727" y="21758"/>
                    <a:pt x="23694" y="21869"/>
                  </a:cubicBezTo>
                  <a:cubicBezTo>
                    <a:pt x="23665" y="21774"/>
                    <a:pt x="23575" y="21696"/>
                    <a:pt x="23459" y="21723"/>
                  </a:cubicBezTo>
                  <a:cubicBezTo>
                    <a:pt x="23186" y="21735"/>
                    <a:pt x="22200" y="21528"/>
                    <a:pt x="22114" y="21795"/>
                  </a:cubicBezTo>
                  <a:cubicBezTo>
                    <a:pt x="22110" y="21803"/>
                    <a:pt x="22108" y="21811"/>
                    <a:pt x="22106" y="21822"/>
                  </a:cubicBezTo>
                  <a:cubicBezTo>
                    <a:pt x="22048" y="21809"/>
                    <a:pt x="21990" y="21797"/>
                    <a:pt x="21933" y="21785"/>
                  </a:cubicBezTo>
                  <a:cubicBezTo>
                    <a:pt x="21746" y="21766"/>
                    <a:pt x="21560" y="21744"/>
                    <a:pt x="21377" y="21711"/>
                  </a:cubicBezTo>
                  <a:cubicBezTo>
                    <a:pt x="21032" y="21437"/>
                    <a:pt x="19765" y="21272"/>
                    <a:pt x="19511" y="21120"/>
                  </a:cubicBezTo>
                  <a:cubicBezTo>
                    <a:pt x="18427" y="20723"/>
                    <a:pt x="17407" y="20180"/>
                    <a:pt x="16516" y="19439"/>
                  </a:cubicBezTo>
                  <a:cubicBezTo>
                    <a:pt x="15794" y="18933"/>
                    <a:pt x="15051" y="18477"/>
                    <a:pt x="14354" y="17929"/>
                  </a:cubicBezTo>
                  <a:cubicBezTo>
                    <a:pt x="14292" y="17878"/>
                    <a:pt x="14228" y="17827"/>
                    <a:pt x="14167" y="17775"/>
                  </a:cubicBezTo>
                  <a:lnTo>
                    <a:pt x="14167" y="17775"/>
                  </a:lnTo>
                  <a:cubicBezTo>
                    <a:pt x="13926" y="17469"/>
                    <a:pt x="13681" y="17146"/>
                    <a:pt x="13356" y="17220"/>
                  </a:cubicBezTo>
                  <a:cubicBezTo>
                    <a:pt x="12511" y="17300"/>
                    <a:pt x="11846" y="16654"/>
                    <a:pt x="11052" y="16524"/>
                  </a:cubicBezTo>
                  <a:cubicBezTo>
                    <a:pt x="10351" y="16549"/>
                    <a:pt x="9661" y="16779"/>
                    <a:pt x="8950" y="16697"/>
                  </a:cubicBezTo>
                  <a:cubicBezTo>
                    <a:pt x="7542" y="16625"/>
                    <a:pt x="6148" y="15942"/>
                    <a:pt x="5300" y="14802"/>
                  </a:cubicBezTo>
                  <a:cubicBezTo>
                    <a:pt x="5016" y="14370"/>
                    <a:pt x="4815" y="13891"/>
                    <a:pt x="4646" y="13395"/>
                  </a:cubicBezTo>
                  <a:cubicBezTo>
                    <a:pt x="4578" y="13227"/>
                    <a:pt x="4625" y="12941"/>
                    <a:pt x="4354" y="12961"/>
                  </a:cubicBezTo>
                  <a:cubicBezTo>
                    <a:pt x="4343" y="12963"/>
                    <a:pt x="4335" y="12967"/>
                    <a:pt x="4325" y="12972"/>
                  </a:cubicBezTo>
                  <a:cubicBezTo>
                    <a:pt x="4257" y="12895"/>
                    <a:pt x="4152" y="12867"/>
                    <a:pt x="4055" y="12899"/>
                  </a:cubicBezTo>
                  <a:cubicBezTo>
                    <a:pt x="3905" y="12603"/>
                    <a:pt x="3494" y="12918"/>
                    <a:pt x="3475" y="13150"/>
                  </a:cubicBezTo>
                  <a:cubicBezTo>
                    <a:pt x="2282" y="13788"/>
                    <a:pt x="867" y="13060"/>
                    <a:pt x="338" y="13140"/>
                  </a:cubicBezTo>
                  <a:cubicBezTo>
                    <a:pt x="173" y="13099"/>
                    <a:pt x="1" y="13229"/>
                    <a:pt x="126" y="13480"/>
                  </a:cubicBezTo>
                  <a:cubicBezTo>
                    <a:pt x="151" y="13677"/>
                    <a:pt x="260" y="13975"/>
                    <a:pt x="472" y="14418"/>
                  </a:cubicBezTo>
                  <a:cubicBezTo>
                    <a:pt x="704" y="15095"/>
                    <a:pt x="926" y="15773"/>
                    <a:pt x="1278" y="16401"/>
                  </a:cubicBezTo>
                  <a:cubicBezTo>
                    <a:pt x="1352" y="16526"/>
                    <a:pt x="1430" y="16652"/>
                    <a:pt x="1511" y="16775"/>
                  </a:cubicBezTo>
                  <a:cubicBezTo>
                    <a:pt x="1579" y="16919"/>
                    <a:pt x="1716" y="17063"/>
                    <a:pt x="1770" y="17203"/>
                  </a:cubicBezTo>
                  <a:cubicBezTo>
                    <a:pt x="2327" y="18127"/>
                    <a:pt x="2945" y="19024"/>
                    <a:pt x="3706" y="19791"/>
                  </a:cubicBezTo>
                  <a:cubicBezTo>
                    <a:pt x="3757" y="19851"/>
                    <a:pt x="3839" y="19874"/>
                    <a:pt x="3914" y="19849"/>
                  </a:cubicBezTo>
                  <a:cubicBezTo>
                    <a:pt x="4372" y="20262"/>
                    <a:pt x="4897" y="20657"/>
                    <a:pt x="5454" y="21032"/>
                  </a:cubicBezTo>
                  <a:cubicBezTo>
                    <a:pt x="5450" y="21046"/>
                    <a:pt x="5448" y="21065"/>
                    <a:pt x="5448" y="21081"/>
                  </a:cubicBezTo>
                  <a:cubicBezTo>
                    <a:pt x="5456" y="21314"/>
                    <a:pt x="5742" y="21406"/>
                    <a:pt x="5899" y="21540"/>
                  </a:cubicBezTo>
                  <a:cubicBezTo>
                    <a:pt x="6146" y="21704"/>
                    <a:pt x="6401" y="21857"/>
                    <a:pt x="6660" y="22001"/>
                  </a:cubicBezTo>
                  <a:cubicBezTo>
                    <a:pt x="6882" y="22114"/>
                    <a:pt x="7090" y="22394"/>
                    <a:pt x="7353" y="22369"/>
                  </a:cubicBezTo>
                  <a:cubicBezTo>
                    <a:pt x="7719" y="22558"/>
                    <a:pt x="8090" y="22737"/>
                    <a:pt x="8464" y="22906"/>
                  </a:cubicBezTo>
                  <a:cubicBezTo>
                    <a:pt x="8799" y="23058"/>
                    <a:pt x="9145" y="23194"/>
                    <a:pt x="9489" y="23326"/>
                  </a:cubicBezTo>
                  <a:cubicBezTo>
                    <a:pt x="9707" y="23488"/>
                    <a:pt x="10007" y="23581"/>
                    <a:pt x="10274" y="23618"/>
                  </a:cubicBezTo>
                  <a:cubicBezTo>
                    <a:pt x="10842" y="23801"/>
                    <a:pt x="11410" y="23998"/>
                    <a:pt x="12000" y="24095"/>
                  </a:cubicBezTo>
                  <a:cubicBezTo>
                    <a:pt x="13013" y="24290"/>
                    <a:pt x="14052" y="24118"/>
                    <a:pt x="15078" y="24218"/>
                  </a:cubicBezTo>
                  <a:cubicBezTo>
                    <a:pt x="16193" y="24276"/>
                    <a:pt x="17296" y="24469"/>
                    <a:pt x="18409" y="24554"/>
                  </a:cubicBezTo>
                  <a:cubicBezTo>
                    <a:pt x="18742" y="24583"/>
                    <a:pt x="19075" y="24607"/>
                    <a:pt x="19411" y="24628"/>
                  </a:cubicBezTo>
                  <a:cubicBezTo>
                    <a:pt x="19565" y="24622"/>
                    <a:pt x="19752" y="24694"/>
                    <a:pt x="19886" y="24591"/>
                  </a:cubicBezTo>
                  <a:cubicBezTo>
                    <a:pt x="20081" y="24613"/>
                    <a:pt x="20275" y="24650"/>
                    <a:pt x="20470" y="24681"/>
                  </a:cubicBezTo>
                  <a:cubicBezTo>
                    <a:pt x="20495" y="24757"/>
                    <a:pt x="20561" y="24823"/>
                    <a:pt x="20676" y="24829"/>
                  </a:cubicBezTo>
                  <a:cubicBezTo>
                    <a:pt x="21523" y="24714"/>
                    <a:pt x="22353" y="24408"/>
                    <a:pt x="23188" y="24202"/>
                  </a:cubicBezTo>
                  <a:cubicBezTo>
                    <a:pt x="24216" y="23934"/>
                    <a:pt x="25159" y="23424"/>
                    <a:pt x="26150" y="23054"/>
                  </a:cubicBezTo>
                  <a:cubicBezTo>
                    <a:pt x="27611" y="22587"/>
                    <a:pt x="28738" y="22124"/>
                    <a:pt x="29777" y="20986"/>
                  </a:cubicBezTo>
                  <a:cubicBezTo>
                    <a:pt x="30306" y="20818"/>
                    <a:pt x="30785" y="20450"/>
                    <a:pt x="31172" y="20061"/>
                  </a:cubicBezTo>
                  <a:cubicBezTo>
                    <a:pt x="31768" y="19530"/>
                    <a:pt x="32326" y="18958"/>
                    <a:pt x="32879" y="18384"/>
                  </a:cubicBezTo>
                  <a:cubicBezTo>
                    <a:pt x="33336" y="18036"/>
                    <a:pt x="33875" y="17779"/>
                    <a:pt x="34223" y="17304"/>
                  </a:cubicBezTo>
                  <a:cubicBezTo>
                    <a:pt x="34716" y="16541"/>
                    <a:pt x="34846" y="15582"/>
                    <a:pt x="34844" y="14691"/>
                  </a:cubicBezTo>
                  <a:close/>
                </a:path>
              </a:pathLst>
            </a:custGeom>
            <a:solidFill>
              <a:srgbClr val="E4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64"/>
            <p:cNvSpPr/>
            <p:nvPr/>
          </p:nvSpPr>
          <p:spPr>
            <a:xfrm>
              <a:off x="5405233" y="2806899"/>
              <a:ext cx="684311" cy="712356"/>
            </a:xfrm>
            <a:custGeom>
              <a:avLst/>
              <a:gdLst/>
              <a:ahLst/>
              <a:cxnLst/>
              <a:rect l="l" t="t" r="r" b="b"/>
              <a:pathLst>
                <a:path w="38235" h="39802" extrusionOk="0">
                  <a:moveTo>
                    <a:pt x="37860" y="7954"/>
                  </a:moveTo>
                  <a:cubicBezTo>
                    <a:pt x="38235" y="9651"/>
                    <a:pt x="37605" y="11299"/>
                    <a:pt x="37050" y="12881"/>
                  </a:cubicBezTo>
                  <a:cubicBezTo>
                    <a:pt x="36260" y="14701"/>
                    <a:pt x="35702" y="17396"/>
                    <a:pt x="34013" y="18546"/>
                  </a:cubicBezTo>
                  <a:cubicBezTo>
                    <a:pt x="33361" y="19310"/>
                    <a:pt x="33022" y="20270"/>
                    <a:pt x="32555" y="21147"/>
                  </a:cubicBezTo>
                  <a:cubicBezTo>
                    <a:pt x="32345" y="21770"/>
                    <a:pt x="32172" y="22404"/>
                    <a:pt x="32034" y="23048"/>
                  </a:cubicBezTo>
                  <a:cubicBezTo>
                    <a:pt x="32036" y="23113"/>
                    <a:pt x="32024" y="23179"/>
                    <a:pt x="31997" y="23239"/>
                  </a:cubicBezTo>
                  <a:cubicBezTo>
                    <a:pt x="31968" y="23455"/>
                    <a:pt x="31935" y="23671"/>
                    <a:pt x="31892" y="23885"/>
                  </a:cubicBezTo>
                  <a:cubicBezTo>
                    <a:pt x="31006" y="27304"/>
                    <a:pt x="27196" y="28528"/>
                    <a:pt x="25095" y="31044"/>
                  </a:cubicBezTo>
                  <a:cubicBezTo>
                    <a:pt x="24268" y="31955"/>
                    <a:pt x="23575" y="32968"/>
                    <a:pt x="23048" y="34081"/>
                  </a:cubicBezTo>
                  <a:cubicBezTo>
                    <a:pt x="22626" y="34877"/>
                    <a:pt x="22188" y="35702"/>
                    <a:pt x="21542" y="36344"/>
                  </a:cubicBezTo>
                  <a:cubicBezTo>
                    <a:pt x="21065" y="36689"/>
                    <a:pt x="20487" y="37014"/>
                    <a:pt x="19892" y="37133"/>
                  </a:cubicBezTo>
                  <a:cubicBezTo>
                    <a:pt x="19796" y="37261"/>
                    <a:pt x="19641" y="37341"/>
                    <a:pt x="19469" y="37308"/>
                  </a:cubicBezTo>
                  <a:cubicBezTo>
                    <a:pt x="19057" y="37158"/>
                    <a:pt x="17909" y="37121"/>
                    <a:pt x="17679" y="36736"/>
                  </a:cubicBezTo>
                  <a:cubicBezTo>
                    <a:pt x="16303" y="36488"/>
                    <a:pt x="15033" y="35788"/>
                    <a:pt x="13957" y="34910"/>
                  </a:cubicBezTo>
                  <a:cubicBezTo>
                    <a:pt x="12799" y="34004"/>
                    <a:pt x="11581" y="33101"/>
                    <a:pt x="10721" y="31896"/>
                  </a:cubicBezTo>
                  <a:cubicBezTo>
                    <a:pt x="7677" y="31110"/>
                    <a:pt x="6109" y="34299"/>
                    <a:pt x="4440" y="36204"/>
                  </a:cubicBezTo>
                  <a:cubicBezTo>
                    <a:pt x="4095" y="37014"/>
                    <a:pt x="3912" y="37891"/>
                    <a:pt x="3597" y="38705"/>
                  </a:cubicBezTo>
                  <a:cubicBezTo>
                    <a:pt x="3449" y="39464"/>
                    <a:pt x="2587" y="39802"/>
                    <a:pt x="1906" y="39534"/>
                  </a:cubicBezTo>
                  <a:cubicBezTo>
                    <a:pt x="1445" y="39193"/>
                    <a:pt x="1608" y="38477"/>
                    <a:pt x="1466" y="37973"/>
                  </a:cubicBezTo>
                  <a:cubicBezTo>
                    <a:pt x="1225" y="35593"/>
                    <a:pt x="2752" y="33496"/>
                    <a:pt x="3708" y="31425"/>
                  </a:cubicBezTo>
                  <a:cubicBezTo>
                    <a:pt x="4085" y="30659"/>
                    <a:pt x="4504" y="29902"/>
                    <a:pt x="4694" y="29059"/>
                  </a:cubicBezTo>
                  <a:cubicBezTo>
                    <a:pt x="4852" y="28530"/>
                    <a:pt x="4794" y="27886"/>
                    <a:pt x="5091" y="27423"/>
                  </a:cubicBezTo>
                  <a:cubicBezTo>
                    <a:pt x="5113" y="27160"/>
                    <a:pt x="5117" y="26895"/>
                    <a:pt x="5119" y="26629"/>
                  </a:cubicBezTo>
                  <a:cubicBezTo>
                    <a:pt x="4778" y="26366"/>
                    <a:pt x="5058" y="25726"/>
                    <a:pt x="5043" y="25329"/>
                  </a:cubicBezTo>
                  <a:cubicBezTo>
                    <a:pt x="5080" y="24693"/>
                    <a:pt x="5060" y="24056"/>
                    <a:pt x="5043" y="23420"/>
                  </a:cubicBezTo>
                  <a:cubicBezTo>
                    <a:pt x="5080" y="21581"/>
                    <a:pt x="4825" y="19766"/>
                    <a:pt x="4340" y="18003"/>
                  </a:cubicBezTo>
                  <a:cubicBezTo>
                    <a:pt x="3745" y="14936"/>
                    <a:pt x="3391" y="16035"/>
                    <a:pt x="1797" y="14113"/>
                  </a:cubicBezTo>
                  <a:cubicBezTo>
                    <a:pt x="1295" y="13506"/>
                    <a:pt x="384" y="10717"/>
                    <a:pt x="507" y="9326"/>
                  </a:cubicBezTo>
                  <a:cubicBezTo>
                    <a:pt x="1" y="6224"/>
                    <a:pt x="1017" y="1862"/>
                    <a:pt x="4669" y="2432"/>
                  </a:cubicBezTo>
                  <a:cubicBezTo>
                    <a:pt x="5796" y="2580"/>
                    <a:pt x="6636" y="3399"/>
                    <a:pt x="7113" y="4391"/>
                  </a:cubicBezTo>
                  <a:cubicBezTo>
                    <a:pt x="7345" y="4705"/>
                    <a:pt x="7323" y="5279"/>
                    <a:pt x="7753" y="5386"/>
                  </a:cubicBezTo>
                  <a:cubicBezTo>
                    <a:pt x="9380" y="5927"/>
                    <a:pt x="11050" y="6296"/>
                    <a:pt x="12737" y="6590"/>
                  </a:cubicBezTo>
                  <a:cubicBezTo>
                    <a:pt x="13875" y="6837"/>
                    <a:pt x="15002" y="7172"/>
                    <a:pt x="16173" y="7232"/>
                  </a:cubicBezTo>
                  <a:cubicBezTo>
                    <a:pt x="20767" y="7448"/>
                    <a:pt x="25659" y="6911"/>
                    <a:pt x="29461" y="4117"/>
                  </a:cubicBezTo>
                  <a:cubicBezTo>
                    <a:pt x="30644" y="3294"/>
                    <a:pt x="31810" y="2451"/>
                    <a:pt x="32927" y="1541"/>
                  </a:cubicBezTo>
                  <a:cubicBezTo>
                    <a:pt x="33312" y="1266"/>
                    <a:pt x="33585" y="817"/>
                    <a:pt x="33968" y="544"/>
                  </a:cubicBezTo>
                  <a:cubicBezTo>
                    <a:pt x="33972" y="293"/>
                    <a:pt x="34089" y="81"/>
                    <a:pt x="34414" y="0"/>
                  </a:cubicBezTo>
                  <a:cubicBezTo>
                    <a:pt x="35206" y="17"/>
                    <a:pt x="35614" y="963"/>
                    <a:pt x="36085" y="1490"/>
                  </a:cubicBezTo>
                  <a:cubicBezTo>
                    <a:pt x="37496" y="3300"/>
                    <a:pt x="37908" y="5707"/>
                    <a:pt x="37860" y="7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64"/>
            <p:cNvSpPr/>
            <p:nvPr/>
          </p:nvSpPr>
          <p:spPr>
            <a:xfrm>
              <a:off x="5482192" y="3721712"/>
              <a:ext cx="505927" cy="693582"/>
            </a:xfrm>
            <a:custGeom>
              <a:avLst/>
              <a:gdLst/>
              <a:ahLst/>
              <a:cxnLst/>
              <a:rect l="l" t="t" r="r" b="b"/>
              <a:pathLst>
                <a:path w="28268" h="38753" extrusionOk="0">
                  <a:moveTo>
                    <a:pt x="27236" y="10704"/>
                  </a:moveTo>
                  <a:cubicBezTo>
                    <a:pt x="27827" y="11089"/>
                    <a:pt x="28267" y="11786"/>
                    <a:pt x="28214" y="12510"/>
                  </a:cubicBezTo>
                  <a:cubicBezTo>
                    <a:pt x="28111" y="13148"/>
                    <a:pt x="27419" y="13473"/>
                    <a:pt x="26885" y="13710"/>
                  </a:cubicBezTo>
                  <a:cubicBezTo>
                    <a:pt x="25930" y="14029"/>
                    <a:pt x="24910" y="14103"/>
                    <a:pt x="23920" y="14271"/>
                  </a:cubicBezTo>
                  <a:cubicBezTo>
                    <a:pt x="23402" y="14313"/>
                    <a:pt x="22871" y="14483"/>
                    <a:pt x="22352" y="14467"/>
                  </a:cubicBezTo>
                  <a:cubicBezTo>
                    <a:pt x="22317" y="14473"/>
                    <a:pt x="22283" y="14479"/>
                    <a:pt x="22248" y="14485"/>
                  </a:cubicBezTo>
                  <a:cubicBezTo>
                    <a:pt x="22023" y="14510"/>
                    <a:pt x="21737" y="14656"/>
                    <a:pt x="21521" y="14603"/>
                  </a:cubicBezTo>
                  <a:cubicBezTo>
                    <a:pt x="21120" y="14745"/>
                    <a:pt x="20721" y="14884"/>
                    <a:pt x="20322" y="15031"/>
                  </a:cubicBezTo>
                  <a:cubicBezTo>
                    <a:pt x="18267" y="15864"/>
                    <a:pt x="16080" y="16271"/>
                    <a:pt x="13951" y="16861"/>
                  </a:cubicBezTo>
                  <a:cubicBezTo>
                    <a:pt x="14510" y="16884"/>
                    <a:pt x="15068" y="16923"/>
                    <a:pt x="15625" y="16952"/>
                  </a:cubicBezTo>
                  <a:cubicBezTo>
                    <a:pt x="15716" y="16952"/>
                    <a:pt x="15806" y="16956"/>
                    <a:pt x="15897" y="16962"/>
                  </a:cubicBezTo>
                  <a:cubicBezTo>
                    <a:pt x="16228" y="16977"/>
                    <a:pt x="16559" y="16983"/>
                    <a:pt x="16891" y="16977"/>
                  </a:cubicBezTo>
                  <a:cubicBezTo>
                    <a:pt x="17275" y="16730"/>
                    <a:pt x="18123" y="16919"/>
                    <a:pt x="18594" y="16909"/>
                  </a:cubicBezTo>
                  <a:cubicBezTo>
                    <a:pt x="19271" y="16987"/>
                    <a:pt x="19952" y="16866"/>
                    <a:pt x="20629" y="16831"/>
                  </a:cubicBezTo>
                  <a:cubicBezTo>
                    <a:pt x="20777" y="16824"/>
                    <a:pt x="20914" y="16913"/>
                    <a:pt x="20968" y="17053"/>
                  </a:cubicBezTo>
                  <a:cubicBezTo>
                    <a:pt x="22186" y="16981"/>
                    <a:pt x="23395" y="17001"/>
                    <a:pt x="24566" y="17417"/>
                  </a:cubicBezTo>
                  <a:cubicBezTo>
                    <a:pt x="25484" y="17641"/>
                    <a:pt x="26784" y="18729"/>
                    <a:pt x="26488" y="19770"/>
                  </a:cubicBezTo>
                  <a:cubicBezTo>
                    <a:pt x="26202" y="20344"/>
                    <a:pt x="25500" y="20507"/>
                    <a:pt x="24980" y="20801"/>
                  </a:cubicBezTo>
                  <a:cubicBezTo>
                    <a:pt x="23169" y="21696"/>
                    <a:pt x="21135" y="21912"/>
                    <a:pt x="19164" y="22212"/>
                  </a:cubicBezTo>
                  <a:cubicBezTo>
                    <a:pt x="18701" y="22305"/>
                    <a:pt x="18242" y="22418"/>
                    <a:pt x="17785" y="22539"/>
                  </a:cubicBezTo>
                  <a:cubicBezTo>
                    <a:pt x="17695" y="22591"/>
                    <a:pt x="17592" y="22618"/>
                    <a:pt x="17487" y="22618"/>
                  </a:cubicBezTo>
                  <a:cubicBezTo>
                    <a:pt x="16705" y="22823"/>
                    <a:pt x="15926" y="23035"/>
                    <a:pt x="15123" y="23157"/>
                  </a:cubicBezTo>
                  <a:cubicBezTo>
                    <a:pt x="14660" y="23200"/>
                    <a:pt x="13622" y="23490"/>
                    <a:pt x="13142" y="23325"/>
                  </a:cubicBezTo>
                  <a:cubicBezTo>
                    <a:pt x="13048" y="23340"/>
                    <a:pt x="12951" y="23352"/>
                    <a:pt x="12856" y="23366"/>
                  </a:cubicBezTo>
                  <a:cubicBezTo>
                    <a:pt x="12502" y="23436"/>
                    <a:pt x="12149" y="23502"/>
                    <a:pt x="11793" y="23525"/>
                  </a:cubicBezTo>
                  <a:cubicBezTo>
                    <a:pt x="11984" y="23794"/>
                    <a:pt x="12161" y="24074"/>
                    <a:pt x="12358" y="24340"/>
                  </a:cubicBezTo>
                  <a:cubicBezTo>
                    <a:pt x="13383" y="25687"/>
                    <a:pt x="14387" y="26265"/>
                    <a:pt x="15897" y="26948"/>
                  </a:cubicBezTo>
                  <a:cubicBezTo>
                    <a:pt x="16856" y="27388"/>
                    <a:pt x="17810" y="27804"/>
                    <a:pt x="18822" y="28084"/>
                  </a:cubicBezTo>
                  <a:cubicBezTo>
                    <a:pt x="20057" y="28310"/>
                    <a:pt x="21295" y="28631"/>
                    <a:pt x="22359" y="29326"/>
                  </a:cubicBezTo>
                  <a:cubicBezTo>
                    <a:pt x="23507" y="29876"/>
                    <a:pt x="24776" y="32492"/>
                    <a:pt x="22854" y="32789"/>
                  </a:cubicBezTo>
                  <a:cubicBezTo>
                    <a:pt x="20433" y="32612"/>
                    <a:pt x="18041" y="31857"/>
                    <a:pt x="15683" y="31367"/>
                  </a:cubicBezTo>
                  <a:cubicBezTo>
                    <a:pt x="14377" y="31178"/>
                    <a:pt x="13074" y="30972"/>
                    <a:pt x="11768" y="30787"/>
                  </a:cubicBezTo>
                  <a:cubicBezTo>
                    <a:pt x="11784" y="30818"/>
                    <a:pt x="11799" y="30849"/>
                    <a:pt x="11815" y="30879"/>
                  </a:cubicBezTo>
                  <a:cubicBezTo>
                    <a:pt x="12367" y="31690"/>
                    <a:pt x="12955" y="32499"/>
                    <a:pt x="13638" y="33210"/>
                  </a:cubicBezTo>
                  <a:cubicBezTo>
                    <a:pt x="13895" y="33443"/>
                    <a:pt x="14163" y="33663"/>
                    <a:pt x="14442" y="33869"/>
                  </a:cubicBezTo>
                  <a:cubicBezTo>
                    <a:pt x="14922" y="33889"/>
                    <a:pt x="15753" y="34640"/>
                    <a:pt x="16152" y="34955"/>
                  </a:cubicBezTo>
                  <a:cubicBezTo>
                    <a:pt x="16222" y="35008"/>
                    <a:pt x="16273" y="35082"/>
                    <a:pt x="16298" y="35167"/>
                  </a:cubicBezTo>
                  <a:cubicBezTo>
                    <a:pt x="17458" y="35860"/>
                    <a:pt x="18740" y="36669"/>
                    <a:pt x="18629" y="37131"/>
                  </a:cubicBezTo>
                  <a:cubicBezTo>
                    <a:pt x="18828" y="37430"/>
                    <a:pt x="19079" y="37746"/>
                    <a:pt x="19108" y="38115"/>
                  </a:cubicBezTo>
                  <a:cubicBezTo>
                    <a:pt x="19133" y="38442"/>
                    <a:pt x="18841" y="38752"/>
                    <a:pt x="18507" y="38680"/>
                  </a:cubicBezTo>
                  <a:cubicBezTo>
                    <a:pt x="17954" y="38561"/>
                    <a:pt x="17456" y="38267"/>
                    <a:pt x="16930" y="38065"/>
                  </a:cubicBezTo>
                  <a:cubicBezTo>
                    <a:pt x="16380" y="37827"/>
                    <a:pt x="15769" y="37726"/>
                    <a:pt x="15249" y="37428"/>
                  </a:cubicBezTo>
                  <a:cubicBezTo>
                    <a:pt x="15162" y="37374"/>
                    <a:pt x="15103" y="37286"/>
                    <a:pt x="15084" y="37187"/>
                  </a:cubicBezTo>
                  <a:cubicBezTo>
                    <a:pt x="13986" y="36794"/>
                    <a:pt x="12869" y="36446"/>
                    <a:pt x="11828" y="35914"/>
                  </a:cubicBezTo>
                  <a:cubicBezTo>
                    <a:pt x="9521" y="34636"/>
                    <a:pt x="7592" y="32780"/>
                    <a:pt x="5753" y="30919"/>
                  </a:cubicBezTo>
                  <a:cubicBezTo>
                    <a:pt x="5707" y="30857"/>
                    <a:pt x="5683" y="30783"/>
                    <a:pt x="5687" y="30707"/>
                  </a:cubicBezTo>
                  <a:cubicBezTo>
                    <a:pt x="5261" y="30291"/>
                    <a:pt x="4831" y="29882"/>
                    <a:pt x="4389" y="29485"/>
                  </a:cubicBezTo>
                  <a:cubicBezTo>
                    <a:pt x="3938" y="29032"/>
                    <a:pt x="3360" y="28717"/>
                    <a:pt x="2899" y="28283"/>
                  </a:cubicBezTo>
                  <a:cubicBezTo>
                    <a:pt x="2817" y="28271"/>
                    <a:pt x="2743" y="28232"/>
                    <a:pt x="2687" y="28170"/>
                  </a:cubicBezTo>
                  <a:cubicBezTo>
                    <a:pt x="1624" y="27242"/>
                    <a:pt x="1184" y="25835"/>
                    <a:pt x="844" y="24508"/>
                  </a:cubicBezTo>
                  <a:cubicBezTo>
                    <a:pt x="1" y="21538"/>
                    <a:pt x="291" y="18423"/>
                    <a:pt x="900" y="15436"/>
                  </a:cubicBezTo>
                  <a:cubicBezTo>
                    <a:pt x="951" y="15253"/>
                    <a:pt x="980" y="15031"/>
                    <a:pt x="1058" y="14843"/>
                  </a:cubicBezTo>
                  <a:cubicBezTo>
                    <a:pt x="1151" y="14490"/>
                    <a:pt x="1229" y="14132"/>
                    <a:pt x="1352" y="13788"/>
                  </a:cubicBezTo>
                  <a:cubicBezTo>
                    <a:pt x="1358" y="13572"/>
                    <a:pt x="1402" y="13407"/>
                    <a:pt x="1467" y="13290"/>
                  </a:cubicBezTo>
                  <a:cubicBezTo>
                    <a:pt x="1414" y="12426"/>
                    <a:pt x="2278" y="10476"/>
                    <a:pt x="2667" y="9778"/>
                  </a:cubicBezTo>
                  <a:cubicBezTo>
                    <a:pt x="3156" y="8754"/>
                    <a:pt x="3850" y="8628"/>
                    <a:pt x="4584" y="7921"/>
                  </a:cubicBezTo>
                  <a:cubicBezTo>
                    <a:pt x="5495" y="7123"/>
                    <a:pt x="6578" y="6575"/>
                    <a:pt x="7629" y="5991"/>
                  </a:cubicBezTo>
                  <a:cubicBezTo>
                    <a:pt x="9063" y="5078"/>
                    <a:pt x="10612" y="4386"/>
                    <a:pt x="12194" y="3767"/>
                  </a:cubicBezTo>
                  <a:cubicBezTo>
                    <a:pt x="13510" y="3218"/>
                    <a:pt x="14757" y="2514"/>
                    <a:pt x="15987" y="1794"/>
                  </a:cubicBezTo>
                  <a:cubicBezTo>
                    <a:pt x="16816" y="1397"/>
                    <a:pt x="18038" y="0"/>
                    <a:pt x="18898" y="926"/>
                  </a:cubicBezTo>
                  <a:cubicBezTo>
                    <a:pt x="20384" y="3559"/>
                    <a:pt x="17473" y="5925"/>
                    <a:pt x="15625" y="7425"/>
                  </a:cubicBezTo>
                  <a:cubicBezTo>
                    <a:pt x="14994" y="8011"/>
                    <a:pt x="14492" y="8715"/>
                    <a:pt x="13967" y="9398"/>
                  </a:cubicBezTo>
                  <a:cubicBezTo>
                    <a:pt x="14191" y="9501"/>
                    <a:pt x="14422" y="9634"/>
                    <a:pt x="14625" y="9750"/>
                  </a:cubicBezTo>
                  <a:cubicBezTo>
                    <a:pt x="15084" y="9743"/>
                    <a:pt x="15545" y="9719"/>
                    <a:pt x="15996" y="9686"/>
                  </a:cubicBezTo>
                  <a:cubicBezTo>
                    <a:pt x="18349" y="9521"/>
                    <a:pt x="20701" y="9412"/>
                    <a:pt x="23056" y="9556"/>
                  </a:cubicBezTo>
                  <a:cubicBezTo>
                    <a:pt x="23867" y="9552"/>
                    <a:pt x="24669" y="9725"/>
                    <a:pt x="25447" y="9959"/>
                  </a:cubicBezTo>
                  <a:cubicBezTo>
                    <a:pt x="26072" y="10122"/>
                    <a:pt x="26695" y="10334"/>
                    <a:pt x="27236" y="107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64"/>
            <p:cNvSpPr/>
            <p:nvPr/>
          </p:nvSpPr>
          <p:spPr>
            <a:xfrm>
              <a:off x="6599622" y="3559113"/>
              <a:ext cx="376420" cy="396537"/>
            </a:xfrm>
            <a:custGeom>
              <a:avLst/>
              <a:gdLst/>
              <a:ahLst/>
              <a:cxnLst/>
              <a:rect l="l" t="t" r="r" b="b"/>
              <a:pathLst>
                <a:path w="21032" h="22156" extrusionOk="0">
                  <a:moveTo>
                    <a:pt x="20816" y="16983"/>
                  </a:moveTo>
                  <a:cubicBezTo>
                    <a:pt x="21032" y="18061"/>
                    <a:pt x="20641" y="19110"/>
                    <a:pt x="20332" y="20129"/>
                  </a:cubicBezTo>
                  <a:cubicBezTo>
                    <a:pt x="20203" y="20507"/>
                    <a:pt x="20250" y="20982"/>
                    <a:pt x="19952" y="21283"/>
                  </a:cubicBezTo>
                  <a:cubicBezTo>
                    <a:pt x="19608" y="21565"/>
                    <a:pt x="19160" y="21240"/>
                    <a:pt x="19090" y="20857"/>
                  </a:cubicBezTo>
                  <a:cubicBezTo>
                    <a:pt x="18826" y="21542"/>
                    <a:pt x="18199" y="22155"/>
                    <a:pt x="17434" y="21779"/>
                  </a:cubicBezTo>
                  <a:cubicBezTo>
                    <a:pt x="16473" y="21237"/>
                    <a:pt x="16919" y="19923"/>
                    <a:pt x="16792" y="19024"/>
                  </a:cubicBezTo>
                  <a:cubicBezTo>
                    <a:pt x="16631" y="19162"/>
                    <a:pt x="16485" y="19328"/>
                    <a:pt x="16321" y="19468"/>
                  </a:cubicBezTo>
                  <a:cubicBezTo>
                    <a:pt x="16218" y="19588"/>
                    <a:pt x="16115" y="19707"/>
                    <a:pt x="16016" y="19828"/>
                  </a:cubicBezTo>
                  <a:cubicBezTo>
                    <a:pt x="15985" y="19869"/>
                    <a:pt x="15955" y="19906"/>
                    <a:pt x="15924" y="19948"/>
                  </a:cubicBezTo>
                  <a:cubicBezTo>
                    <a:pt x="15895" y="19950"/>
                    <a:pt x="15868" y="19952"/>
                    <a:pt x="15839" y="19952"/>
                  </a:cubicBezTo>
                  <a:cubicBezTo>
                    <a:pt x="15796" y="19952"/>
                    <a:pt x="15751" y="19948"/>
                    <a:pt x="15708" y="19941"/>
                  </a:cubicBezTo>
                  <a:cubicBezTo>
                    <a:pt x="14593" y="19758"/>
                    <a:pt x="14327" y="18384"/>
                    <a:pt x="14350" y="17432"/>
                  </a:cubicBezTo>
                  <a:cubicBezTo>
                    <a:pt x="13249" y="17016"/>
                    <a:pt x="13274" y="15597"/>
                    <a:pt x="13381" y="14615"/>
                  </a:cubicBezTo>
                  <a:cubicBezTo>
                    <a:pt x="13451" y="13836"/>
                    <a:pt x="13720" y="13095"/>
                    <a:pt x="13782" y="12315"/>
                  </a:cubicBezTo>
                  <a:cubicBezTo>
                    <a:pt x="13825" y="11754"/>
                    <a:pt x="13809" y="11186"/>
                    <a:pt x="13838" y="10624"/>
                  </a:cubicBezTo>
                  <a:cubicBezTo>
                    <a:pt x="13831" y="10565"/>
                    <a:pt x="13815" y="10507"/>
                    <a:pt x="13792" y="10451"/>
                  </a:cubicBezTo>
                  <a:cubicBezTo>
                    <a:pt x="13722" y="10414"/>
                    <a:pt x="13667" y="10357"/>
                    <a:pt x="13632" y="10287"/>
                  </a:cubicBezTo>
                  <a:cubicBezTo>
                    <a:pt x="12902" y="9275"/>
                    <a:pt x="11717" y="8604"/>
                    <a:pt x="10678" y="7942"/>
                  </a:cubicBezTo>
                  <a:cubicBezTo>
                    <a:pt x="8094" y="6506"/>
                    <a:pt x="4973" y="6261"/>
                    <a:pt x="2136" y="6993"/>
                  </a:cubicBezTo>
                  <a:cubicBezTo>
                    <a:pt x="1860" y="7061"/>
                    <a:pt x="1581" y="7115"/>
                    <a:pt x="1299" y="7152"/>
                  </a:cubicBezTo>
                  <a:cubicBezTo>
                    <a:pt x="914" y="7468"/>
                    <a:pt x="357" y="8022"/>
                    <a:pt x="93" y="7392"/>
                  </a:cubicBezTo>
                  <a:cubicBezTo>
                    <a:pt x="1" y="7191"/>
                    <a:pt x="898" y="5405"/>
                    <a:pt x="1130" y="5366"/>
                  </a:cubicBezTo>
                  <a:cubicBezTo>
                    <a:pt x="1412" y="4998"/>
                    <a:pt x="1611" y="4525"/>
                    <a:pt x="1992" y="4245"/>
                  </a:cubicBezTo>
                  <a:cubicBezTo>
                    <a:pt x="1992" y="3671"/>
                    <a:pt x="3245" y="3033"/>
                    <a:pt x="3700" y="2743"/>
                  </a:cubicBezTo>
                  <a:cubicBezTo>
                    <a:pt x="4858" y="2029"/>
                    <a:pt x="6185" y="1741"/>
                    <a:pt x="7435" y="1245"/>
                  </a:cubicBezTo>
                  <a:cubicBezTo>
                    <a:pt x="8040" y="990"/>
                    <a:pt x="8651" y="747"/>
                    <a:pt x="9262" y="509"/>
                  </a:cubicBezTo>
                  <a:cubicBezTo>
                    <a:pt x="9822" y="320"/>
                    <a:pt x="10398" y="1"/>
                    <a:pt x="10999" y="38"/>
                  </a:cubicBezTo>
                  <a:cubicBezTo>
                    <a:pt x="11756" y="311"/>
                    <a:pt x="11881" y="1354"/>
                    <a:pt x="11632" y="2025"/>
                  </a:cubicBezTo>
                  <a:cubicBezTo>
                    <a:pt x="11486" y="2560"/>
                    <a:pt x="11198" y="3043"/>
                    <a:pt x="10801" y="3428"/>
                  </a:cubicBezTo>
                  <a:cubicBezTo>
                    <a:pt x="10881" y="3473"/>
                    <a:pt x="10966" y="3506"/>
                    <a:pt x="11054" y="3529"/>
                  </a:cubicBezTo>
                  <a:cubicBezTo>
                    <a:pt x="11659" y="3681"/>
                    <a:pt x="12278" y="3786"/>
                    <a:pt x="12877" y="3969"/>
                  </a:cubicBezTo>
                  <a:cubicBezTo>
                    <a:pt x="13772" y="4274"/>
                    <a:pt x="14434" y="5029"/>
                    <a:pt x="15027" y="5732"/>
                  </a:cubicBezTo>
                  <a:cubicBezTo>
                    <a:pt x="15226" y="5919"/>
                    <a:pt x="15391" y="6411"/>
                    <a:pt x="15658" y="6434"/>
                  </a:cubicBezTo>
                  <a:cubicBezTo>
                    <a:pt x="16127" y="6477"/>
                    <a:pt x="16609" y="6619"/>
                    <a:pt x="16928" y="6987"/>
                  </a:cubicBezTo>
                  <a:cubicBezTo>
                    <a:pt x="17670" y="7680"/>
                    <a:pt x="17825" y="8725"/>
                    <a:pt x="18275" y="9594"/>
                  </a:cubicBezTo>
                  <a:cubicBezTo>
                    <a:pt x="18942" y="10752"/>
                    <a:pt x="19536" y="12007"/>
                    <a:pt x="19458" y="13377"/>
                  </a:cubicBezTo>
                  <a:cubicBezTo>
                    <a:pt x="20250" y="13696"/>
                    <a:pt x="20536" y="14829"/>
                    <a:pt x="20515" y="15609"/>
                  </a:cubicBezTo>
                  <a:cubicBezTo>
                    <a:pt x="20507" y="15776"/>
                    <a:pt x="20480" y="15938"/>
                    <a:pt x="20458" y="16103"/>
                  </a:cubicBezTo>
                  <a:cubicBezTo>
                    <a:pt x="20703" y="16255"/>
                    <a:pt x="20744" y="16718"/>
                    <a:pt x="20816" y="169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64"/>
            <p:cNvSpPr/>
            <p:nvPr/>
          </p:nvSpPr>
          <p:spPr>
            <a:xfrm>
              <a:off x="5395783" y="2789699"/>
              <a:ext cx="1580457" cy="1622176"/>
            </a:xfrm>
            <a:custGeom>
              <a:avLst/>
              <a:gdLst/>
              <a:ahLst/>
              <a:cxnLst/>
              <a:rect l="l" t="t" r="r" b="b"/>
              <a:pathLst>
                <a:path w="88306" h="90637" extrusionOk="0">
                  <a:moveTo>
                    <a:pt x="6211" y="6785"/>
                  </a:moveTo>
                  <a:cubicBezTo>
                    <a:pt x="6993" y="7162"/>
                    <a:pt x="6966" y="8662"/>
                    <a:pt x="6623" y="9369"/>
                  </a:cubicBezTo>
                  <a:cubicBezTo>
                    <a:pt x="6312" y="10015"/>
                    <a:pt x="5569" y="10466"/>
                    <a:pt x="5668" y="11270"/>
                  </a:cubicBezTo>
                  <a:cubicBezTo>
                    <a:pt x="5672" y="12023"/>
                    <a:pt x="6213" y="12579"/>
                    <a:pt x="6483" y="13237"/>
                  </a:cubicBezTo>
                  <a:cubicBezTo>
                    <a:pt x="6791" y="13992"/>
                    <a:pt x="5962" y="14541"/>
                    <a:pt x="5277" y="14340"/>
                  </a:cubicBezTo>
                  <a:cubicBezTo>
                    <a:pt x="3366" y="13642"/>
                    <a:pt x="2380" y="11780"/>
                    <a:pt x="2638" y="9797"/>
                  </a:cubicBezTo>
                  <a:cubicBezTo>
                    <a:pt x="2685" y="9038"/>
                    <a:pt x="2738" y="8252"/>
                    <a:pt x="3068" y="7555"/>
                  </a:cubicBezTo>
                  <a:cubicBezTo>
                    <a:pt x="3714" y="6152"/>
                    <a:pt x="5098" y="5249"/>
                    <a:pt x="6213" y="6783"/>
                  </a:cubicBezTo>
                  <a:close/>
                  <a:moveTo>
                    <a:pt x="86264" y="62654"/>
                  </a:moveTo>
                  <a:lnTo>
                    <a:pt x="86285" y="62654"/>
                  </a:lnTo>
                  <a:cubicBezTo>
                    <a:pt x="86373" y="62652"/>
                    <a:pt x="86458" y="62691"/>
                    <a:pt x="86513" y="62759"/>
                  </a:cubicBezTo>
                  <a:cubicBezTo>
                    <a:pt x="86676" y="62337"/>
                    <a:pt x="86896" y="61913"/>
                    <a:pt x="86947" y="61726"/>
                  </a:cubicBezTo>
                  <a:cubicBezTo>
                    <a:pt x="87025" y="61549"/>
                    <a:pt x="87093" y="61368"/>
                    <a:pt x="87151" y="61183"/>
                  </a:cubicBezTo>
                  <a:cubicBezTo>
                    <a:pt x="87194" y="61033"/>
                    <a:pt x="87202" y="60831"/>
                    <a:pt x="87367" y="60763"/>
                  </a:cubicBezTo>
                  <a:cubicBezTo>
                    <a:pt x="87412" y="60308"/>
                    <a:pt x="87455" y="59841"/>
                    <a:pt x="87597" y="59405"/>
                  </a:cubicBezTo>
                  <a:cubicBezTo>
                    <a:pt x="87684" y="59212"/>
                    <a:pt x="87972" y="59181"/>
                    <a:pt x="88087" y="59364"/>
                  </a:cubicBezTo>
                  <a:cubicBezTo>
                    <a:pt x="88215" y="59625"/>
                    <a:pt x="88108" y="59940"/>
                    <a:pt x="88079" y="60218"/>
                  </a:cubicBezTo>
                  <a:cubicBezTo>
                    <a:pt x="88305" y="60415"/>
                    <a:pt x="88128" y="60761"/>
                    <a:pt x="88128" y="61016"/>
                  </a:cubicBezTo>
                  <a:cubicBezTo>
                    <a:pt x="88038" y="61642"/>
                    <a:pt x="88031" y="62312"/>
                    <a:pt x="87657" y="62847"/>
                  </a:cubicBezTo>
                  <a:cubicBezTo>
                    <a:pt x="87509" y="63141"/>
                    <a:pt x="87468" y="64151"/>
                    <a:pt x="87182" y="64262"/>
                  </a:cubicBezTo>
                  <a:cubicBezTo>
                    <a:pt x="87085" y="64394"/>
                    <a:pt x="86898" y="64417"/>
                    <a:pt x="86772" y="64310"/>
                  </a:cubicBezTo>
                  <a:cubicBezTo>
                    <a:pt x="86711" y="64258"/>
                    <a:pt x="86674" y="64180"/>
                    <a:pt x="86641" y="64106"/>
                  </a:cubicBezTo>
                  <a:cubicBezTo>
                    <a:pt x="86604" y="64022"/>
                    <a:pt x="86575" y="63933"/>
                    <a:pt x="86552" y="63843"/>
                  </a:cubicBezTo>
                  <a:cubicBezTo>
                    <a:pt x="86314" y="63781"/>
                    <a:pt x="86295" y="63520"/>
                    <a:pt x="86371" y="63197"/>
                  </a:cubicBezTo>
                  <a:cubicBezTo>
                    <a:pt x="86353" y="63203"/>
                    <a:pt x="86332" y="63207"/>
                    <a:pt x="86312" y="63205"/>
                  </a:cubicBezTo>
                  <a:lnTo>
                    <a:pt x="86297" y="63205"/>
                  </a:lnTo>
                  <a:cubicBezTo>
                    <a:pt x="86303" y="63355"/>
                    <a:pt x="86303" y="63503"/>
                    <a:pt x="86297" y="63654"/>
                  </a:cubicBezTo>
                  <a:cubicBezTo>
                    <a:pt x="86250" y="64561"/>
                    <a:pt x="85291" y="65281"/>
                    <a:pt x="84514" y="64590"/>
                  </a:cubicBezTo>
                  <a:cubicBezTo>
                    <a:pt x="83847" y="63942"/>
                    <a:pt x="83810" y="63040"/>
                    <a:pt x="84028" y="62172"/>
                  </a:cubicBezTo>
                  <a:cubicBezTo>
                    <a:pt x="83736" y="62590"/>
                    <a:pt x="83347" y="62925"/>
                    <a:pt x="82825" y="62855"/>
                  </a:cubicBezTo>
                  <a:cubicBezTo>
                    <a:pt x="82226" y="62689"/>
                    <a:pt x="81952" y="62020"/>
                    <a:pt x="81767" y="61485"/>
                  </a:cubicBezTo>
                  <a:cubicBezTo>
                    <a:pt x="81617" y="61074"/>
                    <a:pt x="81670" y="60613"/>
                    <a:pt x="82002" y="60306"/>
                  </a:cubicBezTo>
                  <a:cubicBezTo>
                    <a:pt x="82033" y="60267"/>
                    <a:pt x="82065" y="60228"/>
                    <a:pt x="82098" y="60189"/>
                  </a:cubicBezTo>
                  <a:cubicBezTo>
                    <a:pt x="81967" y="60251"/>
                    <a:pt x="81804" y="60265"/>
                    <a:pt x="81668" y="60214"/>
                  </a:cubicBezTo>
                  <a:cubicBezTo>
                    <a:pt x="81306" y="60321"/>
                    <a:pt x="81074" y="59885"/>
                    <a:pt x="80957" y="59607"/>
                  </a:cubicBezTo>
                  <a:cubicBezTo>
                    <a:pt x="80551" y="58591"/>
                    <a:pt x="80722" y="57453"/>
                    <a:pt x="80985" y="56424"/>
                  </a:cubicBezTo>
                  <a:cubicBezTo>
                    <a:pt x="81037" y="56198"/>
                    <a:pt x="81070" y="55970"/>
                    <a:pt x="81082" y="55739"/>
                  </a:cubicBezTo>
                  <a:cubicBezTo>
                    <a:pt x="81070" y="55711"/>
                    <a:pt x="81062" y="55680"/>
                    <a:pt x="81059" y="55649"/>
                  </a:cubicBezTo>
                  <a:cubicBezTo>
                    <a:pt x="81055" y="55410"/>
                    <a:pt x="80897" y="55007"/>
                    <a:pt x="81129" y="54871"/>
                  </a:cubicBezTo>
                  <a:cubicBezTo>
                    <a:pt x="81138" y="54772"/>
                    <a:pt x="81146" y="54674"/>
                    <a:pt x="81160" y="54577"/>
                  </a:cubicBezTo>
                  <a:cubicBezTo>
                    <a:pt x="81117" y="54223"/>
                    <a:pt x="80996" y="53873"/>
                    <a:pt x="81002" y="53518"/>
                  </a:cubicBezTo>
                  <a:cubicBezTo>
                    <a:pt x="80734" y="52808"/>
                    <a:pt x="79988" y="52456"/>
                    <a:pt x="79539" y="51878"/>
                  </a:cubicBezTo>
                  <a:cubicBezTo>
                    <a:pt x="79220" y="51349"/>
                    <a:pt x="78735" y="51269"/>
                    <a:pt x="78239" y="50983"/>
                  </a:cubicBezTo>
                  <a:cubicBezTo>
                    <a:pt x="77725" y="50637"/>
                    <a:pt x="77159" y="50409"/>
                    <a:pt x="76581" y="50199"/>
                  </a:cubicBezTo>
                  <a:cubicBezTo>
                    <a:pt x="76412" y="50127"/>
                    <a:pt x="76239" y="50061"/>
                    <a:pt x="76073" y="49987"/>
                  </a:cubicBezTo>
                  <a:cubicBezTo>
                    <a:pt x="75814" y="50263"/>
                    <a:pt x="75338" y="49788"/>
                    <a:pt x="75021" y="49724"/>
                  </a:cubicBezTo>
                  <a:cubicBezTo>
                    <a:pt x="74526" y="49568"/>
                    <a:pt x="74009" y="49481"/>
                    <a:pt x="73491" y="49432"/>
                  </a:cubicBezTo>
                  <a:cubicBezTo>
                    <a:pt x="72076" y="49389"/>
                    <a:pt x="70631" y="49539"/>
                    <a:pt x="69263" y="49922"/>
                  </a:cubicBezTo>
                  <a:cubicBezTo>
                    <a:pt x="68973" y="50018"/>
                    <a:pt x="68687" y="50133"/>
                    <a:pt x="68412" y="50265"/>
                  </a:cubicBezTo>
                  <a:cubicBezTo>
                    <a:pt x="68130" y="50374"/>
                    <a:pt x="67805" y="50753"/>
                    <a:pt x="67506" y="50498"/>
                  </a:cubicBezTo>
                  <a:cubicBezTo>
                    <a:pt x="67276" y="50251"/>
                    <a:pt x="67471" y="49897"/>
                    <a:pt x="67583" y="49638"/>
                  </a:cubicBezTo>
                  <a:cubicBezTo>
                    <a:pt x="67157" y="49253"/>
                    <a:pt x="68447" y="47833"/>
                    <a:pt x="68792" y="47582"/>
                  </a:cubicBezTo>
                  <a:cubicBezTo>
                    <a:pt x="71269" y="45799"/>
                    <a:pt x="75106" y="47196"/>
                    <a:pt x="77558" y="45276"/>
                  </a:cubicBezTo>
                  <a:cubicBezTo>
                    <a:pt x="78007" y="44822"/>
                    <a:pt x="78330" y="44262"/>
                    <a:pt x="78406" y="43598"/>
                  </a:cubicBezTo>
                  <a:cubicBezTo>
                    <a:pt x="78402" y="43242"/>
                    <a:pt x="78963" y="43240"/>
                    <a:pt x="78959" y="43598"/>
                  </a:cubicBezTo>
                  <a:cubicBezTo>
                    <a:pt x="78957" y="43630"/>
                    <a:pt x="78953" y="43661"/>
                    <a:pt x="78949" y="43694"/>
                  </a:cubicBezTo>
                  <a:cubicBezTo>
                    <a:pt x="78961" y="43698"/>
                    <a:pt x="78973" y="43702"/>
                    <a:pt x="78988" y="43709"/>
                  </a:cubicBezTo>
                  <a:cubicBezTo>
                    <a:pt x="79259" y="43910"/>
                    <a:pt x="79089" y="44320"/>
                    <a:pt x="79050" y="44595"/>
                  </a:cubicBezTo>
                  <a:cubicBezTo>
                    <a:pt x="78838" y="45383"/>
                    <a:pt x="78426" y="46153"/>
                    <a:pt x="77712" y="46587"/>
                  </a:cubicBezTo>
                  <a:cubicBezTo>
                    <a:pt x="76669" y="47214"/>
                    <a:pt x="76223" y="47418"/>
                    <a:pt x="76056" y="47622"/>
                  </a:cubicBezTo>
                  <a:cubicBezTo>
                    <a:pt x="76698" y="48089"/>
                    <a:pt x="77272" y="48660"/>
                    <a:pt x="78042" y="48913"/>
                  </a:cubicBezTo>
                  <a:cubicBezTo>
                    <a:pt x="78618" y="49142"/>
                    <a:pt x="79311" y="49191"/>
                    <a:pt x="79751" y="49668"/>
                  </a:cubicBezTo>
                  <a:cubicBezTo>
                    <a:pt x="80078" y="50016"/>
                    <a:pt x="80348" y="50473"/>
                    <a:pt x="80687" y="50800"/>
                  </a:cubicBezTo>
                  <a:cubicBezTo>
                    <a:pt x="80994" y="51115"/>
                    <a:pt x="81450" y="51273"/>
                    <a:pt x="81650" y="51682"/>
                  </a:cubicBezTo>
                  <a:cubicBezTo>
                    <a:pt x="81835" y="52032"/>
                    <a:pt x="81919" y="52429"/>
                    <a:pt x="82140" y="52763"/>
                  </a:cubicBezTo>
                  <a:cubicBezTo>
                    <a:pt x="82292" y="52974"/>
                    <a:pt x="82417" y="53207"/>
                    <a:pt x="82485" y="53454"/>
                  </a:cubicBezTo>
                  <a:cubicBezTo>
                    <a:pt x="82489" y="53458"/>
                    <a:pt x="82491" y="53460"/>
                    <a:pt x="82495" y="53464"/>
                  </a:cubicBezTo>
                  <a:cubicBezTo>
                    <a:pt x="82594" y="53694"/>
                    <a:pt x="82609" y="53964"/>
                    <a:pt x="82574" y="54246"/>
                  </a:cubicBezTo>
                  <a:cubicBezTo>
                    <a:pt x="82553" y="54941"/>
                    <a:pt x="82222" y="55564"/>
                    <a:pt x="82074" y="56237"/>
                  </a:cubicBezTo>
                  <a:cubicBezTo>
                    <a:pt x="81940" y="56762"/>
                    <a:pt x="81911" y="57342"/>
                    <a:pt x="81928" y="57867"/>
                  </a:cubicBezTo>
                  <a:cubicBezTo>
                    <a:pt x="81958" y="58408"/>
                    <a:pt x="82059" y="58963"/>
                    <a:pt x="82300" y="59449"/>
                  </a:cubicBezTo>
                  <a:cubicBezTo>
                    <a:pt x="82364" y="59529"/>
                    <a:pt x="82448" y="59621"/>
                    <a:pt x="82495" y="59718"/>
                  </a:cubicBezTo>
                  <a:cubicBezTo>
                    <a:pt x="82687" y="59492"/>
                    <a:pt x="82878" y="59265"/>
                    <a:pt x="83059" y="59033"/>
                  </a:cubicBezTo>
                  <a:cubicBezTo>
                    <a:pt x="83779" y="57957"/>
                    <a:pt x="84158" y="56702"/>
                    <a:pt x="84472" y="55458"/>
                  </a:cubicBezTo>
                  <a:cubicBezTo>
                    <a:pt x="84553" y="55165"/>
                    <a:pt x="84662" y="54879"/>
                    <a:pt x="84697" y="54579"/>
                  </a:cubicBezTo>
                  <a:cubicBezTo>
                    <a:pt x="84740" y="54377"/>
                    <a:pt x="84662" y="54139"/>
                    <a:pt x="84769" y="53958"/>
                  </a:cubicBezTo>
                  <a:cubicBezTo>
                    <a:pt x="84333" y="52540"/>
                    <a:pt x="83501" y="51292"/>
                    <a:pt x="82973" y="49911"/>
                  </a:cubicBezTo>
                  <a:cubicBezTo>
                    <a:pt x="82734" y="49699"/>
                    <a:pt x="83036" y="49294"/>
                    <a:pt x="83310" y="49477"/>
                  </a:cubicBezTo>
                  <a:cubicBezTo>
                    <a:pt x="83680" y="49858"/>
                    <a:pt x="83752" y="50450"/>
                    <a:pt x="84005" y="50909"/>
                  </a:cubicBezTo>
                  <a:cubicBezTo>
                    <a:pt x="84752" y="52405"/>
                    <a:pt x="85682" y="53962"/>
                    <a:pt x="85495" y="55698"/>
                  </a:cubicBezTo>
                  <a:cubicBezTo>
                    <a:pt x="85339" y="57184"/>
                    <a:pt x="84822" y="58601"/>
                    <a:pt x="84647" y="60084"/>
                  </a:cubicBezTo>
                  <a:cubicBezTo>
                    <a:pt x="84614" y="60302"/>
                    <a:pt x="84612" y="60531"/>
                    <a:pt x="84598" y="60755"/>
                  </a:cubicBezTo>
                  <a:cubicBezTo>
                    <a:pt x="84635" y="60683"/>
                    <a:pt x="84674" y="60613"/>
                    <a:pt x="84713" y="60545"/>
                  </a:cubicBezTo>
                  <a:cubicBezTo>
                    <a:pt x="85048" y="60014"/>
                    <a:pt x="85408" y="59494"/>
                    <a:pt x="85725" y="58949"/>
                  </a:cubicBezTo>
                  <a:cubicBezTo>
                    <a:pt x="85945" y="58630"/>
                    <a:pt x="86034" y="58214"/>
                    <a:pt x="86281" y="57924"/>
                  </a:cubicBezTo>
                  <a:cubicBezTo>
                    <a:pt x="86419" y="57474"/>
                    <a:pt x="86458" y="57005"/>
                    <a:pt x="86507" y="56542"/>
                  </a:cubicBezTo>
                  <a:cubicBezTo>
                    <a:pt x="86616" y="56215"/>
                    <a:pt x="87132" y="56377"/>
                    <a:pt x="87036" y="56708"/>
                  </a:cubicBezTo>
                  <a:cubicBezTo>
                    <a:pt x="86997" y="57965"/>
                    <a:pt x="86406" y="59124"/>
                    <a:pt x="86242" y="60362"/>
                  </a:cubicBezTo>
                  <a:cubicBezTo>
                    <a:pt x="86087" y="61125"/>
                    <a:pt x="86196" y="61890"/>
                    <a:pt x="86262" y="62654"/>
                  </a:cubicBezTo>
                  <a:close/>
                  <a:moveTo>
                    <a:pt x="12881" y="66383"/>
                  </a:moveTo>
                  <a:cubicBezTo>
                    <a:pt x="12983" y="65884"/>
                    <a:pt x="13119" y="65406"/>
                    <a:pt x="13150" y="65233"/>
                  </a:cubicBezTo>
                  <a:cubicBezTo>
                    <a:pt x="13247" y="65112"/>
                    <a:pt x="13418" y="65102"/>
                    <a:pt x="13539" y="65190"/>
                  </a:cubicBezTo>
                  <a:cubicBezTo>
                    <a:pt x="13817" y="65538"/>
                    <a:pt x="13463" y="66054"/>
                    <a:pt x="13436" y="66453"/>
                  </a:cubicBezTo>
                  <a:cubicBezTo>
                    <a:pt x="13432" y="66470"/>
                    <a:pt x="13428" y="66488"/>
                    <a:pt x="13424" y="66507"/>
                  </a:cubicBezTo>
                  <a:cubicBezTo>
                    <a:pt x="13878" y="66595"/>
                    <a:pt x="14339" y="66661"/>
                    <a:pt x="14800" y="66700"/>
                  </a:cubicBezTo>
                  <a:cubicBezTo>
                    <a:pt x="15142" y="66727"/>
                    <a:pt x="15479" y="66731"/>
                    <a:pt x="15818" y="66723"/>
                  </a:cubicBezTo>
                  <a:cubicBezTo>
                    <a:pt x="16612" y="66612"/>
                    <a:pt x="17380" y="66365"/>
                    <a:pt x="18172" y="66244"/>
                  </a:cubicBezTo>
                  <a:lnTo>
                    <a:pt x="18464" y="66217"/>
                  </a:lnTo>
                  <a:cubicBezTo>
                    <a:pt x="18520" y="66198"/>
                    <a:pt x="18573" y="66182"/>
                    <a:pt x="18626" y="66165"/>
                  </a:cubicBezTo>
                  <a:cubicBezTo>
                    <a:pt x="20830" y="65462"/>
                    <a:pt x="23128" y="65112"/>
                    <a:pt x="25438" y="65092"/>
                  </a:cubicBezTo>
                  <a:cubicBezTo>
                    <a:pt x="27833" y="65036"/>
                    <a:pt x="30326" y="65034"/>
                    <a:pt x="32517" y="63937"/>
                  </a:cubicBezTo>
                  <a:cubicBezTo>
                    <a:pt x="32716" y="63849"/>
                    <a:pt x="33000" y="63758"/>
                    <a:pt x="33134" y="63989"/>
                  </a:cubicBezTo>
                  <a:cubicBezTo>
                    <a:pt x="33278" y="64478"/>
                    <a:pt x="32727" y="64974"/>
                    <a:pt x="32398" y="65273"/>
                  </a:cubicBezTo>
                  <a:cubicBezTo>
                    <a:pt x="31696" y="65964"/>
                    <a:pt x="30661" y="65986"/>
                    <a:pt x="29750" y="66170"/>
                  </a:cubicBezTo>
                  <a:cubicBezTo>
                    <a:pt x="28690" y="66404"/>
                    <a:pt x="27608" y="66503"/>
                    <a:pt x="26545" y="66709"/>
                  </a:cubicBezTo>
                  <a:cubicBezTo>
                    <a:pt x="24644" y="67165"/>
                    <a:pt x="22840" y="67947"/>
                    <a:pt x="20943" y="68414"/>
                  </a:cubicBezTo>
                  <a:cubicBezTo>
                    <a:pt x="19962" y="68735"/>
                    <a:pt x="18956" y="68971"/>
                    <a:pt x="17915" y="68936"/>
                  </a:cubicBezTo>
                  <a:cubicBezTo>
                    <a:pt x="17863" y="69037"/>
                    <a:pt x="17756" y="69113"/>
                    <a:pt x="17602" y="69111"/>
                  </a:cubicBezTo>
                  <a:cubicBezTo>
                    <a:pt x="17143" y="69210"/>
                    <a:pt x="16691" y="69334"/>
                    <a:pt x="16248" y="69486"/>
                  </a:cubicBezTo>
                  <a:cubicBezTo>
                    <a:pt x="15553" y="69856"/>
                    <a:pt x="14915" y="70496"/>
                    <a:pt x="14683" y="71146"/>
                  </a:cubicBezTo>
                  <a:cubicBezTo>
                    <a:pt x="14691" y="71434"/>
                    <a:pt x="14761" y="71703"/>
                    <a:pt x="14950" y="71934"/>
                  </a:cubicBezTo>
                  <a:cubicBezTo>
                    <a:pt x="15183" y="72111"/>
                    <a:pt x="15497" y="72286"/>
                    <a:pt x="15927" y="72456"/>
                  </a:cubicBezTo>
                  <a:lnTo>
                    <a:pt x="15964" y="72471"/>
                  </a:lnTo>
                  <a:cubicBezTo>
                    <a:pt x="17797" y="72611"/>
                    <a:pt x="19657" y="72456"/>
                    <a:pt x="21482" y="72282"/>
                  </a:cubicBezTo>
                  <a:cubicBezTo>
                    <a:pt x="23222" y="72234"/>
                    <a:pt x="24950" y="72002"/>
                    <a:pt x="26681" y="71808"/>
                  </a:cubicBezTo>
                  <a:cubicBezTo>
                    <a:pt x="27814" y="71677"/>
                    <a:pt x="28950" y="71557"/>
                    <a:pt x="30091" y="71500"/>
                  </a:cubicBezTo>
                  <a:cubicBezTo>
                    <a:pt x="30194" y="71512"/>
                    <a:pt x="30338" y="71500"/>
                    <a:pt x="30497" y="71487"/>
                  </a:cubicBezTo>
                  <a:cubicBezTo>
                    <a:pt x="30933" y="71455"/>
                    <a:pt x="31455" y="71420"/>
                    <a:pt x="31379" y="71897"/>
                  </a:cubicBezTo>
                  <a:cubicBezTo>
                    <a:pt x="29830" y="73763"/>
                    <a:pt x="27111" y="73738"/>
                    <a:pt x="24893" y="74098"/>
                  </a:cubicBezTo>
                  <a:cubicBezTo>
                    <a:pt x="22062" y="74674"/>
                    <a:pt x="19283" y="75715"/>
                    <a:pt x="16351" y="75596"/>
                  </a:cubicBezTo>
                  <a:cubicBezTo>
                    <a:pt x="16639" y="75888"/>
                    <a:pt x="16917" y="76192"/>
                    <a:pt x="17197" y="76460"/>
                  </a:cubicBezTo>
                  <a:cubicBezTo>
                    <a:pt x="18108" y="77369"/>
                    <a:pt x="19211" y="78091"/>
                    <a:pt x="20334" y="78690"/>
                  </a:cubicBezTo>
                  <a:cubicBezTo>
                    <a:pt x="20449" y="78780"/>
                    <a:pt x="20453" y="78935"/>
                    <a:pt x="20387" y="79046"/>
                  </a:cubicBezTo>
                  <a:lnTo>
                    <a:pt x="20375" y="79042"/>
                  </a:lnTo>
                  <a:cubicBezTo>
                    <a:pt x="20250" y="78990"/>
                    <a:pt x="20124" y="78943"/>
                    <a:pt x="20003" y="78887"/>
                  </a:cubicBezTo>
                  <a:cubicBezTo>
                    <a:pt x="19881" y="78832"/>
                    <a:pt x="19756" y="78768"/>
                    <a:pt x="19635" y="78704"/>
                  </a:cubicBezTo>
                  <a:lnTo>
                    <a:pt x="19647" y="78710"/>
                  </a:lnTo>
                  <a:lnTo>
                    <a:pt x="19635" y="78704"/>
                  </a:lnTo>
                  <a:lnTo>
                    <a:pt x="19635" y="78704"/>
                  </a:lnTo>
                  <a:lnTo>
                    <a:pt x="19628" y="78702"/>
                  </a:lnTo>
                  <a:lnTo>
                    <a:pt x="19628" y="78702"/>
                  </a:lnTo>
                  <a:lnTo>
                    <a:pt x="19628" y="78702"/>
                  </a:lnTo>
                  <a:lnTo>
                    <a:pt x="19626" y="78702"/>
                  </a:lnTo>
                  <a:lnTo>
                    <a:pt x="19612" y="78694"/>
                  </a:lnTo>
                  <a:lnTo>
                    <a:pt x="19610" y="78694"/>
                  </a:lnTo>
                  <a:lnTo>
                    <a:pt x="19610" y="78694"/>
                  </a:lnTo>
                  <a:lnTo>
                    <a:pt x="19610" y="78694"/>
                  </a:lnTo>
                  <a:lnTo>
                    <a:pt x="19595" y="78686"/>
                  </a:lnTo>
                  <a:lnTo>
                    <a:pt x="19606" y="78692"/>
                  </a:lnTo>
                  <a:lnTo>
                    <a:pt x="19593" y="78684"/>
                  </a:lnTo>
                  <a:cubicBezTo>
                    <a:pt x="19591" y="78684"/>
                    <a:pt x="19591" y="78684"/>
                    <a:pt x="19589" y="78682"/>
                  </a:cubicBezTo>
                  <a:lnTo>
                    <a:pt x="19593" y="78684"/>
                  </a:lnTo>
                  <a:lnTo>
                    <a:pt x="19595" y="78686"/>
                  </a:lnTo>
                  <a:lnTo>
                    <a:pt x="19544" y="78657"/>
                  </a:lnTo>
                  <a:cubicBezTo>
                    <a:pt x="19523" y="78638"/>
                    <a:pt x="19501" y="78620"/>
                    <a:pt x="19478" y="78603"/>
                  </a:cubicBezTo>
                  <a:cubicBezTo>
                    <a:pt x="18898" y="78176"/>
                    <a:pt x="18316" y="77748"/>
                    <a:pt x="17725" y="77330"/>
                  </a:cubicBezTo>
                  <a:cubicBezTo>
                    <a:pt x="17433" y="77122"/>
                    <a:pt x="17137" y="76914"/>
                    <a:pt x="16828" y="76729"/>
                  </a:cubicBezTo>
                  <a:cubicBezTo>
                    <a:pt x="16746" y="76682"/>
                    <a:pt x="16664" y="76633"/>
                    <a:pt x="16582" y="76583"/>
                  </a:cubicBezTo>
                  <a:cubicBezTo>
                    <a:pt x="16503" y="76526"/>
                    <a:pt x="16423" y="76468"/>
                    <a:pt x="16345" y="76410"/>
                  </a:cubicBezTo>
                  <a:lnTo>
                    <a:pt x="16267" y="76357"/>
                  </a:lnTo>
                  <a:cubicBezTo>
                    <a:pt x="15847" y="75929"/>
                    <a:pt x="15421" y="75489"/>
                    <a:pt x="14913" y="75193"/>
                  </a:cubicBezTo>
                  <a:cubicBezTo>
                    <a:pt x="14866" y="75168"/>
                    <a:pt x="14819" y="75141"/>
                    <a:pt x="14771" y="75116"/>
                  </a:cubicBezTo>
                  <a:cubicBezTo>
                    <a:pt x="14611" y="75034"/>
                    <a:pt x="14444" y="74970"/>
                    <a:pt x="14269" y="74923"/>
                  </a:cubicBezTo>
                  <a:cubicBezTo>
                    <a:pt x="13469" y="74717"/>
                    <a:pt x="13130" y="75285"/>
                    <a:pt x="13078" y="75956"/>
                  </a:cubicBezTo>
                  <a:cubicBezTo>
                    <a:pt x="14983" y="81000"/>
                    <a:pt x="21167" y="81375"/>
                    <a:pt x="25666" y="82656"/>
                  </a:cubicBezTo>
                  <a:cubicBezTo>
                    <a:pt x="26376" y="82895"/>
                    <a:pt x="28246" y="83512"/>
                    <a:pt x="28489" y="84209"/>
                  </a:cubicBezTo>
                  <a:cubicBezTo>
                    <a:pt x="28511" y="84547"/>
                    <a:pt x="28131" y="84680"/>
                    <a:pt x="27872" y="84777"/>
                  </a:cubicBezTo>
                  <a:cubicBezTo>
                    <a:pt x="27057" y="85071"/>
                    <a:pt x="26181" y="84923"/>
                    <a:pt x="25352" y="84779"/>
                  </a:cubicBezTo>
                  <a:cubicBezTo>
                    <a:pt x="22436" y="84316"/>
                    <a:pt x="19659" y="83191"/>
                    <a:pt x="16711" y="82903"/>
                  </a:cubicBezTo>
                  <a:cubicBezTo>
                    <a:pt x="17561" y="84197"/>
                    <a:pt x="18571" y="85518"/>
                    <a:pt x="19824" y="86439"/>
                  </a:cubicBezTo>
                  <a:cubicBezTo>
                    <a:pt x="20953" y="87192"/>
                    <a:pt x="22146" y="87853"/>
                    <a:pt x="23087" y="88853"/>
                  </a:cubicBezTo>
                  <a:cubicBezTo>
                    <a:pt x="23710" y="89305"/>
                    <a:pt x="24444" y="90636"/>
                    <a:pt x="23366" y="90636"/>
                  </a:cubicBezTo>
                  <a:cubicBezTo>
                    <a:pt x="23263" y="90636"/>
                    <a:pt x="23159" y="90626"/>
                    <a:pt x="23058" y="90607"/>
                  </a:cubicBezTo>
                  <a:cubicBezTo>
                    <a:pt x="22058" y="90535"/>
                    <a:pt x="21175" y="90042"/>
                    <a:pt x="20293" y="89616"/>
                  </a:cubicBezTo>
                  <a:cubicBezTo>
                    <a:pt x="19077" y="89036"/>
                    <a:pt x="17824" y="88548"/>
                    <a:pt x="16588" y="88017"/>
                  </a:cubicBezTo>
                  <a:cubicBezTo>
                    <a:pt x="15561" y="87577"/>
                    <a:pt x="14734" y="86808"/>
                    <a:pt x="13878" y="86110"/>
                  </a:cubicBezTo>
                  <a:cubicBezTo>
                    <a:pt x="12782" y="85244"/>
                    <a:pt x="11928" y="84127"/>
                    <a:pt x="10914" y="83173"/>
                  </a:cubicBezTo>
                  <a:cubicBezTo>
                    <a:pt x="9920" y="82313"/>
                    <a:pt x="8945" y="81442"/>
                    <a:pt x="8021" y="80508"/>
                  </a:cubicBezTo>
                  <a:cubicBezTo>
                    <a:pt x="7556" y="80039"/>
                    <a:pt x="6960" y="79673"/>
                    <a:pt x="6623" y="79095"/>
                  </a:cubicBezTo>
                  <a:cubicBezTo>
                    <a:pt x="6026" y="77941"/>
                    <a:pt x="5699" y="76653"/>
                    <a:pt x="5440" y="75388"/>
                  </a:cubicBezTo>
                  <a:cubicBezTo>
                    <a:pt x="5271" y="74306"/>
                    <a:pt x="5335" y="73207"/>
                    <a:pt x="5257" y="72117"/>
                  </a:cubicBezTo>
                  <a:cubicBezTo>
                    <a:pt x="5252" y="71407"/>
                    <a:pt x="5384" y="70714"/>
                    <a:pt x="5536" y="70023"/>
                  </a:cubicBezTo>
                  <a:cubicBezTo>
                    <a:pt x="5147" y="69622"/>
                    <a:pt x="5927" y="66760"/>
                    <a:pt x="5997" y="66324"/>
                  </a:cubicBezTo>
                  <a:cubicBezTo>
                    <a:pt x="6318" y="64945"/>
                    <a:pt x="6775" y="63604"/>
                    <a:pt x="7363" y="62318"/>
                  </a:cubicBezTo>
                  <a:cubicBezTo>
                    <a:pt x="7404" y="62144"/>
                    <a:pt x="7443" y="61967"/>
                    <a:pt x="7480" y="61792"/>
                  </a:cubicBezTo>
                  <a:cubicBezTo>
                    <a:pt x="7501" y="61586"/>
                    <a:pt x="7561" y="61310"/>
                    <a:pt x="7828" y="61347"/>
                  </a:cubicBezTo>
                  <a:cubicBezTo>
                    <a:pt x="7863" y="61349"/>
                    <a:pt x="7896" y="61358"/>
                    <a:pt x="7927" y="61376"/>
                  </a:cubicBezTo>
                  <a:cubicBezTo>
                    <a:pt x="7939" y="61321"/>
                    <a:pt x="7951" y="61265"/>
                    <a:pt x="7964" y="61210"/>
                  </a:cubicBezTo>
                  <a:cubicBezTo>
                    <a:pt x="8026" y="60985"/>
                    <a:pt x="8272" y="60969"/>
                    <a:pt x="8412" y="61082"/>
                  </a:cubicBezTo>
                  <a:cubicBezTo>
                    <a:pt x="8616" y="60631"/>
                    <a:pt x="8904" y="60216"/>
                    <a:pt x="9229" y="59858"/>
                  </a:cubicBezTo>
                  <a:cubicBezTo>
                    <a:pt x="9451" y="59578"/>
                    <a:pt x="9885" y="59922"/>
                    <a:pt x="9661" y="60201"/>
                  </a:cubicBezTo>
                  <a:cubicBezTo>
                    <a:pt x="8229" y="61648"/>
                    <a:pt x="8464" y="63582"/>
                    <a:pt x="9898" y="64927"/>
                  </a:cubicBezTo>
                  <a:cubicBezTo>
                    <a:pt x="10760" y="65657"/>
                    <a:pt x="11794" y="66114"/>
                    <a:pt x="12881" y="66390"/>
                  </a:cubicBezTo>
                  <a:close/>
                  <a:moveTo>
                    <a:pt x="20311" y="79017"/>
                  </a:moveTo>
                  <a:lnTo>
                    <a:pt x="20353" y="79031"/>
                  </a:lnTo>
                  <a:close/>
                  <a:moveTo>
                    <a:pt x="6456" y="66766"/>
                  </a:moveTo>
                  <a:cubicBezTo>
                    <a:pt x="6472" y="66772"/>
                    <a:pt x="6489" y="66781"/>
                    <a:pt x="6503" y="66791"/>
                  </a:cubicBezTo>
                  <a:cubicBezTo>
                    <a:pt x="6507" y="66696"/>
                    <a:pt x="6513" y="66604"/>
                    <a:pt x="6520" y="66515"/>
                  </a:cubicBezTo>
                  <a:cubicBezTo>
                    <a:pt x="6499" y="66597"/>
                    <a:pt x="6476" y="66682"/>
                    <a:pt x="6456" y="66764"/>
                  </a:cubicBezTo>
                  <a:close/>
                  <a:moveTo>
                    <a:pt x="24056" y="54236"/>
                  </a:moveTo>
                  <a:cubicBezTo>
                    <a:pt x="24045" y="53810"/>
                    <a:pt x="23679" y="52544"/>
                    <a:pt x="23140" y="53236"/>
                  </a:cubicBezTo>
                  <a:cubicBezTo>
                    <a:pt x="23033" y="53474"/>
                    <a:pt x="22955" y="53725"/>
                    <a:pt x="22842" y="53962"/>
                  </a:cubicBezTo>
                  <a:cubicBezTo>
                    <a:pt x="22212" y="55254"/>
                    <a:pt x="21149" y="56289"/>
                    <a:pt x="20003" y="57130"/>
                  </a:cubicBezTo>
                  <a:cubicBezTo>
                    <a:pt x="19379" y="57576"/>
                    <a:pt x="18674" y="57889"/>
                    <a:pt x="18015" y="58280"/>
                  </a:cubicBezTo>
                  <a:cubicBezTo>
                    <a:pt x="17005" y="58809"/>
                    <a:pt x="15909" y="59161"/>
                    <a:pt x="14823" y="59492"/>
                  </a:cubicBezTo>
                  <a:cubicBezTo>
                    <a:pt x="14798" y="59473"/>
                    <a:pt x="14775" y="59455"/>
                    <a:pt x="14753" y="59436"/>
                  </a:cubicBezTo>
                  <a:cubicBezTo>
                    <a:pt x="14459" y="59315"/>
                    <a:pt x="14230" y="59745"/>
                    <a:pt x="14496" y="59922"/>
                  </a:cubicBezTo>
                  <a:cubicBezTo>
                    <a:pt x="15047" y="60397"/>
                    <a:pt x="15643" y="60858"/>
                    <a:pt x="15991" y="61516"/>
                  </a:cubicBezTo>
                  <a:cubicBezTo>
                    <a:pt x="16137" y="61886"/>
                    <a:pt x="16191" y="62181"/>
                    <a:pt x="16668" y="62195"/>
                  </a:cubicBezTo>
                  <a:cubicBezTo>
                    <a:pt x="17193" y="62213"/>
                    <a:pt x="17715" y="62148"/>
                    <a:pt x="18240" y="62119"/>
                  </a:cubicBezTo>
                  <a:cubicBezTo>
                    <a:pt x="18532" y="62045"/>
                    <a:pt x="18956" y="62213"/>
                    <a:pt x="19155" y="61938"/>
                  </a:cubicBezTo>
                  <a:cubicBezTo>
                    <a:pt x="19268" y="61674"/>
                    <a:pt x="18984" y="61403"/>
                    <a:pt x="18688" y="61144"/>
                  </a:cubicBezTo>
                  <a:cubicBezTo>
                    <a:pt x="19059" y="60893"/>
                    <a:pt x="19419" y="60339"/>
                    <a:pt x="19670" y="60109"/>
                  </a:cubicBezTo>
                  <a:cubicBezTo>
                    <a:pt x="20056" y="59628"/>
                    <a:pt x="20538" y="59245"/>
                    <a:pt x="21023" y="58870"/>
                  </a:cubicBezTo>
                  <a:cubicBezTo>
                    <a:pt x="21673" y="58346"/>
                    <a:pt x="22282" y="57774"/>
                    <a:pt x="22903" y="57216"/>
                  </a:cubicBezTo>
                  <a:cubicBezTo>
                    <a:pt x="23747" y="56486"/>
                    <a:pt x="24185" y="55344"/>
                    <a:pt x="24056" y="54236"/>
                  </a:cubicBezTo>
                  <a:close/>
                  <a:moveTo>
                    <a:pt x="15251" y="11562"/>
                  </a:moveTo>
                  <a:cubicBezTo>
                    <a:pt x="12751" y="11311"/>
                    <a:pt x="10052" y="10659"/>
                    <a:pt x="8281" y="8765"/>
                  </a:cubicBezTo>
                  <a:cubicBezTo>
                    <a:pt x="8009" y="8357"/>
                    <a:pt x="7822" y="8012"/>
                    <a:pt x="7701" y="7722"/>
                  </a:cubicBezTo>
                  <a:cubicBezTo>
                    <a:pt x="7637" y="7588"/>
                    <a:pt x="7587" y="7448"/>
                    <a:pt x="7556" y="7304"/>
                  </a:cubicBezTo>
                  <a:cubicBezTo>
                    <a:pt x="7410" y="6711"/>
                    <a:pt x="7612" y="6448"/>
                    <a:pt x="7849" y="6403"/>
                  </a:cubicBezTo>
                  <a:cubicBezTo>
                    <a:pt x="8058" y="6043"/>
                    <a:pt x="8431" y="6119"/>
                    <a:pt x="8713" y="6337"/>
                  </a:cubicBezTo>
                  <a:cubicBezTo>
                    <a:pt x="9297" y="6306"/>
                    <a:pt x="10081" y="6551"/>
                    <a:pt x="10535" y="6467"/>
                  </a:cubicBezTo>
                  <a:cubicBezTo>
                    <a:pt x="12368" y="6485"/>
                    <a:pt x="14201" y="6403"/>
                    <a:pt x="16024" y="6220"/>
                  </a:cubicBezTo>
                  <a:cubicBezTo>
                    <a:pt x="18320" y="5903"/>
                    <a:pt x="20659" y="5695"/>
                    <a:pt x="22924" y="5212"/>
                  </a:cubicBezTo>
                  <a:cubicBezTo>
                    <a:pt x="26407" y="4432"/>
                    <a:pt x="29840" y="3268"/>
                    <a:pt x="33002" y="1612"/>
                  </a:cubicBezTo>
                  <a:cubicBezTo>
                    <a:pt x="33134" y="1556"/>
                    <a:pt x="33266" y="1488"/>
                    <a:pt x="33399" y="1416"/>
                  </a:cubicBezTo>
                  <a:cubicBezTo>
                    <a:pt x="33414" y="1241"/>
                    <a:pt x="33525" y="1093"/>
                    <a:pt x="33770" y="1031"/>
                  </a:cubicBezTo>
                  <a:cubicBezTo>
                    <a:pt x="33879" y="826"/>
                    <a:pt x="34136" y="708"/>
                    <a:pt x="34461" y="842"/>
                  </a:cubicBezTo>
                  <a:cubicBezTo>
                    <a:pt x="34504" y="824"/>
                    <a:pt x="34547" y="805"/>
                    <a:pt x="34593" y="789"/>
                  </a:cubicBezTo>
                  <a:cubicBezTo>
                    <a:pt x="34477" y="398"/>
                    <a:pt x="34955" y="1"/>
                    <a:pt x="35317" y="204"/>
                  </a:cubicBezTo>
                  <a:cubicBezTo>
                    <a:pt x="35667" y="130"/>
                    <a:pt x="36101" y="451"/>
                    <a:pt x="35911" y="881"/>
                  </a:cubicBezTo>
                  <a:lnTo>
                    <a:pt x="35897" y="910"/>
                  </a:lnTo>
                  <a:cubicBezTo>
                    <a:pt x="35975" y="1021"/>
                    <a:pt x="36051" y="1132"/>
                    <a:pt x="36125" y="1243"/>
                  </a:cubicBezTo>
                  <a:cubicBezTo>
                    <a:pt x="36627" y="2013"/>
                    <a:pt x="37061" y="2825"/>
                    <a:pt x="37417" y="3673"/>
                  </a:cubicBezTo>
                  <a:cubicBezTo>
                    <a:pt x="37520" y="3739"/>
                    <a:pt x="37600" y="3852"/>
                    <a:pt x="37621" y="4012"/>
                  </a:cubicBezTo>
                  <a:lnTo>
                    <a:pt x="37648" y="4235"/>
                  </a:lnTo>
                  <a:cubicBezTo>
                    <a:pt x="37888" y="4860"/>
                    <a:pt x="38096" y="5500"/>
                    <a:pt x="38273" y="6146"/>
                  </a:cubicBezTo>
                  <a:cubicBezTo>
                    <a:pt x="38999" y="9589"/>
                    <a:pt x="38771" y="13243"/>
                    <a:pt x="37781" y="16611"/>
                  </a:cubicBezTo>
                  <a:cubicBezTo>
                    <a:pt x="37592" y="17189"/>
                    <a:pt x="37374" y="17757"/>
                    <a:pt x="37125" y="18310"/>
                  </a:cubicBezTo>
                  <a:cubicBezTo>
                    <a:pt x="37010" y="18769"/>
                    <a:pt x="36666" y="19553"/>
                    <a:pt x="36125" y="19174"/>
                  </a:cubicBezTo>
                  <a:cubicBezTo>
                    <a:pt x="35909" y="19717"/>
                    <a:pt x="35743" y="20464"/>
                    <a:pt x="35101" y="20281"/>
                  </a:cubicBezTo>
                  <a:cubicBezTo>
                    <a:pt x="34951" y="20192"/>
                    <a:pt x="34868" y="20085"/>
                    <a:pt x="34831" y="19968"/>
                  </a:cubicBezTo>
                  <a:cubicBezTo>
                    <a:pt x="34461" y="20460"/>
                    <a:pt x="34054" y="20972"/>
                    <a:pt x="33605" y="21513"/>
                  </a:cubicBezTo>
                  <a:cubicBezTo>
                    <a:pt x="32731" y="22723"/>
                    <a:pt x="32587" y="24225"/>
                    <a:pt x="32383" y="25654"/>
                  </a:cubicBezTo>
                  <a:cubicBezTo>
                    <a:pt x="32334" y="25959"/>
                    <a:pt x="32270" y="26261"/>
                    <a:pt x="32190" y="26560"/>
                  </a:cubicBezTo>
                  <a:cubicBezTo>
                    <a:pt x="32118" y="27208"/>
                    <a:pt x="31988" y="27882"/>
                    <a:pt x="31708" y="28146"/>
                  </a:cubicBezTo>
                  <a:cubicBezTo>
                    <a:pt x="31614" y="28374"/>
                    <a:pt x="31476" y="28561"/>
                    <a:pt x="31227" y="28561"/>
                  </a:cubicBezTo>
                  <a:cubicBezTo>
                    <a:pt x="31178" y="28561"/>
                    <a:pt x="31126" y="28555"/>
                    <a:pt x="31079" y="28543"/>
                  </a:cubicBezTo>
                  <a:cubicBezTo>
                    <a:pt x="30822" y="28471"/>
                    <a:pt x="30647" y="28187"/>
                    <a:pt x="30729" y="27926"/>
                  </a:cubicBezTo>
                  <a:lnTo>
                    <a:pt x="30754" y="27847"/>
                  </a:lnTo>
                  <a:cubicBezTo>
                    <a:pt x="30567" y="28000"/>
                    <a:pt x="30353" y="28119"/>
                    <a:pt x="30196" y="28170"/>
                  </a:cubicBezTo>
                  <a:cubicBezTo>
                    <a:pt x="30114" y="28189"/>
                    <a:pt x="30015" y="28214"/>
                    <a:pt x="29908" y="28238"/>
                  </a:cubicBezTo>
                  <a:cubicBezTo>
                    <a:pt x="29943" y="28337"/>
                    <a:pt x="29939" y="28446"/>
                    <a:pt x="29894" y="28541"/>
                  </a:cubicBezTo>
                  <a:cubicBezTo>
                    <a:pt x="29832" y="28629"/>
                    <a:pt x="29764" y="28714"/>
                    <a:pt x="29688" y="28790"/>
                  </a:cubicBezTo>
                  <a:cubicBezTo>
                    <a:pt x="29653" y="28831"/>
                    <a:pt x="29616" y="28868"/>
                    <a:pt x="29573" y="28901"/>
                  </a:cubicBezTo>
                  <a:cubicBezTo>
                    <a:pt x="29448" y="29012"/>
                    <a:pt x="29308" y="29109"/>
                    <a:pt x="29160" y="29189"/>
                  </a:cubicBezTo>
                  <a:cubicBezTo>
                    <a:pt x="29077" y="29246"/>
                    <a:pt x="28983" y="29285"/>
                    <a:pt x="28886" y="29304"/>
                  </a:cubicBezTo>
                  <a:cubicBezTo>
                    <a:pt x="28754" y="29345"/>
                    <a:pt x="28616" y="29368"/>
                    <a:pt x="28479" y="29370"/>
                  </a:cubicBezTo>
                  <a:cubicBezTo>
                    <a:pt x="28339" y="29370"/>
                    <a:pt x="28199" y="29343"/>
                    <a:pt x="28069" y="29290"/>
                  </a:cubicBezTo>
                  <a:cubicBezTo>
                    <a:pt x="27508" y="29045"/>
                    <a:pt x="27178" y="28469"/>
                    <a:pt x="26617" y="28214"/>
                  </a:cubicBezTo>
                  <a:cubicBezTo>
                    <a:pt x="26028" y="27921"/>
                    <a:pt x="25298" y="27771"/>
                    <a:pt x="24928" y="27181"/>
                  </a:cubicBezTo>
                  <a:cubicBezTo>
                    <a:pt x="24413" y="26333"/>
                    <a:pt x="24658" y="25218"/>
                    <a:pt x="25401" y="24589"/>
                  </a:cubicBezTo>
                  <a:cubicBezTo>
                    <a:pt x="25693" y="24395"/>
                    <a:pt x="25983" y="23906"/>
                    <a:pt x="26378" y="24118"/>
                  </a:cubicBezTo>
                  <a:cubicBezTo>
                    <a:pt x="26384" y="24124"/>
                    <a:pt x="26393" y="24130"/>
                    <a:pt x="26399" y="24134"/>
                  </a:cubicBezTo>
                  <a:cubicBezTo>
                    <a:pt x="26390" y="24153"/>
                    <a:pt x="26382" y="24173"/>
                    <a:pt x="26374" y="24192"/>
                  </a:cubicBezTo>
                  <a:cubicBezTo>
                    <a:pt x="26345" y="24268"/>
                    <a:pt x="26321" y="24346"/>
                    <a:pt x="26304" y="24426"/>
                  </a:cubicBezTo>
                  <a:lnTo>
                    <a:pt x="26304" y="24426"/>
                  </a:lnTo>
                  <a:lnTo>
                    <a:pt x="26302" y="24432"/>
                  </a:lnTo>
                  <a:cubicBezTo>
                    <a:pt x="26265" y="24611"/>
                    <a:pt x="26261" y="24792"/>
                    <a:pt x="26288" y="24971"/>
                  </a:cubicBezTo>
                  <a:cubicBezTo>
                    <a:pt x="26302" y="25056"/>
                    <a:pt x="26325" y="25138"/>
                    <a:pt x="26353" y="25218"/>
                  </a:cubicBezTo>
                  <a:cubicBezTo>
                    <a:pt x="26353" y="25220"/>
                    <a:pt x="26353" y="25222"/>
                    <a:pt x="26356" y="25224"/>
                  </a:cubicBezTo>
                  <a:cubicBezTo>
                    <a:pt x="26337" y="25768"/>
                    <a:pt x="26788" y="26235"/>
                    <a:pt x="27285" y="26444"/>
                  </a:cubicBezTo>
                  <a:cubicBezTo>
                    <a:pt x="27767" y="26695"/>
                    <a:pt x="28209" y="27018"/>
                    <a:pt x="28686" y="27278"/>
                  </a:cubicBezTo>
                  <a:cubicBezTo>
                    <a:pt x="28705" y="27286"/>
                    <a:pt x="28725" y="27294"/>
                    <a:pt x="28742" y="27300"/>
                  </a:cubicBezTo>
                  <a:cubicBezTo>
                    <a:pt x="28795" y="27343"/>
                    <a:pt x="28853" y="27380"/>
                    <a:pt x="28911" y="27413"/>
                  </a:cubicBezTo>
                  <a:cubicBezTo>
                    <a:pt x="29137" y="27543"/>
                    <a:pt x="29390" y="27613"/>
                    <a:pt x="29649" y="27615"/>
                  </a:cubicBezTo>
                  <a:cubicBezTo>
                    <a:pt x="29731" y="27615"/>
                    <a:pt x="29814" y="27607"/>
                    <a:pt x="29894" y="27592"/>
                  </a:cubicBezTo>
                  <a:cubicBezTo>
                    <a:pt x="30038" y="27568"/>
                    <a:pt x="30180" y="27526"/>
                    <a:pt x="30314" y="27467"/>
                  </a:cubicBezTo>
                  <a:cubicBezTo>
                    <a:pt x="30443" y="27405"/>
                    <a:pt x="30569" y="27333"/>
                    <a:pt x="30688" y="27249"/>
                  </a:cubicBezTo>
                  <a:cubicBezTo>
                    <a:pt x="30807" y="27164"/>
                    <a:pt x="30914" y="27064"/>
                    <a:pt x="31003" y="26946"/>
                  </a:cubicBezTo>
                  <a:cubicBezTo>
                    <a:pt x="31013" y="26955"/>
                    <a:pt x="31021" y="26963"/>
                    <a:pt x="31032" y="26971"/>
                  </a:cubicBezTo>
                  <a:cubicBezTo>
                    <a:pt x="31044" y="26930"/>
                    <a:pt x="31056" y="26889"/>
                    <a:pt x="31069" y="26846"/>
                  </a:cubicBezTo>
                  <a:cubicBezTo>
                    <a:pt x="31093" y="26804"/>
                    <a:pt x="31116" y="26761"/>
                    <a:pt x="31137" y="26716"/>
                  </a:cubicBezTo>
                  <a:lnTo>
                    <a:pt x="31137" y="26716"/>
                  </a:lnTo>
                  <a:lnTo>
                    <a:pt x="31139" y="26710"/>
                  </a:lnTo>
                  <a:lnTo>
                    <a:pt x="31139" y="26708"/>
                  </a:lnTo>
                  <a:cubicBezTo>
                    <a:pt x="31143" y="26699"/>
                    <a:pt x="31145" y="26691"/>
                    <a:pt x="31149" y="26683"/>
                  </a:cubicBezTo>
                  <a:lnTo>
                    <a:pt x="31151" y="26679"/>
                  </a:lnTo>
                  <a:lnTo>
                    <a:pt x="31151" y="26675"/>
                  </a:lnTo>
                  <a:lnTo>
                    <a:pt x="31151" y="26675"/>
                  </a:lnTo>
                  <a:lnTo>
                    <a:pt x="31153" y="26669"/>
                  </a:lnTo>
                  <a:lnTo>
                    <a:pt x="31153" y="26669"/>
                  </a:lnTo>
                  <a:lnTo>
                    <a:pt x="31161" y="26650"/>
                  </a:lnTo>
                  <a:lnTo>
                    <a:pt x="31161" y="26648"/>
                  </a:lnTo>
                  <a:cubicBezTo>
                    <a:pt x="31165" y="26634"/>
                    <a:pt x="31172" y="26621"/>
                    <a:pt x="31176" y="26607"/>
                  </a:cubicBezTo>
                  <a:lnTo>
                    <a:pt x="31176" y="26607"/>
                  </a:lnTo>
                  <a:cubicBezTo>
                    <a:pt x="31196" y="26539"/>
                    <a:pt x="31211" y="26469"/>
                    <a:pt x="31219" y="26399"/>
                  </a:cubicBezTo>
                  <a:cubicBezTo>
                    <a:pt x="31221" y="26366"/>
                    <a:pt x="31223" y="26335"/>
                    <a:pt x="31221" y="26302"/>
                  </a:cubicBezTo>
                  <a:lnTo>
                    <a:pt x="31221" y="26302"/>
                  </a:lnTo>
                  <a:cubicBezTo>
                    <a:pt x="31219" y="26274"/>
                    <a:pt x="31215" y="26245"/>
                    <a:pt x="31209" y="26218"/>
                  </a:cubicBezTo>
                  <a:cubicBezTo>
                    <a:pt x="31285" y="25689"/>
                    <a:pt x="31313" y="25157"/>
                    <a:pt x="31297" y="24624"/>
                  </a:cubicBezTo>
                  <a:cubicBezTo>
                    <a:pt x="31270" y="24295"/>
                    <a:pt x="31256" y="23965"/>
                    <a:pt x="31258" y="23636"/>
                  </a:cubicBezTo>
                  <a:cubicBezTo>
                    <a:pt x="30799" y="22542"/>
                    <a:pt x="31149" y="21050"/>
                    <a:pt x="31865" y="19818"/>
                  </a:cubicBezTo>
                  <a:cubicBezTo>
                    <a:pt x="32099" y="18923"/>
                    <a:pt x="34122" y="17448"/>
                    <a:pt x="34451" y="17016"/>
                  </a:cubicBezTo>
                  <a:cubicBezTo>
                    <a:pt x="34712" y="16722"/>
                    <a:pt x="34953" y="16411"/>
                    <a:pt x="35175" y="16086"/>
                  </a:cubicBezTo>
                  <a:cubicBezTo>
                    <a:pt x="35319" y="15846"/>
                    <a:pt x="35453" y="15601"/>
                    <a:pt x="35576" y="15354"/>
                  </a:cubicBezTo>
                  <a:cubicBezTo>
                    <a:pt x="36765" y="12254"/>
                    <a:pt x="36812" y="8802"/>
                    <a:pt x="35930" y="5601"/>
                  </a:cubicBezTo>
                  <a:cubicBezTo>
                    <a:pt x="35623" y="4714"/>
                    <a:pt x="35214" y="3889"/>
                    <a:pt x="34679" y="3161"/>
                  </a:cubicBezTo>
                  <a:cubicBezTo>
                    <a:pt x="32568" y="5967"/>
                    <a:pt x="29618" y="8102"/>
                    <a:pt x="26440" y="9555"/>
                  </a:cubicBezTo>
                  <a:cubicBezTo>
                    <a:pt x="25257" y="10141"/>
                    <a:pt x="24008" y="10563"/>
                    <a:pt x="22724" y="10846"/>
                  </a:cubicBezTo>
                  <a:cubicBezTo>
                    <a:pt x="22354" y="10978"/>
                    <a:pt x="21978" y="11091"/>
                    <a:pt x="21597" y="11186"/>
                  </a:cubicBezTo>
                  <a:cubicBezTo>
                    <a:pt x="19519" y="11649"/>
                    <a:pt x="17363" y="11801"/>
                    <a:pt x="15249" y="11558"/>
                  </a:cubicBezTo>
                  <a:close/>
                  <a:moveTo>
                    <a:pt x="9556" y="8668"/>
                  </a:moveTo>
                  <a:cubicBezTo>
                    <a:pt x="9523" y="8647"/>
                    <a:pt x="9490" y="8629"/>
                    <a:pt x="9459" y="8608"/>
                  </a:cubicBezTo>
                  <a:cubicBezTo>
                    <a:pt x="9531" y="8666"/>
                    <a:pt x="9608" y="8721"/>
                    <a:pt x="9686" y="8775"/>
                  </a:cubicBezTo>
                  <a:lnTo>
                    <a:pt x="9678" y="8769"/>
                  </a:lnTo>
                  <a:cubicBezTo>
                    <a:pt x="9636" y="8734"/>
                    <a:pt x="9595" y="8701"/>
                    <a:pt x="9556" y="8668"/>
                  </a:cubicBezTo>
                  <a:close/>
                  <a:moveTo>
                    <a:pt x="16310" y="10205"/>
                  </a:moveTo>
                  <a:lnTo>
                    <a:pt x="16464" y="10200"/>
                  </a:lnTo>
                  <a:cubicBezTo>
                    <a:pt x="16312" y="10188"/>
                    <a:pt x="16160" y="10176"/>
                    <a:pt x="16008" y="10163"/>
                  </a:cubicBezTo>
                  <a:cubicBezTo>
                    <a:pt x="16106" y="10178"/>
                    <a:pt x="16207" y="10190"/>
                    <a:pt x="16308" y="10205"/>
                  </a:cubicBezTo>
                  <a:close/>
                  <a:moveTo>
                    <a:pt x="16933" y="10231"/>
                  </a:moveTo>
                  <a:cubicBezTo>
                    <a:pt x="16958" y="10244"/>
                    <a:pt x="16979" y="10258"/>
                    <a:pt x="16999" y="10277"/>
                  </a:cubicBezTo>
                  <a:cubicBezTo>
                    <a:pt x="18468" y="10396"/>
                    <a:pt x="19945" y="10328"/>
                    <a:pt x="21396" y="10077"/>
                  </a:cubicBezTo>
                  <a:cubicBezTo>
                    <a:pt x="20079" y="10260"/>
                    <a:pt x="18748" y="10320"/>
                    <a:pt x="17419" y="10260"/>
                  </a:cubicBezTo>
                  <a:cubicBezTo>
                    <a:pt x="17258" y="10250"/>
                    <a:pt x="17096" y="10242"/>
                    <a:pt x="16935" y="10231"/>
                  </a:cubicBezTo>
                  <a:close/>
                  <a:moveTo>
                    <a:pt x="18524" y="36704"/>
                  </a:moveTo>
                  <a:lnTo>
                    <a:pt x="18499" y="36696"/>
                  </a:lnTo>
                  <a:cubicBezTo>
                    <a:pt x="16053" y="35669"/>
                    <a:pt x="13913" y="33947"/>
                    <a:pt x="12010" y="32120"/>
                  </a:cubicBezTo>
                  <a:cubicBezTo>
                    <a:pt x="10531" y="30709"/>
                    <a:pt x="9453" y="28892"/>
                    <a:pt x="8593" y="27047"/>
                  </a:cubicBezTo>
                  <a:cubicBezTo>
                    <a:pt x="7651" y="25074"/>
                    <a:pt x="7007" y="22949"/>
                    <a:pt x="7137" y="20744"/>
                  </a:cubicBezTo>
                  <a:cubicBezTo>
                    <a:pt x="7176" y="20157"/>
                    <a:pt x="6997" y="17607"/>
                    <a:pt x="6308" y="16889"/>
                  </a:cubicBezTo>
                  <a:cubicBezTo>
                    <a:pt x="6487" y="16821"/>
                    <a:pt x="6583" y="16697"/>
                    <a:pt x="6474" y="16489"/>
                  </a:cubicBezTo>
                  <a:cubicBezTo>
                    <a:pt x="6396" y="16405"/>
                    <a:pt x="6283" y="16424"/>
                    <a:pt x="6182" y="16438"/>
                  </a:cubicBezTo>
                  <a:cubicBezTo>
                    <a:pt x="5917" y="16463"/>
                    <a:pt x="5651" y="16440"/>
                    <a:pt x="5394" y="16374"/>
                  </a:cubicBezTo>
                  <a:cubicBezTo>
                    <a:pt x="4946" y="15811"/>
                    <a:pt x="4271" y="15434"/>
                    <a:pt x="3740" y="14947"/>
                  </a:cubicBezTo>
                  <a:cubicBezTo>
                    <a:pt x="3115" y="14412"/>
                    <a:pt x="2597" y="13760"/>
                    <a:pt x="2214" y="13029"/>
                  </a:cubicBezTo>
                  <a:cubicBezTo>
                    <a:pt x="1658" y="11628"/>
                    <a:pt x="1502" y="10061"/>
                    <a:pt x="1613" y="8555"/>
                  </a:cubicBezTo>
                  <a:cubicBezTo>
                    <a:pt x="1689" y="7639"/>
                    <a:pt x="1807" y="6701"/>
                    <a:pt x="2175" y="5852"/>
                  </a:cubicBezTo>
                  <a:cubicBezTo>
                    <a:pt x="2284" y="5603"/>
                    <a:pt x="1893" y="5444"/>
                    <a:pt x="1794" y="5691"/>
                  </a:cubicBezTo>
                  <a:cubicBezTo>
                    <a:pt x="1471" y="6446"/>
                    <a:pt x="1317" y="7263"/>
                    <a:pt x="1239" y="8084"/>
                  </a:cubicBezTo>
                  <a:cubicBezTo>
                    <a:pt x="1243" y="7981"/>
                    <a:pt x="1249" y="7880"/>
                    <a:pt x="1255" y="7779"/>
                  </a:cubicBezTo>
                  <a:cubicBezTo>
                    <a:pt x="1325" y="6851"/>
                    <a:pt x="1430" y="5915"/>
                    <a:pt x="1716" y="5027"/>
                  </a:cubicBezTo>
                  <a:cubicBezTo>
                    <a:pt x="2140" y="4463"/>
                    <a:pt x="1469" y="3753"/>
                    <a:pt x="959" y="4300"/>
                  </a:cubicBezTo>
                  <a:cubicBezTo>
                    <a:pt x="0" y="6609"/>
                    <a:pt x="81" y="9310"/>
                    <a:pt x="609" y="11723"/>
                  </a:cubicBezTo>
                  <a:cubicBezTo>
                    <a:pt x="901" y="12928"/>
                    <a:pt x="1523" y="14002"/>
                    <a:pt x="2331" y="14926"/>
                  </a:cubicBezTo>
                  <a:cubicBezTo>
                    <a:pt x="2531" y="15235"/>
                    <a:pt x="2734" y="15486"/>
                    <a:pt x="2893" y="15539"/>
                  </a:cubicBezTo>
                  <a:cubicBezTo>
                    <a:pt x="3265" y="15965"/>
                    <a:pt x="3695" y="16356"/>
                    <a:pt x="4191" y="16619"/>
                  </a:cubicBezTo>
                  <a:cubicBezTo>
                    <a:pt x="3989" y="17185"/>
                    <a:pt x="4450" y="17802"/>
                    <a:pt x="4489" y="18384"/>
                  </a:cubicBezTo>
                  <a:cubicBezTo>
                    <a:pt x="4759" y="19987"/>
                    <a:pt x="4962" y="21598"/>
                    <a:pt x="4989" y="23223"/>
                  </a:cubicBezTo>
                  <a:cubicBezTo>
                    <a:pt x="4987" y="23478"/>
                    <a:pt x="5172" y="23657"/>
                    <a:pt x="5386" y="23704"/>
                  </a:cubicBezTo>
                  <a:cubicBezTo>
                    <a:pt x="5532" y="24439"/>
                    <a:pt x="5707" y="25171"/>
                    <a:pt x="5917" y="25889"/>
                  </a:cubicBezTo>
                  <a:cubicBezTo>
                    <a:pt x="5736" y="26008"/>
                    <a:pt x="5625" y="26290"/>
                    <a:pt x="5674" y="26547"/>
                  </a:cubicBezTo>
                  <a:cubicBezTo>
                    <a:pt x="5676" y="29098"/>
                    <a:pt x="4234" y="31271"/>
                    <a:pt x="3234" y="33527"/>
                  </a:cubicBezTo>
                  <a:cubicBezTo>
                    <a:pt x="2679" y="34840"/>
                    <a:pt x="1899" y="36093"/>
                    <a:pt x="1769" y="37543"/>
                  </a:cubicBezTo>
                  <a:cubicBezTo>
                    <a:pt x="1767" y="38298"/>
                    <a:pt x="1473" y="40265"/>
                    <a:pt x="2288" y="40594"/>
                  </a:cubicBezTo>
                  <a:cubicBezTo>
                    <a:pt x="4351" y="41213"/>
                    <a:pt x="4218" y="39565"/>
                    <a:pt x="4744" y="38154"/>
                  </a:cubicBezTo>
                  <a:cubicBezTo>
                    <a:pt x="5526" y="36054"/>
                    <a:pt x="6964" y="33999"/>
                    <a:pt x="9167" y="33250"/>
                  </a:cubicBezTo>
                  <a:cubicBezTo>
                    <a:pt x="9385" y="33120"/>
                    <a:pt x="9768" y="33104"/>
                    <a:pt x="10105" y="33044"/>
                  </a:cubicBezTo>
                  <a:cubicBezTo>
                    <a:pt x="10284" y="33207"/>
                    <a:pt x="10498" y="33194"/>
                    <a:pt x="10665" y="33095"/>
                  </a:cubicBezTo>
                  <a:cubicBezTo>
                    <a:pt x="10846" y="33137"/>
                    <a:pt x="11033" y="33048"/>
                    <a:pt x="11118" y="32879"/>
                  </a:cubicBezTo>
                  <a:cubicBezTo>
                    <a:pt x="11130" y="32855"/>
                    <a:pt x="11140" y="32830"/>
                    <a:pt x="11146" y="32803"/>
                  </a:cubicBezTo>
                  <a:cubicBezTo>
                    <a:pt x="13502" y="35369"/>
                    <a:pt x="16475" y="37451"/>
                    <a:pt x="19587" y="38376"/>
                  </a:cubicBezTo>
                  <a:cubicBezTo>
                    <a:pt x="19711" y="38389"/>
                    <a:pt x="19836" y="38395"/>
                    <a:pt x="19960" y="38395"/>
                  </a:cubicBezTo>
                  <a:cubicBezTo>
                    <a:pt x="20190" y="38395"/>
                    <a:pt x="20418" y="38372"/>
                    <a:pt x="20643" y="38327"/>
                  </a:cubicBezTo>
                  <a:lnTo>
                    <a:pt x="20667" y="38321"/>
                  </a:lnTo>
                  <a:lnTo>
                    <a:pt x="20807" y="38259"/>
                  </a:lnTo>
                  <a:cubicBezTo>
                    <a:pt x="20838" y="38234"/>
                    <a:pt x="20867" y="38206"/>
                    <a:pt x="20887" y="38173"/>
                  </a:cubicBezTo>
                  <a:cubicBezTo>
                    <a:pt x="20920" y="38175"/>
                    <a:pt x="20953" y="38177"/>
                    <a:pt x="20982" y="38177"/>
                  </a:cubicBezTo>
                  <a:lnTo>
                    <a:pt x="21118" y="38115"/>
                  </a:lnTo>
                  <a:lnTo>
                    <a:pt x="21161" y="38094"/>
                  </a:lnTo>
                  <a:cubicBezTo>
                    <a:pt x="21208" y="38062"/>
                    <a:pt x="21254" y="38029"/>
                    <a:pt x="21299" y="37994"/>
                  </a:cubicBezTo>
                  <a:cubicBezTo>
                    <a:pt x="21315" y="37926"/>
                    <a:pt x="21346" y="37862"/>
                    <a:pt x="21389" y="37806"/>
                  </a:cubicBezTo>
                  <a:cubicBezTo>
                    <a:pt x="21455" y="37728"/>
                    <a:pt x="21529" y="37654"/>
                    <a:pt x="21607" y="37588"/>
                  </a:cubicBezTo>
                  <a:lnTo>
                    <a:pt x="21607" y="37588"/>
                  </a:lnTo>
                  <a:cubicBezTo>
                    <a:pt x="21647" y="37553"/>
                    <a:pt x="21688" y="37516"/>
                    <a:pt x="21729" y="37481"/>
                  </a:cubicBezTo>
                  <a:cubicBezTo>
                    <a:pt x="21828" y="37391"/>
                    <a:pt x="21924" y="37298"/>
                    <a:pt x="22021" y="37206"/>
                  </a:cubicBezTo>
                  <a:cubicBezTo>
                    <a:pt x="22097" y="37134"/>
                    <a:pt x="22171" y="37060"/>
                    <a:pt x="22243" y="36986"/>
                  </a:cubicBezTo>
                  <a:lnTo>
                    <a:pt x="22243" y="36986"/>
                  </a:lnTo>
                  <a:cubicBezTo>
                    <a:pt x="22350" y="36875"/>
                    <a:pt x="22455" y="36763"/>
                    <a:pt x="22558" y="36650"/>
                  </a:cubicBezTo>
                  <a:cubicBezTo>
                    <a:pt x="22663" y="36525"/>
                    <a:pt x="22759" y="36393"/>
                    <a:pt x="22850" y="36257"/>
                  </a:cubicBezTo>
                  <a:cubicBezTo>
                    <a:pt x="22862" y="36237"/>
                    <a:pt x="22875" y="36216"/>
                    <a:pt x="22887" y="36198"/>
                  </a:cubicBezTo>
                  <a:cubicBezTo>
                    <a:pt x="22922" y="36078"/>
                    <a:pt x="22982" y="35965"/>
                    <a:pt x="23037" y="35856"/>
                  </a:cubicBezTo>
                  <a:cubicBezTo>
                    <a:pt x="23101" y="35729"/>
                    <a:pt x="23171" y="35605"/>
                    <a:pt x="23243" y="35480"/>
                  </a:cubicBezTo>
                  <a:cubicBezTo>
                    <a:pt x="23263" y="35445"/>
                    <a:pt x="23284" y="35408"/>
                    <a:pt x="23305" y="35371"/>
                  </a:cubicBezTo>
                  <a:lnTo>
                    <a:pt x="23259" y="35424"/>
                  </a:lnTo>
                  <a:cubicBezTo>
                    <a:pt x="23152" y="35544"/>
                    <a:pt x="23041" y="35663"/>
                    <a:pt x="22926" y="35776"/>
                  </a:cubicBezTo>
                  <a:lnTo>
                    <a:pt x="22906" y="35797"/>
                  </a:lnTo>
                  <a:lnTo>
                    <a:pt x="22906" y="35797"/>
                  </a:lnTo>
                  <a:cubicBezTo>
                    <a:pt x="22786" y="35914"/>
                    <a:pt x="22659" y="36023"/>
                    <a:pt x="22523" y="36122"/>
                  </a:cubicBezTo>
                  <a:cubicBezTo>
                    <a:pt x="22434" y="36183"/>
                    <a:pt x="22340" y="36243"/>
                    <a:pt x="22245" y="36296"/>
                  </a:cubicBezTo>
                  <a:lnTo>
                    <a:pt x="22245" y="36296"/>
                  </a:lnTo>
                  <a:lnTo>
                    <a:pt x="22237" y="36301"/>
                  </a:lnTo>
                  <a:lnTo>
                    <a:pt x="22237" y="36301"/>
                  </a:lnTo>
                  <a:cubicBezTo>
                    <a:pt x="22227" y="36307"/>
                    <a:pt x="22214" y="36313"/>
                    <a:pt x="22204" y="36319"/>
                  </a:cubicBezTo>
                  <a:lnTo>
                    <a:pt x="22204" y="36319"/>
                  </a:lnTo>
                  <a:lnTo>
                    <a:pt x="22196" y="36325"/>
                  </a:lnTo>
                  <a:lnTo>
                    <a:pt x="22196" y="36325"/>
                  </a:lnTo>
                  <a:lnTo>
                    <a:pt x="22177" y="36333"/>
                  </a:lnTo>
                  <a:lnTo>
                    <a:pt x="22177" y="36333"/>
                  </a:lnTo>
                  <a:lnTo>
                    <a:pt x="22144" y="36352"/>
                  </a:lnTo>
                  <a:lnTo>
                    <a:pt x="22144" y="36352"/>
                  </a:lnTo>
                  <a:cubicBezTo>
                    <a:pt x="22122" y="36364"/>
                    <a:pt x="22099" y="36375"/>
                    <a:pt x="22074" y="36387"/>
                  </a:cubicBezTo>
                  <a:lnTo>
                    <a:pt x="22074" y="36387"/>
                  </a:lnTo>
                  <a:lnTo>
                    <a:pt x="22058" y="36395"/>
                  </a:lnTo>
                  <a:lnTo>
                    <a:pt x="22058" y="36395"/>
                  </a:lnTo>
                  <a:lnTo>
                    <a:pt x="22050" y="36401"/>
                  </a:lnTo>
                  <a:lnTo>
                    <a:pt x="22050" y="36401"/>
                  </a:lnTo>
                  <a:lnTo>
                    <a:pt x="22023" y="36414"/>
                  </a:lnTo>
                  <a:lnTo>
                    <a:pt x="22023" y="36414"/>
                  </a:lnTo>
                  <a:lnTo>
                    <a:pt x="21988" y="36430"/>
                  </a:lnTo>
                  <a:cubicBezTo>
                    <a:pt x="21749" y="36545"/>
                    <a:pt x="21500" y="36644"/>
                    <a:pt x="21245" y="36724"/>
                  </a:cubicBezTo>
                  <a:lnTo>
                    <a:pt x="21245" y="36724"/>
                  </a:lnTo>
                  <a:cubicBezTo>
                    <a:pt x="21200" y="36739"/>
                    <a:pt x="21155" y="36753"/>
                    <a:pt x="21108" y="36766"/>
                  </a:cubicBezTo>
                  <a:lnTo>
                    <a:pt x="21108" y="36766"/>
                  </a:lnTo>
                  <a:lnTo>
                    <a:pt x="21081" y="36774"/>
                  </a:lnTo>
                  <a:lnTo>
                    <a:pt x="21081" y="36774"/>
                  </a:lnTo>
                  <a:cubicBezTo>
                    <a:pt x="21044" y="36784"/>
                    <a:pt x="21007" y="36792"/>
                    <a:pt x="20970" y="36803"/>
                  </a:cubicBezTo>
                  <a:lnTo>
                    <a:pt x="20970" y="36803"/>
                  </a:lnTo>
                  <a:cubicBezTo>
                    <a:pt x="20943" y="36809"/>
                    <a:pt x="20914" y="36817"/>
                    <a:pt x="20885" y="36823"/>
                  </a:cubicBezTo>
                  <a:lnTo>
                    <a:pt x="20885" y="36823"/>
                  </a:lnTo>
                  <a:lnTo>
                    <a:pt x="20859" y="36829"/>
                  </a:lnTo>
                  <a:lnTo>
                    <a:pt x="20859" y="36829"/>
                  </a:lnTo>
                  <a:lnTo>
                    <a:pt x="20830" y="36835"/>
                  </a:lnTo>
                  <a:lnTo>
                    <a:pt x="20830" y="36835"/>
                  </a:lnTo>
                  <a:lnTo>
                    <a:pt x="20803" y="36842"/>
                  </a:lnTo>
                  <a:lnTo>
                    <a:pt x="20803" y="36842"/>
                  </a:lnTo>
                  <a:lnTo>
                    <a:pt x="20747" y="36852"/>
                  </a:lnTo>
                  <a:lnTo>
                    <a:pt x="20747" y="36852"/>
                  </a:lnTo>
                  <a:lnTo>
                    <a:pt x="20690" y="36864"/>
                  </a:lnTo>
                  <a:lnTo>
                    <a:pt x="20690" y="36864"/>
                  </a:lnTo>
                  <a:lnTo>
                    <a:pt x="20663" y="36868"/>
                  </a:lnTo>
                  <a:lnTo>
                    <a:pt x="20663" y="36868"/>
                  </a:lnTo>
                  <a:lnTo>
                    <a:pt x="20634" y="36875"/>
                  </a:lnTo>
                  <a:lnTo>
                    <a:pt x="20634" y="36875"/>
                  </a:lnTo>
                  <a:lnTo>
                    <a:pt x="20606" y="36879"/>
                  </a:lnTo>
                  <a:lnTo>
                    <a:pt x="20606" y="36879"/>
                  </a:lnTo>
                  <a:lnTo>
                    <a:pt x="20579" y="36883"/>
                  </a:lnTo>
                  <a:lnTo>
                    <a:pt x="20579" y="36883"/>
                  </a:lnTo>
                  <a:lnTo>
                    <a:pt x="20550" y="36889"/>
                  </a:lnTo>
                  <a:lnTo>
                    <a:pt x="20550" y="36889"/>
                  </a:lnTo>
                  <a:lnTo>
                    <a:pt x="20521" y="36893"/>
                  </a:lnTo>
                  <a:lnTo>
                    <a:pt x="20521" y="36893"/>
                  </a:lnTo>
                  <a:lnTo>
                    <a:pt x="20466" y="36901"/>
                  </a:lnTo>
                  <a:lnTo>
                    <a:pt x="20466" y="36901"/>
                  </a:lnTo>
                  <a:lnTo>
                    <a:pt x="20437" y="36905"/>
                  </a:lnTo>
                  <a:lnTo>
                    <a:pt x="20437" y="36905"/>
                  </a:lnTo>
                  <a:lnTo>
                    <a:pt x="20353" y="36916"/>
                  </a:lnTo>
                  <a:lnTo>
                    <a:pt x="20353" y="36916"/>
                  </a:lnTo>
                  <a:lnTo>
                    <a:pt x="20324" y="36918"/>
                  </a:lnTo>
                  <a:lnTo>
                    <a:pt x="20324" y="36918"/>
                  </a:lnTo>
                  <a:lnTo>
                    <a:pt x="20297" y="36920"/>
                  </a:lnTo>
                  <a:lnTo>
                    <a:pt x="20297" y="36920"/>
                  </a:lnTo>
                  <a:lnTo>
                    <a:pt x="20268" y="36924"/>
                  </a:lnTo>
                  <a:lnTo>
                    <a:pt x="20268" y="36924"/>
                  </a:lnTo>
                  <a:lnTo>
                    <a:pt x="20239" y="36926"/>
                  </a:lnTo>
                  <a:lnTo>
                    <a:pt x="20239" y="36926"/>
                  </a:lnTo>
                  <a:lnTo>
                    <a:pt x="20235" y="36926"/>
                  </a:lnTo>
                  <a:lnTo>
                    <a:pt x="20231" y="36926"/>
                  </a:lnTo>
                  <a:lnTo>
                    <a:pt x="20227" y="36926"/>
                  </a:lnTo>
                  <a:lnTo>
                    <a:pt x="20221" y="36926"/>
                  </a:lnTo>
                  <a:lnTo>
                    <a:pt x="20217" y="36926"/>
                  </a:lnTo>
                  <a:lnTo>
                    <a:pt x="20208" y="36926"/>
                  </a:lnTo>
                  <a:lnTo>
                    <a:pt x="20204" y="36926"/>
                  </a:lnTo>
                  <a:lnTo>
                    <a:pt x="20194" y="36926"/>
                  </a:lnTo>
                  <a:lnTo>
                    <a:pt x="20190" y="36926"/>
                  </a:lnTo>
                  <a:lnTo>
                    <a:pt x="20190" y="36926"/>
                  </a:lnTo>
                  <a:lnTo>
                    <a:pt x="20182" y="36926"/>
                  </a:lnTo>
                  <a:lnTo>
                    <a:pt x="20182" y="36926"/>
                  </a:lnTo>
                  <a:lnTo>
                    <a:pt x="20167" y="36926"/>
                  </a:lnTo>
                  <a:lnTo>
                    <a:pt x="20167" y="36926"/>
                  </a:lnTo>
                  <a:lnTo>
                    <a:pt x="20159" y="36926"/>
                  </a:lnTo>
                  <a:lnTo>
                    <a:pt x="20145" y="36926"/>
                  </a:lnTo>
                  <a:lnTo>
                    <a:pt x="20124" y="36928"/>
                  </a:lnTo>
                  <a:lnTo>
                    <a:pt x="20118" y="36928"/>
                  </a:lnTo>
                  <a:cubicBezTo>
                    <a:pt x="20062" y="36930"/>
                    <a:pt x="20007" y="36930"/>
                    <a:pt x="19951" y="36930"/>
                  </a:cubicBezTo>
                  <a:lnTo>
                    <a:pt x="19892" y="36930"/>
                  </a:lnTo>
                  <a:lnTo>
                    <a:pt x="19832" y="36930"/>
                  </a:lnTo>
                  <a:lnTo>
                    <a:pt x="19824" y="36930"/>
                  </a:lnTo>
                  <a:lnTo>
                    <a:pt x="19814" y="36930"/>
                  </a:lnTo>
                  <a:lnTo>
                    <a:pt x="19785" y="36930"/>
                  </a:lnTo>
                  <a:lnTo>
                    <a:pt x="19764" y="36930"/>
                  </a:lnTo>
                  <a:lnTo>
                    <a:pt x="19754" y="36930"/>
                  </a:lnTo>
                  <a:lnTo>
                    <a:pt x="19744" y="36930"/>
                  </a:lnTo>
                  <a:lnTo>
                    <a:pt x="19735" y="36930"/>
                  </a:lnTo>
                  <a:lnTo>
                    <a:pt x="19729" y="36930"/>
                  </a:lnTo>
                  <a:lnTo>
                    <a:pt x="19715" y="36930"/>
                  </a:lnTo>
                  <a:lnTo>
                    <a:pt x="19713" y="36930"/>
                  </a:lnTo>
                  <a:cubicBezTo>
                    <a:pt x="19402" y="36907"/>
                    <a:pt x="19096" y="36844"/>
                    <a:pt x="18801" y="36737"/>
                  </a:cubicBezTo>
                  <a:cubicBezTo>
                    <a:pt x="18709" y="36728"/>
                    <a:pt x="18618" y="36716"/>
                    <a:pt x="18526" y="36704"/>
                  </a:cubicBezTo>
                  <a:close/>
                  <a:moveTo>
                    <a:pt x="18499" y="28160"/>
                  </a:moveTo>
                  <a:cubicBezTo>
                    <a:pt x="18777" y="28269"/>
                    <a:pt x="18954" y="28039"/>
                    <a:pt x="19079" y="27833"/>
                  </a:cubicBezTo>
                  <a:cubicBezTo>
                    <a:pt x="19180" y="27751"/>
                    <a:pt x="19283" y="27670"/>
                    <a:pt x="19388" y="27592"/>
                  </a:cubicBezTo>
                  <a:cubicBezTo>
                    <a:pt x="20305" y="28862"/>
                    <a:pt x="21974" y="29191"/>
                    <a:pt x="23348" y="29757"/>
                  </a:cubicBezTo>
                  <a:cubicBezTo>
                    <a:pt x="24399" y="30328"/>
                    <a:pt x="24710" y="31378"/>
                    <a:pt x="26160" y="31382"/>
                  </a:cubicBezTo>
                  <a:cubicBezTo>
                    <a:pt x="26674" y="31433"/>
                    <a:pt x="26736" y="30619"/>
                    <a:pt x="26226" y="30590"/>
                  </a:cubicBezTo>
                  <a:cubicBezTo>
                    <a:pt x="25483" y="30621"/>
                    <a:pt x="24942" y="30082"/>
                    <a:pt x="24481" y="29573"/>
                  </a:cubicBezTo>
                  <a:cubicBezTo>
                    <a:pt x="23216" y="28475"/>
                    <a:pt x="21120" y="28528"/>
                    <a:pt x="20064" y="27179"/>
                  </a:cubicBezTo>
                  <a:cubicBezTo>
                    <a:pt x="20178" y="27125"/>
                    <a:pt x="20291" y="27078"/>
                    <a:pt x="20408" y="27037"/>
                  </a:cubicBezTo>
                  <a:cubicBezTo>
                    <a:pt x="20900" y="26885"/>
                    <a:pt x="20657" y="26117"/>
                    <a:pt x="20169" y="26280"/>
                  </a:cubicBezTo>
                  <a:cubicBezTo>
                    <a:pt x="19953" y="26370"/>
                    <a:pt x="19696" y="26481"/>
                    <a:pt x="19441" y="26613"/>
                  </a:cubicBezTo>
                  <a:cubicBezTo>
                    <a:pt x="19336" y="26621"/>
                    <a:pt x="19240" y="26675"/>
                    <a:pt x="19178" y="26759"/>
                  </a:cubicBezTo>
                  <a:cubicBezTo>
                    <a:pt x="18746" y="27016"/>
                    <a:pt x="18359" y="27341"/>
                    <a:pt x="18240" y="27753"/>
                  </a:cubicBezTo>
                  <a:cubicBezTo>
                    <a:pt x="18242" y="27728"/>
                    <a:pt x="18246" y="27705"/>
                    <a:pt x="18252" y="27681"/>
                  </a:cubicBezTo>
                  <a:cubicBezTo>
                    <a:pt x="18201" y="27880"/>
                    <a:pt x="18306" y="28086"/>
                    <a:pt x="18499" y="28160"/>
                  </a:cubicBezTo>
                  <a:close/>
                  <a:moveTo>
                    <a:pt x="24290" y="32542"/>
                  </a:moveTo>
                  <a:cubicBezTo>
                    <a:pt x="23607" y="32493"/>
                    <a:pt x="23035" y="32073"/>
                    <a:pt x="22513" y="31666"/>
                  </a:cubicBezTo>
                  <a:cubicBezTo>
                    <a:pt x="22074" y="31456"/>
                    <a:pt x="22371" y="30760"/>
                    <a:pt x="22825" y="30937"/>
                  </a:cubicBezTo>
                  <a:cubicBezTo>
                    <a:pt x="23323" y="31223"/>
                    <a:pt x="23749" y="31709"/>
                    <a:pt x="24356" y="31748"/>
                  </a:cubicBezTo>
                  <a:cubicBezTo>
                    <a:pt x="24870" y="31789"/>
                    <a:pt x="24802" y="32589"/>
                    <a:pt x="24290" y="32542"/>
                  </a:cubicBezTo>
                  <a:close/>
                  <a:moveTo>
                    <a:pt x="24841" y="19059"/>
                  </a:moveTo>
                  <a:cubicBezTo>
                    <a:pt x="25327" y="19221"/>
                    <a:pt x="25582" y="18456"/>
                    <a:pt x="25090" y="18304"/>
                  </a:cubicBezTo>
                  <a:cubicBezTo>
                    <a:pt x="24833" y="18232"/>
                    <a:pt x="24582" y="18141"/>
                    <a:pt x="24354" y="18004"/>
                  </a:cubicBezTo>
                  <a:cubicBezTo>
                    <a:pt x="23835" y="17827"/>
                    <a:pt x="22414" y="16382"/>
                    <a:pt x="22044" y="17012"/>
                  </a:cubicBezTo>
                  <a:cubicBezTo>
                    <a:pt x="21889" y="17244"/>
                    <a:pt x="22027" y="17539"/>
                    <a:pt x="22276" y="17629"/>
                  </a:cubicBezTo>
                  <a:cubicBezTo>
                    <a:pt x="23126" y="18115"/>
                    <a:pt x="23879" y="18804"/>
                    <a:pt x="24841" y="19059"/>
                  </a:cubicBezTo>
                  <a:close/>
                  <a:moveTo>
                    <a:pt x="28489" y="17596"/>
                  </a:moveTo>
                  <a:cubicBezTo>
                    <a:pt x="28987" y="17679"/>
                    <a:pt x="30544" y="17576"/>
                    <a:pt x="30065" y="16767"/>
                  </a:cubicBezTo>
                  <a:cubicBezTo>
                    <a:pt x="29711" y="16407"/>
                    <a:pt x="29258" y="16915"/>
                    <a:pt x="28832" y="16831"/>
                  </a:cubicBezTo>
                  <a:cubicBezTo>
                    <a:pt x="27567" y="16578"/>
                    <a:pt x="26668" y="15385"/>
                    <a:pt x="25553" y="14747"/>
                  </a:cubicBezTo>
                  <a:cubicBezTo>
                    <a:pt x="25113" y="14453"/>
                    <a:pt x="22344" y="12887"/>
                    <a:pt x="22770" y="14327"/>
                  </a:cubicBezTo>
                  <a:cubicBezTo>
                    <a:pt x="23054" y="14619"/>
                    <a:pt x="23545" y="14578"/>
                    <a:pt x="23901" y="14770"/>
                  </a:cubicBezTo>
                  <a:cubicBezTo>
                    <a:pt x="24533" y="15031"/>
                    <a:pt x="25119" y="15391"/>
                    <a:pt x="25666" y="15798"/>
                  </a:cubicBezTo>
                  <a:cubicBezTo>
                    <a:pt x="26582" y="16424"/>
                    <a:pt x="27396" y="17292"/>
                    <a:pt x="28487" y="17598"/>
                  </a:cubicBezTo>
                  <a:close/>
                  <a:moveTo>
                    <a:pt x="9994" y="31446"/>
                  </a:moveTo>
                  <a:cubicBezTo>
                    <a:pt x="9982" y="31441"/>
                    <a:pt x="9968" y="31439"/>
                    <a:pt x="9955" y="31439"/>
                  </a:cubicBezTo>
                  <a:cubicBezTo>
                    <a:pt x="9904" y="31380"/>
                    <a:pt x="9850" y="31320"/>
                    <a:pt x="9799" y="31260"/>
                  </a:cubicBezTo>
                  <a:cubicBezTo>
                    <a:pt x="9803" y="31242"/>
                    <a:pt x="9805" y="31221"/>
                    <a:pt x="9805" y="31201"/>
                  </a:cubicBezTo>
                  <a:cubicBezTo>
                    <a:pt x="9867" y="31283"/>
                    <a:pt x="9931" y="31363"/>
                    <a:pt x="9994" y="31446"/>
                  </a:cubicBezTo>
                  <a:close/>
                  <a:moveTo>
                    <a:pt x="7643" y="27740"/>
                  </a:moveTo>
                  <a:cubicBezTo>
                    <a:pt x="7598" y="27650"/>
                    <a:pt x="7554" y="27559"/>
                    <a:pt x="7511" y="27469"/>
                  </a:cubicBezTo>
                  <a:cubicBezTo>
                    <a:pt x="7546" y="27553"/>
                    <a:pt x="7581" y="27638"/>
                    <a:pt x="7614" y="27722"/>
                  </a:cubicBezTo>
                  <a:cubicBezTo>
                    <a:pt x="7622" y="27728"/>
                    <a:pt x="7633" y="27734"/>
                    <a:pt x="7641" y="2774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64"/>
            <p:cNvSpPr/>
            <p:nvPr/>
          </p:nvSpPr>
          <p:spPr>
            <a:xfrm>
              <a:off x="5434549" y="2849942"/>
              <a:ext cx="1436346" cy="1201763"/>
            </a:xfrm>
            <a:custGeom>
              <a:avLst/>
              <a:gdLst/>
              <a:ahLst/>
              <a:cxnLst/>
              <a:rect l="l" t="t" r="r" b="b"/>
              <a:pathLst>
                <a:path w="80254" h="67147" extrusionOk="0">
                  <a:moveTo>
                    <a:pt x="27627" y="23194"/>
                  </a:moveTo>
                  <a:cubicBezTo>
                    <a:pt x="27623" y="22484"/>
                    <a:pt x="27123" y="19443"/>
                    <a:pt x="28224" y="19556"/>
                  </a:cubicBezTo>
                  <a:cubicBezTo>
                    <a:pt x="28886" y="19672"/>
                    <a:pt x="28602" y="20406"/>
                    <a:pt x="28580" y="20865"/>
                  </a:cubicBezTo>
                  <a:cubicBezTo>
                    <a:pt x="28551" y="21369"/>
                    <a:pt x="28567" y="21871"/>
                    <a:pt x="28598" y="22375"/>
                  </a:cubicBezTo>
                  <a:cubicBezTo>
                    <a:pt x="28615" y="22819"/>
                    <a:pt x="28839" y="23533"/>
                    <a:pt x="28213" y="23638"/>
                  </a:cubicBezTo>
                  <a:cubicBezTo>
                    <a:pt x="27940" y="23675"/>
                    <a:pt x="27658" y="23475"/>
                    <a:pt x="27629" y="23194"/>
                  </a:cubicBezTo>
                  <a:close/>
                  <a:moveTo>
                    <a:pt x="79330" y="45990"/>
                  </a:moveTo>
                  <a:cubicBezTo>
                    <a:pt x="79019" y="45541"/>
                    <a:pt x="78706" y="45080"/>
                    <a:pt x="78299" y="44714"/>
                  </a:cubicBezTo>
                  <a:cubicBezTo>
                    <a:pt x="77579" y="44447"/>
                    <a:pt x="77776" y="43441"/>
                    <a:pt x="78560" y="43663"/>
                  </a:cubicBezTo>
                  <a:cubicBezTo>
                    <a:pt x="79101" y="43906"/>
                    <a:pt x="80229" y="45157"/>
                    <a:pt x="80253" y="45745"/>
                  </a:cubicBezTo>
                  <a:cubicBezTo>
                    <a:pt x="80212" y="46181"/>
                    <a:pt x="79583" y="46358"/>
                    <a:pt x="79330" y="45990"/>
                  </a:cubicBezTo>
                  <a:close/>
                  <a:moveTo>
                    <a:pt x="72045" y="41482"/>
                  </a:moveTo>
                  <a:cubicBezTo>
                    <a:pt x="71907" y="40974"/>
                    <a:pt x="72454" y="40814"/>
                    <a:pt x="72823" y="40676"/>
                  </a:cubicBezTo>
                  <a:cubicBezTo>
                    <a:pt x="73487" y="40429"/>
                    <a:pt x="74135" y="40133"/>
                    <a:pt x="74822" y="39962"/>
                  </a:cubicBezTo>
                  <a:cubicBezTo>
                    <a:pt x="75468" y="39783"/>
                    <a:pt x="75748" y="40791"/>
                    <a:pt x="75098" y="40962"/>
                  </a:cubicBezTo>
                  <a:cubicBezTo>
                    <a:pt x="74392" y="41133"/>
                    <a:pt x="73734" y="41445"/>
                    <a:pt x="73057" y="41698"/>
                  </a:cubicBezTo>
                  <a:cubicBezTo>
                    <a:pt x="72714" y="41900"/>
                    <a:pt x="72183" y="41960"/>
                    <a:pt x="72045" y="41482"/>
                  </a:cubicBezTo>
                  <a:close/>
                  <a:moveTo>
                    <a:pt x="20538" y="66437"/>
                  </a:moveTo>
                  <a:cubicBezTo>
                    <a:pt x="20579" y="65719"/>
                    <a:pt x="21476" y="65949"/>
                    <a:pt x="21966" y="65856"/>
                  </a:cubicBezTo>
                  <a:cubicBezTo>
                    <a:pt x="22756" y="65819"/>
                    <a:pt x="23546" y="65754"/>
                    <a:pt x="24338" y="65754"/>
                  </a:cubicBezTo>
                  <a:cubicBezTo>
                    <a:pt x="25006" y="65749"/>
                    <a:pt x="25008" y="66799"/>
                    <a:pt x="24338" y="66790"/>
                  </a:cubicBezTo>
                  <a:cubicBezTo>
                    <a:pt x="23515" y="66790"/>
                    <a:pt x="22696" y="66858"/>
                    <a:pt x="21875" y="66899"/>
                  </a:cubicBezTo>
                  <a:cubicBezTo>
                    <a:pt x="21400" y="66922"/>
                    <a:pt x="20573" y="67146"/>
                    <a:pt x="20538" y="66437"/>
                  </a:cubicBezTo>
                  <a:close/>
                  <a:moveTo>
                    <a:pt x="21423" y="59123"/>
                  </a:moveTo>
                  <a:cubicBezTo>
                    <a:pt x="21373" y="58370"/>
                    <a:pt x="22354" y="58510"/>
                    <a:pt x="22856" y="58411"/>
                  </a:cubicBezTo>
                  <a:cubicBezTo>
                    <a:pt x="23941" y="58352"/>
                    <a:pt x="25035" y="58187"/>
                    <a:pt x="26119" y="58327"/>
                  </a:cubicBezTo>
                  <a:cubicBezTo>
                    <a:pt x="26989" y="58249"/>
                    <a:pt x="27259" y="59374"/>
                    <a:pt x="26321" y="59405"/>
                  </a:cubicBezTo>
                  <a:cubicBezTo>
                    <a:pt x="25362" y="59218"/>
                    <a:pt x="24387" y="59356"/>
                    <a:pt x="23420" y="59405"/>
                  </a:cubicBezTo>
                  <a:cubicBezTo>
                    <a:pt x="22803" y="59325"/>
                    <a:pt x="21639" y="59981"/>
                    <a:pt x="21423" y="59123"/>
                  </a:cubicBezTo>
                  <a:close/>
                  <a:moveTo>
                    <a:pt x="15477" y="53157"/>
                  </a:moveTo>
                  <a:cubicBezTo>
                    <a:pt x="15039" y="53114"/>
                    <a:pt x="14866" y="52489"/>
                    <a:pt x="15232" y="52233"/>
                  </a:cubicBezTo>
                  <a:cubicBezTo>
                    <a:pt x="15514" y="52046"/>
                    <a:pt x="15843" y="51943"/>
                    <a:pt x="16148" y="51795"/>
                  </a:cubicBezTo>
                  <a:cubicBezTo>
                    <a:pt x="16763" y="51530"/>
                    <a:pt x="17172" y="52493"/>
                    <a:pt x="16553" y="52752"/>
                  </a:cubicBezTo>
                  <a:cubicBezTo>
                    <a:pt x="16191" y="52863"/>
                    <a:pt x="15860" y="53157"/>
                    <a:pt x="15477" y="53157"/>
                  </a:cubicBezTo>
                  <a:close/>
                  <a:moveTo>
                    <a:pt x="10577" y="55251"/>
                  </a:moveTo>
                  <a:cubicBezTo>
                    <a:pt x="10182" y="54684"/>
                    <a:pt x="10947" y="54322"/>
                    <a:pt x="11336" y="54056"/>
                  </a:cubicBezTo>
                  <a:cubicBezTo>
                    <a:pt x="12105" y="53639"/>
                    <a:pt x="12924" y="52888"/>
                    <a:pt x="13835" y="52968"/>
                  </a:cubicBezTo>
                  <a:cubicBezTo>
                    <a:pt x="14245" y="53122"/>
                    <a:pt x="14253" y="53772"/>
                    <a:pt x="13835" y="53925"/>
                  </a:cubicBezTo>
                  <a:cubicBezTo>
                    <a:pt x="13587" y="54013"/>
                    <a:pt x="13336" y="54099"/>
                    <a:pt x="13097" y="54210"/>
                  </a:cubicBezTo>
                  <a:cubicBezTo>
                    <a:pt x="12591" y="54484"/>
                    <a:pt x="12103" y="54793"/>
                    <a:pt x="11622" y="55109"/>
                  </a:cubicBezTo>
                  <a:cubicBezTo>
                    <a:pt x="11328" y="55363"/>
                    <a:pt x="10887" y="55648"/>
                    <a:pt x="10577" y="55251"/>
                  </a:cubicBezTo>
                  <a:close/>
                  <a:moveTo>
                    <a:pt x="25578" y="11309"/>
                  </a:moveTo>
                  <a:cubicBezTo>
                    <a:pt x="24218" y="10200"/>
                    <a:pt x="22420" y="10992"/>
                    <a:pt x="22412" y="10050"/>
                  </a:cubicBezTo>
                  <a:cubicBezTo>
                    <a:pt x="22433" y="9410"/>
                    <a:pt x="23179" y="9523"/>
                    <a:pt x="23628" y="9558"/>
                  </a:cubicBezTo>
                  <a:cubicBezTo>
                    <a:pt x="24510" y="9632"/>
                    <a:pt x="25368" y="9904"/>
                    <a:pt x="26101" y="10414"/>
                  </a:cubicBezTo>
                  <a:cubicBezTo>
                    <a:pt x="26681" y="10749"/>
                    <a:pt x="26152" y="11655"/>
                    <a:pt x="25578" y="11309"/>
                  </a:cubicBezTo>
                  <a:close/>
                  <a:moveTo>
                    <a:pt x="21818" y="28409"/>
                  </a:moveTo>
                  <a:cubicBezTo>
                    <a:pt x="21501" y="28191"/>
                    <a:pt x="20968" y="28059"/>
                    <a:pt x="20953" y="27600"/>
                  </a:cubicBezTo>
                  <a:cubicBezTo>
                    <a:pt x="20956" y="27316"/>
                    <a:pt x="21186" y="27086"/>
                    <a:pt x="21472" y="27082"/>
                  </a:cubicBezTo>
                  <a:cubicBezTo>
                    <a:pt x="21805" y="27106"/>
                    <a:pt x="22044" y="27386"/>
                    <a:pt x="22342" y="27514"/>
                  </a:cubicBezTo>
                  <a:cubicBezTo>
                    <a:pt x="22926" y="27841"/>
                    <a:pt x="22396" y="28756"/>
                    <a:pt x="21818" y="28409"/>
                  </a:cubicBezTo>
                  <a:close/>
                  <a:moveTo>
                    <a:pt x="1" y="2650"/>
                  </a:moveTo>
                  <a:cubicBezTo>
                    <a:pt x="52" y="2064"/>
                    <a:pt x="507" y="1578"/>
                    <a:pt x="941" y="1220"/>
                  </a:cubicBezTo>
                  <a:cubicBezTo>
                    <a:pt x="1482" y="840"/>
                    <a:pt x="3099" y="0"/>
                    <a:pt x="3282" y="1080"/>
                  </a:cubicBezTo>
                  <a:cubicBezTo>
                    <a:pt x="3274" y="1835"/>
                    <a:pt x="2025" y="1480"/>
                    <a:pt x="1459" y="2132"/>
                  </a:cubicBezTo>
                  <a:cubicBezTo>
                    <a:pt x="1027" y="2399"/>
                    <a:pt x="1097" y="3150"/>
                    <a:pt x="519" y="3169"/>
                  </a:cubicBezTo>
                  <a:cubicBezTo>
                    <a:pt x="233" y="3166"/>
                    <a:pt x="3" y="2936"/>
                    <a:pt x="1" y="2650"/>
                  </a:cubicBezTo>
                  <a:close/>
                  <a:moveTo>
                    <a:pt x="27899" y="18114"/>
                  </a:moveTo>
                  <a:cubicBezTo>
                    <a:pt x="27928" y="17666"/>
                    <a:pt x="28218" y="16952"/>
                    <a:pt x="28781" y="17176"/>
                  </a:cubicBezTo>
                  <a:cubicBezTo>
                    <a:pt x="29191" y="17349"/>
                    <a:pt x="29129" y="17808"/>
                    <a:pt x="28940" y="18127"/>
                  </a:cubicBezTo>
                  <a:cubicBezTo>
                    <a:pt x="28917" y="18400"/>
                    <a:pt x="28701" y="18633"/>
                    <a:pt x="28417" y="18633"/>
                  </a:cubicBezTo>
                  <a:cubicBezTo>
                    <a:pt x="28131" y="18629"/>
                    <a:pt x="27901" y="18398"/>
                    <a:pt x="27899" y="18114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64"/>
            <p:cNvSpPr/>
            <p:nvPr/>
          </p:nvSpPr>
          <p:spPr>
            <a:xfrm>
              <a:off x="5765474" y="3821311"/>
              <a:ext cx="1181665" cy="593732"/>
            </a:xfrm>
            <a:custGeom>
              <a:avLst/>
              <a:gdLst/>
              <a:ahLst/>
              <a:cxnLst/>
              <a:rect l="l" t="t" r="r" b="b"/>
              <a:pathLst>
                <a:path w="66024" h="33174" extrusionOk="0">
                  <a:moveTo>
                    <a:pt x="10281" y="7842"/>
                  </a:moveTo>
                  <a:cubicBezTo>
                    <a:pt x="9935" y="7812"/>
                    <a:pt x="9594" y="7752"/>
                    <a:pt x="9248" y="7717"/>
                  </a:cubicBezTo>
                  <a:cubicBezTo>
                    <a:pt x="8977" y="7711"/>
                    <a:pt x="8662" y="7789"/>
                    <a:pt x="8460" y="7546"/>
                  </a:cubicBezTo>
                  <a:cubicBezTo>
                    <a:pt x="8222" y="7281"/>
                    <a:pt x="8213" y="6906"/>
                    <a:pt x="8189" y="6569"/>
                  </a:cubicBezTo>
                  <a:cubicBezTo>
                    <a:pt x="8109" y="6090"/>
                    <a:pt x="8351" y="5542"/>
                    <a:pt x="8913" y="5734"/>
                  </a:cubicBezTo>
                  <a:cubicBezTo>
                    <a:pt x="9520" y="5415"/>
                    <a:pt x="11256" y="5168"/>
                    <a:pt x="11875" y="5472"/>
                  </a:cubicBezTo>
                  <a:cubicBezTo>
                    <a:pt x="12493" y="5894"/>
                    <a:pt x="12556" y="7159"/>
                    <a:pt x="11859" y="7530"/>
                  </a:cubicBezTo>
                  <a:cubicBezTo>
                    <a:pt x="11472" y="7951"/>
                    <a:pt x="10801" y="7879"/>
                    <a:pt x="10281" y="7842"/>
                  </a:cubicBezTo>
                  <a:close/>
                  <a:moveTo>
                    <a:pt x="64779" y="6711"/>
                  </a:moveTo>
                  <a:cubicBezTo>
                    <a:pt x="64222" y="6546"/>
                    <a:pt x="64419" y="5921"/>
                    <a:pt x="64608" y="5536"/>
                  </a:cubicBezTo>
                  <a:cubicBezTo>
                    <a:pt x="64742" y="5100"/>
                    <a:pt x="65219" y="4623"/>
                    <a:pt x="65649" y="5030"/>
                  </a:cubicBezTo>
                  <a:cubicBezTo>
                    <a:pt x="66024" y="5403"/>
                    <a:pt x="65584" y="5789"/>
                    <a:pt x="65472" y="6166"/>
                  </a:cubicBezTo>
                  <a:cubicBezTo>
                    <a:pt x="65417" y="6503"/>
                    <a:pt x="65141" y="6818"/>
                    <a:pt x="64779" y="6711"/>
                  </a:cubicBezTo>
                  <a:close/>
                  <a:moveTo>
                    <a:pt x="62522" y="4623"/>
                  </a:moveTo>
                  <a:cubicBezTo>
                    <a:pt x="62804" y="4798"/>
                    <a:pt x="63162" y="4635"/>
                    <a:pt x="63288" y="4345"/>
                  </a:cubicBezTo>
                  <a:cubicBezTo>
                    <a:pt x="63528" y="3921"/>
                    <a:pt x="64294" y="3473"/>
                    <a:pt x="63823" y="2952"/>
                  </a:cubicBezTo>
                  <a:cubicBezTo>
                    <a:pt x="63255" y="2475"/>
                    <a:pt x="62689" y="3251"/>
                    <a:pt x="62446" y="3724"/>
                  </a:cubicBezTo>
                  <a:cubicBezTo>
                    <a:pt x="62232" y="3997"/>
                    <a:pt x="62177" y="4427"/>
                    <a:pt x="62524" y="4625"/>
                  </a:cubicBezTo>
                  <a:close/>
                  <a:moveTo>
                    <a:pt x="61146" y="1944"/>
                  </a:moveTo>
                  <a:cubicBezTo>
                    <a:pt x="61130" y="1901"/>
                    <a:pt x="61117" y="1856"/>
                    <a:pt x="61111" y="1811"/>
                  </a:cubicBezTo>
                  <a:cubicBezTo>
                    <a:pt x="60556" y="1119"/>
                    <a:pt x="61469" y="912"/>
                    <a:pt x="61800" y="502"/>
                  </a:cubicBezTo>
                  <a:cubicBezTo>
                    <a:pt x="62335" y="0"/>
                    <a:pt x="63037" y="798"/>
                    <a:pt x="62510" y="1286"/>
                  </a:cubicBezTo>
                  <a:cubicBezTo>
                    <a:pt x="62436" y="1852"/>
                    <a:pt x="61556" y="2745"/>
                    <a:pt x="61148" y="1944"/>
                  </a:cubicBezTo>
                  <a:close/>
                  <a:moveTo>
                    <a:pt x="2332" y="33052"/>
                  </a:moveTo>
                  <a:cubicBezTo>
                    <a:pt x="2027" y="32934"/>
                    <a:pt x="1807" y="32663"/>
                    <a:pt x="1488" y="32566"/>
                  </a:cubicBezTo>
                  <a:cubicBezTo>
                    <a:pt x="1283" y="32507"/>
                    <a:pt x="1034" y="32490"/>
                    <a:pt x="914" y="32293"/>
                  </a:cubicBezTo>
                  <a:cubicBezTo>
                    <a:pt x="410" y="32470"/>
                    <a:pt x="1" y="31778"/>
                    <a:pt x="394" y="31429"/>
                  </a:cubicBezTo>
                  <a:cubicBezTo>
                    <a:pt x="563" y="31215"/>
                    <a:pt x="838" y="31029"/>
                    <a:pt x="1114" y="31159"/>
                  </a:cubicBezTo>
                  <a:cubicBezTo>
                    <a:pt x="1797" y="31025"/>
                    <a:pt x="2826" y="31852"/>
                    <a:pt x="3011" y="32478"/>
                  </a:cubicBezTo>
                  <a:cubicBezTo>
                    <a:pt x="3066" y="32846"/>
                    <a:pt x="2688" y="33173"/>
                    <a:pt x="2334" y="33052"/>
                  </a:cubicBezTo>
                  <a:close/>
                  <a:moveTo>
                    <a:pt x="6743" y="26936"/>
                  </a:moveTo>
                  <a:cubicBezTo>
                    <a:pt x="6732" y="26925"/>
                    <a:pt x="6722" y="26915"/>
                    <a:pt x="6712" y="26903"/>
                  </a:cubicBezTo>
                  <a:cubicBezTo>
                    <a:pt x="5759" y="26779"/>
                    <a:pt x="4726" y="26547"/>
                    <a:pt x="4023" y="25845"/>
                  </a:cubicBezTo>
                  <a:cubicBezTo>
                    <a:pt x="3498" y="25302"/>
                    <a:pt x="4004" y="24405"/>
                    <a:pt x="4729" y="24619"/>
                  </a:cubicBezTo>
                  <a:cubicBezTo>
                    <a:pt x="5549" y="24271"/>
                    <a:pt x="6648" y="24356"/>
                    <a:pt x="7341" y="24942"/>
                  </a:cubicBezTo>
                  <a:cubicBezTo>
                    <a:pt x="7691" y="25294"/>
                    <a:pt x="7831" y="25837"/>
                    <a:pt x="7790" y="26318"/>
                  </a:cubicBezTo>
                  <a:cubicBezTo>
                    <a:pt x="7711" y="26796"/>
                    <a:pt x="7212" y="27374"/>
                    <a:pt x="6743" y="26936"/>
                  </a:cubicBezTo>
                  <a:close/>
                  <a:moveTo>
                    <a:pt x="8508" y="14864"/>
                  </a:moveTo>
                  <a:cubicBezTo>
                    <a:pt x="7755" y="14783"/>
                    <a:pt x="6940" y="14646"/>
                    <a:pt x="6356" y="14127"/>
                  </a:cubicBezTo>
                  <a:cubicBezTo>
                    <a:pt x="5895" y="13724"/>
                    <a:pt x="6195" y="12862"/>
                    <a:pt x="6784" y="12788"/>
                  </a:cubicBezTo>
                  <a:cubicBezTo>
                    <a:pt x="7563" y="12354"/>
                    <a:pt x="8551" y="12198"/>
                    <a:pt x="9429" y="12385"/>
                  </a:cubicBezTo>
                  <a:cubicBezTo>
                    <a:pt x="10098" y="12572"/>
                    <a:pt x="10703" y="13212"/>
                    <a:pt x="10618" y="13940"/>
                  </a:cubicBezTo>
                  <a:cubicBezTo>
                    <a:pt x="10456" y="14897"/>
                    <a:pt x="9296" y="15008"/>
                    <a:pt x="8508" y="148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64"/>
            <p:cNvSpPr/>
            <p:nvPr/>
          </p:nvSpPr>
          <p:spPr>
            <a:xfrm>
              <a:off x="5769268" y="3829258"/>
              <a:ext cx="1166649" cy="583351"/>
            </a:xfrm>
            <a:custGeom>
              <a:avLst/>
              <a:gdLst/>
              <a:ahLst/>
              <a:cxnLst/>
              <a:rect l="l" t="t" r="r" b="b"/>
              <a:pathLst>
                <a:path w="65185" h="32594" extrusionOk="0">
                  <a:moveTo>
                    <a:pt x="10982" y="7224"/>
                  </a:moveTo>
                  <a:cubicBezTo>
                    <a:pt x="10968" y="7195"/>
                    <a:pt x="10960" y="7164"/>
                    <a:pt x="10960" y="7133"/>
                  </a:cubicBezTo>
                  <a:cubicBezTo>
                    <a:pt x="10431" y="7256"/>
                    <a:pt x="9886" y="7296"/>
                    <a:pt x="9345" y="7248"/>
                  </a:cubicBezTo>
                  <a:cubicBezTo>
                    <a:pt x="9205" y="7226"/>
                    <a:pt x="9005" y="7252"/>
                    <a:pt x="8925" y="7110"/>
                  </a:cubicBezTo>
                  <a:cubicBezTo>
                    <a:pt x="8810" y="7121"/>
                    <a:pt x="8695" y="7135"/>
                    <a:pt x="8584" y="7152"/>
                  </a:cubicBezTo>
                  <a:cubicBezTo>
                    <a:pt x="8481" y="7191"/>
                    <a:pt x="8357" y="7154"/>
                    <a:pt x="8327" y="7043"/>
                  </a:cubicBezTo>
                  <a:cubicBezTo>
                    <a:pt x="8304" y="6950"/>
                    <a:pt x="8357" y="6855"/>
                    <a:pt x="8448" y="6829"/>
                  </a:cubicBezTo>
                  <a:cubicBezTo>
                    <a:pt x="8808" y="6752"/>
                    <a:pt x="9180" y="6750"/>
                    <a:pt x="9546" y="6713"/>
                  </a:cubicBezTo>
                  <a:cubicBezTo>
                    <a:pt x="10332" y="6639"/>
                    <a:pt x="11122" y="6524"/>
                    <a:pt x="11881" y="6308"/>
                  </a:cubicBezTo>
                  <a:cubicBezTo>
                    <a:pt x="12023" y="6127"/>
                    <a:pt x="12293" y="6333"/>
                    <a:pt x="12157" y="6516"/>
                  </a:cubicBezTo>
                  <a:cubicBezTo>
                    <a:pt x="12044" y="6672"/>
                    <a:pt x="11931" y="6837"/>
                    <a:pt x="11783" y="6958"/>
                  </a:cubicBezTo>
                  <a:cubicBezTo>
                    <a:pt x="11663" y="7045"/>
                    <a:pt x="11542" y="7123"/>
                    <a:pt x="11412" y="7193"/>
                  </a:cubicBezTo>
                  <a:cubicBezTo>
                    <a:pt x="11285" y="7263"/>
                    <a:pt x="11087" y="7392"/>
                    <a:pt x="10982" y="7224"/>
                  </a:cubicBezTo>
                  <a:close/>
                  <a:moveTo>
                    <a:pt x="60833" y="1093"/>
                  </a:moveTo>
                  <a:cubicBezTo>
                    <a:pt x="60790" y="933"/>
                    <a:pt x="60895" y="793"/>
                    <a:pt x="61002" y="682"/>
                  </a:cubicBezTo>
                  <a:cubicBezTo>
                    <a:pt x="61018" y="665"/>
                    <a:pt x="61039" y="651"/>
                    <a:pt x="61062" y="640"/>
                  </a:cubicBezTo>
                  <a:cubicBezTo>
                    <a:pt x="61099" y="451"/>
                    <a:pt x="61165" y="247"/>
                    <a:pt x="61372" y="301"/>
                  </a:cubicBezTo>
                  <a:cubicBezTo>
                    <a:pt x="61450" y="206"/>
                    <a:pt x="61520" y="85"/>
                    <a:pt x="61640" y="38"/>
                  </a:cubicBezTo>
                  <a:cubicBezTo>
                    <a:pt x="61767" y="1"/>
                    <a:pt x="61887" y="114"/>
                    <a:pt x="61858" y="243"/>
                  </a:cubicBezTo>
                  <a:cubicBezTo>
                    <a:pt x="61833" y="336"/>
                    <a:pt x="61739" y="422"/>
                    <a:pt x="61695" y="505"/>
                  </a:cubicBezTo>
                  <a:cubicBezTo>
                    <a:pt x="61586" y="686"/>
                    <a:pt x="61485" y="871"/>
                    <a:pt x="61397" y="1062"/>
                  </a:cubicBezTo>
                  <a:cubicBezTo>
                    <a:pt x="61354" y="1202"/>
                    <a:pt x="61319" y="1344"/>
                    <a:pt x="61294" y="1488"/>
                  </a:cubicBezTo>
                  <a:cubicBezTo>
                    <a:pt x="61274" y="1597"/>
                    <a:pt x="61144" y="1646"/>
                    <a:pt x="61047" y="1609"/>
                  </a:cubicBezTo>
                  <a:cubicBezTo>
                    <a:pt x="60893" y="1550"/>
                    <a:pt x="60924" y="1367"/>
                    <a:pt x="60961" y="1233"/>
                  </a:cubicBezTo>
                  <a:cubicBezTo>
                    <a:pt x="60893" y="1218"/>
                    <a:pt x="60842" y="1163"/>
                    <a:pt x="60833" y="1095"/>
                  </a:cubicBezTo>
                  <a:close/>
                  <a:moveTo>
                    <a:pt x="64493" y="6627"/>
                  </a:moveTo>
                  <a:cubicBezTo>
                    <a:pt x="64345" y="6541"/>
                    <a:pt x="64407" y="6339"/>
                    <a:pt x="64390" y="6197"/>
                  </a:cubicBezTo>
                  <a:cubicBezTo>
                    <a:pt x="64203" y="6189"/>
                    <a:pt x="64203" y="5997"/>
                    <a:pt x="64234" y="5858"/>
                  </a:cubicBezTo>
                  <a:cubicBezTo>
                    <a:pt x="64298" y="5541"/>
                    <a:pt x="64466" y="4648"/>
                    <a:pt x="64818" y="4570"/>
                  </a:cubicBezTo>
                  <a:cubicBezTo>
                    <a:pt x="64896" y="4417"/>
                    <a:pt x="65139" y="4409"/>
                    <a:pt x="65174" y="4596"/>
                  </a:cubicBezTo>
                  <a:cubicBezTo>
                    <a:pt x="65184" y="4662"/>
                    <a:pt x="65156" y="4730"/>
                    <a:pt x="65102" y="4767"/>
                  </a:cubicBezTo>
                  <a:cubicBezTo>
                    <a:pt x="64989" y="4983"/>
                    <a:pt x="64933" y="5216"/>
                    <a:pt x="64878" y="5450"/>
                  </a:cubicBezTo>
                  <a:cubicBezTo>
                    <a:pt x="64814" y="5736"/>
                    <a:pt x="64759" y="6024"/>
                    <a:pt x="64740" y="6316"/>
                  </a:cubicBezTo>
                  <a:cubicBezTo>
                    <a:pt x="64744" y="6382"/>
                    <a:pt x="64756" y="6450"/>
                    <a:pt x="64744" y="6514"/>
                  </a:cubicBezTo>
                  <a:cubicBezTo>
                    <a:pt x="64721" y="6623"/>
                    <a:pt x="64590" y="6680"/>
                    <a:pt x="64493" y="6627"/>
                  </a:cubicBezTo>
                  <a:close/>
                  <a:moveTo>
                    <a:pt x="62269" y="4121"/>
                  </a:moveTo>
                  <a:cubicBezTo>
                    <a:pt x="62029" y="3922"/>
                    <a:pt x="62387" y="3346"/>
                    <a:pt x="62510" y="3134"/>
                  </a:cubicBezTo>
                  <a:cubicBezTo>
                    <a:pt x="62611" y="2895"/>
                    <a:pt x="62734" y="2663"/>
                    <a:pt x="62903" y="2465"/>
                  </a:cubicBezTo>
                  <a:cubicBezTo>
                    <a:pt x="62956" y="2401"/>
                    <a:pt x="63022" y="2342"/>
                    <a:pt x="63109" y="2336"/>
                  </a:cubicBezTo>
                  <a:cubicBezTo>
                    <a:pt x="63174" y="2294"/>
                    <a:pt x="63261" y="2301"/>
                    <a:pt x="63318" y="2354"/>
                  </a:cubicBezTo>
                  <a:cubicBezTo>
                    <a:pt x="63384" y="2416"/>
                    <a:pt x="63395" y="2533"/>
                    <a:pt x="63327" y="2599"/>
                  </a:cubicBezTo>
                  <a:cubicBezTo>
                    <a:pt x="63261" y="2650"/>
                    <a:pt x="63234" y="2724"/>
                    <a:pt x="63203" y="2798"/>
                  </a:cubicBezTo>
                  <a:cubicBezTo>
                    <a:pt x="63061" y="3119"/>
                    <a:pt x="62915" y="3438"/>
                    <a:pt x="62802" y="3769"/>
                  </a:cubicBezTo>
                  <a:cubicBezTo>
                    <a:pt x="62792" y="3806"/>
                    <a:pt x="62782" y="3841"/>
                    <a:pt x="62775" y="3881"/>
                  </a:cubicBezTo>
                  <a:cubicBezTo>
                    <a:pt x="62823" y="4022"/>
                    <a:pt x="62652" y="4156"/>
                    <a:pt x="62522" y="4076"/>
                  </a:cubicBezTo>
                  <a:cubicBezTo>
                    <a:pt x="62465" y="4160"/>
                    <a:pt x="62352" y="4179"/>
                    <a:pt x="62269" y="4121"/>
                  </a:cubicBezTo>
                  <a:close/>
                  <a:moveTo>
                    <a:pt x="2507" y="32525"/>
                  </a:moveTo>
                  <a:cubicBezTo>
                    <a:pt x="2021" y="32425"/>
                    <a:pt x="233" y="31978"/>
                    <a:pt x="36" y="31563"/>
                  </a:cubicBezTo>
                  <a:cubicBezTo>
                    <a:pt x="1" y="31443"/>
                    <a:pt x="98" y="31330"/>
                    <a:pt x="219" y="31340"/>
                  </a:cubicBezTo>
                  <a:cubicBezTo>
                    <a:pt x="77" y="31266"/>
                    <a:pt x="118" y="31040"/>
                    <a:pt x="274" y="31017"/>
                  </a:cubicBezTo>
                  <a:cubicBezTo>
                    <a:pt x="332" y="31005"/>
                    <a:pt x="388" y="31034"/>
                    <a:pt x="437" y="31054"/>
                  </a:cubicBezTo>
                  <a:cubicBezTo>
                    <a:pt x="686" y="31168"/>
                    <a:pt x="937" y="31279"/>
                    <a:pt x="1190" y="31384"/>
                  </a:cubicBezTo>
                  <a:cubicBezTo>
                    <a:pt x="1534" y="31526"/>
                    <a:pt x="1879" y="31665"/>
                    <a:pt x="2231" y="31789"/>
                  </a:cubicBezTo>
                  <a:cubicBezTo>
                    <a:pt x="2379" y="31840"/>
                    <a:pt x="2527" y="31892"/>
                    <a:pt x="2677" y="31935"/>
                  </a:cubicBezTo>
                  <a:cubicBezTo>
                    <a:pt x="2801" y="31962"/>
                    <a:pt x="2941" y="32054"/>
                    <a:pt x="2900" y="32198"/>
                  </a:cubicBezTo>
                  <a:cubicBezTo>
                    <a:pt x="2996" y="32250"/>
                    <a:pt x="3025" y="32373"/>
                    <a:pt x="2963" y="32462"/>
                  </a:cubicBezTo>
                  <a:cubicBezTo>
                    <a:pt x="2852" y="32593"/>
                    <a:pt x="2655" y="32550"/>
                    <a:pt x="2507" y="32525"/>
                  </a:cubicBezTo>
                  <a:close/>
                  <a:moveTo>
                    <a:pt x="6862" y="26706"/>
                  </a:moveTo>
                  <a:cubicBezTo>
                    <a:pt x="6607" y="26693"/>
                    <a:pt x="6362" y="26596"/>
                    <a:pt x="6119" y="26524"/>
                  </a:cubicBezTo>
                  <a:cubicBezTo>
                    <a:pt x="5891" y="26444"/>
                    <a:pt x="5646" y="26378"/>
                    <a:pt x="5438" y="26251"/>
                  </a:cubicBezTo>
                  <a:cubicBezTo>
                    <a:pt x="5035" y="26107"/>
                    <a:pt x="4646" y="25928"/>
                    <a:pt x="4274" y="25720"/>
                  </a:cubicBezTo>
                  <a:cubicBezTo>
                    <a:pt x="4097" y="25621"/>
                    <a:pt x="3920" y="25523"/>
                    <a:pt x="3751" y="25412"/>
                  </a:cubicBezTo>
                  <a:cubicBezTo>
                    <a:pt x="3613" y="25337"/>
                    <a:pt x="3434" y="25171"/>
                    <a:pt x="3593" y="25025"/>
                  </a:cubicBezTo>
                  <a:cubicBezTo>
                    <a:pt x="3576" y="24994"/>
                    <a:pt x="3568" y="24961"/>
                    <a:pt x="3568" y="24926"/>
                  </a:cubicBezTo>
                  <a:cubicBezTo>
                    <a:pt x="3566" y="24891"/>
                    <a:pt x="3574" y="24856"/>
                    <a:pt x="3595" y="24827"/>
                  </a:cubicBezTo>
                  <a:cubicBezTo>
                    <a:pt x="3529" y="24759"/>
                    <a:pt x="3527" y="24650"/>
                    <a:pt x="3593" y="24580"/>
                  </a:cubicBezTo>
                  <a:cubicBezTo>
                    <a:pt x="3687" y="24473"/>
                    <a:pt x="3833" y="24545"/>
                    <a:pt x="3940" y="24593"/>
                  </a:cubicBezTo>
                  <a:cubicBezTo>
                    <a:pt x="4453" y="24801"/>
                    <a:pt x="4967" y="25008"/>
                    <a:pt x="5483" y="25204"/>
                  </a:cubicBezTo>
                  <a:cubicBezTo>
                    <a:pt x="6148" y="25473"/>
                    <a:pt x="6833" y="25644"/>
                    <a:pt x="7508" y="25876"/>
                  </a:cubicBezTo>
                  <a:cubicBezTo>
                    <a:pt x="7641" y="25899"/>
                    <a:pt x="7757" y="26035"/>
                    <a:pt x="7681" y="26169"/>
                  </a:cubicBezTo>
                  <a:cubicBezTo>
                    <a:pt x="7625" y="26269"/>
                    <a:pt x="7497" y="26284"/>
                    <a:pt x="7395" y="26294"/>
                  </a:cubicBezTo>
                  <a:cubicBezTo>
                    <a:pt x="7419" y="26533"/>
                    <a:pt x="7076" y="26730"/>
                    <a:pt x="6862" y="26706"/>
                  </a:cubicBezTo>
                  <a:close/>
                  <a:moveTo>
                    <a:pt x="8357" y="14309"/>
                  </a:moveTo>
                  <a:cubicBezTo>
                    <a:pt x="7971" y="14286"/>
                    <a:pt x="7588" y="14298"/>
                    <a:pt x="7201" y="14294"/>
                  </a:cubicBezTo>
                  <a:cubicBezTo>
                    <a:pt x="7070" y="14284"/>
                    <a:pt x="6913" y="14307"/>
                    <a:pt x="6802" y="14220"/>
                  </a:cubicBezTo>
                  <a:cubicBezTo>
                    <a:pt x="6633" y="14191"/>
                    <a:pt x="6304" y="14267"/>
                    <a:pt x="6312" y="14006"/>
                  </a:cubicBezTo>
                  <a:cubicBezTo>
                    <a:pt x="6152" y="13994"/>
                    <a:pt x="6101" y="13766"/>
                    <a:pt x="6243" y="13685"/>
                  </a:cubicBezTo>
                  <a:cubicBezTo>
                    <a:pt x="6354" y="13624"/>
                    <a:pt x="6485" y="13622"/>
                    <a:pt x="6609" y="13611"/>
                  </a:cubicBezTo>
                  <a:cubicBezTo>
                    <a:pt x="7203" y="13599"/>
                    <a:pt x="7800" y="13619"/>
                    <a:pt x="8388" y="13531"/>
                  </a:cubicBezTo>
                  <a:cubicBezTo>
                    <a:pt x="9042" y="13443"/>
                    <a:pt x="9690" y="13311"/>
                    <a:pt x="10347" y="13237"/>
                  </a:cubicBezTo>
                  <a:cubicBezTo>
                    <a:pt x="10690" y="13175"/>
                    <a:pt x="10752" y="13506"/>
                    <a:pt x="10476" y="13671"/>
                  </a:cubicBezTo>
                  <a:cubicBezTo>
                    <a:pt x="10503" y="13928"/>
                    <a:pt x="10215" y="14095"/>
                    <a:pt x="10020" y="14202"/>
                  </a:cubicBezTo>
                  <a:cubicBezTo>
                    <a:pt x="9717" y="14383"/>
                    <a:pt x="9361" y="14319"/>
                    <a:pt x="9030" y="14372"/>
                  </a:cubicBezTo>
                  <a:cubicBezTo>
                    <a:pt x="8865" y="14389"/>
                    <a:pt x="8703" y="14405"/>
                    <a:pt x="8540" y="14420"/>
                  </a:cubicBezTo>
                  <a:cubicBezTo>
                    <a:pt x="8462" y="14428"/>
                    <a:pt x="8386" y="14383"/>
                    <a:pt x="8357" y="1430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64"/>
            <p:cNvSpPr/>
            <p:nvPr/>
          </p:nvSpPr>
          <p:spPr>
            <a:xfrm>
              <a:off x="5633336" y="3056121"/>
              <a:ext cx="157086" cy="194063"/>
            </a:xfrm>
            <a:custGeom>
              <a:avLst/>
              <a:gdLst/>
              <a:ahLst/>
              <a:cxnLst/>
              <a:rect l="l" t="t" r="r" b="b"/>
              <a:pathLst>
                <a:path w="8777" h="10843" extrusionOk="0">
                  <a:moveTo>
                    <a:pt x="8701" y="6695"/>
                  </a:moveTo>
                  <a:cubicBezTo>
                    <a:pt x="8777" y="9024"/>
                    <a:pt x="6275" y="10842"/>
                    <a:pt x="4125" y="9906"/>
                  </a:cubicBezTo>
                  <a:cubicBezTo>
                    <a:pt x="1527" y="8785"/>
                    <a:pt x="1" y="5977"/>
                    <a:pt x="1044" y="3241"/>
                  </a:cubicBezTo>
                  <a:cubicBezTo>
                    <a:pt x="1288" y="2467"/>
                    <a:pt x="1842" y="1782"/>
                    <a:pt x="2589" y="1447"/>
                  </a:cubicBezTo>
                  <a:cubicBezTo>
                    <a:pt x="5705" y="1"/>
                    <a:pt x="8717" y="3790"/>
                    <a:pt x="8701" y="6695"/>
                  </a:cubicBezTo>
                  <a:close/>
                </a:path>
              </a:pathLst>
            </a:custGeom>
            <a:solidFill>
              <a:srgbClr val="F4A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64"/>
            <p:cNvSpPr/>
            <p:nvPr/>
          </p:nvSpPr>
          <p:spPr>
            <a:xfrm>
              <a:off x="5734958" y="3269245"/>
              <a:ext cx="143878" cy="100638"/>
            </a:xfrm>
            <a:custGeom>
              <a:avLst/>
              <a:gdLst/>
              <a:ahLst/>
              <a:cxnLst/>
              <a:rect l="l" t="t" r="r" b="b"/>
              <a:pathLst>
                <a:path w="8039" h="5623" extrusionOk="0">
                  <a:moveTo>
                    <a:pt x="568" y="214"/>
                  </a:moveTo>
                  <a:cubicBezTo>
                    <a:pt x="574" y="187"/>
                    <a:pt x="572" y="161"/>
                    <a:pt x="564" y="136"/>
                  </a:cubicBezTo>
                  <a:cubicBezTo>
                    <a:pt x="570" y="161"/>
                    <a:pt x="572" y="187"/>
                    <a:pt x="568" y="214"/>
                  </a:cubicBezTo>
                  <a:close/>
                  <a:moveTo>
                    <a:pt x="770" y="218"/>
                  </a:moveTo>
                  <a:cubicBezTo>
                    <a:pt x="836" y="183"/>
                    <a:pt x="918" y="198"/>
                    <a:pt x="965" y="257"/>
                  </a:cubicBezTo>
                  <a:cubicBezTo>
                    <a:pt x="1044" y="354"/>
                    <a:pt x="1120" y="451"/>
                    <a:pt x="1202" y="545"/>
                  </a:cubicBezTo>
                  <a:cubicBezTo>
                    <a:pt x="1467" y="718"/>
                    <a:pt x="1757" y="893"/>
                    <a:pt x="2021" y="1041"/>
                  </a:cubicBezTo>
                  <a:cubicBezTo>
                    <a:pt x="2716" y="1411"/>
                    <a:pt x="3490" y="1562"/>
                    <a:pt x="4224" y="1823"/>
                  </a:cubicBezTo>
                  <a:cubicBezTo>
                    <a:pt x="4438" y="1848"/>
                    <a:pt x="4650" y="1887"/>
                    <a:pt x="4860" y="1938"/>
                  </a:cubicBezTo>
                  <a:cubicBezTo>
                    <a:pt x="5222" y="2033"/>
                    <a:pt x="5559" y="2234"/>
                    <a:pt x="5790" y="2533"/>
                  </a:cubicBezTo>
                  <a:cubicBezTo>
                    <a:pt x="5958" y="2753"/>
                    <a:pt x="6073" y="2897"/>
                    <a:pt x="6164" y="2995"/>
                  </a:cubicBezTo>
                  <a:cubicBezTo>
                    <a:pt x="6331" y="3098"/>
                    <a:pt x="6516" y="3164"/>
                    <a:pt x="6705" y="3220"/>
                  </a:cubicBezTo>
                  <a:cubicBezTo>
                    <a:pt x="6884" y="3240"/>
                    <a:pt x="7063" y="3273"/>
                    <a:pt x="7238" y="3318"/>
                  </a:cubicBezTo>
                  <a:cubicBezTo>
                    <a:pt x="7367" y="3366"/>
                    <a:pt x="7487" y="3440"/>
                    <a:pt x="7586" y="3536"/>
                  </a:cubicBezTo>
                  <a:cubicBezTo>
                    <a:pt x="7621" y="3559"/>
                    <a:pt x="7655" y="3582"/>
                    <a:pt x="7690" y="3606"/>
                  </a:cubicBezTo>
                  <a:cubicBezTo>
                    <a:pt x="7878" y="3738"/>
                    <a:pt x="8038" y="3954"/>
                    <a:pt x="7787" y="4125"/>
                  </a:cubicBezTo>
                  <a:cubicBezTo>
                    <a:pt x="7641" y="4240"/>
                    <a:pt x="7477" y="4331"/>
                    <a:pt x="7304" y="4396"/>
                  </a:cubicBezTo>
                  <a:lnTo>
                    <a:pt x="7195" y="4475"/>
                  </a:lnTo>
                  <a:cubicBezTo>
                    <a:pt x="7302" y="4516"/>
                    <a:pt x="7345" y="4684"/>
                    <a:pt x="7213" y="4756"/>
                  </a:cubicBezTo>
                  <a:cubicBezTo>
                    <a:pt x="7162" y="4775"/>
                    <a:pt x="7110" y="4793"/>
                    <a:pt x="7063" y="4816"/>
                  </a:cubicBezTo>
                  <a:cubicBezTo>
                    <a:pt x="6970" y="4859"/>
                    <a:pt x="6882" y="4905"/>
                    <a:pt x="6791" y="4952"/>
                  </a:cubicBezTo>
                  <a:cubicBezTo>
                    <a:pt x="6781" y="5030"/>
                    <a:pt x="6713" y="5088"/>
                    <a:pt x="6635" y="5086"/>
                  </a:cubicBezTo>
                  <a:cubicBezTo>
                    <a:pt x="6543" y="5156"/>
                    <a:pt x="6448" y="5219"/>
                    <a:pt x="6347" y="5275"/>
                  </a:cubicBezTo>
                  <a:cubicBezTo>
                    <a:pt x="6353" y="5452"/>
                    <a:pt x="5997" y="5567"/>
                    <a:pt x="5857" y="5598"/>
                  </a:cubicBezTo>
                  <a:cubicBezTo>
                    <a:pt x="5707" y="5623"/>
                    <a:pt x="5547" y="5606"/>
                    <a:pt x="5399" y="5577"/>
                  </a:cubicBezTo>
                  <a:cubicBezTo>
                    <a:pt x="4465" y="5380"/>
                    <a:pt x="3656" y="4833"/>
                    <a:pt x="2949" y="4211"/>
                  </a:cubicBezTo>
                  <a:cubicBezTo>
                    <a:pt x="1943" y="3421"/>
                    <a:pt x="1198" y="2362"/>
                    <a:pt x="605" y="1239"/>
                  </a:cubicBezTo>
                  <a:cubicBezTo>
                    <a:pt x="486" y="1062"/>
                    <a:pt x="373" y="881"/>
                    <a:pt x="268" y="695"/>
                  </a:cubicBezTo>
                  <a:cubicBezTo>
                    <a:pt x="190" y="588"/>
                    <a:pt x="114" y="484"/>
                    <a:pt x="40" y="375"/>
                  </a:cubicBezTo>
                  <a:cubicBezTo>
                    <a:pt x="1" y="288"/>
                    <a:pt x="50" y="187"/>
                    <a:pt x="142" y="165"/>
                  </a:cubicBezTo>
                  <a:cubicBezTo>
                    <a:pt x="161" y="97"/>
                    <a:pt x="208" y="49"/>
                    <a:pt x="299" y="41"/>
                  </a:cubicBezTo>
                  <a:cubicBezTo>
                    <a:pt x="307" y="41"/>
                    <a:pt x="313" y="43"/>
                    <a:pt x="319" y="43"/>
                  </a:cubicBezTo>
                  <a:cubicBezTo>
                    <a:pt x="346" y="21"/>
                    <a:pt x="379" y="6"/>
                    <a:pt x="416" y="4"/>
                  </a:cubicBezTo>
                  <a:cubicBezTo>
                    <a:pt x="521" y="0"/>
                    <a:pt x="599" y="84"/>
                    <a:pt x="677" y="142"/>
                  </a:cubicBezTo>
                  <a:close/>
                </a:path>
              </a:pathLst>
            </a:custGeom>
            <a:solidFill>
              <a:srgbClr val="EE9A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64"/>
            <p:cNvSpPr/>
            <p:nvPr/>
          </p:nvSpPr>
          <p:spPr>
            <a:xfrm>
              <a:off x="5741742" y="3269209"/>
              <a:ext cx="135466" cy="102069"/>
            </a:xfrm>
            <a:custGeom>
              <a:avLst/>
              <a:gdLst/>
              <a:ahLst/>
              <a:cxnLst/>
              <a:rect l="l" t="t" r="r" b="b"/>
              <a:pathLst>
                <a:path w="7569" h="5703" extrusionOk="0">
                  <a:moveTo>
                    <a:pt x="4765" y="5433"/>
                  </a:moveTo>
                  <a:cubicBezTo>
                    <a:pt x="4528" y="5341"/>
                    <a:pt x="4283" y="5271"/>
                    <a:pt x="4049" y="5172"/>
                  </a:cubicBezTo>
                  <a:cubicBezTo>
                    <a:pt x="3814" y="5057"/>
                    <a:pt x="3588" y="4925"/>
                    <a:pt x="3370" y="4779"/>
                  </a:cubicBezTo>
                  <a:cubicBezTo>
                    <a:pt x="3094" y="4582"/>
                    <a:pt x="2835" y="4366"/>
                    <a:pt x="2592" y="4131"/>
                  </a:cubicBezTo>
                  <a:cubicBezTo>
                    <a:pt x="2520" y="4055"/>
                    <a:pt x="2426" y="3979"/>
                    <a:pt x="2401" y="3872"/>
                  </a:cubicBezTo>
                  <a:cubicBezTo>
                    <a:pt x="2376" y="3728"/>
                    <a:pt x="2545" y="3635"/>
                    <a:pt x="2658" y="3722"/>
                  </a:cubicBezTo>
                  <a:cubicBezTo>
                    <a:pt x="2720" y="3699"/>
                    <a:pt x="2790" y="3717"/>
                    <a:pt x="2833" y="3769"/>
                  </a:cubicBezTo>
                  <a:cubicBezTo>
                    <a:pt x="3290" y="4160"/>
                    <a:pt x="3769" y="4522"/>
                    <a:pt x="4273" y="4851"/>
                  </a:cubicBezTo>
                  <a:cubicBezTo>
                    <a:pt x="4750" y="5168"/>
                    <a:pt x="5328" y="5197"/>
                    <a:pt x="5876" y="5258"/>
                  </a:cubicBezTo>
                  <a:cubicBezTo>
                    <a:pt x="6046" y="5265"/>
                    <a:pt x="6143" y="5464"/>
                    <a:pt x="5989" y="5571"/>
                  </a:cubicBezTo>
                  <a:cubicBezTo>
                    <a:pt x="5592" y="5703"/>
                    <a:pt x="5143" y="5567"/>
                    <a:pt x="4763" y="5433"/>
                  </a:cubicBezTo>
                  <a:close/>
                  <a:moveTo>
                    <a:pt x="6380" y="4240"/>
                  </a:moveTo>
                  <a:cubicBezTo>
                    <a:pt x="6394" y="4240"/>
                    <a:pt x="6406" y="4240"/>
                    <a:pt x="6421" y="4242"/>
                  </a:cubicBezTo>
                  <a:cubicBezTo>
                    <a:pt x="6421" y="4289"/>
                    <a:pt x="6445" y="4333"/>
                    <a:pt x="6482" y="4357"/>
                  </a:cubicBezTo>
                  <a:cubicBezTo>
                    <a:pt x="6587" y="4425"/>
                    <a:pt x="6719" y="4355"/>
                    <a:pt x="6830" y="4339"/>
                  </a:cubicBezTo>
                  <a:cubicBezTo>
                    <a:pt x="6943" y="4328"/>
                    <a:pt x="7048" y="4256"/>
                    <a:pt x="7155" y="4219"/>
                  </a:cubicBezTo>
                  <a:cubicBezTo>
                    <a:pt x="7295" y="4154"/>
                    <a:pt x="7453" y="4077"/>
                    <a:pt x="7517" y="3927"/>
                  </a:cubicBezTo>
                  <a:cubicBezTo>
                    <a:pt x="7569" y="3804"/>
                    <a:pt x="7451" y="3670"/>
                    <a:pt x="7322" y="3697"/>
                  </a:cubicBezTo>
                  <a:cubicBezTo>
                    <a:pt x="6988" y="3752"/>
                    <a:pt x="6649" y="3746"/>
                    <a:pt x="6318" y="3680"/>
                  </a:cubicBezTo>
                  <a:cubicBezTo>
                    <a:pt x="6044" y="3629"/>
                    <a:pt x="5756" y="3547"/>
                    <a:pt x="5540" y="3357"/>
                  </a:cubicBezTo>
                  <a:cubicBezTo>
                    <a:pt x="5320" y="3170"/>
                    <a:pt x="5123" y="2954"/>
                    <a:pt x="4890" y="2781"/>
                  </a:cubicBezTo>
                  <a:cubicBezTo>
                    <a:pt x="4376" y="2409"/>
                    <a:pt x="3779" y="2179"/>
                    <a:pt x="3205" y="1915"/>
                  </a:cubicBezTo>
                  <a:cubicBezTo>
                    <a:pt x="2493" y="1590"/>
                    <a:pt x="1765" y="1290"/>
                    <a:pt x="1136" y="811"/>
                  </a:cubicBezTo>
                  <a:cubicBezTo>
                    <a:pt x="936" y="669"/>
                    <a:pt x="734" y="531"/>
                    <a:pt x="564" y="354"/>
                  </a:cubicBezTo>
                  <a:cubicBezTo>
                    <a:pt x="471" y="261"/>
                    <a:pt x="414" y="134"/>
                    <a:pt x="313" y="54"/>
                  </a:cubicBezTo>
                  <a:cubicBezTo>
                    <a:pt x="152" y="0"/>
                    <a:pt x="0" y="156"/>
                    <a:pt x="58" y="315"/>
                  </a:cubicBezTo>
                  <a:cubicBezTo>
                    <a:pt x="233" y="630"/>
                    <a:pt x="481" y="895"/>
                    <a:pt x="753" y="1132"/>
                  </a:cubicBezTo>
                  <a:cubicBezTo>
                    <a:pt x="1253" y="1535"/>
                    <a:pt x="1800" y="1876"/>
                    <a:pt x="2384" y="2146"/>
                  </a:cubicBezTo>
                  <a:cubicBezTo>
                    <a:pt x="2862" y="2366"/>
                    <a:pt x="3368" y="2520"/>
                    <a:pt x="3859" y="2709"/>
                  </a:cubicBezTo>
                  <a:cubicBezTo>
                    <a:pt x="3824" y="2878"/>
                    <a:pt x="4024" y="2893"/>
                    <a:pt x="4129" y="2965"/>
                  </a:cubicBezTo>
                  <a:cubicBezTo>
                    <a:pt x="4456" y="3185"/>
                    <a:pt x="4703" y="3504"/>
                    <a:pt x="5020" y="3738"/>
                  </a:cubicBezTo>
                  <a:cubicBezTo>
                    <a:pt x="5421" y="4012"/>
                    <a:pt x="5880" y="4250"/>
                    <a:pt x="6380" y="4240"/>
                  </a:cubicBezTo>
                  <a:close/>
                </a:path>
              </a:pathLst>
            </a:custGeom>
            <a:solidFill>
              <a:srgbClr val="E281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64"/>
            <p:cNvSpPr/>
            <p:nvPr/>
          </p:nvSpPr>
          <p:spPr>
            <a:xfrm>
              <a:off x="5807300" y="3095371"/>
              <a:ext cx="179816" cy="69532"/>
            </a:xfrm>
            <a:custGeom>
              <a:avLst/>
              <a:gdLst/>
              <a:ahLst/>
              <a:cxnLst/>
              <a:rect l="l" t="t" r="r" b="b"/>
              <a:pathLst>
                <a:path w="10047" h="3885" extrusionOk="0">
                  <a:moveTo>
                    <a:pt x="1690" y="1427"/>
                  </a:moveTo>
                  <a:cubicBezTo>
                    <a:pt x="1188" y="1274"/>
                    <a:pt x="787" y="925"/>
                    <a:pt x="367" y="628"/>
                  </a:cubicBezTo>
                  <a:cubicBezTo>
                    <a:pt x="240" y="546"/>
                    <a:pt x="1" y="435"/>
                    <a:pt x="122" y="248"/>
                  </a:cubicBezTo>
                  <a:cubicBezTo>
                    <a:pt x="122" y="244"/>
                    <a:pt x="122" y="237"/>
                    <a:pt x="124" y="231"/>
                  </a:cubicBezTo>
                  <a:cubicBezTo>
                    <a:pt x="137" y="139"/>
                    <a:pt x="219" y="75"/>
                    <a:pt x="314" y="83"/>
                  </a:cubicBezTo>
                  <a:cubicBezTo>
                    <a:pt x="431" y="1"/>
                    <a:pt x="540" y="130"/>
                    <a:pt x="661" y="130"/>
                  </a:cubicBezTo>
                  <a:cubicBezTo>
                    <a:pt x="953" y="89"/>
                    <a:pt x="1256" y="184"/>
                    <a:pt x="1546" y="217"/>
                  </a:cubicBezTo>
                  <a:cubicBezTo>
                    <a:pt x="1696" y="246"/>
                    <a:pt x="1850" y="264"/>
                    <a:pt x="2003" y="274"/>
                  </a:cubicBezTo>
                  <a:cubicBezTo>
                    <a:pt x="2036" y="277"/>
                    <a:pt x="2069" y="291"/>
                    <a:pt x="2093" y="314"/>
                  </a:cubicBezTo>
                  <a:cubicBezTo>
                    <a:pt x="2196" y="336"/>
                    <a:pt x="2303" y="349"/>
                    <a:pt x="2404" y="373"/>
                  </a:cubicBezTo>
                  <a:cubicBezTo>
                    <a:pt x="2575" y="421"/>
                    <a:pt x="2570" y="669"/>
                    <a:pt x="2398" y="709"/>
                  </a:cubicBezTo>
                  <a:cubicBezTo>
                    <a:pt x="2515" y="803"/>
                    <a:pt x="2443" y="1021"/>
                    <a:pt x="2285" y="1013"/>
                  </a:cubicBezTo>
                  <a:cubicBezTo>
                    <a:pt x="2173" y="1007"/>
                    <a:pt x="2064" y="962"/>
                    <a:pt x="1957" y="933"/>
                  </a:cubicBezTo>
                  <a:cubicBezTo>
                    <a:pt x="2132" y="1013"/>
                    <a:pt x="2182" y="1229"/>
                    <a:pt x="1978" y="1301"/>
                  </a:cubicBezTo>
                  <a:cubicBezTo>
                    <a:pt x="1939" y="1424"/>
                    <a:pt x="1801" y="1455"/>
                    <a:pt x="1690" y="1427"/>
                  </a:cubicBezTo>
                  <a:close/>
                  <a:moveTo>
                    <a:pt x="9203" y="3854"/>
                  </a:moveTo>
                  <a:cubicBezTo>
                    <a:pt x="9069" y="3807"/>
                    <a:pt x="8973" y="3698"/>
                    <a:pt x="8866" y="3609"/>
                  </a:cubicBezTo>
                  <a:cubicBezTo>
                    <a:pt x="8794" y="3543"/>
                    <a:pt x="8709" y="3473"/>
                    <a:pt x="8711" y="3367"/>
                  </a:cubicBezTo>
                  <a:cubicBezTo>
                    <a:pt x="8717" y="3052"/>
                    <a:pt x="8956" y="3091"/>
                    <a:pt x="9195" y="3109"/>
                  </a:cubicBezTo>
                  <a:cubicBezTo>
                    <a:pt x="9250" y="3062"/>
                    <a:pt x="9326" y="3056"/>
                    <a:pt x="9398" y="3050"/>
                  </a:cubicBezTo>
                  <a:cubicBezTo>
                    <a:pt x="9501" y="3046"/>
                    <a:pt x="9635" y="3011"/>
                    <a:pt x="9697" y="3120"/>
                  </a:cubicBezTo>
                  <a:cubicBezTo>
                    <a:pt x="9798" y="3136"/>
                    <a:pt x="9917" y="3138"/>
                    <a:pt x="9972" y="3237"/>
                  </a:cubicBezTo>
                  <a:cubicBezTo>
                    <a:pt x="10046" y="3381"/>
                    <a:pt x="9925" y="3513"/>
                    <a:pt x="9775" y="3500"/>
                  </a:cubicBezTo>
                  <a:cubicBezTo>
                    <a:pt x="9835" y="3572"/>
                    <a:pt x="9826" y="3698"/>
                    <a:pt x="9746" y="3753"/>
                  </a:cubicBezTo>
                  <a:cubicBezTo>
                    <a:pt x="9649" y="3825"/>
                    <a:pt x="9528" y="3768"/>
                    <a:pt x="9427" y="3733"/>
                  </a:cubicBezTo>
                  <a:cubicBezTo>
                    <a:pt x="9398" y="3823"/>
                    <a:pt x="9294" y="3885"/>
                    <a:pt x="9203" y="385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64"/>
            <p:cNvSpPr/>
            <p:nvPr/>
          </p:nvSpPr>
          <p:spPr>
            <a:xfrm>
              <a:off x="5988799" y="3026752"/>
              <a:ext cx="737466" cy="663908"/>
            </a:xfrm>
            <a:custGeom>
              <a:avLst/>
              <a:gdLst/>
              <a:ahLst/>
              <a:cxnLst/>
              <a:rect l="l" t="t" r="r" b="b"/>
              <a:pathLst>
                <a:path w="41205" h="37095" extrusionOk="0">
                  <a:moveTo>
                    <a:pt x="40919" y="30527"/>
                  </a:moveTo>
                  <a:cubicBezTo>
                    <a:pt x="41093" y="30616"/>
                    <a:pt x="41204" y="30842"/>
                    <a:pt x="41106" y="31034"/>
                  </a:cubicBezTo>
                  <a:cubicBezTo>
                    <a:pt x="40892" y="31354"/>
                    <a:pt x="40417" y="31361"/>
                    <a:pt x="40083" y="31503"/>
                  </a:cubicBezTo>
                  <a:cubicBezTo>
                    <a:pt x="38158" y="32035"/>
                    <a:pt x="36498" y="33272"/>
                    <a:pt x="35321" y="34854"/>
                  </a:cubicBezTo>
                  <a:cubicBezTo>
                    <a:pt x="34973" y="35304"/>
                    <a:pt x="34737" y="35823"/>
                    <a:pt x="34525" y="36349"/>
                  </a:cubicBezTo>
                  <a:cubicBezTo>
                    <a:pt x="34438" y="36656"/>
                    <a:pt x="34204" y="37094"/>
                    <a:pt x="33866" y="36962"/>
                  </a:cubicBezTo>
                  <a:cubicBezTo>
                    <a:pt x="33766" y="36956"/>
                    <a:pt x="33671" y="36907"/>
                    <a:pt x="33609" y="36827"/>
                  </a:cubicBezTo>
                  <a:cubicBezTo>
                    <a:pt x="33048" y="36078"/>
                    <a:pt x="32282" y="35506"/>
                    <a:pt x="31743" y="34737"/>
                  </a:cubicBezTo>
                  <a:cubicBezTo>
                    <a:pt x="30287" y="32803"/>
                    <a:pt x="29953" y="30346"/>
                    <a:pt x="29188" y="28108"/>
                  </a:cubicBezTo>
                  <a:cubicBezTo>
                    <a:pt x="28740" y="26983"/>
                    <a:pt x="27867" y="26133"/>
                    <a:pt x="27156" y="25177"/>
                  </a:cubicBezTo>
                  <a:cubicBezTo>
                    <a:pt x="26802" y="24633"/>
                    <a:pt x="26481" y="24064"/>
                    <a:pt x="26176" y="23490"/>
                  </a:cubicBezTo>
                  <a:cubicBezTo>
                    <a:pt x="25845" y="22854"/>
                    <a:pt x="25736" y="22109"/>
                    <a:pt x="25508" y="21459"/>
                  </a:cubicBezTo>
                  <a:cubicBezTo>
                    <a:pt x="25238" y="20799"/>
                    <a:pt x="24788" y="20235"/>
                    <a:pt x="24378" y="19659"/>
                  </a:cubicBezTo>
                  <a:cubicBezTo>
                    <a:pt x="24033" y="19188"/>
                    <a:pt x="23621" y="18752"/>
                    <a:pt x="23391" y="18209"/>
                  </a:cubicBezTo>
                  <a:cubicBezTo>
                    <a:pt x="23210" y="17349"/>
                    <a:pt x="23023" y="17450"/>
                    <a:pt x="22527" y="16818"/>
                  </a:cubicBezTo>
                  <a:cubicBezTo>
                    <a:pt x="22447" y="16771"/>
                    <a:pt x="22360" y="16732"/>
                    <a:pt x="22274" y="16693"/>
                  </a:cubicBezTo>
                  <a:cubicBezTo>
                    <a:pt x="22196" y="16756"/>
                    <a:pt x="22091" y="16783"/>
                    <a:pt x="21992" y="16765"/>
                  </a:cubicBezTo>
                  <a:cubicBezTo>
                    <a:pt x="21455" y="16653"/>
                    <a:pt x="20173" y="16600"/>
                    <a:pt x="20476" y="15771"/>
                  </a:cubicBezTo>
                  <a:cubicBezTo>
                    <a:pt x="18207" y="15898"/>
                    <a:pt x="19126" y="14755"/>
                    <a:pt x="18186" y="14557"/>
                  </a:cubicBezTo>
                  <a:cubicBezTo>
                    <a:pt x="17166" y="14574"/>
                    <a:pt x="16129" y="15598"/>
                    <a:pt x="16010" y="13909"/>
                  </a:cubicBezTo>
                  <a:cubicBezTo>
                    <a:pt x="15501" y="14010"/>
                    <a:pt x="15036" y="14242"/>
                    <a:pt x="14543" y="14391"/>
                  </a:cubicBezTo>
                  <a:cubicBezTo>
                    <a:pt x="13545" y="14685"/>
                    <a:pt x="12498" y="14740"/>
                    <a:pt x="11475" y="14899"/>
                  </a:cubicBezTo>
                  <a:cubicBezTo>
                    <a:pt x="8752" y="15341"/>
                    <a:pt x="5983" y="15561"/>
                    <a:pt x="3226" y="15380"/>
                  </a:cubicBezTo>
                  <a:cubicBezTo>
                    <a:pt x="2917" y="15362"/>
                    <a:pt x="2609" y="15341"/>
                    <a:pt x="2302" y="15322"/>
                  </a:cubicBezTo>
                  <a:cubicBezTo>
                    <a:pt x="1681" y="15322"/>
                    <a:pt x="1062" y="15318"/>
                    <a:pt x="442" y="15304"/>
                  </a:cubicBezTo>
                  <a:cubicBezTo>
                    <a:pt x="235" y="15320"/>
                    <a:pt x="97" y="15209"/>
                    <a:pt x="41" y="15067"/>
                  </a:cubicBezTo>
                  <a:cubicBezTo>
                    <a:pt x="41" y="15065"/>
                    <a:pt x="41" y="15065"/>
                    <a:pt x="41" y="15065"/>
                  </a:cubicBezTo>
                  <a:cubicBezTo>
                    <a:pt x="17" y="15012"/>
                    <a:pt x="2" y="14954"/>
                    <a:pt x="0" y="14897"/>
                  </a:cubicBezTo>
                  <a:cubicBezTo>
                    <a:pt x="19" y="13924"/>
                    <a:pt x="428" y="13012"/>
                    <a:pt x="844" y="12150"/>
                  </a:cubicBezTo>
                  <a:cubicBezTo>
                    <a:pt x="1782" y="10083"/>
                    <a:pt x="3242" y="8326"/>
                    <a:pt x="4285" y="6320"/>
                  </a:cubicBezTo>
                  <a:cubicBezTo>
                    <a:pt x="5248" y="4347"/>
                    <a:pt x="6079" y="2315"/>
                    <a:pt x="6733" y="222"/>
                  </a:cubicBezTo>
                  <a:cubicBezTo>
                    <a:pt x="6845" y="33"/>
                    <a:pt x="7034" y="0"/>
                    <a:pt x="7192" y="58"/>
                  </a:cubicBezTo>
                  <a:cubicBezTo>
                    <a:pt x="7215" y="54"/>
                    <a:pt x="7240" y="52"/>
                    <a:pt x="7262" y="52"/>
                  </a:cubicBezTo>
                  <a:cubicBezTo>
                    <a:pt x="9852" y="187"/>
                    <a:pt x="12432" y="502"/>
                    <a:pt x="14969" y="1035"/>
                  </a:cubicBezTo>
                  <a:cubicBezTo>
                    <a:pt x="15292" y="1126"/>
                    <a:pt x="15726" y="1088"/>
                    <a:pt x="15977" y="1333"/>
                  </a:cubicBezTo>
                  <a:cubicBezTo>
                    <a:pt x="16127" y="1362"/>
                    <a:pt x="16279" y="1391"/>
                    <a:pt x="16429" y="1418"/>
                  </a:cubicBezTo>
                  <a:cubicBezTo>
                    <a:pt x="18332" y="1512"/>
                    <a:pt x="20221" y="1811"/>
                    <a:pt x="22072" y="2259"/>
                  </a:cubicBezTo>
                  <a:cubicBezTo>
                    <a:pt x="23448" y="2549"/>
                    <a:pt x="24814" y="2907"/>
                    <a:pt x="26088" y="3518"/>
                  </a:cubicBezTo>
                  <a:cubicBezTo>
                    <a:pt x="29056" y="4703"/>
                    <a:pt x="31408" y="6493"/>
                    <a:pt x="33072" y="9254"/>
                  </a:cubicBezTo>
                  <a:cubicBezTo>
                    <a:pt x="33733" y="10249"/>
                    <a:pt x="34356" y="11266"/>
                    <a:pt x="34897" y="12321"/>
                  </a:cubicBezTo>
                  <a:cubicBezTo>
                    <a:pt x="35008" y="12344"/>
                    <a:pt x="35109" y="12418"/>
                    <a:pt x="35158" y="12558"/>
                  </a:cubicBezTo>
                  <a:cubicBezTo>
                    <a:pt x="35590" y="13738"/>
                    <a:pt x="36047" y="14911"/>
                    <a:pt x="36491" y="16084"/>
                  </a:cubicBezTo>
                  <a:cubicBezTo>
                    <a:pt x="36549" y="16224"/>
                    <a:pt x="36512" y="16384"/>
                    <a:pt x="36397" y="16479"/>
                  </a:cubicBezTo>
                  <a:cubicBezTo>
                    <a:pt x="36763" y="17367"/>
                    <a:pt x="37113" y="18260"/>
                    <a:pt x="37403" y="19176"/>
                  </a:cubicBezTo>
                  <a:cubicBezTo>
                    <a:pt x="38310" y="22107"/>
                    <a:pt x="39256" y="25010"/>
                    <a:pt x="40188" y="27925"/>
                  </a:cubicBezTo>
                  <a:lnTo>
                    <a:pt x="40188" y="27925"/>
                  </a:lnTo>
                  <a:cubicBezTo>
                    <a:pt x="40236" y="27999"/>
                    <a:pt x="40252" y="28092"/>
                    <a:pt x="40233" y="28178"/>
                  </a:cubicBezTo>
                  <a:cubicBezTo>
                    <a:pt x="40291" y="28361"/>
                    <a:pt x="40349" y="28546"/>
                    <a:pt x="40406" y="28731"/>
                  </a:cubicBezTo>
                  <a:cubicBezTo>
                    <a:pt x="40452" y="28960"/>
                    <a:pt x="40690" y="29558"/>
                    <a:pt x="40826" y="30110"/>
                  </a:cubicBezTo>
                  <a:cubicBezTo>
                    <a:pt x="40888" y="30239"/>
                    <a:pt x="40919" y="30383"/>
                    <a:pt x="40919" y="3052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64"/>
            <p:cNvSpPr/>
            <p:nvPr/>
          </p:nvSpPr>
          <p:spPr>
            <a:xfrm>
              <a:off x="4682228" y="2947394"/>
              <a:ext cx="862463" cy="1264065"/>
            </a:xfrm>
            <a:custGeom>
              <a:avLst/>
              <a:gdLst/>
              <a:ahLst/>
              <a:cxnLst/>
              <a:rect l="l" t="t" r="r" b="b"/>
              <a:pathLst>
                <a:path w="48189" h="70628" extrusionOk="0">
                  <a:moveTo>
                    <a:pt x="46111" y="70517"/>
                  </a:moveTo>
                  <a:cubicBezTo>
                    <a:pt x="45856" y="70420"/>
                    <a:pt x="45595" y="70342"/>
                    <a:pt x="45329" y="70288"/>
                  </a:cubicBezTo>
                  <a:cubicBezTo>
                    <a:pt x="44786" y="70185"/>
                    <a:pt x="44233" y="70185"/>
                    <a:pt x="43685" y="70251"/>
                  </a:cubicBezTo>
                  <a:lnTo>
                    <a:pt x="43696" y="70249"/>
                  </a:lnTo>
                  <a:lnTo>
                    <a:pt x="43675" y="70253"/>
                  </a:lnTo>
                  <a:lnTo>
                    <a:pt x="43685" y="70253"/>
                  </a:lnTo>
                  <a:cubicBezTo>
                    <a:pt x="43535" y="70276"/>
                    <a:pt x="43385" y="70313"/>
                    <a:pt x="43241" y="70362"/>
                  </a:cubicBezTo>
                  <a:cubicBezTo>
                    <a:pt x="42254" y="70146"/>
                    <a:pt x="41326" y="69788"/>
                    <a:pt x="40593" y="69011"/>
                  </a:cubicBezTo>
                  <a:cubicBezTo>
                    <a:pt x="40456" y="68850"/>
                    <a:pt x="40192" y="68688"/>
                    <a:pt x="40019" y="68500"/>
                  </a:cubicBezTo>
                  <a:cubicBezTo>
                    <a:pt x="40003" y="68912"/>
                    <a:pt x="39740" y="69607"/>
                    <a:pt x="39411" y="69739"/>
                  </a:cubicBezTo>
                  <a:cubicBezTo>
                    <a:pt x="38863" y="69961"/>
                    <a:pt x="38119" y="69768"/>
                    <a:pt x="37633" y="69519"/>
                  </a:cubicBezTo>
                  <a:cubicBezTo>
                    <a:pt x="37308" y="69383"/>
                    <a:pt x="36781" y="68830"/>
                    <a:pt x="36442" y="69004"/>
                  </a:cubicBezTo>
                  <a:cubicBezTo>
                    <a:pt x="35500" y="69673"/>
                    <a:pt x="35043" y="69957"/>
                    <a:pt x="33835" y="69848"/>
                  </a:cubicBezTo>
                  <a:cubicBezTo>
                    <a:pt x="33418" y="69813"/>
                    <a:pt x="33006" y="69718"/>
                    <a:pt x="32591" y="69663"/>
                  </a:cubicBezTo>
                  <a:cubicBezTo>
                    <a:pt x="32463" y="69642"/>
                    <a:pt x="32323" y="69642"/>
                    <a:pt x="32216" y="69572"/>
                  </a:cubicBezTo>
                  <a:cubicBezTo>
                    <a:pt x="31799" y="69706"/>
                    <a:pt x="31062" y="69566"/>
                    <a:pt x="30764" y="69504"/>
                  </a:cubicBezTo>
                  <a:cubicBezTo>
                    <a:pt x="29647" y="69348"/>
                    <a:pt x="28540" y="69476"/>
                    <a:pt x="27433" y="69605"/>
                  </a:cubicBezTo>
                  <a:cubicBezTo>
                    <a:pt x="26577" y="69704"/>
                    <a:pt x="25722" y="69803"/>
                    <a:pt x="24860" y="69770"/>
                  </a:cubicBezTo>
                  <a:cubicBezTo>
                    <a:pt x="23401" y="69792"/>
                    <a:pt x="21955" y="69576"/>
                    <a:pt x="20496" y="69552"/>
                  </a:cubicBezTo>
                  <a:cubicBezTo>
                    <a:pt x="19778" y="69587"/>
                    <a:pt x="19062" y="69568"/>
                    <a:pt x="18349" y="69550"/>
                  </a:cubicBezTo>
                  <a:cubicBezTo>
                    <a:pt x="17826" y="69535"/>
                    <a:pt x="17306" y="69521"/>
                    <a:pt x="16783" y="69529"/>
                  </a:cubicBezTo>
                  <a:cubicBezTo>
                    <a:pt x="16402" y="69515"/>
                    <a:pt x="16022" y="69537"/>
                    <a:pt x="15643" y="69560"/>
                  </a:cubicBezTo>
                  <a:cubicBezTo>
                    <a:pt x="15172" y="69587"/>
                    <a:pt x="14703" y="69613"/>
                    <a:pt x="14238" y="69576"/>
                  </a:cubicBezTo>
                  <a:cubicBezTo>
                    <a:pt x="11255" y="69663"/>
                    <a:pt x="8264" y="69671"/>
                    <a:pt x="5289" y="69897"/>
                  </a:cubicBezTo>
                  <a:cubicBezTo>
                    <a:pt x="4291" y="69992"/>
                    <a:pt x="3292" y="70052"/>
                    <a:pt x="2292" y="70111"/>
                  </a:cubicBezTo>
                  <a:lnTo>
                    <a:pt x="2160" y="70120"/>
                  </a:lnTo>
                  <a:cubicBezTo>
                    <a:pt x="2018" y="70109"/>
                    <a:pt x="1827" y="70142"/>
                    <a:pt x="1627" y="70173"/>
                  </a:cubicBezTo>
                  <a:cubicBezTo>
                    <a:pt x="1259" y="70231"/>
                    <a:pt x="860" y="70288"/>
                    <a:pt x="669" y="70091"/>
                  </a:cubicBezTo>
                  <a:cubicBezTo>
                    <a:pt x="597" y="70041"/>
                    <a:pt x="545" y="69969"/>
                    <a:pt x="521" y="69885"/>
                  </a:cubicBezTo>
                  <a:cubicBezTo>
                    <a:pt x="140" y="68443"/>
                    <a:pt x="263" y="66918"/>
                    <a:pt x="202" y="65437"/>
                  </a:cubicBezTo>
                  <a:cubicBezTo>
                    <a:pt x="193" y="63006"/>
                    <a:pt x="292" y="60576"/>
                    <a:pt x="298" y="58144"/>
                  </a:cubicBezTo>
                  <a:cubicBezTo>
                    <a:pt x="292" y="56311"/>
                    <a:pt x="218" y="54480"/>
                    <a:pt x="148" y="52650"/>
                  </a:cubicBezTo>
                  <a:cubicBezTo>
                    <a:pt x="0" y="46439"/>
                    <a:pt x="387" y="40232"/>
                    <a:pt x="344" y="34019"/>
                  </a:cubicBezTo>
                  <a:cubicBezTo>
                    <a:pt x="327" y="30205"/>
                    <a:pt x="298" y="26395"/>
                    <a:pt x="510" y="22585"/>
                  </a:cubicBezTo>
                  <a:cubicBezTo>
                    <a:pt x="741" y="19043"/>
                    <a:pt x="1230" y="15506"/>
                    <a:pt x="994" y="11947"/>
                  </a:cubicBezTo>
                  <a:cubicBezTo>
                    <a:pt x="973" y="11593"/>
                    <a:pt x="996" y="11013"/>
                    <a:pt x="1492" y="11110"/>
                  </a:cubicBezTo>
                  <a:cubicBezTo>
                    <a:pt x="1514" y="11114"/>
                    <a:pt x="1535" y="11122"/>
                    <a:pt x="1555" y="11130"/>
                  </a:cubicBezTo>
                  <a:cubicBezTo>
                    <a:pt x="1671" y="10917"/>
                    <a:pt x="1954" y="10686"/>
                    <a:pt x="2292" y="10464"/>
                  </a:cubicBezTo>
                  <a:cubicBezTo>
                    <a:pt x="2886" y="10073"/>
                    <a:pt x="3650" y="9707"/>
                    <a:pt x="3958" y="9487"/>
                  </a:cubicBezTo>
                  <a:cubicBezTo>
                    <a:pt x="4773" y="8475"/>
                    <a:pt x="6046" y="7816"/>
                    <a:pt x="7200" y="7209"/>
                  </a:cubicBezTo>
                  <a:cubicBezTo>
                    <a:pt x="9223" y="6243"/>
                    <a:pt x="11323" y="5442"/>
                    <a:pt x="13421" y="4654"/>
                  </a:cubicBezTo>
                  <a:cubicBezTo>
                    <a:pt x="15968" y="3788"/>
                    <a:pt x="18472" y="2795"/>
                    <a:pt x="21060" y="2058"/>
                  </a:cubicBezTo>
                  <a:cubicBezTo>
                    <a:pt x="23132" y="1542"/>
                    <a:pt x="25265" y="1237"/>
                    <a:pt x="27374" y="949"/>
                  </a:cubicBezTo>
                  <a:cubicBezTo>
                    <a:pt x="28219" y="816"/>
                    <a:pt x="29063" y="663"/>
                    <a:pt x="29904" y="509"/>
                  </a:cubicBezTo>
                  <a:cubicBezTo>
                    <a:pt x="30955" y="340"/>
                    <a:pt x="31634" y="1"/>
                    <a:pt x="31733" y="1418"/>
                  </a:cubicBezTo>
                  <a:cubicBezTo>
                    <a:pt x="31906" y="2721"/>
                    <a:pt x="32397" y="3926"/>
                    <a:pt x="32873" y="5138"/>
                  </a:cubicBezTo>
                  <a:cubicBezTo>
                    <a:pt x="33276" y="6288"/>
                    <a:pt x="33519" y="7487"/>
                    <a:pt x="33722" y="8686"/>
                  </a:cubicBezTo>
                  <a:cubicBezTo>
                    <a:pt x="34105" y="10686"/>
                    <a:pt x="33949" y="12727"/>
                    <a:pt x="33835" y="14745"/>
                  </a:cubicBezTo>
                  <a:cubicBezTo>
                    <a:pt x="33782" y="16730"/>
                    <a:pt x="33560" y="18709"/>
                    <a:pt x="33169" y="20658"/>
                  </a:cubicBezTo>
                  <a:cubicBezTo>
                    <a:pt x="32916" y="22626"/>
                    <a:pt x="32439" y="24544"/>
                    <a:pt x="31696" y="26385"/>
                  </a:cubicBezTo>
                  <a:cubicBezTo>
                    <a:pt x="30877" y="28726"/>
                    <a:pt x="30248" y="31129"/>
                    <a:pt x="29814" y="33569"/>
                  </a:cubicBezTo>
                  <a:cubicBezTo>
                    <a:pt x="29258" y="35986"/>
                    <a:pt x="29624" y="38716"/>
                    <a:pt x="27878" y="40668"/>
                  </a:cubicBezTo>
                  <a:cubicBezTo>
                    <a:pt x="27308" y="41234"/>
                    <a:pt x="26479" y="41368"/>
                    <a:pt x="25761" y="41664"/>
                  </a:cubicBezTo>
                  <a:cubicBezTo>
                    <a:pt x="24790" y="42044"/>
                    <a:pt x="23821" y="42433"/>
                    <a:pt x="22815" y="42711"/>
                  </a:cubicBezTo>
                  <a:cubicBezTo>
                    <a:pt x="19550" y="43822"/>
                    <a:pt x="16365" y="45161"/>
                    <a:pt x="13101" y="46274"/>
                  </a:cubicBezTo>
                  <a:cubicBezTo>
                    <a:pt x="12370" y="46548"/>
                    <a:pt x="11605" y="46702"/>
                    <a:pt x="10854" y="46902"/>
                  </a:cubicBezTo>
                  <a:cubicBezTo>
                    <a:pt x="10739" y="46914"/>
                    <a:pt x="10615" y="46963"/>
                    <a:pt x="10490" y="47023"/>
                  </a:cubicBezTo>
                  <a:cubicBezTo>
                    <a:pt x="11136" y="47151"/>
                    <a:pt x="11767" y="47350"/>
                    <a:pt x="12387" y="47572"/>
                  </a:cubicBezTo>
                  <a:cubicBezTo>
                    <a:pt x="12611" y="47687"/>
                    <a:pt x="13014" y="47743"/>
                    <a:pt x="13261" y="47899"/>
                  </a:cubicBezTo>
                  <a:cubicBezTo>
                    <a:pt x="13664" y="48033"/>
                    <a:pt x="14072" y="48144"/>
                    <a:pt x="14495" y="48200"/>
                  </a:cubicBezTo>
                  <a:cubicBezTo>
                    <a:pt x="14993" y="48259"/>
                    <a:pt x="15489" y="48373"/>
                    <a:pt x="15954" y="48566"/>
                  </a:cubicBezTo>
                  <a:cubicBezTo>
                    <a:pt x="16018" y="48591"/>
                    <a:pt x="16073" y="48632"/>
                    <a:pt x="16114" y="48687"/>
                  </a:cubicBezTo>
                  <a:cubicBezTo>
                    <a:pt x="16824" y="48992"/>
                    <a:pt x="17509" y="49374"/>
                    <a:pt x="18227" y="49644"/>
                  </a:cubicBezTo>
                  <a:cubicBezTo>
                    <a:pt x="19649" y="50055"/>
                    <a:pt x="21159" y="49946"/>
                    <a:pt x="22621" y="49985"/>
                  </a:cubicBezTo>
                  <a:cubicBezTo>
                    <a:pt x="24644" y="50014"/>
                    <a:pt x="26647" y="50265"/>
                    <a:pt x="28651" y="50516"/>
                  </a:cubicBezTo>
                  <a:cubicBezTo>
                    <a:pt x="28596" y="50343"/>
                    <a:pt x="28635" y="50115"/>
                    <a:pt x="28847" y="49911"/>
                  </a:cubicBezTo>
                  <a:cubicBezTo>
                    <a:pt x="29431" y="49101"/>
                    <a:pt x="30217" y="48451"/>
                    <a:pt x="31013" y="47856"/>
                  </a:cubicBezTo>
                  <a:cubicBezTo>
                    <a:pt x="31091" y="47603"/>
                    <a:pt x="31293" y="47451"/>
                    <a:pt x="31509" y="47311"/>
                  </a:cubicBezTo>
                  <a:cubicBezTo>
                    <a:pt x="32827" y="46418"/>
                    <a:pt x="34257" y="45694"/>
                    <a:pt x="35782" y="45231"/>
                  </a:cubicBezTo>
                  <a:cubicBezTo>
                    <a:pt x="37475" y="44748"/>
                    <a:pt x="39162" y="44147"/>
                    <a:pt x="40943" y="44122"/>
                  </a:cubicBezTo>
                  <a:cubicBezTo>
                    <a:pt x="41437" y="44114"/>
                    <a:pt x="41941" y="44093"/>
                    <a:pt x="42443" y="44089"/>
                  </a:cubicBezTo>
                  <a:cubicBezTo>
                    <a:pt x="42675" y="44133"/>
                    <a:pt x="42908" y="44172"/>
                    <a:pt x="43136" y="44231"/>
                  </a:cubicBezTo>
                  <a:cubicBezTo>
                    <a:pt x="43315" y="44283"/>
                    <a:pt x="43496" y="44338"/>
                    <a:pt x="43677" y="44390"/>
                  </a:cubicBezTo>
                  <a:cubicBezTo>
                    <a:pt x="43864" y="44441"/>
                    <a:pt x="44052" y="44486"/>
                    <a:pt x="44241" y="44532"/>
                  </a:cubicBezTo>
                  <a:cubicBezTo>
                    <a:pt x="44584" y="44616"/>
                    <a:pt x="44934" y="44684"/>
                    <a:pt x="45276" y="44779"/>
                  </a:cubicBezTo>
                  <a:cubicBezTo>
                    <a:pt x="45459" y="44836"/>
                    <a:pt x="45636" y="44908"/>
                    <a:pt x="45819" y="44966"/>
                  </a:cubicBezTo>
                  <a:cubicBezTo>
                    <a:pt x="45965" y="45013"/>
                    <a:pt x="46111" y="45056"/>
                    <a:pt x="46259" y="45099"/>
                  </a:cubicBezTo>
                  <a:cubicBezTo>
                    <a:pt x="46448" y="45163"/>
                    <a:pt x="46636" y="45237"/>
                    <a:pt x="46825" y="45299"/>
                  </a:cubicBezTo>
                  <a:cubicBezTo>
                    <a:pt x="46889" y="45322"/>
                    <a:pt x="46956" y="45334"/>
                    <a:pt x="47024" y="45334"/>
                  </a:cubicBezTo>
                  <a:cubicBezTo>
                    <a:pt x="47057" y="45334"/>
                    <a:pt x="47090" y="45330"/>
                    <a:pt x="47123" y="45324"/>
                  </a:cubicBezTo>
                  <a:cubicBezTo>
                    <a:pt x="47423" y="45513"/>
                    <a:pt x="47693" y="45733"/>
                    <a:pt x="47886" y="46015"/>
                  </a:cubicBezTo>
                  <a:cubicBezTo>
                    <a:pt x="48189" y="47015"/>
                    <a:pt x="47761" y="48087"/>
                    <a:pt x="47425" y="49033"/>
                  </a:cubicBezTo>
                  <a:cubicBezTo>
                    <a:pt x="47084" y="50004"/>
                    <a:pt x="46656" y="50946"/>
                    <a:pt x="46150" y="51843"/>
                  </a:cubicBezTo>
                  <a:cubicBezTo>
                    <a:pt x="46029" y="52014"/>
                    <a:pt x="45860" y="52394"/>
                    <a:pt x="45658" y="52711"/>
                  </a:cubicBezTo>
                  <a:cubicBezTo>
                    <a:pt x="46315" y="52699"/>
                    <a:pt x="47275" y="52166"/>
                    <a:pt x="47479" y="52923"/>
                  </a:cubicBezTo>
                  <a:cubicBezTo>
                    <a:pt x="47481" y="52997"/>
                    <a:pt x="47463" y="53069"/>
                    <a:pt x="47425" y="53131"/>
                  </a:cubicBezTo>
                  <a:cubicBezTo>
                    <a:pt x="47421" y="53316"/>
                    <a:pt x="47240" y="53466"/>
                    <a:pt x="47133" y="53629"/>
                  </a:cubicBezTo>
                  <a:cubicBezTo>
                    <a:pt x="45998" y="55785"/>
                    <a:pt x="45562" y="58177"/>
                    <a:pt x="45529" y="60595"/>
                  </a:cubicBezTo>
                  <a:cubicBezTo>
                    <a:pt x="45261" y="62592"/>
                    <a:pt x="44922" y="64610"/>
                    <a:pt x="45216" y="66626"/>
                  </a:cubicBezTo>
                  <a:cubicBezTo>
                    <a:pt x="45321" y="67488"/>
                    <a:pt x="45549" y="68334"/>
                    <a:pt x="45854" y="69146"/>
                  </a:cubicBezTo>
                  <a:cubicBezTo>
                    <a:pt x="45963" y="69539"/>
                    <a:pt x="46592" y="70294"/>
                    <a:pt x="46387" y="70628"/>
                  </a:cubicBezTo>
                  <a:cubicBezTo>
                    <a:pt x="46294" y="70589"/>
                    <a:pt x="46203" y="70552"/>
                    <a:pt x="46111" y="7051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64"/>
            <p:cNvSpPr/>
            <p:nvPr/>
          </p:nvSpPr>
          <p:spPr>
            <a:xfrm>
              <a:off x="4677503" y="2953515"/>
              <a:ext cx="2051966" cy="1254633"/>
            </a:xfrm>
            <a:custGeom>
              <a:avLst/>
              <a:gdLst/>
              <a:ahLst/>
              <a:cxnLst/>
              <a:rect l="l" t="t" r="r" b="b"/>
              <a:pathLst>
                <a:path w="114651" h="70101" extrusionOk="0">
                  <a:moveTo>
                    <a:pt x="54402" y="26652"/>
                  </a:moveTo>
                  <a:cubicBezTo>
                    <a:pt x="54659" y="26944"/>
                    <a:pt x="55168" y="27154"/>
                    <a:pt x="55137" y="27600"/>
                  </a:cubicBezTo>
                  <a:cubicBezTo>
                    <a:pt x="55075" y="27989"/>
                    <a:pt x="54921" y="28357"/>
                    <a:pt x="54851" y="28746"/>
                  </a:cubicBezTo>
                  <a:cubicBezTo>
                    <a:pt x="54758" y="29487"/>
                    <a:pt x="54567" y="30126"/>
                    <a:pt x="53795" y="30396"/>
                  </a:cubicBezTo>
                  <a:cubicBezTo>
                    <a:pt x="52115" y="31025"/>
                    <a:pt x="50374" y="31495"/>
                    <a:pt x="48720" y="32196"/>
                  </a:cubicBezTo>
                  <a:cubicBezTo>
                    <a:pt x="47494" y="32766"/>
                    <a:pt x="46217" y="33266"/>
                    <a:pt x="44925" y="33648"/>
                  </a:cubicBezTo>
                  <a:cubicBezTo>
                    <a:pt x="44429" y="33823"/>
                    <a:pt x="43954" y="34054"/>
                    <a:pt x="43460" y="34229"/>
                  </a:cubicBezTo>
                  <a:cubicBezTo>
                    <a:pt x="43238" y="34282"/>
                    <a:pt x="43013" y="34430"/>
                    <a:pt x="42783" y="34342"/>
                  </a:cubicBezTo>
                  <a:cubicBezTo>
                    <a:pt x="42114" y="34008"/>
                    <a:pt x="43057" y="32955"/>
                    <a:pt x="42493" y="32147"/>
                  </a:cubicBezTo>
                  <a:cubicBezTo>
                    <a:pt x="42049" y="32068"/>
                    <a:pt x="41989" y="31431"/>
                    <a:pt x="42462" y="31357"/>
                  </a:cubicBezTo>
                  <a:cubicBezTo>
                    <a:pt x="42565" y="31342"/>
                    <a:pt x="42670" y="31369"/>
                    <a:pt x="42752" y="31431"/>
                  </a:cubicBezTo>
                  <a:cubicBezTo>
                    <a:pt x="42915" y="31480"/>
                    <a:pt x="43087" y="31468"/>
                    <a:pt x="43256" y="31460"/>
                  </a:cubicBezTo>
                  <a:cubicBezTo>
                    <a:pt x="43289" y="31357"/>
                    <a:pt x="43365" y="31272"/>
                    <a:pt x="43464" y="31229"/>
                  </a:cubicBezTo>
                  <a:cubicBezTo>
                    <a:pt x="44299" y="31089"/>
                    <a:pt x="44336" y="30392"/>
                    <a:pt x="44560" y="29727"/>
                  </a:cubicBezTo>
                  <a:cubicBezTo>
                    <a:pt x="44853" y="28744"/>
                    <a:pt x="45422" y="27866"/>
                    <a:pt x="46011" y="27032"/>
                  </a:cubicBezTo>
                  <a:cubicBezTo>
                    <a:pt x="46793" y="25771"/>
                    <a:pt x="47881" y="24660"/>
                    <a:pt x="49311" y="24171"/>
                  </a:cubicBezTo>
                  <a:cubicBezTo>
                    <a:pt x="50642" y="23603"/>
                    <a:pt x="51576" y="23698"/>
                    <a:pt x="52524" y="24850"/>
                  </a:cubicBezTo>
                  <a:cubicBezTo>
                    <a:pt x="53065" y="25537"/>
                    <a:pt x="53773" y="26051"/>
                    <a:pt x="54402" y="26650"/>
                  </a:cubicBezTo>
                  <a:close/>
                  <a:moveTo>
                    <a:pt x="89098" y="15051"/>
                  </a:moveTo>
                  <a:cubicBezTo>
                    <a:pt x="90143" y="14529"/>
                    <a:pt x="91105" y="13870"/>
                    <a:pt x="92037" y="13185"/>
                  </a:cubicBezTo>
                  <a:cubicBezTo>
                    <a:pt x="92068" y="13160"/>
                    <a:pt x="92103" y="13142"/>
                    <a:pt x="92140" y="13130"/>
                  </a:cubicBezTo>
                  <a:lnTo>
                    <a:pt x="92175" y="13095"/>
                  </a:lnTo>
                  <a:cubicBezTo>
                    <a:pt x="92445" y="12796"/>
                    <a:pt x="92910" y="13220"/>
                    <a:pt x="92634" y="13514"/>
                  </a:cubicBezTo>
                  <a:cubicBezTo>
                    <a:pt x="92395" y="13769"/>
                    <a:pt x="92142" y="14008"/>
                    <a:pt x="91928" y="14286"/>
                  </a:cubicBezTo>
                  <a:cubicBezTo>
                    <a:pt x="91920" y="14296"/>
                    <a:pt x="91914" y="14304"/>
                    <a:pt x="91906" y="14315"/>
                  </a:cubicBezTo>
                  <a:cubicBezTo>
                    <a:pt x="92052" y="14695"/>
                    <a:pt x="91698" y="15179"/>
                    <a:pt x="91897" y="15559"/>
                  </a:cubicBezTo>
                  <a:cubicBezTo>
                    <a:pt x="92737" y="16224"/>
                    <a:pt x="93986" y="15604"/>
                    <a:pt x="94903" y="15372"/>
                  </a:cubicBezTo>
                  <a:cubicBezTo>
                    <a:pt x="95024" y="15343"/>
                    <a:pt x="95140" y="15284"/>
                    <a:pt x="95259" y="15230"/>
                  </a:cubicBezTo>
                  <a:cubicBezTo>
                    <a:pt x="95485" y="15018"/>
                    <a:pt x="95724" y="14821"/>
                    <a:pt x="95969" y="14631"/>
                  </a:cubicBezTo>
                  <a:cubicBezTo>
                    <a:pt x="96473" y="14072"/>
                    <a:pt x="96964" y="14504"/>
                    <a:pt x="96631" y="14899"/>
                  </a:cubicBezTo>
                  <a:cubicBezTo>
                    <a:pt x="96388" y="15094"/>
                    <a:pt x="96144" y="15286"/>
                    <a:pt x="95907" y="15487"/>
                  </a:cubicBezTo>
                  <a:cubicBezTo>
                    <a:pt x="95899" y="15574"/>
                    <a:pt x="95866" y="15656"/>
                    <a:pt x="95814" y="15724"/>
                  </a:cubicBezTo>
                  <a:cubicBezTo>
                    <a:pt x="94950" y="17633"/>
                    <a:pt x="96456" y="17773"/>
                    <a:pt x="97754" y="18404"/>
                  </a:cubicBezTo>
                  <a:cubicBezTo>
                    <a:pt x="98343" y="19209"/>
                    <a:pt x="98172" y="20336"/>
                    <a:pt x="98573" y="21239"/>
                  </a:cubicBezTo>
                  <a:cubicBezTo>
                    <a:pt x="99501" y="23786"/>
                    <a:pt x="101564" y="25673"/>
                    <a:pt x="102879" y="28005"/>
                  </a:cubicBezTo>
                  <a:cubicBezTo>
                    <a:pt x="103648" y="29203"/>
                    <a:pt x="103663" y="30657"/>
                    <a:pt x="104128" y="31970"/>
                  </a:cubicBezTo>
                  <a:cubicBezTo>
                    <a:pt x="104848" y="33712"/>
                    <a:pt x="105230" y="35932"/>
                    <a:pt x="107086" y="36829"/>
                  </a:cubicBezTo>
                  <a:cubicBezTo>
                    <a:pt x="107224" y="36819"/>
                    <a:pt x="107358" y="36872"/>
                    <a:pt x="107452" y="36973"/>
                  </a:cubicBezTo>
                  <a:cubicBezTo>
                    <a:pt x="107471" y="36969"/>
                    <a:pt x="107491" y="36965"/>
                    <a:pt x="107512" y="36965"/>
                  </a:cubicBezTo>
                  <a:cubicBezTo>
                    <a:pt x="107975" y="37059"/>
                    <a:pt x="107693" y="37664"/>
                    <a:pt x="107884" y="37979"/>
                  </a:cubicBezTo>
                  <a:cubicBezTo>
                    <a:pt x="108030" y="38781"/>
                    <a:pt x="108975" y="38754"/>
                    <a:pt x="108584" y="39324"/>
                  </a:cubicBezTo>
                  <a:cubicBezTo>
                    <a:pt x="108014" y="39754"/>
                    <a:pt x="107845" y="40524"/>
                    <a:pt x="107495" y="40820"/>
                  </a:cubicBezTo>
                  <a:cubicBezTo>
                    <a:pt x="107475" y="40982"/>
                    <a:pt x="107337" y="41106"/>
                    <a:pt x="107172" y="41110"/>
                  </a:cubicBezTo>
                  <a:cubicBezTo>
                    <a:pt x="107105" y="41110"/>
                    <a:pt x="107039" y="41085"/>
                    <a:pt x="106985" y="41042"/>
                  </a:cubicBezTo>
                  <a:cubicBezTo>
                    <a:pt x="106923" y="40995"/>
                    <a:pt x="106878" y="40929"/>
                    <a:pt x="106858" y="40853"/>
                  </a:cubicBezTo>
                  <a:cubicBezTo>
                    <a:pt x="106782" y="40816"/>
                    <a:pt x="106707" y="40773"/>
                    <a:pt x="106638" y="40725"/>
                  </a:cubicBezTo>
                  <a:cubicBezTo>
                    <a:pt x="104802" y="39468"/>
                    <a:pt x="104091" y="37113"/>
                    <a:pt x="103453" y="35027"/>
                  </a:cubicBezTo>
                  <a:cubicBezTo>
                    <a:pt x="103342" y="35031"/>
                    <a:pt x="103241" y="34971"/>
                    <a:pt x="103190" y="34875"/>
                  </a:cubicBezTo>
                  <a:cubicBezTo>
                    <a:pt x="102875" y="33480"/>
                    <a:pt x="102447" y="32095"/>
                    <a:pt x="101766" y="30828"/>
                  </a:cubicBezTo>
                  <a:cubicBezTo>
                    <a:pt x="100855" y="29696"/>
                    <a:pt x="99949" y="28532"/>
                    <a:pt x="99363" y="27185"/>
                  </a:cubicBezTo>
                  <a:cubicBezTo>
                    <a:pt x="98985" y="26444"/>
                    <a:pt x="98760" y="25642"/>
                    <a:pt x="98413" y="24889"/>
                  </a:cubicBezTo>
                  <a:cubicBezTo>
                    <a:pt x="98069" y="24245"/>
                    <a:pt x="97614" y="23628"/>
                    <a:pt x="97219" y="23029"/>
                  </a:cubicBezTo>
                  <a:cubicBezTo>
                    <a:pt x="96654" y="22356"/>
                    <a:pt x="96395" y="21431"/>
                    <a:pt x="95648" y="20929"/>
                  </a:cubicBezTo>
                  <a:cubicBezTo>
                    <a:pt x="95339" y="20694"/>
                    <a:pt x="94948" y="20778"/>
                    <a:pt x="94592" y="20723"/>
                  </a:cubicBezTo>
                  <a:cubicBezTo>
                    <a:pt x="94130" y="20639"/>
                    <a:pt x="93730" y="20239"/>
                    <a:pt x="93691" y="19764"/>
                  </a:cubicBezTo>
                  <a:cubicBezTo>
                    <a:pt x="92620" y="20054"/>
                    <a:pt x="91945" y="19826"/>
                    <a:pt x="91797" y="18635"/>
                  </a:cubicBezTo>
                  <a:cubicBezTo>
                    <a:pt x="90688" y="18713"/>
                    <a:pt x="89653" y="19612"/>
                    <a:pt x="89314" y="17979"/>
                  </a:cubicBezTo>
                  <a:cubicBezTo>
                    <a:pt x="89015" y="18036"/>
                    <a:pt x="88789" y="18264"/>
                    <a:pt x="88505" y="18363"/>
                  </a:cubicBezTo>
                  <a:cubicBezTo>
                    <a:pt x="88201" y="18464"/>
                    <a:pt x="87892" y="18561"/>
                    <a:pt x="87579" y="18616"/>
                  </a:cubicBezTo>
                  <a:cubicBezTo>
                    <a:pt x="87542" y="18622"/>
                    <a:pt x="87505" y="18622"/>
                    <a:pt x="87470" y="18616"/>
                  </a:cubicBezTo>
                  <a:cubicBezTo>
                    <a:pt x="87353" y="18682"/>
                    <a:pt x="87193" y="18736"/>
                    <a:pt x="86983" y="18762"/>
                  </a:cubicBezTo>
                  <a:cubicBezTo>
                    <a:pt x="85660" y="19085"/>
                    <a:pt x="84294" y="19155"/>
                    <a:pt x="82934" y="19213"/>
                  </a:cubicBezTo>
                  <a:cubicBezTo>
                    <a:pt x="81663" y="19279"/>
                    <a:pt x="80393" y="19419"/>
                    <a:pt x="79122" y="19326"/>
                  </a:cubicBezTo>
                  <a:cubicBezTo>
                    <a:pt x="78279" y="19314"/>
                    <a:pt x="77437" y="19279"/>
                    <a:pt x="76594" y="19305"/>
                  </a:cubicBezTo>
                  <a:cubicBezTo>
                    <a:pt x="76507" y="19305"/>
                    <a:pt x="76349" y="19316"/>
                    <a:pt x="76151" y="19326"/>
                  </a:cubicBezTo>
                  <a:cubicBezTo>
                    <a:pt x="75407" y="19363"/>
                    <a:pt x="74127" y="19400"/>
                    <a:pt x="74228" y="18886"/>
                  </a:cubicBezTo>
                  <a:cubicBezTo>
                    <a:pt x="74259" y="18758"/>
                    <a:pt x="74327" y="18686"/>
                    <a:pt x="74413" y="18653"/>
                  </a:cubicBezTo>
                  <a:cubicBezTo>
                    <a:pt x="74397" y="18217"/>
                    <a:pt x="74557" y="17627"/>
                    <a:pt x="74559" y="17353"/>
                  </a:cubicBezTo>
                  <a:cubicBezTo>
                    <a:pt x="75073" y="14212"/>
                    <a:pt x="77087" y="11611"/>
                    <a:pt x="78363" y="8760"/>
                  </a:cubicBezTo>
                  <a:cubicBezTo>
                    <a:pt x="78809" y="7692"/>
                    <a:pt x="79315" y="6653"/>
                    <a:pt x="79669" y="5549"/>
                  </a:cubicBezTo>
                  <a:cubicBezTo>
                    <a:pt x="79933" y="5067"/>
                    <a:pt x="79867" y="4142"/>
                    <a:pt x="80579" y="4123"/>
                  </a:cubicBezTo>
                  <a:cubicBezTo>
                    <a:pt x="80735" y="4111"/>
                    <a:pt x="80951" y="4170"/>
                    <a:pt x="81122" y="4275"/>
                  </a:cubicBezTo>
                  <a:cubicBezTo>
                    <a:pt x="81255" y="4119"/>
                    <a:pt x="81504" y="4142"/>
                    <a:pt x="81622" y="4284"/>
                  </a:cubicBezTo>
                  <a:cubicBezTo>
                    <a:pt x="82798" y="4321"/>
                    <a:pt x="83971" y="4440"/>
                    <a:pt x="85150" y="4483"/>
                  </a:cubicBezTo>
                  <a:cubicBezTo>
                    <a:pt x="85312" y="4485"/>
                    <a:pt x="85419" y="4555"/>
                    <a:pt x="85473" y="4650"/>
                  </a:cubicBezTo>
                  <a:cubicBezTo>
                    <a:pt x="85594" y="4623"/>
                    <a:pt x="85715" y="4607"/>
                    <a:pt x="85839" y="4598"/>
                  </a:cubicBezTo>
                  <a:cubicBezTo>
                    <a:pt x="85853" y="4598"/>
                    <a:pt x="85866" y="4598"/>
                    <a:pt x="85880" y="4600"/>
                  </a:cubicBezTo>
                  <a:cubicBezTo>
                    <a:pt x="85792" y="4639"/>
                    <a:pt x="85707" y="4683"/>
                    <a:pt x="85625" y="4730"/>
                  </a:cubicBezTo>
                  <a:cubicBezTo>
                    <a:pt x="85493" y="4802"/>
                    <a:pt x="85362" y="4878"/>
                    <a:pt x="85228" y="4952"/>
                  </a:cubicBezTo>
                  <a:cubicBezTo>
                    <a:pt x="85010" y="5047"/>
                    <a:pt x="84796" y="5150"/>
                    <a:pt x="84586" y="5263"/>
                  </a:cubicBezTo>
                  <a:cubicBezTo>
                    <a:pt x="84286" y="5423"/>
                    <a:pt x="83994" y="5600"/>
                    <a:pt x="83716" y="5796"/>
                  </a:cubicBezTo>
                  <a:lnTo>
                    <a:pt x="83695" y="5810"/>
                  </a:lnTo>
                  <a:lnTo>
                    <a:pt x="83695" y="5810"/>
                  </a:lnTo>
                  <a:lnTo>
                    <a:pt x="83689" y="5814"/>
                  </a:lnTo>
                  <a:lnTo>
                    <a:pt x="83689" y="5814"/>
                  </a:lnTo>
                  <a:lnTo>
                    <a:pt x="83687" y="5816"/>
                  </a:lnTo>
                  <a:lnTo>
                    <a:pt x="83687" y="5816"/>
                  </a:lnTo>
                  <a:lnTo>
                    <a:pt x="83685" y="5816"/>
                  </a:lnTo>
                  <a:lnTo>
                    <a:pt x="83685" y="5816"/>
                  </a:lnTo>
                  <a:lnTo>
                    <a:pt x="83683" y="5818"/>
                  </a:lnTo>
                  <a:lnTo>
                    <a:pt x="83683" y="5818"/>
                  </a:lnTo>
                  <a:lnTo>
                    <a:pt x="83681" y="5820"/>
                  </a:lnTo>
                  <a:lnTo>
                    <a:pt x="83681" y="5820"/>
                  </a:lnTo>
                  <a:lnTo>
                    <a:pt x="83679" y="5822"/>
                  </a:lnTo>
                  <a:lnTo>
                    <a:pt x="83679" y="5822"/>
                  </a:lnTo>
                  <a:lnTo>
                    <a:pt x="83675" y="5824"/>
                  </a:lnTo>
                  <a:lnTo>
                    <a:pt x="83675" y="5824"/>
                  </a:lnTo>
                  <a:lnTo>
                    <a:pt x="83671" y="5828"/>
                  </a:lnTo>
                  <a:lnTo>
                    <a:pt x="83671" y="5828"/>
                  </a:lnTo>
                  <a:lnTo>
                    <a:pt x="83668" y="5828"/>
                  </a:lnTo>
                  <a:lnTo>
                    <a:pt x="83668" y="5828"/>
                  </a:lnTo>
                  <a:lnTo>
                    <a:pt x="83652" y="5841"/>
                  </a:lnTo>
                  <a:lnTo>
                    <a:pt x="83652" y="5841"/>
                  </a:lnTo>
                  <a:cubicBezTo>
                    <a:pt x="83621" y="5863"/>
                    <a:pt x="83590" y="5886"/>
                    <a:pt x="83559" y="5909"/>
                  </a:cubicBezTo>
                  <a:lnTo>
                    <a:pt x="83557" y="5909"/>
                  </a:lnTo>
                  <a:lnTo>
                    <a:pt x="83557" y="5909"/>
                  </a:lnTo>
                  <a:lnTo>
                    <a:pt x="83553" y="5913"/>
                  </a:lnTo>
                  <a:lnTo>
                    <a:pt x="83553" y="5913"/>
                  </a:lnTo>
                  <a:lnTo>
                    <a:pt x="83553" y="5913"/>
                  </a:lnTo>
                  <a:lnTo>
                    <a:pt x="83477" y="5966"/>
                  </a:lnTo>
                  <a:lnTo>
                    <a:pt x="83477" y="5966"/>
                  </a:lnTo>
                  <a:cubicBezTo>
                    <a:pt x="83125" y="6219"/>
                    <a:pt x="82800" y="6505"/>
                    <a:pt x="82506" y="6824"/>
                  </a:cubicBezTo>
                  <a:cubicBezTo>
                    <a:pt x="82263" y="7090"/>
                    <a:pt x="82035" y="7371"/>
                    <a:pt x="81823" y="7664"/>
                  </a:cubicBezTo>
                  <a:cubicBezTo>
                    <a:pt x="81603" y="7966"/>
                    <a:pt x="81403" y="8283"/>
                    <a:pt x="81227" y="8612"/>
                  </a:cubicBezTo>
                  <a:cubicBezTo>
                    <a:pt x="81062" y="8927"/>
                    <a:pt x="80932" y="9258"/>
                    <a:pt x="80815" y="9591"/>
                  </a:cubicBezTo>
                  <a:cubicBezTo>
                    <a:pt x="80685" y="9957"/>
                    <a:pt x="80585" y="10332"/>
                    <a:pt x="80513" y="10712"/>
                  </a:cubicBezTo>
                  <a:cubicBezTo>
                    <a:pt x="80449" y="11054"/>
                    <a:pt x="80406" y="11397"/>
                    <a:pt x="80420" y="11747"/>
                  </a:cubicBezTo>
                  <a:cubicBezTo>
                    <a:pt x="80435" y="12111"/>
                    <a:pt x="80504" y="12471"/>
                    <a:pt x="80626" y="12813"/>
                  </a:cubicBezTo>
                  <a:cubicBezTo>
                    <a:pt x="80692" y="13004"/>
                    <a:pt x="80788" y="13183"/>
                    <a:pt x="80910" y="13342"/>
                  </a:cubicBezTo>
                  <a:cubicBezTo>
                    <a:pt x="80976" y="13426"/>
                    <a:pt x="81050" y="13506"/>
                    <a:pt x="81128" y="13580"/>
                  </a:cubicBezTo>
                  <a:cubicBezTo>
                    <a:pt x="81593" y="14280"/>
                    <a:pt x="82337" y="14835"/>
                    <a:pt x="83343" y="15185"/>
                  </a:cubicBezTo>
                  <a:cubicBezTo>
                    <a:pt x="85218" y="15726"/>
                    <a:pt x="87223" y="15572"/>
                    <a:pt x="89104" y="15047"/>
                  </a:cubicBezTo>
                  <a:close/>
                  <a:moveTo>
                    <a:pt x="111108" y="36241"/>
                  </a:moveTo>
                  <a:lnTo>
                    <a:pt x="111122" y="36265"/>
                  </a:lnTo>
                  <a:cubicBezTo>
                    <a:pt x="111229" y="36761"/>
                    <a:pt x="111663" y="36502"/>
                    <a:pt x="111904" y="36269"/>
                  </a:cubicBezTo>
                  <a:cubicBezTo>
                    <a:pt x="112229" y="36002"/>
                    <a:pt x="112628" y="35854"/>
                    <a:pt x="112990" y="35650"/>
                  </a:cubicBezTo>
                  <a:cubicBezTo>
                    <a:pt x="113700" y="35358"/>
                    <a:pt x="114650" y="35307"/>
                    <a:pt x="114264" y="34243"/>
                  </a:cubicBezTo>
                  <a:cubicBezTo>
                    <a:pt x="114124" y="33891"/>
                    <a:pt x="114136" y="33365"/>
                    <a:pt x="113791" y="33153"/>
                  </a:cubicBezTo>
                  <a:cubicBezTo>
                    <a:pt x="113420" y="31688"/>
                    <a:pt x="112842" y="30285"/>
                    <a:pt x="112476" y="28816"/>
                  </a:cubicBezTo>
                  <a:cubicBezTo>
                    <a:pt x="111929" y="26969"/>
                    <a:pt x="111219" y="25187"/>
                    <a:pt x="110670" y="23336"/>
                  </a:cubicBezTo>
                  <a:cubicBezTo>
                    <a:pt x="109828" y="20698"/>
                    <a:pt x="109102" y="17923"/>
                    <a:pt x="107623" y="15541"/>
                  </a:cubicBezTo>
                  <a:cubicBezTo>
                    <a:pt x="107261" y="15131"/>
                    <a:pt x="106847" y="13525"/>
                    <a:pt x="106358" y="13520"/>
                  </a:cubicBezTo>
                  <a:cubicBezTo>
                    <a:pt x="105683" y="12303"/>
                    <a:pt x="104988" y="11050"/>
                    <a:pt x="103951" y="10099"/>
                  </a:cubicBezTo>
                  <a:cubicBezTo>
                    <a:pt x="103807" y="9756"/>
                    <a:pt x="103274" y="9951"/>
                    <a:pt x="103364" y="10301"/>
                  </a:cubicBezTo>
                  <a:cubicBezTo>
                    <a:pt x="103496" y="10626"/>
                    <a:pt x="103848" y="10803"/>
                    <a:pt x="104050" y="11085"/>
                  </a:cubicBezTo>
                  <a:cubicBezTo>
                    <a:pt x="107915" y="16343"/>
                    <a:pt x="109407" y="22885"/>
                    <a:pt x="110982" y="29108"/>
                  </a:cubicBezTo>
                  <a:cubicBezTo>
                    <a:pt x="111231" y="30129"/>
                    <a:pt x="111556" y="31165"/>
                    <a:pt x="111482" y="32227"/>
                  </a:cubicBezTo>
                  <a:cubicBezTo>
                    <a:pt x="111371" y="32951"/>
                    <a:pt x="110847" y="33564"/>
                    <a:pt x="110336" y="34058"/>
                  </a:cubicBezTo>
                  <a:cubicBezTo>
                    <a:pt x="110125" y="34278"/>
                    <a:pt x="109439" y="34628"/>
                    <a:pt x="109246" y="34967"/>
                  </a:cubicBezTo>
                  <a:cubicBezTo>
                    <a:pt x="109164" y="34996"/>
                    <a:pt x="109084" y="35029"/>
                    <a:pt x="109005" y="35064"/>
                  </a:cubicBezTo>
                  <a:cubicBezTo>
                    <a:pt x="108738" y="35230"/>
                    <a:pt x="108170" y="35422"/>
                    <a:pt x="108329" y="35823"/>
                  </a:cubicBezTo>
                  <a:cubicBezTo>
                    <a:pt x="108421" y="35990"/>
                    <a:pt x="108545" y="36014"/>
                    <a:pt x="108674" y="35975"/>
                  </a:cubicBezTo>
                  <a:cubicBezTo>
                    <a:pt x="108917" y="35959"/>
                    <a:pt x="109221" y="35718"/>
                    <a:pt x="109452" y="35689"/>
                  </a:cubicBezTo>
                  <a:cubicBezTo>
                    <a:pt x="110046" y="35527"/>
                    <a:pt x="110748" y="35730"/>
                    <a:pt x="111106" y="36241"/>
                  </a:cubicBezTo>
                  <a:close/>
                  <a:moveTo>
                    <a:pt x="46922" y="44899"/>
                  </a:moveTo>
                  <a:cubicBezTo>
                    <a:pt x="47473" y="45124"/>
                    <a:pt x="48321" y="45327"/>
                    <a:pt x="48025" y="46107"/>
                  </a:cubicBezTo>
                  <a:cubicBezTo>
                    <a:pt x="48012" y="46967"/>
                    <a:pt x="47745" y="47796"/>
                    <a:pt x="47451" y="48596"/>
                  </a:cubicBezTo>
                  <a:cubicBezTo>
                    <a:pt x="47344" y="48880"/>
                    <a:pt x="47303" y="49234"/>
                    <a:pt x="47076" y="49446"/>
                  </a:cubicBezTo>
                  <a:cubicBezTo>
                    <a:pt x="46840" y="50182"/>
                    <a:pt x="46537" y="50894"/>
                    <a:pt x="46171" y="51577"/>
                  </a:cubicBezTo>
                  <a:cubicBezTo>
                    <a:pt x="46048" y="51797"/>
                    <a:pt x="45877" y="52246"/>
                    <a:pt x="45614" y="52268"/>
                  </a:cubicBezTo>
                  <a:cubicBezTo>
                    <a:pt x="45768" y="52322"/>
                    <a:pt x="45887" y="52480"/>
                    <a:pt x="45803" y="52674"/>
                  </a:cubicBezTo>
                  <a:cubicBezTo>
                    <a:pt x="45696" y="52877"/>
                    <a:pt x="45554" y="53060"/>
                    <a:pt x="45433" y="53254"/>
                  </a:cubicBezTo>
                  <a:cubicBezTo>
                    <a:pt x="44456" y="54673"/>
                    <a:pt x="43698" y="56241"/>
                    <a:pt x="43293" y="57903"/>
                  </a:cubicBezTo>
                  <a:cubicBezTo>
                    <a:pt x="43343" y="57967"/>
                    <a:pt x="43363" y="58049"/>
                    <a:pt x="43349" y="58127"/>
                  </a:cubicBezTo>
                  <a:cubicBezTo>
                    <a:pt x="43336" y="58220"/>
                    <a:pt x="43326" y="58315"/>
                    <a:pt x="43318" y="58407"/>
                  </a:cubicBezTo>
                  <a:cubicBezTo>
                    <a:pt x="43375" y="58483"/>
                    <a:pt x="43394" y="58582"/>
                    <a:pt x="43369" y="58675"/>
                  </a:cubicBezTo>
                  <a:cubicBezTo>
                    <a:pt x="43336" y="58759"/>
                    <a:pt x="43308" y="58843"/>
                    <a:pt x="43281" y="58932"/>
                  </a:cubicBezTo>
                  <a:cubicBezTo>
                    <a:pt x="43271" y="59152"/>
                    <a:pt x="43264" y="59372"/>
                    <a:pt x="43258" y="59592"/>
                  </a:cubicBezTo>
                  <a:cubicBezTo>
                    <a:pt x="43456" y="59701"/>
                    <a:pt x="43388" y="59942"/>
                    <a:pt x="43392" y="60133"/>
                  </a:cubicBezTo>
                  <a:cubicBezTo>
                    <a:pt x="43400" y="60232"/>
                    <a:pt x="43413" y="60368"/>
                    <a:pt x="43437" y="60510"/>
                  </a:cubicBezTo>
                  <a:cubicBezTo>
                    <a:pt x="43616" y="60765"/>
                    <a:pt x="43663" y="61160"/>
                    <a:pt x="43941" y="61320"/>
                  </a:cubicBezTo>
                  <a:cubicBezTo>
                    <a:pt x="44021" y="61304"/>
                    <a:pt x="44114" y="61250"/>
                    <a:pt x="44219" y="61145"/>
                  </a:cubicBezTo>
                  <a:cubicBezTo>
                    <a:pt x="44260" y="61110"/>
                    <a:pt x="44299" y="61075"/>
                    <a:pt x="44336" y="61038"/>
                  </a:cubicBezTo>
                  <a:cubicBezTo>
                    <a:pt x="44505" y="60773"/>
                    <a:pt x="44608" y="60413"/>
                    <a:pt x="44836" y="60300"/>
                  </a:cubicBezTo>
                  <a:cubicBezTo>
                    <a:pt x="45122" y="59656"/>
                    <a:pt x="45190" y="58895"/>
                    <a:pt x="45299" y="58206"/>
                  </a:cubicBezTo>
                  <a:cubicBezTo>
                    <a:pt x="45492" y="57183"/>
                    <a:pt x="45665" y="56173"/>
                    <a:pt x="45945" y="55175"/>
                  </a:cubicBezTo>
                  <a:cubicBezTo>
                    <a:pt x="46299" y="54136"/>
                    <a:pt x="46671" y="53063"/>
                    <a:pt x="47323" y="52168"/>
                  </a:cubicBezTo>
                  <a:cubicBezTo>
                    <a:pt x="47735" y="51791"/>
                    <a:pt x="48097" y="52380"/>
                    <a:pt x="47692" y="52711"/>
                  </a:cubicBezTo>
                  <a:cubicBezTo>
                    <a:pt x="46926" y="53997"/>
                    <a:pt x="46437" y="55443"/>
                    <a:pt x="46184" y="56916"/>
                  </a:cubicBezTo>
                  <a:cubicBezTo>
                    <a:pt x="45912" y="57901"/>
                    <a:pt x="45898" y="58967"/>
                    <a:pt x="45618" y="59940"/>
                  </a:cubicBezTo>
                  <a:cubicBezTo>
                    <a:pt x="45784" y="60269"/>
                    <a:pt x="45441" y="60894"/>
                    <a:pt x="45451" y="61238"/>
                  </a:cubicBezTo>
                  <a:cubicBezTo>
                    <a:pt x="45318" y="62069"/>
                    <a:pt x="45293" y="62913"/>
                    <a:pt x="45254" y="63752"/>
                  </a:cubicBezTo>
                  <a:cubicBezTo>
                    <a:pt x="45252" y="64992"/>
                    <a:pt x="45305" y="66251"/>
                    <a:pt x="45562" y="67469"/>
                  </a:cubicBezTo>
                  <a:cubicBezTo>
                    <a:pt x="45750" y="68148"/>
                    <a:pt x="46040" y="68798"/>
                    <a:pt x="46315" y="69446"/>
                  </a:cubicBezTo>
                  <a:cubicBezTo>
                    <a:pt x="46718" y="69543"/>
                    <a:pt x="46587" y="70101"/>
                    <a:pt x="46210" y="70101"/>
                  </a:cubicBezTo>
                  <a:cubicBezTo>
                    <a:pt x="46112" y="70101"/>
                    <a:pt x="45996" y="70061"/>
                    <a:pt x="45871" y="69967"/>
                  </a:cubicBezTo>
                  <a:cubicBezTo>
                    <a:pt x="45256" y="69590"/>
                    <a:pt x="44542" y="69693"/>
                    <a:pt x="43859" y="69738"/>
                  </a:cubicBezTo>
                  <a:cubicBezTo>
                    <a:pt x="42273" y="69928"/>
                    <a:pt x="41401" y="69008"/>
                    <a:pt x="40240" y="68165"/>
                  </a:cubicBezTo>
                  <a:cubicBezTo>
                    <a:pt x="40010" y="68918"/>
                    <a:pt x="39693" y="69387"/>
                    <a:pt x="38835" y="69376"/>
                  </a:cubicBezTo>
                  <a:cubicBezTo>
                    <a:pt x="38027" y="69403"/>
                    <a:pt x="37346" y="68938"/>
                    <a:pt x="36624" y="68677"/>
                  </a:cubicBezTo>
                  <a:cubicBezTo>
                    <a:pt x="36148" y="68778"/>
                    <a:pt x="35778" y="69140"/>
                    <a:pt x="35321" y="69294"/>
                  </a:cubicBezTo>
                  <a:cubicBezTo>
                    <a:pt x="33733" y="69784"/>
                    <a:pt x="32069" y="69619"/>
                    <a:pt x="30487" y="69201"/>
                  </a:cubicBezTo>
                  <a:cubicBezTo>
                    <a:pt x="29084" y="68872"/>
                    <a:pt x="27683" y="69313"/>
                    <a:pt x="26280" y="69409"/>
                  </a:cubicBezTo>
                  <a:cubicBezTo>
                    <a:pt x="24825" y="69502"/>
                    <a:pt x="23361" y="69510"/>
                    <a:pt x="21904" y="69391"/>
                  </a:cubicBezTo>
                  <a:cubicBezTo>
                    <a:pt x="18962" y="69057"/>
                    <a:pt x="16004" y="69249"/>
                    <a:pt x="13054" y="69294"/>
                  </a:cubicBezTo>
                  <a:cubicBezTo>
                    <a:pt x="12554" y="69302"/>
                    <a:pt x="12054" y="69276"/>
                    <a:pt x="11554" y="69249"/>
                  </a:cubicBezTo>
                  <a:cubicBezTo>
                    <a:pt x="10797" y="69206"/>
                    <a:pt x="10040" y="69164"/>
                    <a:pt x="9283" y="69245"/>
                  </a:cubicBezTo>
                  <a:cubicBezTo>
                    <a:pt x="7487" y="69403"/>
                    <a:pt x="5701" y="69685"/>
                    <a:pt x="3899" y="69796"/>
                  </a:cubicBezTo>
                  <a:cubicBezTo>
                    <a:pt x="3453" y="69819"/>
                    <a:pt x="3004" y="69835"/>
                    <a:pt x="2556" y="69843"/>
                  </a:cubicBezTo>
                  <a:cubicBezTo>
                    <a:pt x="2377" y="69845"/>
                    <a:pt x="2196" y="69845"/>
                    <a:pt x="2017" y="69845"/>
                  </a:cubicBezTo>
                  <a:cubicBezTo>
                    <a:pt x="1525" y="69891"/>
                    <a:pt x="988" y="69862"/>
                    <a:pt x="645" y="69514"/>
                  </a:cubicBezTo>
                  <a:cubicBezTo>
                    <a:pt x="643" y="69490"/>
                    <a:pt x="638" y="69465"/>
                    <a:pt x="636" y="69442"/>
                  </a:cubicBezTo>
                  <a:cubicBezTo>
                    <a:pt x="556" y="68749"/>
                    <a:pt x="494" y="68056"/>
                    <a:pt x="445" y="67360"/>
                  </a:cubicBezTo>
                  <a:cubicBezTo>
                    <a:pt x="334" y="65832"/>
                    <a:pt x="268" y="64297"/>
                    <a:pt x="217" y="62764"/>
                  </a:cubicBezTo>
                  <a:cubicBezTo>
                    <a:pt x="192" y="62028"/>
                    <a:pt x="178" y="61291"/>
                    <a:pt x="161" y="60553"/>
                  </a:cubicBezTo>
                  <a:cubicBezTo>
                    <a:pt x="155" y="60205"/>
                    <a:pt x="149" y="59855"/>
                    <a:pt x="145" y="59508"/>
                  </a:cubicBezTo>
                  <a:lnTo>
                    <a:pt x="145" y="59417"/>
                  </a:lnTo>
                  <a:cubicBezTo>
                    <a:pt x="947" y="59609"/>
                    <a:pt x="1751" y="59790"/>
                    <a:pt x="2558" y="59962"/>
                  </a:cubicBezTo>
                  <a:cubicBezTo>
                    <a:pt x="10633" y="61684"/>
                    <a:pt x="18892" y="62526"/>
                    <a:pt x="27088" y="63449"/>
                  </a:cubicBezTo>
                  <a:cubicBezTo>
                    <a:pt x="28570" y="63707"/>
                    <a:pt x="29596" y="63427"/>
                    <a:pt x="30435" y="63147"/>
                  </a:cubicBezTo>
                  <a:cubicBezTo>
                    <a:pt x="31452" y="62810"/>
                    <a:pt x="32196" y="62470"/>
                    <a:pt x="33151" y="63079"/>
                  </a:cubicBezTo>
                  <a:cubicBezTo>
                    <a:pt x="33743" y="63386"/>
                    <a:pt x="34081" y="64071"/>
                    <a:pt x="34704" y="64299"/>
                  </a:cubicBezTo>
                  <a:cubicBezTo>
                    <a:pt x="35192" y="64320"/>
                    <a:pt x="35595" y="64015"/>
                    <a:pt x="35996" y="63711"/>
                  </a:cubicBezTo>
                  <a:cubicBezTo>
                    <a:pt x="36418" y="63390"/>
                    <a:pt x="36836" y="63067"/>
                    <a:pt x="37344" y="63126"/>
                  </a:cubicBezTo>
                  <a:cubicBezTo>
                    <a:pt x="37617" y="63149"/>
                    <a:pt x="37829" y="63538"/>
                    <a:pt x="38095" y="63429"/>
                  </a:cubicBezTo>
                  <a:cubicBezTo>
                    <a:pt x="38662" y="62925"/>
                    <a:pt x="38928" y="62149"/>
                    <a:pt x="39140" y="61345"/>
                  </a:cubicBezTo>
                  <a:cubicBezTo>
                    <a:pt x="39380" y="59107"/>
                    <a:pt x="40218" y="56940"/>
                    <a:pt x="41322" y="54968"/>
                  </a:cubicBezTo>
                  <a:cubicBezTo>
                    <a:pt x="41452" y="54410"/>
                    <a:pt x="42339" y="54675"/>
                    <a:pt x="41707" y="55593"/>
                  </a:cubicBezTo>
                  <a:cubicBezTo>
                    <a:pt x="41143" y="56624"/>
                    <a:pt x="40641" y="57722"/>
                    <a:pt x="40281" y="58858"/>
                  </a:cubicBezTo>
                  <a:cubicBezTo>
                    <a:pt x="40358" y="58924"/>
                    <a:pt x="40380" y="59020"/>
                    <a:pt x="40380" y="59129"/>
                  </a:cubicBezTo>
                  <a:cubicBezTo>
                    <a:pt x="40432" y="59201"/>
                    <a:pt x="40467" y="59304"/>
                    <a:pt x="40471" y="59442"/>
                  </a:cubicBezTo>
                  <a:cubicBezTo>
                    <a:pt x="40574" y="60209"/>
                    <a:pt x="40345" y="61326"/>
                    <a:pt x="40499" y="62184"/>
                  </a:cubicBezTo>
                  <a:cubicBezTo>
                    <a:pt x="40582" y="62470"/>
                    <a:pt x="40683" y="62764"/>
                    <a:pt x="40831" y="62925"/>
                  </a:cubicBezTo>
                  <a:cubicBezTo>
                    <a:pt x="41431" y="63020"/>
                    <a:pt x="41874" y="62102"/>
                    <a:pt x="42151" y="61672"/>
                  </a:cubicBezTo>
                  <a:cubicBezTo>
                    <a:pt x="42176" y="61643"/>
                    <a:pt x="42197" y="61612"/>
                    <a:pt x="42215" y="61582"/>
                  </a:cubicBezTo>
                  <a:cubicBezTo>
                    <a:pt x="42252" y="61450"/>
                    <a:pt x="42283" y="61316"/>
                    <a:pt x="42306" y="61182"/>
                  </a:cubicBezTo>
                  <a:cubicBezTo>
                    <a:pt x="42308" y="59915"/>
                    <a:pt x="42481" y="58648"/>
                    <a:pt x="42764" y="57418"/>
                  </a:cubicBezTo>
                  <a:cubicBezTo>
                    <a:pt x="43209" y="55603"/>
                    <a:pt x="44209" y="53972"/>
                    <a:pt x="45229" y="52429"/>
                  </a:cubicBezTo>
                  <a:cubicBezTo>
                    <a:pt x="45270" y="52318"/>
                    <a:pt x="45375" y="52246"/>
                    <a:pt x="45492" y="52246"/>
                  </a:cubicBezTo>
                  <a:cubicBezTo>
                    <a:pt x="45451" y="52227"/>
                    <a:pt x="45410" y="52201"/>
                    <a:pt x="45375" y="52172"/>
                  </a:cubicBezTo>
                  <a:cubicBezTo>
                    <a:pt x="45346" y="52143"/>
                    <a:pt x="45324" y="52110"/>
                    <a:pt x="45309" y="52073"/>
                  </a:cubicBezTo>
                  <a:cubicBezTo>
                    <a:pt x="44855" y="51900"/>
                    <a:pt x="44443" y="51606"/>
                    <a:pt x="43976" y="51456"/>
                  </a:cubicBezTo>
                  <a:cubicBezTo>
                    <a:pt x="43190" y="51190"/>
                    <a:pt x="42357" y="51209"/>
                    <a:pt x="41551" y="51347"/>
                  </a:cubicBezTo>
                  <a:cubicBezTo>
                    <a:pt x="40925" y="51394"/>
                    <a:pt x="40296" y="51334"/>
                    <a:pt x="39679" y="51242"/>
                  </a:cubicBezTo>
                  <a:cubicBezTo>
                    <a:pt x="38897" y="51073"/>
                    <a:pt x="38113" y="50919"/>
                    <a:pt x="37329" y="50769"/>
                  </a:cubicBezTo>
                  <a:cubicBezTo>
                    <a:pt x="36556" y="50565"/>
                    <a:pt x="35786" y="50337"/>
                    <a:pt x="34982" y="50302"/>
                  </a:cubicBezTo>
                  <a:cubicBezTo>
                    <a:pt x="33237" y="50189"/>
                    <a:pt x="31489" y="50353"/>
                    <a:pt x="29744" y="50215"/>
                  </a:cubicBezTo>
                  <a:cubicBezTo>
                    <a:pt x="29539" y="50189"/>
                    <a:pt x="29325" y="50193"/>
                    <a:pt x="29127" y="50137"/>
                  </a:cubicBezTo>
                  <a:cubicBezTo>
                    <a:pt x="28973" y="50065"/>
                    <a:pt x="28893" y="49892"/>
                    <a:pt x="28960" y="49730"/>
                  </a:cubicBezTo>
                  <a:cubicBezTo>
                    <a:pt x="28965" y="49724"/>
                    <a:pt x="28967" y="49715"/>
                    <a:pt x="28971" y="49709"/>
                  </a:cubicBezTo>
                  <a:cubicBezTo>
                    <a:pt x="28975" y="49637"/>
                    <a:pt x="28995" y="49569"/>
                    <a:pt x="29034" y="49508"/>
                  </a:cubicBezTo>
                  <a:cubicBezTo>
                    <a:pt x="29464" y="48973"/>
                    <a:pt x="30020" y="48598"/>
                    <a:pt x="30499" y="48129"/>
                  </a:cubicBezTo>
                  <a:cubicBezTo>
                    <a:pt x="31608" y="47031"/>
                    <a:pt x="32882" y="46103"/>
                    <a:pt x="34330" y="45510"/>
                  </a:cubicBezTo>
                  <a:cubicBezTo>
                    <a:pt x="37095" y="44188"/>
                    <a:pt x="40230" y="43525"/>
                    <a:pt x="43293" y="43791"/>
                  </a:cubicBezTo>
                  <a:cubicBezTo>
                    <a:pt x="44554" y="43953"/>
                    <a:pt x="45745" y="44439"/>
                    <a:pt x="46922" y="44895"/>
                  </a:cubicBezTo>
                  <a:close/>
                  <a:moveTo>
                    <a:pt x="4983" y="46457"/>
                  </a:moveTo>
                  <a:cubicBezTo>
                    <a:pt x="5683" y="46179"/>
                    <a:pt x="6415" y="45979"/>
                    <a:pt x="7143" y="45788"/>
                  </a:cubicBezTo>
                  <a:cubicBezTo>
                    <a:pt x="7133" y="45945"/>
                    <a:pt x="7131" y="46101"/>
                    <a:pt x="7137" y="46257"/>
                  </a:cubicBezTo>
                  <a:cubicBezTo>
                    <a:pt x="5934" y="47364"/>
                    <a:pt x="4179" y="49378"/>
                    <a:pt x="4823" y="50071"/>
                  </a:cubicBezTo>
                  <a:cubicBezTo>
                    <a:pt x="5278" y="50320"/>
                    <a:pt x="5745" y="49146"/>
                    <a:pt x="6113" y="48886"/>
                  </a:cubicBezTo>
                  <a:cubicBezTo>
                    <a:pt x="6668" y="48269"/>
                    <a:pt x="7238" y="47666"/>
                    <a:pt x="7806" y="47062"/>
                  </a:cubicBezTo>
                  <a:cubicBezTo>
                    <a:pt x="7837" y="47033"/>
                    <a:pt x="7859" y="46996"/>
                    <a:pt x="7874" y="46955"/>
                  </a:cubicBezTo>
                  <a:cubicBezTo>
                    <a:pt x="7938" y="46909"/>
                    <a:pt x="8003" y="46868"/>
                    <a:pt x="8071" y="46831"/>
                  </a:cubicBezTo>
                  <a:cubicBezTo>
                    <a:pt x="8771" y="46537"/>
                    <a:pt x="9540" y="46514"/>
                    <a:pt x="10291" y="46535"/>
                  </a:cubicBezTo>
                  <a:cubicBezTo>
                    <a:pt x="10711" y="46549"/>
                    <a:pt x="11130" y="46609"/>
                    <a:pt x="11548" y="46566"/>
                  </a:cubicBezTo>
                  <a:cubicBezTo>
                    <a:pt x="12850" y="46354"/>
                    <a:pt x="14039" y="45716"/>
                    <a:pt x="15208" y="45130"/>
                  </a:cubicBezTo>
                  <a:cubicBezTo>
                    <a:pt x="16088" y="44673"/>
                    <a:pt x="17022" y="44362"/>
                    <a:pt x="17960" y="44042"/>
                  </a:cubicBezTo>
                  <a:cubicBezTo>
                    <a:pt x="18571" y="43830"/>
                    <a:pt x="19145" y="43620"/>
                    <a:pt x="19775" y="43422"/>
                  </a:cubicBezTo>
                  <a:cubicBezTo>
                    <a:pt x="20431" y="43221"/>
                    <a:pt x="21098" y="43052"/>
                    <a:pt x="21752" y="42836"/>
                  </a:cubicBezTo>
                  <a:cubicBezTo>
                    <a:pt x="22513" y="42587"/>
                    <a:pt x="23250" y="42264"/>
                    <a:pt x="23980" y="41935"/>
                  </a:cubicBezTo>
                  <a:cubicBezTo>
                    <a:pt x="24762" y="41591"/>
                    <a:pt x="25558" y="41279"/>
                    <a:pt x="26344" y="40941"/>
                  </a:cubicBezTo>
                  <a:cubicBezTo>
                    <a:pt x="26891" y="40699"/>
                    <a:pt x="27452" y="40501"/>
                    <a:pt x="28020" y="40304"/>
                  </a:cubicBezTo>
                  <a:cubicBezTo>
                    <a:pt x="28693" y="40104"/>
                    <a:pt x="28565" y="39590"/>
                    <a:pt x="28535" y="39053"/>
                  </a:cubicBezTo>
                  <a:cubicBezTo>
                    <a:pt x="28473" y="38246"/>
                    <a:pt x="28500" y="37434"/>
                    <a:pt x="28366" y="36633"/>
                  </a:cubicBezTo>
                  <a:cubicBezTo>
                    <a:pt x="28269" y="35965"/>
                    <a:pt x="28010" y="35337"/>
                    <a:pt x="27716" y="34733"/>
                  </a:cubicBezTo>
                  <a:cubicBezTo>
                    <a:pt x="27422" y="34095"/>
                    <a:pt x="27132" y="33453"/>
                    <a:pt x="26889" y="32793"/>
                  </a:cubicBezTo>
                  <a:cubicBezTo>
                    <a:pt x="26545" y="31822"/>
                    <a:pt x="26479" y="30774"/>
                    <a:pt x="26496" y="29748"/>
                  </a:cubicBezTo>
                  <a:cubicBezTo>
                    <a:pt x="26475" y="28077"/>
                    <a:pt x="26687" y="26788"/>
                    <a:pt x="27457" y="25288"/>
                  </a:cubicBezTo>
                  <a:cubicBezTo>
                    <a:pt x="27936" y="24350"/>
                    <a:pt x="28565" y="23498"/>
                    <a:pt x="29061" y="22568"/>
                  </a:cubicBezTo>
                  <a:cubicBezTo>
                    <a:pt x="29676" y="21449"/>
                    <a:pt x="30226" y="20295"/>
                    <a:pt x="30674" y="19100"/>
                  </a:cubicBezTo>
                  <a:cubicBezTo>
                    <a:pt x="31046" y="18077"/>
                    <a:pt x="31343" y="16999"/>
                    <a:pt x="31359" y="15905"/>
                  </a:cubicBezTo>
                  <a:cubicBezTo>
                    <a:pt x="31349" y="15247"/>
                    <a:pt x="31227" y="14594"/>
                    <a:pt x="31088" y="13950"/>
                  </a:cubicBezTo>
                  <a:cubicBezTo>
                    <a:pt x="30857" y="12724"/>
                    <a:pt x="30277" y="11636"/>
                    <a:pt x="29954" y="10431"/>
                  </a:cubicBezTo>
                  <a:cubicBezTo>
                    <a:pt x="29645" y="9353"/>
                    <a:pt x="29506" y="8235"/>
                    <a:pt x="29427" y="7120"/>
                  </a:cubicBezTo>
                  <a:cubicBezTo>
                    <a:pt x="29339" y="5796"/>
                    <a:pt x="29417" y="4462"/>
                    <a:pt x="29697" y="3164"/>
                  </a:cubicBezTo>
                  <a:cubicBezTo>
                    <a:pt x="29872" y="2245"/>
                    <a:pt x="30092" y="1342"/>
                    <a:pt x="30565" y="519"/>
                  </a:cubicBezTo>
                  <a:cubicBezTo>
                    <a:pt x="30631" y="395"/>
                    <a:pt x="30662" y="235"/>
                    <a:pt x="30557" y="126"/>
                  </a:cubicBezTo>
                  <a:cubicBezTo>
                    <a:pt x="30499" y="70"/>
                    <a:pt x="30427" y="33"/>
                    <a:pt x="30349" y="23"/>
                  </a:cubicBezTo>
                  <a:cubicBezTo>
                    <a:pt x="30166" y="0"/>
                    <a:pt x="29983" y="37"/>
                    <a:pt x="29804" y="74"/>
                  </a:cubicBezTo>
                  <a:cubicBezTo>
                    <a:pt x="29218" y="202"/>
                    <a:pt x="28637" y="367"/>
                    <a:pt x="28049" y="486"/>
                  </a:cubicBezTo>
                  <a:cubicBezTo>
                    <a:pt x="27804" y="527"/>
                    <a:pt x="27555" y="570"/>
                    <a:pt x="27306" y="618"/>
                  </a:cubicBezTo>
                  <a:cubicBezTo>
                    <a:pt x="27095" y="642"/>
                    <a:pt x="26881" y="671"/>
                    <a:pt x="26669" y="696"/>
                  </a:cubicBezTo>
                  <a:cubicBezTo>
                    <a:pt x="25901" y="799"/>
                    <a:pt x="25126" y="817"/>
                    <a:pt x="24360" y="947"/>
                  </a:cubicBezTo>
                  <a:cubicBezTo>
                    <a:pt x="23789" y="1052"/>
                    <a:pt x="23235" y="1245"/>
                    <a:pt x="22686" y="1434"/>
                  </a:cubicBezTo>
                  <a:cubicBezTo>
                    <a:pt x="22423" y="1527"/>
                    <a:pt x="22161" y="1617"/>
                    <a:pt x="21904" y="1722"/>
                  </a:cubicBezTo>
                  <a:cubicBezTo>
                    <a:pt x="21871" y="1737"/>
                    <a:pt x="21842" y="1759"/>
                    <a:pt x="21824" y="1790"/>
                  </a:cubicBezTo>
                  <a:cubicBezTo>
                    <a:pt x="20592" y="2084"/>
                    <a:pt x="19384" y="2465"/>
                    <a:pt x="18168" y="2821"/>
                  </a:cubicBezTo>
                  <a:cubicBezTo>
                    <a:pt x="16510" y="3323"/>
                    <a:pt x="14819" y="3728"/>
                    <a:pt x="13210" y="4386"/>
                  </a:cubicBezTo>
                  <a:cubicBezTo>
                    <a:pt x="12412" y="4724"/>
                    <a:pt x="11608" y="5049"/>
                    <a:pt x="10820" y="5411"/>
                  </a:cubicBezTo>
                  <a:cubicBezTo>
                    <a:pt x="9254" y="6166"/>
                    <a:pt x="7711" y="6964"/>
                    <a:pt x="6193" y="7808"/>
                  </a:cubicBezTo>
                  <a:cubicBezTo>
                    <a:pt x="5201" y="8359"/>
                    <a:pt x="4222" y="8929"/>
                    <a:pt x="3280" y="9560"/>
                  </a:cubicBezTo>
                  <a:cubicBezTo>
                    <a:pt x="3039" y="9715"/>
                    <a:pt x="2797" y="9865"/>
                    <a:pt x="2558" y="10023"/>
                  </a:cubicBezTo>
                  <a:cubicBezTo>
                    <a:pt x="2202" y="10256"/>
                    <a:pt x="1854" y="10500"/>
                    <a:pt x="1533" y="10780"/>
                  </a:cubicBezTo>
                  <a:cubicBezTo>
                    <a:pt x="1389" y="10904"/>
                    <a:pt x="1089" y="11148"/>
                    <a:pt x="1336" y="11317"/>
                  </a:cubicBezTo>
                  <a:cubicBezTo>
                    <a:pt x="1118" y="11743"/>
                    <a:pt x="892" y="12163"/>
                    <a:pt x="641" y="12570"/>
                  </a:cubicBezTo>
                  <a:cubicBezTo>
                    <a:pt x="519" y="12800"/>
                    <a:pt x="315" y="13021"/>
                    <a:pt x="301" y="13292"/>
                  </a:cubicBezTo>
                  <a:cubicBezTo>
                    <a:pt x="299" y="13344"/>
                    <a:pt x="324" y="13393"/>
                    <a:pt x="365" y="13426"/>
                  </a:cubicBezTo>
                  <a:cubicBezTo>
                    <a:pt x="264" y="13512"/>
                    <a:pt x="165" y="13599"/>
                    <a:pt x="67" y="13685"/>
                  </a:cubicBezTo>
                  <a:cubicBezTo>
                    <a:pt x="1" y="13753"/>
                    <a:pt x="1" y="13862"/>
                    <a:pt x="67" y="13930"/>
                  </a:cubicBezTo>
                  <a:cubicBezTo>
                    <a:pt x="206" y="14062"/>
                    <a:pt x="336" y="13909"/>
                    <a:pt x="437" y="13813"/>
                  </a:cubicBezTo>
                  <a:cubicBezTo>
                    <a:pt x="1112" y="13239"/>
                    <a:pt x="1819" y="12708"/>
                    <a:pt x="2558" y="12218"/>
                  </a:cubicBezTo>
                  <a:cubicBezTo>
                    <a:pt x="3440" y="11626"/>
                    <a:pt x="4354" y="11083"/>
                    <a:pt x="5275" y="10554"/>
                  </a:cubicBezTo>
                  <a:cubicBezTo>
                    <a:pt x="8244" y="8902"/>
                    <a:pt x="11501" y="7557"/>
                    <a:pt x="14940" y="7445"/>
                  </a:cubicBezTo>
                  <a:cubicBezTo>
                    <a:pt x="15860" y="7433"/>
                    <a:pt x="16775" y="7540"/>
                    <a:pt x="17666" y="7760"/>
                  </a:cubicBezTo>
                  <a:cubicBezTo>
                    <a:pt x="18576" y="8022"/>
                    <a:pt x="19427" y="8517"/>
                    <a:pt x="20073" y="9215"/>
                  </a:cubicBezTo>
                  <a:cubicBezTo>
                    <a:pt x="21705" y="10842"/>
                    <a:pt x="22167" y="12879"/>
                    <a:pt x="22128" y="15113"/>
                  </a:cubicBezTo>
                  <a:cubicBezTo>
                    <a:pt x="22100" y="17001"/>
                    <a:pt x="21863" y="18902"/>
                    <a:pt x="21501" y="20760"/>
                  </a:cubicBezTo>
                  <a:cubicBezTo>
                    <a:pt x="21166" y="22280"/>
                    <a:pt x="20684" y="23751"/>
                    <a:pt x="20096" y="25193"/>
                  </a:cubicBezTo>
                  <a:cubicBezTo>
                    <a:pt x="19470" y="26716"/>
                    <a:pt x="18835" y="27911"/>
                    <a:pt x="17580" y="29016"/>
                  </a:cubicBezTo>
                  <a:cubicBezTo>
                    <a:pt x="17006" y="29526"/>
                    <a:pt x="16304" y="29797"/>
                    <a:pt x="15572" y="30007"/>
                  </a:cubicBezTo>
                  <a:cubicBezTo>
                    <a:pt x="14473" y="30244"/>
                    <a:pt x="13914" y="31326"/>
                    <a:pt x="13570" y="32299"/>
                  </a:cubicBezTo>
                  <a:cubicBezTo>
                    <a:pt x="13142" y="33509"/>
                    <a:pt x="12749" y="34728"/>
                    <a:pt x="12233" y="35913"/>
                  </a:cubicBezTo>
                  <a:cubicBezTo>
                    <a:pt x="11908" y="36664"/>
                    <a:pt x="11515" y="37382"/>
                    <a:pt x="11056" y="38059"/>
                  </a:cubicBezTo>
                  <a:cubicBezTo>
                    <a:pt x="10602" y="38722"/>
                    <a:pt x="10073" y="39328"/>
                    <a:pt x="9585" y="39968"/>
                  </a:cubicBezTo>
                  <a:cubicBezTo>
                    <a:pt x="8865" y="40873"/>
                    <a:pt x="8281" y="41879"/>
                    <a:pt x="7847" y="42951"/>
                  </a:cubicBezTo>
                  <a:cubicBezTo>
                    <a:pt x="7199" y="43558"/>
                    <a:pt x="6487" y="44099"/>
                    <a:pt x="5800" y="44661"/>
                  </a:cubicBezTo>
                  <a:cubicBezTo>
                    <a:pt x="5430" y="45091"/>
                    <a:pt x="1846" y="47004"/>
                    <a:pt x="3270" y="47440"/>
                  </a:cubicBezTo>
                  <a:cubicBezTo>
                    <a:pt x="3572" y="47405"/>
                    <a:pt x="3813" y="47173"/>
                    <a:pt x="4078" y="47037"/>
                  </a:cubicBezTo>
                  <a:cubicBezTo>
                    <a:pt x="4280" y="46858"/>
                    <a:pt x="4804" y="46702"/>
                    <a:pt x="4985" y="46455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64"/>
            <p:cNvSpPr/>
            <p:nvPr/>
          </p:nvSpPr>
          <p:spPr>
            <a:xfrm>
              <a:off x="5124797" y="2573533"/>
              <a:ext cx="992506" cy="1105224"/>
            </a:xfrm>
            <a:custGeom>
              <a:avLst/>
              <a:gdLst/>
              <a:ahLst/>
              <a:cxnLst/>
              <a:rect l="l" t="t" r="r" b="b"/>
              <a:pathLst>
                <a:path w="55455" h="61753" extrusionOk="0">
                  <a:moveTo>
                    <a:pt x="55313" y="21359"/>
                  </a:moveTo>
                  <a:cubicBezTo>
                    <a:pt x="55455" y="23038"/>
                    <a:pt x="55280" y="24714"/>
                    <a:pt x="54729" y="26309"/>
                  </a:cubicBezTo>
                  <a:cubicBezTo>
                    <a:pt x="54241" y="27956"/>
                    <a:pt x="53556" y="29545"/>
                    <a:pt x="52733" y="31053"/>
                  </a:cubicBezTo>
                  <a:cubicBezTo>
                    <a:pt x="52499" y="31448"/>
                    <a:pt x="52260" y="31843"/>
                    <a:pt x="52023" y="32235"/>
                  </a:cubicBezTo>
                  <a:cubicBezTo>
                    <a:pt x="52198" y="32235"/>
                    <a:pt x="52373" y="32347"/>
                    <a:pt x="52408" y="32542"/>
                  </a:cubicBezTo>
                  <a:cubicBezTo>
                    <a:pt x="52367" y="33130"/>
                    <a:pt x="51949" y="33630"/>
                    <a:pt x="51661" y="34130"/>
                  </a:cubicBezTo>
                  <a:cubicBezTo>
                    <a:pt x="51244" y="34856"/>
                    <a:pt x="50845" y="35595"/>
                    <a:pt x="50501" y="36362"/>
                  </a:cubicBezTo>
                  <a:cubicBezTo>
                    <a:pt x="50057" y="37477"/>
                    <a:pt x="49421" y="38617"/>
                    <a:pt x="49643" y="39851"/>
                  </a:cubicBezTo>
                  <a:cubicBezTo>
                    <a:pt x="49785" y="40742"/>
                    <a:pt x="49991" y="41623"/>
                    <a:pt x="50011" y="42528"/>
                  </a:cubicBezTo>
                  <a:cubicBezTo>
                    <a:pt x="49978" y="42917"/>
                    <a:pt x="50118" y="43386"/>
                    <a:pt x="49882" y="43721"/>
                  </a:cubicBezTo>
                  <a:cubicBezTo>
                    <a:pt x="49859" y="43972"/>
                    <a:pt x="49610" y="44032"/>
                    <a:pt x="49448" y="44159"/>
                  </a:cubicBezTo>
                  <a:cubicBezTo>
                    <a:pt x="49289" y="44305"/>
                    <a:pt x="49045" y="44427"/>
                    <a:pt x="48849" y="44357"/>
                  </a:cubicBezTo>
                  <a:cubicBezTo>
                    <a:pt x="48724" y="44735"/>
                    <a:pt x="48055" y="44663"/>
                    <a:pt x="47722" y="44809"/>
                  </a:cubicBezTo>
                  <a:cubicBezTo>
                    <a:pt x="46880" y="45046"/>
                    <a:pt x="46055" y="45340"/>
                    <a:pt x="45224" y="45616"/>
                  </a:cubicBezTo>
                  <a:cubicBezTo>
                    <a:pt x="44261" y="45898"/>
                    <a:pt x="43371" y="46365"/>
                    <a:pt x="42433" y="46716"/>
                  </a:cubicBezTo>
                  <a:cubicBezTo>
                    <a:pt x="41801" y="46961"/>
                    <a:pt x="41159" y="47175"/>
                    <a:pt x="40536" y="47440"/>
                  </a:cubicBezTo>
                  <a:cubicBezTo>
                    <a:pt x="40081" y="47628"/>
                    <a:pt x="39616" y="47794"/>
                    <a:pt x="39174" y="48010"/>
                  </a:cubicBezTo>
                  <a:cubicBezTo>
                    <a:pt x="38978" y="48089"/>
                    <a:pt x="38787" y="48259"/>
                    <a:pt x="38565" y="48212"/>
                  </a:cubicBezTo>
                  <a:cubicBezTo>
                    <a:pt x="37975" y="47982"/>
                    <a:pt x="38404" y="47543"/>
                    <a:pt x="38627" y="47210"/>
                  </a:cubicBezTo>
                  <a:cubicBezTo>
                    <a:pt x="39046" y="46552"/>
                    <a:pt x="39462" y="45891"/>
                    <a:pt x="39912" y="45254"/>
                  </a:cubicBezTo>
                  <a:cubicBezTo>
                    <a:pt x="40579" y="44165"/>
                    <a:pt x="41529" y="43310"/>
                    <a:pt x="42570" y="42587"/>
                  </a:cubicBezTo>
                  <a:cubicBezTo>
                    <a:pt x="43543" y="41740"/>
                    <a:pt x="44613" y="41018"/>
                    <a:pt x="45609" y="40203"/>
                  </a:cubicBezTo>
                  <a:cubicBezTo>
                    <a:pt x="46580" y="39138"/>
                    <a:pt x="47360" y="37848"/>
                    <a:pt x="47598" y="36412"/>
                  </a:cubicBezTo>
                  <a:cubicBezTo>
                    <a:pt x="47697" y="35945"/>
                    <a:pt x="47763" y="35472"/>
                    <a:pt x="47800" y="34996"/>
                  </a:cubicBezTo>
                  <a:cubicBezTo>
                    <a:pt x="47806" y="34908"/>
                    <a:pt x="47843" y="34823"/>
                    <a:pt x="47905" y="34760"/>
                  </a:cubicBezTo>
                  <a:cubicBezTo>
                    <a:pt x="47913" y="34455"/>
                    <a:pt x="48156" y="34071"/>
                    <a:pt x="48230" y="33820"/>
                  </a:cubicBezTo>
                  <a:cubicBezTo>
                    <a:pt x="48545" y="33159"/>
                    <a:pt x="48987" y="32561"/>
                    <a:pt x="49495" y="32038"/>
                  </a:cubicBezTo>
                  <a:cubicBezTo>
                    <a:pt x="49808" y="31709"/>
                    <a:pt x="50042" y="31320"/>
                    <a:pt x="50283" y="30937"/>
                  </a:cubicBezTo>
                  <a:cubicBezTo>
                    <a:pt x="50059" y="30886"/>
                    <a:pt x="49837" y="30818"/>
                    <a:pt x="49606" y="30806"/>
                  </a:cubicBezTo>
                  <a:cubicBezTo>
                    <a:pt x="49277" y="30769"/>
                    <a:pt x="48940" y="30909"/>
                    <a:pt x="48621" y="30826"/>
                  </a:cubicBezTo>
                  <a:cubicBezTo>
                    <a:pt x="48076" y="30588"/>
                    <a:pt x="48555" y="29765"/>
                    <a:pt x="49042" y="30071"/>
                  </a:cubicBezTo>
                  <a:cubicBezTo>
                    <a:pt x="49446" y="30020"/>
                    <a:pt x="49859" y="30034"/>
                    <a:pt x="50252" y="30149"/>
                  </a:cubicBezTo>
                  <a:cubicBezTo>
                    <a:pt x="50404" y="29946"/>
                    <a:pt x="50674" y="29964"/>
                    <a:pt x="50892" y="30088"/>
                  </a:cubicBezTo>
                  <a:cubicBezTo>
                    <a:pt x="51001" y="29942"/>
                    <a:pt x="51108" y="29794"/>
                    <a:pt x="51211" y="29641"/>
                  </a:cubicBezTo>
                  <a:cubicBezTo>
                    <a:pt x="52244" y="28152"/>
                    <a:pt x="52830" y="26395"/>
                    <a:pt x="53210" y="24644"/>
                  </a:cubicBezTo>
                  <a:cubicBezTo>
                    <a:pt x="53922" y="21670"/>
                    <a:pt x="53556" y="18536"/>
                    <a:pt x="52178" y="15804"/>
                  </a:cubicBezTo>
                  <a:cubicBezTo>
                    <a:pt x="51797" y="14998"/>
                    <a:pt x="51355" y="14214"/>
                    <a:pt x="50822" y="13496"/>
                  </a:cubicBezTo>
                  <a:cubicBezTo>
                    <a:pt x="50740" y="13373"/>
                    <a:pt x="50600" y="13235"/>
                    <a:pt x="50487" y="13091"/>
                  </a:cubicBezTo>
                  <a:cubicBezTo>
                    <a:pt x="49843" y="13850"/>
                    <a:pt x="49096" y="14525"/>
                    <a:pt x="48351" y="15185"/>
                  </a:cubicBezTo>
                  <a:cubicBezTo>
                    <a:pt x="46788" y="16627"/>
                    <a:pt x="44940" y="17707"/>
                    <a:pt x="43039" y="18639"/>
                  </a:cubicBezTo>
                  <a:cubicBezTo>
                    <a:pt x="42601" y="18859"/>
                    <a:pt x="42159" y="19071"/>
                    <a:pt x="41702" y="19246"/>
                  </a:cubicBezTo>
                  <a:cubicBezTo>
                    <a:pt x="41538" y="19310"/>
                    <a:pt x="41334" y="19413"/>
                    <a:pt x="41155" y="19419"/>
                  </a:cubicBezTo>
                  <a:cubicBezTo>
                    <a:pt x="40600" y="19664"/>
                    <a:pt x="40032" y="19876"/>
                    <a:pt x="39454" y="20053"/>
                  </a:cubicBezTo>
                  <a:cubicBezTo>
                    <a:pt x="37197" y="20682"/>
                    <a:pt x="34821" y="20824"/>
                    <a:pt x="32488" y="20908"/>
                  </a:cubicBezTo>
                  <a:cubicBezTo>
                    <a:pt x="31836" y="20904"/>
                    <a:pt x="31184" y="20855"/>
                    <a:pt x="30538" y="20762"/>
                  </a:cubicBezTo>
                  <a:cubicBezTo>
                    <a:pt x="30330" y="20713"/>
                    <a:pt x="30178" y="20750"/>
                    <a:pt x="30027" y="20612"/>
                  </a:cubicBezTo>
                  <a:lnTo>
                    <a:pt x="30027" y="20612"/>
                  </a:lnTo>
                  <a:cubicBezTo>
                    <a:pt x="28701" y="20485"/>
                    <a:pt x="27400" y="20170"/>
                    <a:pt x="26121" y="19812"/>
                  </a:cubicBezTo>
                  <a:cubicBezTo>
                    <a:pt x="25179" y="19499"/>
                    <a:pt x="24125" y="19435"/>
                    <a:pt x="23263" y="18917"/>
                  </a:cubicBezTo>
                  <a:cubicBezTo>
                    <a:pt x="23255" y="18911"/>
                    <a:pt x="23249" y="18905"/>
                    <a:pt x="23243" y="18901"/>
                  </a:cubicBezTo>
                  <a:cubicBezTo>
                    <a:pt x="23049" y="18935"/>
                    <a:pt x="22846" y="18814"/>
                    <a:pt x="22802" y="18617"/>
                  </a:cubicBezTo>
                  <a:cubicBezTo>
                    <a:pt x="22665" y="18065"/>
                    <a:pt x="22621" y="17473"/>
                    <a:pt x="22303" y="16985"/>
                  </a:cubicBezTo>
                  <a:cubicBezTo>
                    <a:pt x="21301" y="15490"/>
                    <a:pt x="19371" y="15401"/>
                    <a:pt x="18110" y="16627"/>
                  </a:cubicBezTo>
                  <a:cubicBezTo>
                    <a:pt x="17569" y="17117"/>
                    <a:pt x="17161" y="17730"/>
                    <a:pt x="16812" y="18366"/>
                  </a:cubicBezTo>
                  <a:cubicBezTo>
                    <a:pt x="16701" y="18528"/>
                    <a:pt x="16641" y="18796"/>
                    <a:pt x="16526" y="18975"/>
                  </a:cubicBezTo>
                  <a:cubicBezTo>
                    <a:pt x="16339" y="19450"/>
                    <a:pt x="16209" y="19944"/>
                    <a:pt x="16135" y="20450"/>
                  </a:cubicBezTo>
                  <a:cubicBezTo>
                    <a:pt x="16143" y="20485"/>
                    <a:pt x="16147" y="20520"/>
                    <a:pt x="16145" y="20557"/>
                  </a:cubicBezTo>
                  <a:cubicBezTo>
                    <a:pt x="16145" y="21517"/>
                    <a:pt x="16131" y="22484"/>
                    <a:pt x="16252" y="23439"/>
                  </a:cubicBezTo>
                  <a:cubicBezTo>
                    <a:pt x="16287" y="23593"/>
                    <a:pt x="16238" y="23714"/>
                    <a:pt x="16151" y="23797"/>
                  </a:cubicBezTo>
                  <a:cubicBezTo>
                    <a:pt x="16472" y="25161"/>
                    <a:pt x="17087" y="26471"/>
                    <a:pt x="17840" y="27621"/>
                  </a:cubicBezTo>
                  <a:cubicBezTo>
                    <a:pt x="18108" y="27928"/>
                    <a:pt x="18425" y="28185"/>
                    <a:pt x="18743" y="28434"/>
                  </a:cubicBezTo>
                  <a:cubicBezTo>
                    <a:pt x="18881" y="28553"/>
                    <a:pt x="19073" y="28652"/>
                    <a:pt x="19202" y="28788"/>
                  </a:cubicBezTo>
                  <a:cubicBezTo>
                    <a:pt x="19320" y="28814"/>
                    <a:pt x="19431" y="28901"/>
                    <a:pt x="19501" y="29065"/>
                  </a:cubicBezTo>
                  <a:cubicBezTo>
                    <a:pt x="19863" y="30635"/>
                    <a:pt x="20424" y="32166"/>
                    <a:pt x="20671" y="33760"/>
                  </a:cubicBezTo>
                  <a:cubicBezTo>
                    <a:pt x="20821" y="34729"/>
                    <a:pt x="20770" y="35710"/>
                    <a:pt x="20755" y="36687"/>
                  </a:cubicBezTo>
                  <a:cubicBezTo>
                    <a:pt x="20965" y="37045"/>
                    <a:pt x="20799" y="37531"/>
                    <a:pt x="20827" y="37934"/>
                  </a:cubicBezTo>
                  <a:cubicBezTo>
                    <a:pt x="20815" y="38687"/>
                    <a:pt x="20774" y="39442"/>
                    <a:pt x="20655" y="40187"/>
                  </a:cubicBezTo>
                  <a:lnTo>
                    <a:pt x="20655" y="40187"/>
                  </a:lnTo>
                  <a:cubicBezTo>
                    <a:pt x="20599" y="40816"/>
                    <a:pt x="20457" y="41429"/>
                    <a:pt x="20291" y="42038"/>
                  </a:cubicBezTo>
                  <a:cubicBezTo>
                    <a:pt x="20321" y="42413"/>
                    <a:pt x="20103" y="42814"/>
                    <a:pt x="19992" y="43164"/>
                  </a:cubicBezTo>
                  <a:cubicBezTo>
                    <a:pt x="19659" y="44110"/>
                    <a:pt x="19060" y="44912"/>
                    <a:pt x="18571" y="45778"/>
                  </a:cubicBezTo>
                  <a:cubicBezTo>
                    <a:pt x="18153" y="46585"/>
                    <a:pt x="17793" y="47383"/>
                    <a:pt x="17447" y="48218"/>
                  </a:cubicBezTo>
                  <a:cubicBezTo>
                    <a:pt x="17390" y="48395"/>
                    <a:pt x="17345" y="48574"/>
                    <a:pt x="17312" y="48757"/>
                  </a:cubicBezTo>
                  <a:cubicBezTo>
                    <a:pt x="17273" y="49125"/>
                    <a:pt x="17236" y="49492"/>
                    <a:pt x="17203" y="49860"/>
                  </a:cubicBezTo>
                  <a:cubicBezTo>
                    <a:pt x="17196" y="50066"/>
                    <a:pt x="17194" y="50271"/>
                    <a:pt x="17190" y="50477"/>
                  </a:cubicBezTo>
                  <a:cubicBezTo>
                    <a:pt x="17190" y="50520"/>
                    <a:pt x="17184" y="50563"/>
                    <a:pt x="17172" y="50605"/>
                  </a:cubicBezTo>
                  <a:cubicBezTo>
                    <a:pt x="17172" y="50987"/>
                    <a:pt x="17190" y="51370"/>
                    <a:pt x="17225" y="51750"/>
                  </a:cubicBezTo>
                  <a:cubicBezTo>
                    <a:pt x="17310" y="52102"/>
                    <a:pt x="17388" y="52454"/>
                    <a:pt x="17452" y="52810"/>
                  </a:cubicBezTo>
                  <a:cubicBezTo>
                    <a:pt x="17618" y="53651"/>
                    <a:pt x="17723" y="54540"/>
                    <a:pt x="17534" y="55383"/>
                  </a:cubicBezTo>
                  <a:cubicBezTo>
                    <a:pt x="17653" y="55546"/>
                    <a:pt x="17657" y="55795"/>
                    <a:pt x="17427" y="55935"/>
                  </a:cubicBezTo>
                  <a:cubicBezTo>
                    <a:pt x="17075" y="56110"/>
                    <a:pt x="16674" y="56173"/>
                    <a:pt x="16306" y="56319"/>
                  </a:cubicBezTo>
                  <a:cubicBezTo>
                    <a:pt x="14691" y="56916"/>
                    <a:pt x="13142" y="57671"/>
                    <a:pt x="11549" y="58321"/>
                  </a:cubicBezTo>
                  <a:cubicBezTo>
                    <a:pt x="9992" y="58934"/>
                    <a:pt x="8433" y="59551"/>
                    <a:pt x="6888" y="60195"/>
                  </a:cubicBezTo>
                  <a:cubicBezTo>
                    <a:pt x="6347" y="60426"/>
                    <a:pt x="5748" y="60662"/>
                    <a:pt x="5236" y="60922"/>
                  </a:cubicBezTo>
                  <a:cubicBezTo>
                    <a:pt x="4678" y="61150"/>
                    <a:pt x="3837" y="61753"/>
                    <a:pt x="3244" y="61557"/>
                  </a:cubicBezTo>
                  <a:cubicBezTo>
                    <a:pt x="3028" y="61434"/>
                    <a:pt x="3018" y="61179"/>
                    <a:pt x="3133" y="61008"/>
                  </a:cubicBezTo>
                  <a:cubicBezTo>
                    <a:pt x="3137" y="60825"/>
                    <a:pt x="3228" y="60611"/>
                    <a:pt x="3228" y="60428"/>
                  </a:cubicBezTo>
                  <a:cubicBezTo>
                    <a:pt x="3263" y="59595"/>
                    <a:pt x="3143" y="58759"/>
                    <a:pt x="2989" y="57943"/>
                  </a:cubicBezTo>
                  <a:cubicBezTo>
                    <a:pt x="2751" y="56568"/>
                    <a:pt x="1950" y="55383"/>
                    <a:pt x="1660" y="54024"/>
                  </a:cubicBezTo>
                  <a:cubicBezTo>
                    <a:pt x="0" y="47768"/>
                    <a:pt x="4797" y="44571"/>
                    <a:pt x="6054" y="39129"/>
                  </a:cubicBezTo>
                  <a:cubicBezTo>
                    <a:pt x="6225" y="37905"/>
                    <a:pt x="6013" y="36669"/>
                    <a:pt x="5799" y="35451"/>
                  </a:cubicBezTo>
                  <a:cubicBezTo>
                    <a:pt x="5762" y="35400"/>
                    <a:pt x="5738" y="35340"/>
                    <a:pt x="5729" y="35276"/>
                  </a:cubicBezTo>
                  <a:cubicBezTo>
                    <a:pt x="5662" y="34710"/>
                    <a:pt x="5524" y="34163"/>
                    <a:pt x="5382" y="33616"/>
                  </a:cubicBezTo>
                  <a:cubicBezTo>
                    <a:pt x="5341" y="33492"/>
                    <a:pt x="5299" y="33367"/>
                    <a:pt x="5256" y="33244"/>
                  </a:cubicBezTo>
                  <a:cubicBezTo>
                    <a:pt x="5195" y="33114"/>
                    <a:pt x="5168" y="32968"/>
                    <a:pt x="5182" y="32824"/>
                  </a:cubicBezTo>
                  <a:cubicBezTo>
                    <a:pt x="5141" y="32653"/>
                    <a:pt x="5106" y="32480"/>
                    <a:pt x="5073" y="32310"/>
                  </a:cubicBezTo>
                  <a:cubicBezTo>
                    <a:pt x="5073" y="32283"/>
                    <a:pt x="5069" y="32254"/>
                    <a:pt x="5065" y="32221"/>
                  </a:cubicBezTo>
                  <a:cubicBezTo>
                    <a:pt x="4845" y="31762"/>
                    <a:pt x="4668" y="31285"/>
                    <a:pt x="4621" y="30765"/>
                  </a:cubicBezTo>
                  <a:cubicBezTo>
                    <a:pt x="4219" y="28006"/>
                    <a:pt x="4380" y="25132"/>
                    <a:pt x="5285" y="22482"/>
                  </a:cubicBezTo>
                  <a:cubicBezTo>
                    <a:pt x="5559" y="21937"/>
                    <a:pt x="5577" y="21005"/>
                    <a:pt x="6100" y="20659"/>
                  </a:cubicBezTo>
                  <a:cubicBezTo>
                    <a:pt x="6151" y="20567"/>
                    <a:pt x="6192" y="20468"/>
                    <a:pt x="6223" y="20367"/>
                  </a:cubicBezTo>
                  <a:cubicBezTo>
                    <a:pt x="6635" y="19421"/>
                    <a:pt x="7165" y="18536"/>
                    <a:pt x="7704" y="17660"/>
                  </a:cubicBezTo>
                  <a:cubicBezTo>
                    <a:pt x="9474" y="14747"/>
                    <a:pt x="11541" y="12023"/>
                    <a:pt x="14024" y="9680"/>
                  </a:cubicBezTo>
                  <a:cubicBezTo>
                    <a:pt x="15518" y="8168"/>
                    <a:pt x="17137" y="6781"/>
                    <a:pt x="18949" y="5656"/>
                  </a:cubicBezTo>
                  <a:cubicBezTo>
                    <a:pt x="19058" y="5586"/>
                    <a:pt x="19167" y="5514"/>
                    <a:pt x="19276" y="5442"/>
                  </a:cubicBezTo>
                  <a:cubicBezTo>
                    <a:pt x="19344" y="5397"/>
                    <a:pt x="19426" y="5378"/>
                    <a:pt x="19507" y="5391"/>
                  </a:cubicBezTo>
                  <a:cubicBezTo>
                    <a:pt x="19614" y="5037"/>
                    <a:pt x="20278" y="4638"/>
                    <a:pt x="21031" y="4276"/>
                  </a:cubicBezTo>
                  <a:cubicBezTo>
                    <a:pt x="21772" y="3778"/>
                    <a:pt x="22558" y="3356"/>
                    <a:pt x="23364" y="2978"/>
                  </a:cubicBezTo>
                  <a:cubicBezTo>
                    <a:pt x="27629" y="815"/>
                    <a:pt x="32583" y="1"/>
                    <a:pt x="37312" y="704"/>
                  </a:cubicBezTo>
                  <a:cubicBezTo>
                    <a:pt x="38320" y="852"/>
                    <a:pt x="39264" y="1221"/>
                    <a:pt x="40188" y="1638"/>
                  </a:cubicBezTo>
                  <a:cubicBezTo>
                    <a:pt x="40793" y="1875"/>
                    <a:pt x="41416" y="2068"/>
                    <a:pt x="42003" y="2354"/>
                  </a:cubicBezTo>
                  <a:cubicBezTo>
                    <a:pt x="43393" y="3173"/>
                    <a:pt x="44848" y="3903"/>
                    <a:pt x="46162" y="4846"/>
                  </a:cubicBezTo>
                  <a:cubicBezTo>
                    <a:pt x="46191" y="4866"/>
                    <a:pt x="46218" y="4891"/>
                    <a:pt x="46241" y="4918"/>
                  </a:cubicBezTo>
                  <a:cubicBezTo>
                    <a:pt x="46747" y="4969"/>
                    <a:pt x="47767" y="5889"/>
                    <a:pt x="48211" y="6152"/>
                  </a:cubicBezTo>
                  <a:cubicBezTo>
                    <a:pt x="49787" y="7302"/>
                    <a:pt x="51458" y="8625"/>
                    <a:pt x="51900" y="10624"/>
                  </a:cubicBezTo>
                  <a:cubicBezTo>
                    <a:pt x="52028" y="11011"/>
                    <a:pt x="52126" y="11408"/>
                    <a:pt x="52110" y="11815"/>
                  </a:cubicBezTo>
                  <a:cubicBezTo>
                    <a:pt x="52112" y="11855"/>
                    <a:pt x="52114" y="11898"/>
                    <a:pt x="52116" y="11939"/>
                  </a:cubicBezTo>
                  <a:cubicBezTo>
                    <a:pt x="52206" y="12009"/>
                    <a:pt x="52264" y="12114"/>
                    <a:pt x="52270" y="12227"/>
                  </a:cubicBezTo>
                  <a:cubicBezTo>
                    <a:pt x="52865" y="13194"/>
                    <a:pt x="53406" y="14259"/>
                    <a:pt x="53850" y="15288"/>
                  </a:cubicBezTo>
                  <a:cubicBezTo>
                    <a:pt x="54447" y="16539"/>
                    <a:pt x="54959" y="17849"/>
                    <a:pt x="55150" y="19232"/>
                  </a:cubicBezTo>
                  <a:cubicBezTo>
                    <a:pt x="55187" y="19544"/>
                    <a:pt x="55208" y="19861"/>
                    <a:pt x="55222" y="20176"/>
                  </a:cubicBezTo>
                  <a:cubicBezTo>
                    <a:pt x="55229" y="20199"/>
                    <a:pt x="55235" y="20219"/>
                    <a:pt x="55239" y="20242"/>
                  </a:cubicBezTo>
                  <a:cubicBezTo>
                    <a:pt x="55299" y="20610"/>
                    <a:pt x="55294" y="20984"/>
                    <a:pt x="55315" y="21355"/>
                  </a:cubicBezTo>
                  <a:close/>
                  <a:moveTo>
                    <a:pt x="44634" y="29201"/>
                  </a:moveTo>
                  <a:cubicBezTo>
                    <a:pt x="45189" y="29290"/>
                    <a:pt x="45448" y="28623"/>
                    <a:pt x="44897" y="28391"/>
                  </a:cubicBezTo>
                  <a:cubicBezTo>
                    <a:pt x="44385" y="28018"/>
                    <a:pt x="43984" y="27494"/>
                    <a:pt x="43389" y="27238"/>
                  </a:cubicBezTo>
                  <a:cubicBezTo>
                    <a:pt x="43111" y="26903"/>
                    <a:pt x="42568" y="26163"/>
                    <a:pt x="42085" y="26506"/>
                  </a:cubicBezTo>
                  <a:cubicBezTo>
                    <a:pt x="41904" y="26407"/>
                    <a:pt x="41702" y="26311"/>
                    <a:pt x="41494" y="26296"/>
                  </a:cubicBezTo>
                  <a:cubicBezTo>
                    <a:pt x="41435" y="26255"/>
                    <a:pt x="41373" y="26220"/>
                    <a:pt x="41307" y="26193"/>
                  </a:cubicBezTo>
                  <a:cubicBezTo>
                    <a:pt x="41272" y="26179"/>
                    <a:pt x="41235" y="26171"/>
                    <a:pt x="41198" y="26167"/>
                  </a:cubicBezTo>
                  <a:cubicBezTo>
                    <a:pt x="40937" y="25947"/>
                    <a:pt x="40587" y="25984"/>
                    <a:pt x="40270" y="25940"/>
                  </a:cubicBezTo>
                  <a:cubicBezTo>
                    <a:pt x="39972" y="25872"/>
                    <a:pt x="39678" y="25778"/>
                    <a:pt x="39371" y="25749"/>
                  </a:cubicBezTo>
                  <a:cubicBezTo>
                    <a:pt x="38878" y="25698"/>
                    <a:pt x="38791" y="26444"/>
                    <a:pt x="39283" y="26506"/>
                  </a:cubicBezTo>
                  <a:cubicBezTo>
                    <a:pt x="39758" y="26582"/>
                    <a:pt x="40221" y="26724"/>
                    <a:pt x="40704" y="26751"/>
                  </a:cubicBezTo>
                  <a:cubicBezTo>
                    <a:pt x="40877" y="26913"/>
                    <a:pt x="41007" y="27212"/>
                    <a:pt x="41307" y="27138"/>
                  </a:cubicBezTo>
                  <a:cubicBezTo>
                    <a:pt x="41513" y="27321"/>
                    <a:pt x="41692" y="27685"/>
                    <a:pt x="42021" y="27625"/>
                  </a:cubicBezTo>
                  <a:cubicBezTo>
                    <a:pt x="42066" y="27928"/>
                    <a:pt x="42428" y="28154"/>
                    <a:pt x="42692" y="27952"/>
                  </a:cubicBezTo>
                  <a:cubicBezTo>
                    <a:pt x="42897" y="28275"/>
                    <a:pt x="43216" y="28444"/>
                    <a:pt x="43488" y="28701"/>
                  </a:cubicBezTo>
                  <a:cubicBezTo>
                    <a:pt x="43543" y="28971"/>
                    <a:pt x="43829" y="29012"/>
                    <a:pt x="44054" y="29063"/>
                  </a:cubicBezTo>
                  <a:cubicBezTo>
                    <a:pt x="44245" y="29115"/>
                    <a:pt x="44436" y="29172"/>
                    <a:pt x="44634" y="292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64"/>
            <p:cNvSpPr/>
            <p:nvPr/>
          </p:nvSpPr>
          <p:spPr>
            <a:xfrm>
              <a:off x="5150408" y="2590733"/>
              <a:ext cx="965427" cy="1083980"/>
            </a:xfrm>
            <a:custGeom>
              <a:avLst/>
              <a:gdLst/>
              <a:ahLst/>
              <a:cxnLst/>
              <a:rect l="l" t="t" r="r" b="b"/>
              <a:pathLst>
                <a:path w="53942" h="60566" extrusionOk="0">
                  <a:moveTo>
                    <a:pt x="46690" y="39125"/>
                  </a:moveTo>
                  <a:cubicBezTo>
                    <a:pt x="46655" y="39032"/>
                    <a:pt x="46675" y="38932"/>
                    <a:pt x="46673" y="38835"/>
                  </a:cubicBezTo>
                  <a:cubicBezTo>
                    <a:pt x="46684" y="38530"/>
                    <a:pt x="46686" y="38228"/>
                    <a:pt x="46667" y="37923"/>
                  </a:cubicBezTo>
                  <a:cubicBezTo>
                    <a:pt x="46645" y="37518"/>
                    <a:pt x="46591" y="37002"/>
                    <a:pt x="46083" y="36965"/>
                  </a:cubicBezTo>
                  <a:cubicBezTo>
                    <a:pt x="46042" y="36963"/>
                    <a:pt x="45999" y="36965"/>
                    <a:pt x="45957" y="36971"/>
                  </a:cubicBezTo>
                  <a:cubicBezTo>
                    <a:pt x="45914" y="36977"/>
                    <a:pt x="45873" y="36979"/>
                    <a:pt x="45832" y="36977"/>
                  </a:cubicBezTo>
                  <a:cubicBezTo>
                    <a:pt x="45746" y="36963"/>
                    <a:pt x="45680" y="36889"/>
                    <a:pt x="45680" y="36802"/>
                  </a:cubicBezTo>
                  <a:cubicBezTo>
                    <a:pt x="45692" y="36636"/>
                    <a:pt x="45760" y="36481"/>
                    <a:pt x="45807" y="36325"/>
                  </a:cubicBezTo>
                  <a:cubicBezTo>
                    <a:pt x="45871" y="36263"/>
                    <a:pt x="45916" y="36185"/>
                    <a:pt x="45939" y="36099"/>
                  </a:cubicBezTo>
                  <a:cubicBezTo>
                    <a:pt x="46054" y="35658"/>
                    <a:pt x="46163" y="35214"/>
                    <a:pt x="46299" y="34780"/>
                  </a:cubicBezTo>
                  <a:cubicBezTo>
                    <a:pt x="46373" y="34541"/>
                    <a:pt x="46447" y="34301"/>
                    <a:pt x="46515" y="34060"/>
                  </a:cubicBezTo>
                  <a:cubicBezTo>
                    <a:pt x="46575" y="33848"/>
                    <a:pt x="46630" y="33634"/>
                    <a:pt x="46698" y="33424"/>
                  </a:cubicBezTo>
                  <a:lnTo>
                    <a:pt x="46710" y="33389"/>
                  </a:lnTo>
                  <a:cubicBezTo>
                    <a:pt x="46865" y="32963"/>
                    <a:pt x="47052" y="32552"/>
                    <a:pt x="47272" y="32157"/>
                  </a:cubicBezTo>
                  <a:cubicBezTo>
                    <a:pt x="47315" y="32079"/>
                    <a:pt x="47358" y="32003"/>
                    <a:pt x="47402" y="31927"/>
                  </a:cubicBezTo>
                  <a:cubicBezTo>
                    <a:pt x="47472" y="31846"/>
                    <a:pt x="47535" y="31762"/>
                    <a:pt x="47593" y="31674"/>
                  </a:cubicBezTo>
                  <a:cubicBezTo>
                    <a:pt x="47681" y="31546"/>
                    <a:pt x="47770" y="31421"/>
                    <a:pt x="47862" y="31297"/>
                  </a:cubicBezTo>
                  <a:cubicBezTo>
                    <a:pt x="48037" y="31077"/>
                    <a:pt x="48229" y="30871"/>
                    <a:pt x="48412" y="30657"/>
                  </a:cubicBezTo>
                  <a:cubicBezTo>
                    <a:pt x="48562" y="30480"/>
                    <a:pt x="48708" y="30299"/>
                    <a:pt x="48852" y="30118"/>
                  </a:cubicBezTo>
                  <a:cubicBezTo>
                    <a:pt x="48897" y="30063"/>
                    <a:pt x="48932" y="29999"/>
                    <a:pt x="48955" y="29931"/>
                  </a:cubicBezTo>
                  <a:lnTo>
                    <a:pt x="48965" y="29919"/>
                  </a:lnTo>
                  <a:cubicBezTo>
                    <a:pt x="48984" y="29896"/>
                    <a:pt x="49000" y="29874"/>
                    <a:pt x="49019" y="29851"/>
                  </a:cubicBezTo>
                  <a:cubicBezTo>
                    <a:pt x="48595" y="29787"/>
                    <a:pt x="48175" y="29750"/>
                    <a:pt x="47749" y="29777"/>
                  </a:cubicBezTo>
                  <a:cubicBezTo>
                    <a:pt x="47472" y="29795"/>
                    <a:pt x="47196" y="29843"/>
                    <a:pt x="46918" y="29861"/>
                  </a:cubicBezTo>
                  <a:cubicBezTo>
                    <a:pt x="46733" y="29836"/>
                    <a:pt x="46743" y="29561"/>
                    <a:pt x="46931" y="29553"/>
                  </a:cubicBezTo>
                  <a:cubicBezTo>
                    <a:pt x="46854" y="29372"/>
                    <a:pt x="47075" y="29293"/>
                    <a:pt x="47210" y="29260"/>
                  </a:cubicBezTo>
                  <a:cubicBezTo>
                    <a:pt x="47437" y="29193"/>
                    <a:pt x="47669" y="29149"/>
                    <a:pt x="47902" y="29129"/>
                  </a:cubicBezTo>
                  <a:cubicBezTo>
                    <a:pt x="48233" y="29071"/>
                    <a:pt x="48570" y="29055"/>
                    <a:pt x="48903" y="29079"/>
                  </a:cubicBezTo>
                  <a:cubicBezTo>
                    <a:pt x="49033" y="29098"/>
                    <a:pt x="49233" y="29065"/>
                    <a:pt x="49276" y="29223"/>
                  </a:cubicBezTo>
                  <a:cubicBezTo>
                    <a:pt x="49325" y="29232"/>
                    <a:pt x="49370" y="29256"/>
                    <a:pt x="49401" y="29293"/>
                  </a:cubicBezTo>
                  <a:cubicBezTo>
                    <a:pt x="49628" y="28925"/>
                    <a:pt x="49835" y="28545"/>
                    <a:pt x="50023" y="28154"/>
                  </a:cubicBezTo>
                  <a:cubicBezTo>
                    <a:pt x="50164" y="27862"/>
                    <a:pt x="50304" y="27569"/>
                    <a:pt x="50426" y="27269"/>
                  </a:cubicBezTo>
                  <a:cubicBezTo>
                    <a:pt x="50549" y="26969"/>
                    <a:pt x="50675" y="26672"/>
                    <a:pt x="50794" y="26372"/>
                  </a:cubicBezTo>
                  <a:cubicBezTo>
                    <a:pt x="50792" y="26380"/>
                    <a:pt x="50788" y="26389"/>
                    <a:pt x="50786" y="26395"/>
                  </a:cubicBezTo>
                  <a:cubicBezTo>
                    <a:pt x="50862" y="26203"/>
                    <a:pt x="50934" y="26008"/>
                    <a:pt x="51010" y="25815"/>
                  </a:cubicBezTo>
                  <a:cubicBezTo>
                    <a:pt x="51090" y="25609"/>
                    <a:pt x="51156" y="25397"/>
                    <a:pt x="51203" y="25183"/>
                  </a:cubicBezTo>
                  <a:cubicBezTo>
                    <a:pt x="51216" y="25130"/>
                    <a:pt x="51226" y="25076"/>
                    <a:pt x="51234" y="25023"/>
                  </a:cubicBezTo>
                  <a:cubicBezTo>
                    <a:pt x="51605" y="23866"/>
                    <a:pt x="51858" y="22661"/>
                    <a:pt x="51913" y="21455"/>
                  </a:cubicBezTo>
                  <a:cubicBezTo>
                    <a:pt x="52026" y="19927"/>
                    <a:pt x="52084" y="18376"/>
                    <a:pt x="51714" y="16876"/>
                  </a:cubicBezTo>
                  <a:cubicBezTo>
                    <a:pt x="51586" y="16837"/>
                    <a:pt x="51582" y="16676"/>
                    <a:pt x="51537" y="16571"/>
                  </a:cubicBezTo>
                  <a:cubicBezTo>
                    <a:pt x="51426" y="16236"/>
                    <a:pt x="51327" y="15934"/>
                    <a:pt x="51168" y="15625"/>
                  </a:cubicBezTo>
                  <a:cubicBezTo>
                    <a:pt x="50833" y="14985"/>
                    <a:pt x="50430" y="14395"/>
                    <a:pt x="50006" y="13821"/>
                  </a:cubicBezTo>
                  <a:cubicBezTo>
                    <a:pt x="49632" y="13272"/>
                    <a:pt x="49263" y="12729"/>
                    <a:pt x="48893" y="12179"/>
                  </a:cubicBezTo>
                  <a:cubicBezTo>
                    <a:pt x="48864" y="12188"/>
                    <a:pt x="48833" y="12188"/>
                    <a:pt x="48805" y="12179"/>
                  </a:cubicBezTo>
                  <a:cubicBezTo>
                    <a:pt x="48424" y="12642"/>
                    <a:pt x="48000" y="13076"/>
                    <a:pt x="47579" y="13500"/>
                  </a:cubicBezTo>
                  <a:cubicBezTo>
                    <a:pt x="46768" y="14319"/>
                    <a:pt x="45892" y="15084"/>
                    <a:pt x="44923" y="15707"/>
                  </a:cubicBezTo>
                  <a:cubicBezTo>
                    <a:pt x="44925" y="15862"/>
                    <a:pt x="44740" y="15913"/>
                    <a:pt x="44628" y="15975"/>
                  </a:cubicBezTo>
                  <a:cubicBezTo>
                    <a:pt x="44417" y="16076"/>
                    <a:pt x="44203" y="16172"/>
                    <a:pt x="43991" y="16271"/>
                  </a:cubicBezTo>
                  <a:cubicBezTo>
                    <a:pt x="43746" y="16407"/>
                    <a:pt x="43495" y="16532"/>
                    <a:pt x="43242" y="16650"/>
                  </a:cubicBezTo>
                  <a:cubicBezTo>
                    <a:pt x="43267" y="16646"/>
                    <a:pt x="43289" y="16648"/>
                    <a:pt x="43314" y="16654"/>
                  </a:cubicBezTo>
                  <a:cubicBezTo>
                    <a:pt x="43816" y="16917"/>
                    <a:pt x="42726" y="17296"/>
                    <a:pt x="42534" y="17380"/>
                  </a:cubicBezTo>
                  <a:cubicBezTo>
                    <a:pt x="42001" y="17596"/>
                    <a:pt x="41471" y="17818"/>
                    <a:pt x="40938" y="18034"/>
                  </a:cubicBezTo>
                  <a:cubicBezTo>
                    <a:pt x="39596" y="18596"/>
                    <a:pt x="38208" y="19038"/>
                    <a:pt x="36807" y="19429"/>
                  </a:cubicBezTo>
                  <a:cubicBezTo>
                    <a:pt x="35733" y="19668"/>
                    <a:pt x="34632" y="19781"/>
                    <a:pt x="33538" y="19875"/>
                  </a:cubicBezTo>
                  <a:cubicBezTo>
                    <a:pt x="32071" y="20003"/>
                    <a:pt x="30594" y="19917"/>
                    <a:pt x="29127" y="19805"/>
                  </a:cubicBezTo>
                  <a:cubicBezTo>
                    <a:pt x="27115" y="19653"/>
                    <a:pt x="25142" y="19176"/>
                    <a:pt x="23221" y="18579"/>
                  </a:cubicBezTo>
                  <a:cubicBezTo>
                    <a:pt x="22719" y="18439"/>
                    <a:pt x="22205" y="18324"/>
                    <a:pt x="21731" y="18100"/>
                  </a:cubicBezTo>
                  <a:cubicBezTo>
                    <a:pt x="21468" y="17983"/>
                    <a:pt x="21285" y="17752"/>
                    <a:pt x="21157" y="17499"/>
                  </a:cubicBezTo>
                  <a:cubicBezTo>
                    <a:pt x="20960" y="17135"/>
                    <a:pt x="20787" y="16759"/>
                    <a:pt x="20612" y="16405"/>
                  </a:cubicBezTo>
                  <a:cubicBezTo>
                    <a:pt x="20308" y="15757"/>
                    <a:pt x="19833" y="15144"/>
                    <a:pt x="19137" y="14899"/>
                  </a:cubicBezTo>
                  <a:cubicBezTo>
                    <a:pt x="18288" y="14599"/>
                    <a:pt x="17417" y="14891"/>
                    <a:pt x="16769" y="15479"/>
                  </a:cubicBezTo>
                  <a:cubicBezTo>
                    <a:pt x="15529" y="16551"/>
                    <a:pt x="15072" y="18258"/>
                    <a:pt x="14823" y="19812"/>
                  </a:cubicBezTo>
                  <a:cubicBezTo>
                    <a:pt x="14620" y="21270"/>
                    <a:pt x="14947" y="22762"/>
                    <a:pt x="15202" y="24187"/>
                  </a:cubicBezTo>
                  <a:cubicBezTo>
                    <a:pt x="15313" y="24741"/>
                    <a:pt x="15508" y="25274"/>
                    <a:pt x="15782" y="25767"/>
                  </a:cubicBezTo>
                  <a:cubicBezTo>
                    <a:pt x="15825" y="25743"/>
                    <a:pt x="15874" y="25730"/>
                    <a:pt x="15924" y="25736"/>
                  </a:cubicBezTo>
                  <a:cubicBezTo>
                    <a:pt x="16004" y="25759"/>
                    <a:pt x="16051" y="25841"/>
                    <a:pt x="16033" y="25922"/>
                  </a:cubicBezTo>
                  <a:cubicBezTo>
                    <a:pt x="16047" y="26008"/>
                    <a:pt x="16097" y="26103"/>
                    <a:pt x="16128" y="26173"/>
                  </a:cubicBezTo>
                  <a:cubicBezTo>
                    <a:pt x="16346" y="26644"/>
                    <a:pt x="16695" y="27024"/>
                    <a:pt x="17088" y="27355"/>
                  </a:cubicBezTo>
                  <a:cubicBezTo>
                    <a:pt x="17397" y="27629"/>
                    <a:pt x="17790" y="27767"/>
                    <a:pt x="17983" y="28148"/>
                  </a:cubicBezTo>
                  <a:cubicBezTo>
                    <a:pt x="18152" y="28413"/>
                    <a:pt x="18249" y="28713"/>
                    <a:pt x="18337" y="29014"/>
                  </a:cubicBezTo>
                  <a:cubicBezTo>
                    <a:pt x="18539" y="29678"/>
                    <a:pt x="18703" y="30355"/>
                    <a:pt x="18829" y="31040"/>
                  </a:cubicBezTo>
                  <a:cubicBezTo>
                    <a:pt x="18962" y="31741"/>
                    <a:pt x="19055" y="32449"/>
                    <a:pt x="19139" y="33157"/>
                  </a:cubicBezTo>
                  <a:cubicBezTo>
                    <a:pt x="19246" y="33998"/>
                    <a:pt x="19355" y="34840"/>
                    <a:pt x="19361" y="35687"/>
                  </a:cubicBezTo>
                  <a:cubicBezTo>
                    <a:pt x="19359" y="35864"/>
                    <a:pt x="19386" y="36047"/>
                    <a:pt x="19343" y="36220"/>
                  </a:cubicBezTo>
                  <a:cubicBezTo>
                    <a:pt x="19252" y="36399"/>
                    <a:pt x="19043" y="36329"/>
                    <a:pt x="19008" y="36144"/>
                  </a:cubicBezTo>
                  <a:cubicBezTo>
                    <a:pt x="18880" y="35626"/>
                    <a:pt x="18691" y="35091"/>
                    <a:pt x="18288" y="34720"/>
                  </a:cubicBezTo>
                  <a:cubicBezTo>
                    <a:pt x="17829" y="34336"/>
                    <a:pt x="17448" y="34424"/>
                    <a:pt x="17072" y="34854"/>
                  </a:cubicBezTo>
                  <a:cubicBezTo>
                    <a:pt x="16671" y="35344"/>
                    <a:pt x="16391" y="35920"/>
                    <a:pt x="16058" y="36455"/>
                  </a:cubicBezTo>
                  <a:cubicBezTo>
                    <a:pt x="15977" y="36584"/>
                    <a:pt x="15887" y="36782"/>
                    <a:pt x="15706" y="36741"/>
                  </a:cubicBezTo>
                  <a:cubicBezTo>
                    <a:pt x="15566" y="36697"/>
                    <a:pt x="15558" y="36543"/>
                    <a:pt x="15562" y="36422"/>
                  </a:cubicBezTo>
                  <a:cubicBezTo>
                    <a:pt x="15570" y="36214"/>
                    <a:pt x="15589" y="36006"/>
                    <a:pt x="15574" y="35798"/>
                  </a:cubicBezTo>
                  <a:cubicBezTo>
                    <a:pt x="15556" y="35572"/>
                    <a:pt x="15519" y="35335"/>
                    <a:pt x="15389" y="35144"/>
                  </a:cubicBezTo>
                  <a:cubicBezTo>
                    <a:pt x="15338" y="35084"/>
                    <a:pt x="15272" y="34973"/>
                    <a:pt x="15179" y="34996"/>
                  </a:cubicBezTo>
                  <a:cubicBezTo>
                    <a:pt x="14945" y="35045"/>
                    <a:pt x="14823" y="35292"/>
                    <a:pt x="14618" y="35387"/>
                  </a:cubicBezTo>
                  <a:cubicBezTo>
                    <a:pt x="14471" y="35424"/>
                    <a:pt x="14358" y="35296"/>
                    <a:pt x="14329" y="35165"/>
                  </a:cubicBezTo>
                  <a:cubicBezTo>
                    <a:pt x="14223" y="34624"/>
                    <a:pt x="14229" y="34060"/>
                    <a:pt x="14031" y="33537"/>
                  </a:cubicBezTo>
                  <a:cubicBezTo>
                    <a:pt x="13710" y="32632"/>
                    <a:pt x="13097" y="31865"/>
                    <a:pt x="12499" y="31128"/>
                  </a:cubicBezTo>
                  <a:cubicBezTo>
                    <a:pt x="11612" y="30172"/>
                    <a:pt x="10522" y="29320"/>
                    <a:pt x="9221" y="29075"/>
                  </a:cubicBezTo>
                  <a:cubicBezTo>
                    <a:pt x="8580" y="28944"/>
                    <a:pt x="7899" y="28937"/>
                    <a:pt x="7292" y="29193"/>
                  </a:cubicBezTo>
                  <a:cubicBezTo>
                    <a:pt x="6804" y="29407"/>
                    <a:pt x="6312" y="29674"/>
                    <a:pt x="5967" y="30090"/>
                  </a:cubicBezTo>
                  <a:cubicBezTo>
                    <a:pt x="5477" y="30668"/>
                    <a:pt x="5226" y="31412"/>
                    <a:pt x="5041" y="32132"/>
                  </a:cubicBezTo>
                  <a:cubicBezTo>
                    <a:pt x="4934" y="32680"/>
                    <a:pt x="4981" y="33245"/>
                    <a:pt x="5064" y="33788"/>
                  </a:cubicBezTo>
                  <a:cubicBezTo>
                    <a:pt x="5095" y="33887"/>
                    <a:pt x="5101" y="34019"/>
                    <a:pt x="4986" y="34064"/>
                  </a:cubicBezTo>
                  <a:cubicBezTo>
                    <a:pt x="4835" y="34124"/>
                    <a:pt x="4747" y="33941"/>
                    <a:pt x="4611" y="33906"/>
                  </a:cubicBezTo>
                  <a:cubicBezTo>
                    <a:pt x="4568" y="33885"/>
                    <a:pt x="4521" y="33891"/>
                    <a:pt x="4473" y="33895"/>
                  </a:cubicBezTo>
                  <a:cubicBezTo>
                    <a:pt x="4436" y="33904"/>
                    <a:pt x="4395" y="33902"/>
                    <a:pt x="4358" y="33893"/>
                  </a:cubicBezTo>
                  <a:cubicBezTo>
                    <a:pt x="4255" y="33865"/>
                    <a:pt x="4177" y="33782"/>
                    <a:pt x="4128" y="33690"/>
                  </a:cubicBezTo>
                  <a:cubicBezTo>
                    <a:pt x="3749" y="32902"/>
                    <a:pt x="3620" y="32013"/>
                    <a:pt x="3519" y="31151"/>
                  </a:cubicBezTo>
                  <a:cubicBezTo>
                    <a:pt x="3340" y="29692"/>
                    <a:pt x="3253" y="28222"/>
                    <a:pt x="3255" y="26751"/>
                  </a:cubicBezTo>
                  <a:cubicBezTo>
                    <a:pt x="3243" y="25882"/>
                    <a:pt x="3208" y="25006"/>
                    <a:pt x="3377" y="24148"/>
                  </a:cubicBezTo>
                  <a:cubicBezTo>
                    <a:pt x="3535" y="23410"/>
                    <a:pt x="3657" y="22661"/>
                    <a:pt x="3899" y="21945"/>
                  </a:cubicBezTo>
                  <a:cubicBezTo>
                    <a:pt x="4259" y="20920"/>
                    <a:pt x="4689" y="19921"/>
                    <a:pt x="5146" y="18937"/>
                  </a:cubicBezTo>
                  <a:cubicBezTo>
                    <a:pt x="5317" y="18618"/>
                    <a:pt x="5442" y="18260"/>
                    <a:pt x="5660" y="17972"/>
                  </a:cubicBezTo>
                  <a:cubicBezTo>
                    <a:pt x="6251" y="16755"/>
                    <a:pt x="6913" y="15572"/>
                    <a:pt x="7643" y="14430"/>
                  </a:cubicBezTo>
                  <a:cubicBezTo>
                    <a:pt x="8016" y="13819"/>
                    <a:pt x="8475" y="13270"/>
                    <a:pt x="8925" y="12716"/>
                  </a:cubicBezTo>
                  <a:cubicBezTo>
                    <a:pt x="9355" y="12167"/>
                    <a:pt x="9762" y="11599"/>
                    <a:pt x="10219" y="11070"/>
                  </a:cubicBezTo>
                  <a:cubicBezTo>
                    <a:pt x="10917" y="10248"/>
                    <a:pt x="11723" y="9530"/>
                    <a:pt x="12503" y="8787"/>
                  </a:cubicBezTo>
                  <a:cubicBezTo>
                    <a:pt x="13850" y="7524"/>
                    <a:pt x="15257" y="6329"/>
                    <a:pt x="16724" y="5201"/>
                  </a:cubicBezTo>
                  <a:cubicBezTo>
                    <a:pt x="17563" y="4565"/>
                    <a:pt x="18500" y="4070"/>
                    <a:pt x="19415" y="3555"/>
                  </a:cubicBezTo>
                  <a:cubicBezTo>
                    <a:pt x="21024" y="2687"/>
                    <a:pt x="22663" y="1873"/>
                    <a:pt x="24305" y="1081"/>
                  </a:cubicBezTo>
                  <a:cubicBezTo>
                    <a:pt x="24673" y="904"/>
                    <a:pt x="25052" y="758"/>
                    <a:pt x="25430" y="603"/>
                  </a:cubicBezTo>
                  <a:cubicBezTo>
                    <a:pt x="25829" y="354"/>
                    <a:pt x="26268" y="165"/>
                    <a:pt x="26702" y="0"/>
                  </a:cubicBezTo>
                  <a:cubicBezTo>
                    <a:pt x="26922" y="27"/>
                    <a:pt x="26891" y="278"/>
                    <a:pt x="26708" y="340"/>
                  </a:cubicBezTo>
                  <a:cubicBezTo>
                    <a:pt x="26465" y="424"/>
                    <a:pt x="26226" y="525"/>
                    <a:pt x="25996" y="640"/>
                  </a:cubicBezTo>
                  <a:cubicBezTo>
                    <a:pt x="25938" y="669"/>
                    <a:pt x="25879" y="698"/>
                    <a:pt x="25823" y="729"/>
                  </a:cubicBezTo>
                  <a:cubicBezTo>
                    <a:pt x="25807" y="766"/>
                    <a:pt x="25778" y="797"/>
                    <a:pt x="25741" y="813"/>
                  </a:cubicBezTo>
                  <a:cubicBezTo>
                    <a:pt x="25683" y="834"/>
                    <a:pt x="25626" y="856"/>
                    <a:pt x="25570" y="879"/>
                  </a:cubicBezTo>
                  <a:cubicBezTo>
                    <a:pt x="24751" y="1408"/>
                    <a:pt x="24149" y="2222"/>
                    <a:pt x="23715" y="3090"/>
                  </a:cubicBezTo>
                  <a:cubicBezTo>
                    <a:pt x="22904" y="4771"/>
                    <a:pt x="23067" y="6701"/>
                    <a:pt x="24136" y="8227"/>
                  </a:cubicBezTo>
                  <a:cubicBezTo>
                    <a:pt x="24797" y="9219"/>
                    <a:pt x="25673" y="10046"/>
                    <a:pt x="26549" y="10844"/>
                  </a:cubicBezTo>
                  <a:cubicBezTo>
                    <a:pt x="27272" y="11480"/>
                    <a:pt x="28107" y="11965"/>
                    <a:pt x="28930" y="12455"/>
                  </a:cubicBezTo>
                  <a:cubicBezTo>
                    <a:pt x="30374" y="13288"/>
                    <a:pt x="31894" y="13996"/>
                    <a:pt x="33495" y="14471"/>
                  </a:cubicBezTo>
                  <a:cubicBezTo>
                    <a:pt x="34264" y="14724"/>
                    <a:pt x="35048" y="14936"/>
                    <a:pt x="35850" y="15051"/>
                  </a:cubicBezTo>
                  <a:cubicBezTo>
                    <a:pt x="36965" y="15181"/>
                    <a:pt x="38080" y="15417"/>
                    <a:pt x="39206" y="15345"/>
                  </a:cubicBezTo>
                  <a:cubicBezTo>
                    <a:pt x="39839" y="15288"/>
                    <a:pt x="40473" y="15208"/>
                    <a:pt x="41106" y="15136"/>
                  </a:cubicBezTo>
                  <a:cubicBezTo>
                    <a:pt x="41115" y="15136"/>
                    <a:pt x="41121" y="15136"/>
                    <a:pt x="41129" y="15136"/>
                  </a:cubicBezTo>
                  <a:cubicBezTo>
                    <a:pt x="41168" y="15125"/>
                    <a:pt x="41207" y="15121"/>
                    <a:pt x="41246" y="15125"/>
                  </a:cubicBezTo>
                  <a:cubicBezTo>
                    <a:pt x="41259" y="15125"/>
                    <a:pt x="41269" y="15125"/>
                    <a:pt x="41279" y="15127"/>
                  </a:cubicBezTo>
                  <a:lnTo>
                    <a:pt x="41752" y="14862"/>
                  </a:lnTo>
                  <a:cubicBezTo>
                    <a:pt x="42059" y="14689"/>
                    <a:pt x="42366" y="14516"/>
                    <a:pt x="42672" y="14343"/>
                  </a:cubicBezTo>
                  <a:lnTo>
                    <a:pt x="42744" y="14296"/>
                  </a:lnTo>
                  <a:cubicBezTo>
                    <a:pt x="43392" y="13868"/>
                    <a:pt x="43995" y="13372"/>
                    <a:pt x="44505" y="12786"/>
                  </a:cubicBezTo>
                  <a:cubicBezTo>
                    <a:pt x="44694" y="12566"/>
                    <a:pt x="44890" y="12346"/>
                    <a:pt x="45021" y="12085"/>
                  </a:cubicBezTo>
                  <a:cubicBezTo>
                    <a:pt x="45073" y="11914"/>
                    <a:pt x="45303" y="11953"/>
                    <a:pt x="45326" y="12099"/>
                  </a:cubicBezTo>
                  <a:lnTo>
                    <a:pt x="45416" y="12011"/>
                  </a:lnTo>
                  <a:cubicBezTo>
                    <a:pt x="45546" y="11840"/>
                    <a:pt x="45811" y="11918"/>
                    <a:pt x="45731" y="12148"/>
                  </a:cubicBezTo>
                  <a:cubicBezTo>
                    <a:pt x="45565" y="12406"/>
                    <a:pt x="45326" y="12611"/>
                    <a:pt x="45114" y="12836"/>
                  </a:cubicBezTo>
                  <a:cubicBezTo>
                    <a:pt x="44417" y="13535"/>
                    <a:pt x="43701" y="14218"/>
                    <a:pt x="42929" y="14839"/>
                  </a:cubicBezTo>
                  <a:cubicBezTo>
                    <a:pt x="42339" y="15354"/>
                    <a:pt x="41648" y="15718"/>
                    <a:pt x="40919" y="15991"/>
                  </a:cubicBezTo>
                  <a:cubicBezTo>
                    <a:pt x="40901" y="16224"/>
                    <a:pt x="41014" y="16395"/>
                    <a:pt x="41195" y="16516"/>
                  </a:cubicBezTo>
                  <a:cubicBezTo>
                    <a:pt x="41261" y="16526"/>
                    <a:pt x="41325" y="16532"/>
                    <a:pt x="41388" y="16536"/>
                  </a:cubicBezTo>
                  <a:cubicBezTo>
                    <a:pt x="42680" y="16536"/>
                    <a:pt x="43867" y="15726"/>
                    <a:pt x="44902" y="15045"/>
                  </a:cubicBezTo>
                  <a:cubicBezTo>
                    <a:pt x="45968" y="14364"/>
                    <a:pt x="46863" y="13527"/>
                    <a:pt x="47737" y="12632"/>
                  </a:cubicBezTo>
                  <a:cubicBezTo>
                    <a:pt x="48194" y="12173"/>
                    <a:pt x="48587" y="11661"/>
                    <a:pt x="49027" y="11190"/>
                  </a:cubicBezTo>
                  <a:cubicBezTo>
                    <a:pt x="49185" y="10659"/>
                    <a:pt x="49239" y="10091"/>
                    <a:pt x="49154" y="9548"/>
                  </a:cubicBezTo>
                  <a:cubicBezTo>
                    <a:pt x="48986" y="8225"/>
                    <a:pt x="48469" y="7367"/>
                    <a:pt x="47515" y="6462"/>
                  </a:cubicBezTo>
                  <a:cubicBezTo>
                    <a:pt x="47311" y="6318"/>
                    <a:pt x="47420" y="6014"/>
                    <a:pt x="47696" y="6125"/>
                  </a:cubicBezTo>
                  <a:cubicBezTo>
                    <a:pt x="48288" y="6390"/>
                    <a:pt x="48737" y="6876"/>
                    <a:pt x="49173" y="7339"/>
                  </a:cubicBezTo>
                  <a:cubicBezTo>
                    <a:pt x="50072" y="8215"/>
                    <a:pt x="50775" y="9246"/>
                    <a:pt x="50689" y="10554"/>
                  </a:cubicBezTo>
                  <a:cubicBezTo>
                    <a:pt x="50683" y="10743"/>
                    <a:pt x="50629" y="10931"/>
                    <a:pt x="50650" y="11120"/>
                  </a:cubicBezTo>
                  <a:cubicBezTo>
                    <a:pt x="50749" y="11480"/>
                    <a:pt x="51014" y="11770"/>
                    <a:pt x="51208" y="12085"/>
                  </a:cubicBezTo>
                  <a:cubicBezTo>
                    <a:pt x="51714" y="12873"/>
                    <a:pt x="52207" y="13679"/>
                    <a:pt x="52588" y="14535"/>
                  </a:cubicBezTo>
                  <a:cubicBezTo>
                    <a:pt x="52820" y="15119"/>
                    <a:pt x="53051" y="15705"/>
                    <a:pt x="53250" y="16302"/>
                  </a:cubicBezTo>
                  <a:cubicBezTo>
                    <a:pt x="53540" y="17238"/>
                    <a:pt x="53773" y="18199"/>
                    <a:pt x="53859" y="19176"/>
                  </a:cubicBezTo>
                  <a:cubicBezTo>
                    <a:pt x="53905" y="19816"/>
                    <a:pt x="53923" y="20456"/>
                    <a:pt x="53931" y="21095"/>
                  </a:cubicBezTo>
                  <a:cubicBezTo>
                    <a:pt x="53942" y="22747"/>
                    <a:pt x="53600" y="24379"/>
                    <a:pt x="53197" y="25973"/>
                  </a:cubicBezTo>
                  <a:cubicBezTo>
                    <a:pt x="52946" y="26930"/>
                    <a:pt x="52497" y="27818"/>
                    <a:pt x="52113" y="28724"/>
                  </a:cubicBezTo>
                  <a:cubicBezTo>
                    <a:pt x="51701" y="29678"/>
                    <a:pt x="51296" y="30637"/>
                    <a:pt x="50769" y="31528"/>
                  </a:cubicBezTo>
                  <a:cubicBezTo>
                    <a:pt x="50434" y="32104"/>
                    <a:pt x="50088" y="32671"/>
                    <a:pt x="49730" y="33233"/>
                  </a:cubicBezTo>
                  <a:cubicBezTo>
                    <a:pt x="49148" y="34101"/>
                    <a:pt x="48545" y="34955"/>
                    <a:pt x="48093" y="35899"/>
                  </a:cubicBezTo>
                  <a:cubicBezTo>
                    <a:pt x="47729" y="36601"/>
                    <a:pt x="47482" y="37352"/>
                    <a:pt x="47276" y="38113"/>
                  </a:cubicBezTo>
                  <a:cubicBezTo>
                    <a:pt x="47181" y="38430"/>
                    <a:pt x="47099" y="38748"/>
                    <a:pt x="47000" y="39063"/>
                  </a:cubicBezTo>
                  <a:cubicBezTo>
                    <a:pt x="46976" y="39139"/>
                    <a:pt x="46920" y="39222"/>
                    <a:pt x="46836" y="39222"/>
                  </a:cubicBezTo>
                  <a:lnTo>
                    <a:pt x="46828" y="39222"/>
                  </a:lnTo>
                  <a:cubicBezTo>
                    <a:pt x="46766" y="39222"/>
                    <a:pt x="46708" y="39185"/>
                    <a:pt x="46684" y="39127"/>
                  </a:cubicBezTo>
                  <a:close/>
                  <a:moveTo>
                    <a:pt x="1863" y="44398"/>
                  </a:moveTo>
                  <a:cubicBezTo>
                    <a:pt x="1826" y="44430"/>
                    <a:pt x="1791" y="44468"/>
                    <a:pt x="1758" y="44507"/>
                  </a:cubicBezTo>
                  <a:cubicBezTo>
                    <a:pt x="1708" y="44500"/>
                    <a:pt x="1661" y="44519"/>
                    <a:pt x="1628" y="44556"/>
                  </a:cubicBezTo>
                  <a:cubicBezTo>
                    <a:pt x="1608" y="44579"/>
                    <a:pt x="1593" y="44603"/>
                    <a:pt x="1583" y="44632"/>
                  </a:cubicBezTo>
                  <a:cubicBezTo>
                    <a:pt x="1550" y="44657"/>
                    <a:pt x="1523" y="44686"/>
                    <a:pt x="1505" y="44721"/>
                  </a:cubicBezTo>
                  <a:cubicBezTo>
                    <a:pt x="1488" y="44733"/>
                    <a:pt x="1476" y="44749"/>
                    <a:pt x="1468" y="44768"/>
                  </a:cubicBezTo>
                  <a:cubicBezTo>
                    <a:pt x="1429" y="44844"/>
                    <a:pt x="1402" y="44926"/>
                    <a:pt x="1385" y="45011"/>
                  </a:cubicBezTo>
                  <a:cubicBezTo>
                    <a:pt x="1202" y="45235"/>
                    <a:pt x="1077" y="45498"/>
                    <a:pt x="960" y="45762"/>
                  </a:cubicBezTo>
                  <a:cubicBezTo>
                    <a:pt x="591" y="46597"/>
                    <a:pt x="332" y="47477"/>
                    <a:pt x="141" y="48368"/>
                  </a:cubicBezTo>
                  <a:cubicBezTo>
                    <a:pt x="21" y="49123"/>
                    <a:pt x="1" y="49897"/>
                    <a:pt x="32" y="50660"/>
                  </a:cubicBezTo>
                  <a:cubicBezTo>
                    <a:pt x="104" y="51623"/>
                    <a:pt x="363" y="52563"/>
                    <a:pt x="737" y="53449"/>
                  </a:cubicBezTo>
                  <a:cubicBezTo>
                    <a:pt x="1021" y="54161"/>
                    <a:pt x="1200" y="54908"/>
                    <a:pt x="1459" y="55630"/>
                  </a:cubicBezTo>
                  <a:cubicBezTo>
                    <a:pt x="1752" y="56558"/>
                    <a:pt x="2124" y="57510"/>
                    <a:pt x="1992" y="58502"/>
                  </a:cubicBezTo>
                  <a:cubicBezTo>
                    <a:pt x="1947" y="58918"/>
                    <a:pt x="1863" y="59306"/>
                    <a:pt x="1782" y="59732"/>
                  </a:cubicBezTo>
                  <a:cubicBezTo>
                    <a:pt x="1750" y="59913"/>
                    <a:pt x="1715" y="60094"/>
                    <a:pt x="1704" y="60279"/>
                  </a:cubicBezTo>
                  <a:cubicBezTo>
                    <a:pt x="1688" y="60374"/>
                    <a:pt x="1733" y="60471"/>
                    <a:pt x="1817" y="60518"/>
                  </a:cubicBezTo>
                  <a:cubicBezTo>
                    <a:pt x="1902" y="60565"/>
                    <a:pt x="1992" y="60524"/>
                    <a:pt x="2070" y="60483"/>
                  </a:cubicBezTo>
                  <a:cubicBezTo>
                    <a:pt x="2393" y="60339"/>
                    <a:pt x="2718" y="60207"/>
                    <a:pt x="3041" y="60061"/>
                  </a:cubicBezTo>
                  <a:cubicBezTo>
                    <a:pt x="3373" y="59909"/>
                    <a:pt x="3710" y="59765"/>
                    <a:pt x="4049" y="59627"/>
                  </a:cubicBezTo>
                  <a:cubicBezTo>
                    <a:pt x="4566" y="59407"/>
                    <a:pt x="5060" y="59140"/>
                    <a:pt x="5574" y="58911"/>
                  </a:cubicBezTo>
                  <a:cubicBezTo>
                    <a:pt x="6623" y="58469"/>
                    <a:pt x="7720" y="58101"/>
                    <a:pt x="8802" y="57741"/>
                  </a:cubicBezTo>
                  <a:cubicBezTo>
                    <a:pt x="9686" y="57494"/>
                    <a:pt x="10509" y="57082"/>
                    <a:pt x="11316" y="56655"/>
                  </a:cubicBezTo>
                  <a:cubicBezTo>
                    <a:pt x="12034" y="56282"/>
                    <a:pt x="12750" y="55889"/>
                    <a:pt x="13542" y="55698"/>
                  </a:cubicBezTo>
                  <a:cubicBezTo>
                    <a:pt x="14167" y="55535"/>
                    <a:pt x="14792" y="55375"/>
                    <a:pt x="15383" y="55108"/>
                  </a:cubicBezTo>
                  <a:cubicBezTo>
                    <a:pt x="15696" y="54982"/>
                    <a:pt x="16058" y="54885"/>
                    <a:pt x="16109" y="54499"/>
                  </a:cubicBezTo>
                  <a:cubicBezTo>
                    <a:pt x="16241" y="53787"/>
                    <a:pt x="16080" y="53063"/>
                    <a:pt x="15914" y="52371"/>
                  </a:cubicBezTo>
                  <a:cubicBezTo>
                    <a:pt x="15825" y="52003"/>
                    <a:pt x="15782" y="51629"/>
                    <a:pt x="15735" y="51254"/>
                  </a:cubicBezTo>
                  <a:cubicBezTo>
                    <a:pt x="15621" y="50415"/>
                    <a:pt x="15463" y="49565"/>
                    <a:pt x="15615" y="48720"/>
                  </a:cubicBezTo>
                  <a:cubicBezTo>
                    <a:pt x="15776" y="47599"/>
                    <a:pt x="16331" y="46599"/>
                    <a:pt x="16819" y="45591"/>
                  </a:cubicBezTo>
                  <a:cubicBezTo>
                    <a:pt x="16905" y="45412"/>
                    <a:pt x="16994" y="45231"/>
                    <a:pt x="17080" y="45050"/>
                  </a:cubicBezTo>
                  <a:cubicBezTo>
                    <a:pt x="17127" y="44959"/>
                    <a:pt x="17187" y="44834"/>
                    <a:pt x="17189" y="44727"/>
                  </a:cubicBezTo>
                  <a:cubicBezTo>
                    <a:pt x="17352" y="44496"/>
                    <a:pt x="17516" y="44264"/>
                    <a:pt x="17660" y="44019"/>
                  </a:cubicBezTo>
                  <a:cubicBezTo>
                    <a:pt x="17895" y="43599"/>
                    <a:pt x="18098" y="43163"/>
                    <a:pt x="18292" y="42725"/>
                  </a:cubicBezTo>
                  <a:cubicBezTo>
                    <a:pt x="18545" y="42124"/>
                    <a:pt x="18794" y="41520"/>
                    <a:pt x="18973" y="40892"/>
                  </a:cubicBezTo>
                  <a:cubicBezTo>
                    <a:pt x="19199" y="39919"/>
                    <a:pt x="19394" y="38938"/>
                    <a:pt x="19452" y="37938"/>
                  </a:cubicBezTo>
                  <a:cubicBezTo>
                    <a:pt x="19473" y="37640"/>
                    <a:pt x="19503" y="37339"/>
                    <a:pt x="19481" y="37041"/>
                  </a:cubicBezTo>
                  <a:cubicBezTo>
                    <a:pt x="19481" y="36891"/>
                    <a:pt x="19337" y="36763"/>
                    <a:pt x="19201" y="36864"/>
                  </a:cubicBezTo>
                  <a:cubicBezTo>
                    <a:pt x="19090" y="36967"/>
                    <a:pt x="19094" y="37142"/>
                    <a:pt x="19047" y="37280"/>
                  </a:cubicBezTo>
                  <a:cubicBezTo>
                    <a:pt x="18946" y="37664"/>
                    <a:pt x="18870" y="38055"/>
                    <a:pt x="18759" y="38438"/>
                  </a:cubicBezTo>
                  <a:cubicBezTo>
                    <a:pt x="18559" y="39061"/>
                    <a:pt x="18267" y="39647"/>
                    <a:pt x="17946" y="40219"/>
                  </a:cubicBezTo>
                  <a:cubicBezTo>
                    <a:pt x="17652" y="40793"/>
                    <a:pt x="17312" y="41303"/>
                    <a:pt x="16932" y="41836"/>
                  </a:cubicBezTo>
                  <a:cubicBezTo>
                    <a:pt x="16704" y="42194"/>
                    <a:pt x="16483" y="42556"/>
                    <a:pt x="16247" y="42908"/>
                  </a:cubicBezTo>
                  <a:lnTo>
                    <a:pt x="16247" y="42908"/>
                  </a:lnTo>
                  <a:cubicBezTo>
                    <a:pt x="16171" y="43001"/>
                    <a:pt x="16095" y="43095"/>
                    <a:pt x="16018" y="43190"/>
                  </a:cubicBezTo>
                  <a:cubicBezTo>
                    <a:pt x="15905" y="43326"/>
                    <a:pt x="15782" y="43462"/>
                    <a:pt x="15663" y="43601"/>
                  </a:cubicBezTo>
                  <a:cubicBezTo>
                    <a:pt x="15426" y="43801"/>
                    <a:pt x="15177" y="43984"/>
                    <a:pt x="14916" y="44151"/>
                  </a:cubicBezTo>
                  <a:cubicBezTo>
                    <a:pt x="13990" y="44679"/>
                    <a:pt x="12922" y="44531"/>
                    <a:pt x="12822" y="43305"/>
                  </a:cubicBezTo>
                  <a:cubicBezTo>
                    <a:pt x="12789" y="42947"/>
                    <a:pt x="12815" y="42589"/>
                    <a:pt x="12813" y="42231"/>
                  </a:cubicBezTo>
                  <a:cubicBezTo>
                    <a:pt x="12803" y="42159"/>
                    <a:pt x="12817" y="42056"/>
                    <a:pt x="12813" y="41966"/>
                  </a:cubicBezTo>
                  <a:cubicBezTo>
                    <a:pt x="12815" y="41931"/>
                    <a:pt x="12817" y="41898"/>
                    <a:pt x="12819" y="41865"/>
                  </a:cubicBezTo>
                  <a:cubicBezTo>
                    <a:pt x="12838" y="41738"/>
                    <a:pt x="12852" y="41546"/>
                    <a:pt x="12686" y="41524"/>
                  </a:cubicBezTo>
                  <a:cubicBezTo>
                    <a:pt x="12531" y="41505"/>
                    <a:pt x="12482" y="41686"/>
                    <a:pt x="12441" y="41797"/>
                  </a:cubicBezTo>
                  <a:cubicBezTo>
                    <a:pt x="12192" y="42437"/>
                    <a:pt x="12025" y="43099"/>
                    <a:pt x="11894" y="43772"/>
                  </a:cubicBezTo>
                  <a:cubicBezTo>
                    <a:pt x="11729" y="44535"/>
                    <a:pt x="11540" y="45315"/>
                    <a:pt x="11081" y="45961"/>
                  </a:cubicBezTo>
                  <a:cubicBezTo>
                    <a:pt x="10935" y="46177"/>
                    <a:pt x="10723" y="46387"/>
                    <a:pt x="10460" y="46436"/>
                  </a:cubicBezTo>
                  <a:cubicBezTo>
                    <a:pt x="10390" y="46410"/>
                    <a:pt x="10326" y="46373"/>
                    <a:pt x="10269" y="46325"/>
                  </a:cubicBezTo>
                  <a:cubicBezTo>
                    <a:pt x="9972" y="45408"/>
                    <a:pt x="10118" y="44410"/>
                    <a:pt x="10244" y="43472"/>
                  </a:cubicBezTo>
                  <a:cubicBezTo>
                    <a:pt x="10289" y="43194"/>
                    <a:pt x="10338" y="42918"/>
                    <a:pt x="10390" y="42643"/>
                  </a:cubicBezTo>
                  <a:lnTo>
                    <a:pt x="10400" y="42602"/>
                  </a:lnTo>
                  <a:cubicBezTo>
                    <a:pt x="10433" y="42476"/>
                    <a:pt x="10472" y="42351"/>
                    <a:pt x="10511" y="42227"/>
                  </a:cubicBezTo>
                  <a:cubicBezTo>
                    <a:pt x="10546" y="42147"/>
                    <a:pt x="10581" y="42065"/>
                    <a:pt x="10618" y="41982"/>
                  </a:cubicBezTo>
                  <a:cubicBezTo>
                    <a:pt x="10698" y="41805"/>
                    <a:pt x="10770" y="41622"/>
                    <a:pt x="10857" y="41450"/>
                  </a:cubicBezTo>
                  <a:cubicBezTo>
                    <a:pt x="10875" y="41415"/>
                    <a:pt x="10880" y="41375"/>
                    <a:pt x="10871" y="41338"/>
                  </a:cubicBezTo>
                  <a:cubicBezTo>
                    <a:pt x="10875" y="41316"/>
                    <a:pt x="10873" y="41289"/>
                    <a:pt x="10865" y="41266"/>
                  </a:cubicBezTo>
                  <a:cubicBezTo>
                    <a:pt x="10861" y="41256"/>
                    <a:pt x="10857" y="41248"/>
                    <a:pt x="10853" y="41238"/>
                  </a:cubicBezTo>
                  <a:cubicBezTo>
                    <a:pt x="10857" y="41229"/>
                    <a:pt x="10861" y="41221"/>
                    <a:pt x="10867" y="41211"/>
                  </a:cubicBezTo>
                  <a:cubicBezTo>
                    <a:pt x="10980" y="41040"/>
                    <a:pt x="10733" y="40869"/>
                    <a:pt x="10612" y="41032"/>
                  </a:cubicBezTo>
                  <a:cubicBezTo>
                    <a:pt x="10563" y="41135"/>
                    <a:pt x="10515" y="41240"/>
                    <a:pt x="10470" y="41345"/>
                  </a:cubicBezTo>
                  <a:cubicBezTo>
                    <a:pt x="10443" y="41357"/>
                    <a:pt x="10423" y="41375"/>
                    <a:pt x="10406" y="41398"/>
                  </a:cubicBezTo>
                  <a:cubicBezTo>
                    <a:pt x="10295" y="41569"/>
                    <a:pt x="10260" y="41777"/>
                    <a:pt x="10211" y="41970"/>
                  </a:cubicBezTo>
                  <a:cubicBezTo>
                    <a:pt x="9974" y="42456"/>
                    <a:pt x="9820" y="42968"/>
                    <a:pt x="9688" y="43490"/>
                  </a:cubicBezTo>
                  <a:cubicBezTo>
                    <a:pt x="9357" y="44441"/>
                    <a:pt x="9079" y="45410"/>
                    <a:pt x="8687" y="46335"/>
                  </a:cubicBezTo>
                  <a:cubicBezTo>
                    <a:pt x="8499" y="46772"/>
                    <a:pt x="8248" y="47148"/>
                    <a:pt x="7991" y="47547"/>
                  </a:cubicBezTo>
                  <a:cubicBezTo>
                    <a:pt x="7794" y="47769"/>
                    <a:pt x="7584" y="47975"/>
                    <a:pt x="7360" y="48168"/>
                  </a:cubicBezTo>
                  <a:cubicBezTo>
                    <a:pt x="6823" y="48611"/>
                    <a:pt x="5996" y="48961"/>
                    <a:pt x="5296" y="48950"/>
                  </a:cubicBezTo>
                  <a:cubicBezTo>
                    <a:pt x="4403" y="48923"/>
                    <a:pt x="3624" y="48296"/>
                    <a:pt x="3202" y="47539"/>
                  </a:cubicBezTo>
                  <a:cubicBezTo>
                    <a:pt x="2916" y="46973"/>
                    <a:pt x="2780" y="46307"/>
                    <a:pt x="2854" y="45671"/>
                  </a:cubicBezTo>
                  <a:cubicBezTo>
                    <a:pt x="2879" y="45445"/>
                    <a:pt x="2939" y="45223"/>
                    <a:pt x="2963" y="44996"/>
                  </a:cubicBezTo>
                  <a:cubicBezTo>
                    <a:pt x="2961" y="44947"/>
                    <a:pt x="2934" y="44900"/>
                    <a:pt x="2891" y="44873"/>
                  </a:cubicBezTo>
                  <a:cubicBezTo>
                    <a:pt x="3093" y="44572"/>
                    <a:pt x="3266" y="44254"/>
                    <a:pt x="3408" y="43920"/>
                  </a:cubicBezTo>
                  <a:lnTo>
                    <a:pt x="3420" y="43908"/>
                  </a:lnTo>
                  <a:cubicBezTo>
                    <a:pt x="3525" y="43758"/>
                    <a:pt x="3887" y="43455"/>
                    <a:pt x="3591" y="43322"/>
                  </a:cubicBezTo>
                  <a:cubicBezTo>
                    <a:pt x="3692" y="43176"/>
                    <a:pt x="3790" y="43027"/>
                    <a:pt x="3879" y="42873"/>
                  </a:cubicBezTo>
                  <a:cubicBezTo>
                    <a:pt x="3908" y="42820"/>
                    <a:pt x="3940" y="42766"/>
                    <a:pt x="3938" y="42702"/>
                  </a:cubicBezTo>
                  <a:cubicBezTo>
                    <a:pt x="3988" y="42651"/>
                    <a:pt x="4023" y="42587"/>
                    <a:pt x="4019" y="42523"/>
                  </a:cubicBezTo>
                  <a:cubicBezTo>
                    <a:pt x="4270" y="42182"/>
                    <a:pt x="4496" y="41822"/>
                    <a:pt x="4691" y="41445"/>
                  </a:cubicBezTo>
                  <a:cubicBezTo>
                    <a:pt x="4743" y="41332"/>
                    <a:pt x="4877" y="41186"/>
                    <a:pt x="4755" y="41073"/>
                  </a:cubicBezTo>
                  <a:cubicBezTo>
                    <a:pt x="4679" y="40999"/>
                    <a:pt x="4551" y="41032"/>
                    <a:pt x="4504" y="41120"/>
                  </a:cubicBezTo>
                  <a:cubicBezTo>
                    <a:pt x="4187" y="41594"/>
                    <a:pt x="3936" y="42089"/>
                    <a:pt x="3605" y="42556"/>
                  </a:cubicBezTo>
                  <a:cubicBezTo>
                    <a:pt x="3387" y="42822"/>
                    <a:pt x="3163" y="43075"/>
                    <a:pt x="2897" y="43299"/>
                  </a:cubicBezTo>
                  <a:cubicBezTo>
                    <a:pt x="2566" y="43579"/>
                    <a:pt x="2163" y="43785"/>
                    <a:pt x="1834" y="44075"/>
                  </a:cubicBezTo>
                  <a:cubicBezTo>
                    <a:pt x="1715" y="44165"/>
                    <a:pt x="1708" y="44356"/>
                    <a:pt x="1863" y="44393"/>
                  </a:cubicBezTo>
                  <a:close/>
                  <a:moveTo>
                    <a:pt x="37152" y="24981"/>
                  </a:moveTo>
                  <a:cubicBezTo>
                    <a:pt x="37089" y="25016"/>
                    <a:pt x="37058" y="25088"/>
                    <a:pt x="37074" y="25158"/>
                  </a:cubicBezTo>
                  <a:cubicBezTo>
                    <a:pt x="37097" y="25241"/>
                    <a:pt x="37181" y="25290"/>
                    <a:pt x="37264" y="25269"/>
                  </a:cubicBezTo>
                  <a:cubicBezTo>
                    <a:pt x="37457" y="25271"/>
                    <a:pt x="37648" y="25306"/>
                    <a:pt x="37838" y="25335"/>
                  </a:cubicBezTo>
                  <a:cubicBezTo>
                    <a:pt x="38255" y="25420"/>
                    <a:pt x="38658" y="25562"/>
                    <a:pt x="39051" y="25726"/>
                  </a:cubicBezTo>
                  <a:cubicBezTo>
                    <a:pt x="39487" y="25907"/>
                    <a:pt x="39911" y="26113"/>
                    <a:pt x="40325" y="26341"/>
                  </a:cubicBezTo>
                  <a:cubicBezTo>
                    <a:pt x="40757" y="26576"/>
                    <a:pt x="41144" y="26868"/>
                    <a:pt x="41571" y="27117"/>
                  </a:cubicBezTo>
                  <a:cubicBezTo>
                    <a:pt x="41481" y="27440"/>
                    <a:pt x="42127" y="27771"/>
                    <a:pt x="42380" y="27849"/>
                  </a:cubicBezTo>
                  <a:cubicBezTo>
                    <a:pt x="42637" y="27936"/>
                    <a:pt x="42882" y="28067"/>
                    <a:pt x="43162" y="28069"/>
                  </a:cubicBezTo>
                  <a:cubicBezTo>
                    <a:pt x="43369" y="28069"/>
                    <a:pt x="43618" y="28129"/>
                    <a:pt x="43801" y="28010"/>
                  </a:cubicBezTo>
                  <a:cubicBezTo>
                    <a:pt x="43886" y="27936"/>
                    <a:pt x="43857" y="27796"/>
                    <a:pt x="43760" y="27746"/>
                  </a:cubicBezTo>
                  <a:cubicBezTo>
                    <a:pt x="43670" y="27720"/>
                    <a:pt x="43573" y="27705"/>
                    <a:pt x="43478" y="27685"/>
                  </a:cubicBezTo>
                  <a:cubicBezTo>
                    <a:pt x="43546" y="27623"/>
                    <a:pt x="43550" y="27518"/>
                    <a:pt x="43487" y="27452"/>
                  </a:cubicBezTo>
                  <a:cubicBezTo>
                    <a:pt x="43406" y="27374"/>
                    <a:pt x="43287" y="27432"/>
                    <a:pt x="43188" y="27397"/>
                  </a:cubicBezTo>
                  <a:cubicBezTo>
                    <a:pt x="42664" y="27283"/>
                    <a:pt x="42205" y="27049"/>
                    <a:pt x="41740" y="26767"/>
                  </a:cubicBezTo>
                  <a:cubicBezTo>
                    <a:pt x="40927" y="26228"/>
                    <a:pt x="40092" y="25701"/>
                    <a:pt x="39181" y="25348"/>
                  </a:cubicBezTo>
                  <a:cubicBezTo>
                    <a:pt x="38570" y="25138"/>
                    <a:pt x="37932" y="24983"/>
                    <a:pt x="37288" y="24930"/>
                  </a:cubicBezTo>
                  <a:cubicBezTo>
                    <a:pt x="37237" y="24924"/>
                    <a:pt x="37185" y="24942"/>
                    <a:pt x="37152" y="24981"/>
                  </a:cubicBezTo>
                  <a:close/>
                  <a:moveTo>
                    <a:pt x="37097" y="47037"/>
                  </a:moveTo>
                  <a:cubicBezTo>
                    <a:pt x="36904" y="46969"/>
                    <a:pt x="36980" y="46737"/>
                    <a:pt x="37031" y="46593"/>
                  </a:cubicBezTo>
                  <a:cubicBezTo>
                    <a:pt x="37113" y="46362"/>
                    <a:pt x="37210" y="46134"/>
                    <a:pt x="37307" y="45908"/>
                  </a:cubicBezTo>
                  <a:cubicBezTo>
                    <a:pt x="37650" y="45111"/>
                    <a:pt x="38154" y="44356"/>
                    <a:pt x="38728" y="43715"/>
                  </a:cubicBezTo>
                  <a:cubicBezTo>
                    <a:pt x="39012" y="43402"/>
                    <a:pt x="39249" y="43054"/>
                    <a:pt x="39566" y="42781"/>
                  </a:cubicBezTo>
                  <a:cubicBezTo>
                    <a:pt x="39578" y="42618"/>
                    <a:pt x="39747" y="42462"/>
                    <a:pt x="39882" y="42614"/>
                  </a:cubicBezTo>
                  <a:cubicBezTo>
                    <a:pt x="39924" y="42669"/>
                    <a:pt x="39924" y="42746"/>
                    <a:pt x="39882" y="42801"/>
                  </a:cubicBezTo>
                  <a:cubicBezTo>
                    <a:pt x="39835" y="43196"/>
                    <a:pt x="40086" y="43597"/>
                    <a:pt x="40378" y="43850"/>
                  </a:cubicBezTo>
                  <a:cubicBezTo>
                    <a:pt x="41944" y="44932"/>
                    <a:pt x="44013" y="43542"/>
                    <a:pt x="44931" y="42200"/>
                  </a:cubicBezTo>
                  <a:cubicBezTo>
                    <a:pt x="45034" y="42050"/>
                    <a:pt x="45118" y="41890"/>
                    <a:pt x="45188" y="41723"/>
                  </a:cubicBezTo>
                  <a:cubicBezTo>
                    <a:pt x="45204" y="41770"/>
                    <a:pt x="45225" y="41818"/>
                    <a:pt x="45250" y="41861"/>
                  </a:cubicBezTo>
                  <a:cubicBezTo>
                    <a:pt x="45355" y="42058"/>
                    <a:pt x="45488" y="42242"/>
                    <a:pt x="45680" y="42361"/>
                  </a:cubicBezTo>
                  <a:cubicBezTo>
                    <a:pt x="45828" y="42449"/>
                    <a:pt x="45997" y="42493"/>
                    <a:pt x="46169" y="42491"/>
                  </a:cubicBezTo>
                  <a:cubicBezTo>
                    <a:pt x="46217" y="42491"/>
                    <a:pt x="46262" y="42486"/>
                    <a:pt x="46309" y="42482"/>
                  </a:cubicBezTo>
                  <a:cubicBezTo>
                    <a:pt x="46445" y="42468"/>
                    <a:pt x="46581" y="42437"/>
                    <a:pt x="46710" y="42390"/>
                  </a:cubicBezTo>
                  <a:cubicBezTo>
                    <a:pt x="46826" y="42342"/>
                    <a:pt x="46941" y="42289"/>
                    <a:pt x="47050" y="42227"/>
                  </a:cubicBezTo>
                  <a:cubicBezTo>
                    <a:pt x="47112" y="42190"/>
                    <a:pt x="47173" y="42149"/>
                    <a:pt x="47233" y="42106"/>
                  </a:cubicBezTo>
                  <a:cubicBezTo>
                    <a:pt x="47439" y="41956"/>
                    <a:pt x="47614" y="41754"/>
                    <a:pt x="47758" y="41546"/>
                  </a:cubicBezTo>
                  <a:cubicBezTo>
                    <a:pt x="47967" y="41250"/>
                    <a:pt x="48128" y="40915"/>
                    <a:pt x="48255" y="40575"/>
                  </a:cubicBezTo>
                  <a:lnTo>
                    <a:pt x="48264" y="40555"/>
                  </a:lnTo>
                  <a:cubicBezTo>
                    <a:pt x="48453" y="40742"/>
                    <a:pt x="48482" y="41283"/>
                    <a:pt x="48504" y="41493"/>
                  </a:cubicBezTo>
                  <a:cubicBezTo>
                    <a:pt x="48527" y="41799"/>
                    <a:pt x="48529" y="42106"/>
                    <a:pt x="48513" y="42412"/>
                  </a:cubicBezTo>
                  <a:cubicBezTo>
                    <a:pt x="48494" y="42602"/>
                    <a:pt x="48492" y="42807"/>
                    <a:pt x="48397" y="42976"/>
                  </a:cubicBezTo>
                  <a:cubicBezTo>
                    <a:pt x="48331" y="43079"/>
                    <a:pt x="48218" y="43136"/>
                    <a:pt x="48103" y="43171"/>
                  </a:cubicBezTo>
                  <a:cubicBezTo>
                    <a:pt x="47912" y="43237"/>
                    <a:pt x="47716" y="43287"/>
                    <a:pt x="47521" y="43340"/>
                  </a:cubicBezTo>
                  <a:cubicBezTo>
                    <a:pt x="47048" y="43474"/>
                    <a:pt x="46573" y="43560"/>
                    <a:pt x="46101" y="43704"/>
                  </a:cubicBezTo>
                  <a:cubicBezTo>
                    <a:pt x="45544" y="43898"/>
                    <a:pt x="44982" y="44091"/>
                    <a:pt x="44423" y="44270"/>
                  </a:cubicBezTo>
                  <a:cubicBezTo>
                    <a:pt x="43812" y="44488"/>
                    <a:pt x="43238" y="44790"/>
                    <a:pt x="42631" y="45019"/>
                  </a:cubicBezTo>
                  <a:cubicBezTo>
                    <a:pt x="41767" y="45342"/>
                    <a:pt x="40862" y="45566"/>
                    <a:pt x="39991" y="45864"/>
                  </a:cubicBezTo>
                  <a:cubicBezTo>
                    <a:pt x="39282" y="46126"/>
                    <a:pt x="38590" y="46327"/>
                    <a:pt x="37922" y="46669"/>
                  </a:cubicBezTo>
                  <a:cubicBezTo>
                    <a:pt x="37728" y="46767"/>
                    <a:pt x="37537" y="46874"/>
                    <a:pt x="37348" y="46981"/>
                  </a:cubicBezTo>
                  <a:cubicBezTo>
                    <a:pt x="37292" y="47018"/>
                    <a:pt x="37227" y="47041"/>
                    <a:pt x="37159" y="47045"/>
                  </a:cubicBezTo>
                  <a:cubicBezTo>
                    <a:pt x="37138" y="47045"/>
                    <a:pt x="37117" y="47043"/>
                    <a:pt x="37097" y="47037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64"/>
            <p:cNvSpPr/>
            <p:nvPr/>
          </p:nvSpPr>
          <p:spPr>
            <a:xfrm>
              <a:off x="5752999" y="2646698"/>
              <a:ext cx="203888" cy="155619"/>
            </a:xfrm>
            <a:custGeom>
              <a:avLst/>
              <a:gdLst/>
              <a:ahLst/>
              <a:cxnLst/>
              <a:rect l="l" t="t" r="r" b="b"/>
              <a:pathLst>
                <a:path w="11392" h="8695" extrusionOk="0">
                  <a:moveTo>
                    <a:pt x="4319" y="1609"/>
                  </a:moveTo>
                  <a:lnTo>
                    <a:pt x="4321" y="1611"/>
                  </a:lnTo>
                  <a:cubicBezTo>
                    <a:pt x="4319" y="1609"/>
                    <a:pt x="4317" y="1607"/>
                    <a:pt x="4315" y="1605"/>
                  </a:cubicBezTo>
                  <a:cubicBezTo>
                    <a:pt x="4315" y="1605"/>
                    <a:pt x="4317" y="1607"/>
                    <a:pt x="4317" y="1607"/>
                  </a:cubicBezTo>
                  <a:close/>
                  <a:moveTo>
                    <a:pt x="11050" y="5427"/>
                  </a:moveTo>
                  <a:cubicBezTo>
                    <a:pt x="11391" y="5608"/>
                    <a:pt x="10999" y="5981"/>
                    <a:pt x="10848" y="6162"/>
                  </a:cubicBezTo>
                  <a:cubicBezTo>
                    <a:pt x="10511" y="6522"/>
                    <a:pt x="10155" y="6867"/>
                    <a:pt x="9764" y="7168"/>
                  </a:cubicBezTo>
                  <a:cubicBezTo>
                    <a:pt x="9591" y="7297"/>
                    <a:pt x="9404" y="7404"/>
                    <a:pt x="9207" y="7489"/>
                  </a:cubicBezTo>
                  <a:cubicBezTo>
                    <a:pt x="9030" y="7639"/>
                    <a:pt x="8836" y="7769"/>
                    <a:pt x="8631" y="7878"/>
                  </a:cubicBezTo>
                  <a:cubicBezTo>
                    <a:pt x="8137" y="8124"/>
                    <a:pt x="7612" y="8310"/>
                    <a:pt x="7084" y="8460"/>
                  </a:cubicBezTo>
                  <a:cubicBezTo>
                    <a:pt x="6754" y="8538"/>
                    <a:pt x="6407" y="8694"/>
                    <a:pt x="6071" y="8583"/>
                  </a:cubicBezTo>
                  <a:cubicBezTo>
                    <a:pt x="5621" y="8388"/>
                    <a:pt x="5903" y="7843"/>
                    <a:pt x="6069" y="7536"/>
                  </a:cubicBezTo>
                  <a:cubicBezTo>
                    <a:pt x="6141" y="7359"/>
                    <a:pt x="6327" y="7166"/>
                    <a:pt x="6304" y="6970"/>
                  </a:cubicBezTo>
                  <a:lnTo>
                    <a:pt x="6308" y="6970"/>
                  </a:lnTo>
                  <a:cubicBezTo>
                    <a:pt x="6008" y="6740"/>
                    <a:pt x="5458" y="6800"/>
                    <a:pt x="5092" y="6783"/>
                  </a:cubicBezTo>
                  <a:cubicBezTo>
                    <a:pt x="4821" y="6783"/>
                    <a:pt x="4424" y="6828"/>
                    <a:pt x="4321" y="6505"/>
                  </a:cubicBezTo>
                  <a:cubicBezTo>
                    <a:pt x="4257" y="6283"/>
                    <a:pt x="4360" y="6055"/>
                    <a:pt x="4428" y="5847"/>
                  </a:cubicBezTo>
                  <a:cubicBezTo>
                    <a:pt x="4442" y="5798"/>
                    <a:pt x="4457" y="5740"/>
                    <a:pt x="4440" y="5693"/>
                  </a:cubicBezTo>
                  <a:cubicBezTo>
                    <a:pt x="4251" y="5374"/>
                    <a:pt x="3576" y="5331"/>
                    <a:pt x="3235" y="5255"/>
                  </a:cubicBezTo>
                  <a:cubicBezTo>
                    <a:pt x="2969" y="5183"/>
                    <a:pt x="2403" y="5244"/>
                    <a:pt x="2301" y="4944"/>
                  </a:cubicBezTo>
                  <a:cubicBezTo>
                    <a:pt x="2231" y="4648"/>
                    <a:pt x="2601" y="4465"/>
                    <a:pt x="2607" y="4189"/>
                  </a:cubicBezTo>
                  <a:cubicBezTo>
                    <a:pt x="2552" y="4039"/>
                    <a:pt x="2354" y="4006"/>
                    <a:pt x="2218" y="3952"/>
                  </a:cubicBezTo>
                  <a:cubicBezTo>
                    <a:pt x="2017" y="3880"/>
                    <a:pt x="1794" y="3882"/>
                    <a:pt x="1601" y="3794"/>
                  </a:cubicBezTo>
                  <a:cubicBezTo>
                    <a:pt x="1325" y="3644"/>
                    <a:pt x="1496" y="3315"/>
                    <a:pt x="1605" y="3111"/>
                  </a:cubicBezTo>
                  <a:cubicBezTo>
                    <a:pt x="1634" y="3049"/>
                    <a:pt x="1665" y="2965"/>
                    <a:pt x="1605" y="2911"/>
                  </a:cubicBezTo>
                  <a:cubicBezTo>
                    <a:pt x="1426" y="2741"/>
                    <a:pt x="1179" y="2702"/>
                    <a:pt x="992" y="2560"/>
                  </a:cubicBezTo>
                  <a:cubicBezTo>
                    <a:pt x="739" y="2368"/>
                    <a:pt x="891" y="2052"/>
                    <a:pt x="990" y="1817"/>
                  </a:cubicBezTo>
                  <a:cubicBezTo>
                    <a:pt x="1064" y="1541"/>
                    <a:pt x="644" y="1385"/>
                    <a:pt x="457" y="1268"/>
                  </a:cubicBezTo>
                  <a:cubicBezTo>
                    <a:pt x="1" y="1015"/>
                    <a:pt x="315" y="663"/>
                    <a:pt x="673" y="529"/>
                  </a:cubicBezTo>
                  <a:cubicBezTo>
                    <a:pt x="1062" y="352"/>
                    <a:pt x="1476" y="241"/>
                    <a:pt x="1887" y="128"/>
                  </a:cubicBezTo>
                  <a:cubicBezTo>
                    <a:pt x="2117" y="70"/>
                    <a:pt x="2350" y="0"/>
                    <a:pt x="2591" y="7"/>
                  </a:cubicBezTo>
                  <a:cubicBezTo>
                    <a:pt x="2846" y="7"/>
                    <a:pt x="3008" y="214"/>
                    <a:pt x="2959" y="463"/>
                  </a:cubicBezTo>
                  <a:cubicBezTo>
                    <a:pt x="2959" y="599"/>
                    <a:pt x="2852" y="747"/>
                    <a:pt x="2893" y="879"/>
                  </a:cubicBezTo>
                  <a:cubicBezTo>
                    <a:pt x="3054" y="1107"/>
                    <a:pt x="3498" y="1122"/>
                    <a:pt x="3751" y="1179"/>
                  </a:cubicBezTo>
                  <a:cubicBezTo>
                    <a:pt x="4029" y="1239"/>
                    <a:pt x="4374" y="1204"/>
                    <a:pt x="4580" y="1434"/>
                  </a:cubicBezTo>
                  <a:cubicBezTo>
                    <a:pt x="4872" y="1877"/>
                    <a:pt x="4134" y="2272"/>
                    <a:pt x="4948" y="2521"/>
                  </a:cubicBezTo>
                  <a:cubicBezTo>
                    <a:pt x="5473" y="2658"/>
                    <a:pt x="6024" y="2632"/>
                    <a:pt x="6561" y="2644"/>
                  </a:cubicBezTo>
                  <a:cubicBezTo>
                    <a:pt x="7100" y="2644"/>
                    <a:pt x="8316" y="2560"/>
                    <a:pt x="7723" y="3436"/>
                  </a:cubicBezTo>
                  <a:cubicBezTo>
                    <a:pt x="7544" y="3681"/>
                    <a:pt x="7337" y="3903"/>
                    <a:pt x="7143" y="4138"/>
                  </a:cubicBezTo>
                  <a:cubicBezTo>
                    <a:pt x="7071" y="4234"/>
                    <a:pt x="6970" y="4347"/>
                    <a:pt x="6981" y="4475"/>
                  </a:cubicBezTo>
                  <a:cubicBezTo>
                    <a:pt x="7209" y="5039"/>
                    <a:pt x="9054" y="4699"/>
                    <a:pt x="9556" y="4613"/>
                  </a:cubicBezTo>
                  <a:cubicBezTo>
                    <a:pt x="9805" y="4572"/>
                    <a:pt x="10385" y="4384"/>
                    <a:pt x="10262" y="4847"/>
                  </a:cubicBezTo>
                  <a:cubicBezTo>
                    <a:pt x="10159" y="5109"/>
                    <a:pt x="9929" y="5302"/>
                    <a:pt x="9818" y="5559"/>
                  </a:cubicBezTo>
                  <a:cubicBezTo>
                    <a:pt x="10075" y="5590"/>
                    <a:pt x="10334" y="5514"/>
                    <a:pt x="10589" y="5475"/>
                  </a:cubicBezTo>
                  <a:cubicBezTo>
                    <a:pt x="10739" y="5452"/>
                    <a:pt x="10898" y="5384"/>
                    <a:pt x="11050" y="5427"/>
                  </a:cubicBezTo>
                  <a:close/>
                </a:path>
              </a:pathLst>
            </a:custGeom>
            <a:solidFill>
              <a:srgbClr val="AC7D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64"/>
            <p:cNvSpPr/>
            <p:nvPr/>
          </p:nvSpPr>
          <p:spPr>
            <a:xfrm>
              <a:off x="5243941" y="3237835"/>
              <a:ext cx="114079" cy="105166"/>
            </a:xfrm>
            <a:custGeom>
              <a:avLst/>
              <a:gdLst/>
              <a:ahLst/>
              <a:cxnLst/>
              <a:rect l="l" t="t" r="r" b="b"/>
              <a:pathLst>
                <a:path w="6374" h="5876" extrusionOk="0">
                  <a:moveTo>
                    <a:pt x="175" y="5635"/>
                  </a:moveTo>
                  <a:cubicBezTo>
                    <a:pt x="83" y="5582"/>
                    <a:pt x="19" y="5493"/>
                    <a:pt x="0" y="5388"/>
                  </a:cubicBezTo>
                  <a:cubicBezTo>
                    <a:pt x="206" y="5045"/>
                    <a:pt x="408" y="4699"/>
                    <a:pt x="574" y="4335"/>
                  </a:cubicBezTo>
                  <a:cubicBezTo>
                    <a:pt x="733" y="3989"/>
                    <a:pt x="868" y="3633"/>
                    <a:pt x="984" y="3271"/>
                  </a:cubicBezTo>
                  <a:cubicBezTo>
                    <a:pt x="1084" y="2938"/>
                    <a:pt x="1167" y="2599"/>
                    <a:pt x="1228" y="2257"/>
                  </a:cubicBezTo>
                  <a:cubicBezTo>
                    <a:pt x="1302" y="1876"/>
                    <a:pt x="1358" y="1494"/>
                    <a:pt x="1391" y="1109"/>
                  </a:cubicBezTo>
                  <a:cubicBezTo>
                    <a:pt x="1399" y="1004"/>
                    <a:pt x="1407" y="899"/>
                    <a:pt x="1414" y="794"/>
                  </a:cubicBezTo>
                  <a:cubicBezTo>
                    <a:pt x="1436" y="747"/>
                    <a:pt x="1461" y="702"/>
                    <a:pt x="1492" y="659"/>
                  </a:cubicBezTo>
                  <a:cubicBezTo>
                    <a:pt x="1617" y="500"/>
                    <a:pt x="1837" y="548"/>
                    <a:pt x="1934" y="710"/>
                  </a:cubicBezTo>
                  <a:cubicBezTo>
                    <a:pt x="2039" y="866"/>
                    <a:pt x="2064" y="1060"/>
                    <a:pt x="2134" y="1233"/>
                  </a:cubicBezTo>
                  <a:cubicBezTo>
                    <a:pt x="2315" y="842"/>
                    <a:pt x="2348" y="190"/>
                    <a:pt x="2823" y="41"/>
                  </a:cubicBezTo>
                  <a:cubicBezTo>
                    <a:pt x="2967" y="0"/>
                    <a:pt x="3133" y="68"/>
                    <a:pt x="3197" y="208"/>
                  </a:cubicBezTo>
                  <a:cubicBezTo>
                    <a:pt x="3376" y="574"/>
                    <a:pt x="3308" y="1000"/>
                    <a:pt x="3397" y="1389"/>
                  </a:cubicBezTo>
                  <a:cubicBezTo>
                    <a:pt x="3407" y="1428"/>
                    <a:pt x="3426" y="1465"/>
                    <a:pt x="3452" y="1496"/>
                  </a:cubicBezTo>
                  <a:cubicBezTo>
                    <a:pt x="3697" y="1303"/>
                    <a:pt x="3821" y="1008"/>
                    <a:pt x="4057" y="811"/>
                  </a:cubicBezTo>
                  <a:cubicBezTo>
                    <a:pt x="4360" y="498"/>
                    <a:pt x="4810" y="552"/>
                    <a:pt x="4907" y="1008"/>
                  </a:cubicBezTo>
                  <a:cubicBezTo>
                    <a:pt x="4936" y="1142"/>
                    <a:pt x="4938" y="1286"/>
                    <a:pt x="5001" y="1412"/>
                  </a:cubicBezTo>
                  <a:cubicBezTo>
                    <a:pt x="5016" y="1453"/>
                    <a:pt x="5067" y="1451"/>
                    <a:pt x="5106" y="1451"/>
                  </a:cubicBezTo>
                  <a:lnTo>
                    <a:pt x="5129" y="1451"/>
                  </a:lnTo>
                  <a:cubicBezTo>
                    <a:pt x="5542" y="1268"/>
                    <a:pt x="5974" y="89"/>
                    <a:pt x="6374" y="27"/>
                  </a:cubicBezTo>
                  <a:cubicBezTo>
                    <a:pt x="6374" y="157"/>
                    <a:pt x="6371" y="286"/>
                    <a:pt x="6367" y="416"/>
                  </a:cubicBezTo>
                  <a:cubicBezTo>
                    <a:pt x="6353" y="650"/>
                    <a:pt x="6324" y="879"/>
                    <a:pt x="6285" y="1111"/>
                  </a:cubicBezTo>
                  <a:cubicBezTo>
                    <a:pt x="6213" y="1488"/>
                    <a:pt x="6118" y="1860"/>
                    <a:pt x="6003" y="2226"/>
                  </a:cubicBezTo>
                  <a:cubicBezTo>
                    <a:pt x="5964" y="2339"/>
                    <a:pt x="5925" y="2453"/>
                    <a:pt x="5882" y="2566"/>
                  </a:cubicBezTo>
                  <a:cubicBezTo>
                    <a:pt x="5769" y="2798"/>
                    <a:pt x="5680" y="2983"/>
                    <a:pt x="5645" y="3078"/>
                  </a:cubicBezTo>
                  <a:cubicBezTo>
                    <a:pt x="5501" y="3376"/>
                    <a:pt x="5357" y="3675"/>
                    <a:pt x="5199" y="3967"/>
                  </a:cubicBezTo>
                  <a:cubicBezTo>
                    <a:pt x="5075" y="4170"/>
                    <a:pt x="4853" y="4664"/>
                    <a:pt x="4576" y="4374"/>
                  </a:cubicBezTo>
                  <a:cubicBezTo>
                    <a:pt x="4322" y="4543"/>
                    <a:pt x="4150" y="4810"/>
                    <a:pt x="3913" y="5001"/>
                  </a:cubicBezTo>
                  <a:cubicBezTo>
                    <a:pt x="3777" y="5127"/>
                    <a:pt x="3549" y="5152"/>
                    <a:pt x="3405" y="5026"/>
                  </a:cubicBezTo>
                  <a:cubicBezTo>
                    <a:pt x="3277" y="4913"/>
                    <a:pt x="3251" y="4740"/>
                    <a:pt x="3199" y="4588"/>
                  </a:cubicBezTo>
                  <a:cubicBezTo>
                    <a:pt x="2829" y="4855"/>
                    <a:pt x="2208" y="5876"/>
                    <a:pt x="1695" y="5606"/>
                  </a:cubicBezTo>
                  <a:cubicBezTo>
                    <a:pt x="1428" y="5431"/>
                    <a:pt x="1572" y="5057"/>
                    <a:pt x="1481" y="4798"/>
                  </a:cubicBezTo>
                  <a:cubicBezTo>
                    <a:pt x="1099" y="4938"/>
                    <a:pt x="768" y="5660"/>
                    <a:pt x="319" y="5660"/>
                  </a:cubicBezTo>
                  <a:cubicBezTo>
                    <a:pt x="270" y="5660"/>
                    <a:pt x="220" y="5652"/>
                    <a:pt x="175" y="5635"/>
                  </a:cubicBezTo>
                  <a:close/>
                </a:path>
              </a:pathLst>
            </a:custGeom>
            <a:solidFill>
              <a:srgbClr val="AC7D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64"/>
            <p:cNvSpPr/>
            <p:nvPr/>
          </p:nvSpPr>
          <p:spPr>
            <a:xfrm>
              <a:off x="5796669" y="3034662"/>
              <a:ext cx="142142" cy="64413"/>
            </a:xfrm>
            <a:custGeom>
              <a:avLst/>
              <a:gdLst/>
              <a:ahLst/>
              <a:cxnLst/>
              <a:rect l="l" t="t" r="r" b="b"/>
              <a:pathLst>
                <a:path w="7942" h="3599" extrusionOk="0">
                  <a:moveTo>
                    <a:pt x="7919" y="3117"/>
                  </a:moveTo>
                  <a:cubicBezTo>
                    <a:pt x="7939" y="3154"/>
                    <a:pt x="7941" y="3202"/>
                    <a:pt x="7927" y="3243"/>
                  </a:cubicBezTo>
                  <a:cubicBezTo>
                    <a:pt x="7818" y="3475"/>
                    <a:pt x="7271" y="3599"/>
                    <a:pt x="7030" y="3572"/>
                  </a:cubicBezTo>
                  <a:cubicBezTo>
                    <a:pt x="6180" y="3553"/>
                    <a:pt x="5631" y="2887"/>
                    <a:pt x="4997" y="2418"/>
                  </a:cubicBezTo>
                  <a:cubicBezTo>
                    <a:pt x="4327" y="1947"/>
                    <a:pt x="3625" y="1500"/>
                    <a:pt x="2868" y="1179"/>
                  </a:cubicBezTo>
                  <a:cubicBezTo>
                    <a:pt x="2212" y="928"/>
                    <a:pt x="1533" y="741"/>
                    <a:pt x="867" y="527"/>
                  </a:cubicBezTo>
                  <a:cubicBezTo>
                    <a:pt x="630" y="453"/>
                    <a:pt x="428" y="387"/>
                    <a:pt x="202" y="344"/>
                  </a:cubicBezTo>
                  <a:cubicBezTo>
                    <a:pt x="0" y="305"/>
                    <a:pt x="27" y="25"/>
                    <a:pt x="206" y="3"/>
                  </a:cubicBezTo>
                  <a:cubicBezTo>
                    <a:pt x="225" y="1"/>
                    <a:pt x="243" y="1"/>
                    <a:pt x="262" y="3"/>
                  </a:cubicBezTo>
                  <a:cubicBezTo>
                    <a:pt x="317" y="13"/>
                    <a:pt x="373" y="25"/>
                    <a:pt x="404" y="33"/>
                  </a:cubicBezTo>
                  <a:cubicBezTo>
                    <a:pt x="702" y="105"/>
                    <a:pt x="994" y="202"/>
                    <a:pt x="1286" y="295"/>
                  </a:cubicBezTo>
                  <a:lnTo>
                    <a:pt x="1414" y="336"/>
                  </a:lnTo>
                  <a:cubicBezTo>
                    <a:pt x="2082" y="548"/>
                    <a:pt x="2765" y="729"/>
                    <a:pt x="3395" y="1039"/>
                  </a:cubicBezTo>
                  <a:cubicBezTo>
                    <a:pt x="4185" y="1443"/>
                    <a:pt x="4948" y="1914"/>
                    <a:pt x="5631" y="2482"/>
                  </a:cubicBezTo>
                  <a:cubicBezTo>
                    <a:pt x="5917" y="2712"/>
                    <a:pt x="6187" y="2975"/>
                    <a:pt x="6532" y="3117"/>
                  </a:cubicBezTo>
                  <a:cubicBezTo>
                    <a:pt x="6863" y="3239"/>
                    <a:pt x="7242" y="3282"/>
                    <a:pt x="7561" y="3117"/>
                  </a:cubicBezTo>
                  <a:cubicBezTo>
                    <a:pt x="7583" y="3105"/>
                    <a:pt x="7608" y="3090"/>
                    <a:pt x="7631" y="3076"/>
                  </a:cubicBezTo>
                  <a:cubicBezTo>
                    <a:pt x="7717" y="2973"/>
                    <a:pt x="7869" y="3018"/>
                    <a:pt x="7919" y="311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64"/>
            <p:cNvSpPr/>
            <p:nvPr/>
          </p:nvSpPr>
          <p:spPr>
            <a:xfrm>
              <a:off x="5799282" y="3033660"/>
              <a:ext cx="139117" cy="60816"/>
            </a:xfrm>
            <a:custGeom>
              <a:avLst/>
              <a:gdLst/>
              <a:ahLst/>
              <a:cxnLst/>
              <a:rect l="l" t="t" r="r" b="b"/>
              <a:pathLst>
                <a:path w="7773" h="3398" extrusionOk="0">
                  <a:moveTo>
                    <a:pt x="7703" y="2976"/>
                  </a:moveTo>
                  <a:cubicBezTo>
                    <a:pt x="7748" y="3031"/>
                    <a:pt x="7773" y="3101"/>
                    <a:pt x="7773" y="3173"/>
                  </a:cubicBezTo>
                  <a:cubicBezTo>
                    <a:pt x="7773" y="3293"/>
                    <a:pt x="7701" y="3397"/>
                    <a:pt x="7546" y="3362"/>
                  </a:cubicBezTo>
                  <a:cubicBezTo>
                    <a:pt x="7470" y="3338"/>
                    <a:pt x="7421" y="3266"/>
                    <a:pt x="7427" y="3186"/>
                  </a:cubicBezTo>
                  <a:lnTo>
                    <a:pt x="7417" y="3173"/>
                  </a:lnTo>
                  <a:cubicBezTo>
                    <a:pt x="7075" y="2754"/>
                    <a:pt x="6670" y="2406"/>
                    <a:pt x="6261" y="2062"/>
                  </a:cubicBezTo>
                  <a:cubicBezTo>
                    <a:pt x="6034" y="1867"/>
                    <a:pt x="5825" y="1651"/>
                    <a:pt x="5586" y="1468"/>
                  </a:cubicBezTo>
                  <a:cubicBezTo>
                    <a:pt x="5220" y="1184"/>
                    <a:pt x="4790" y="997"/>
                    <a:pt x="4364" y="822"/>
                  </a:cubicBezTo>
                  <a:cubicBezTo>
                    <a:pt x="3975" y="663"/>
                    <a:pt x="3568" y="548"/>
                    <a:pt x="3152" y="482"/>
                  </a:cubicBezTo>
                  <a:cubicBezTo>
                    <a:pt x="2488" y="373"/>
                    <a:pt x="1813" y="359"/>
                    <a:pt x="1138" y="353"/>
                  </a:cubicBezTo>
                  <a:cubicBezTo>
                    <a:pt x="943" y="353"/>
                    <a:pt x="747" y="351"/>
                    <a:pt x="554" y="351"/>
                  </a:cubicBezTo>
                  <a:cubicBezTo>
                    <a:pt x="373" y="326"/>
                    <a:pt x="50" y="458"/>
                    <a:pt x="5" y="203"/>
                  </a:cubicBezTo>
                  <a:cubicBezTo>
                    <a:pt x="1" y="149"/>
                    <a:pt x="21" y="98"/>
                    <a:pt x="60" y="61"/>
                  </a:cubicBezTo>
                  <a:cubicBezTo>
                    <a:pt x="87" y="34"/>
                    <a:pt x="124" y="17"/>
                    <a:pt x="161" y="15"/>
                  </a:cubicBezTo>
                  <a:cubicBezTo>
                    <a:pt x="507" y="1"/>
                    <a:pt x="854" y="1"/>
                    <a:pt x="1200" y="7"/>
                  </a:cubicBezTo>
                  <a:cubicBezTo>
                    <a:pt x="2794" y="11"/>
                    <a:pt x="4041" y="145"/>
                    <a:pt x="5454" y="960"/>
                  </a:cubicBezTo>
                  <a:cubicBezTo>
                    <a:pt x="5913" y="1227"/>
                    <a:pt x="6267" y="1628"/>
                    <a:pt x="6676" y="1961"/>
                  </a:cubicBezTo>
                  <a:cubicBezTo>
                    <a:pt x="7047" y="2268"/>
                    <a:pt x="7398" y="2603"/>
                    <a:pt x="7703" y="297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64"/>
            <p:cNvSpPr/>
            <p:nvPr/>
          </p:nvSpPr>
          <p:spPr>
            <a:xfrm>
              <a:off x="5796884" y="3346813"/>
              <a:ext cx="36726" cy="24537"/>
            </a:xfrm>
            <a:custGeom>
              <a:avLst/>
              <a:gdLst/>
              <a:ahLst/>
              <a:cxnLst/>
              <a:rect l="l" t="t" r="r" b="b"/>
              <a:pathLst>
                <a:path w="2052" h="1371" extrusionOk="0">
                  <a:moveTo>
                    <a:pt x="1828" y="1003"/>
                  </a:moveTo>
                  <a:cubicBezTo>
                    <a:pt x="2052" y="1038"/>
                    <a:pt x="2005" y="1371"/>
                    <a:pt x="1780" y="1344"/>
                  </a:cubicBezTo>
                  <a:cubicBezTo>
                    <a:pt x="1270" y="1249"/>
                    <a:pt x="762" y="972"/>
                    <a:pt x="388" y="632"/>
                  </a:cubicBezTo>
                  <a:cubicBezTo>
                    <a:pt x="303" y="554"/>
                    <a:pt x="225" y="470"/>
                    <a:pt x="151" y="381"/>
                  </a:cubicBezTo>
                  <a:cubicBezTo>
                    <a:pt x="1" y="239"/>
                    <a:pt x="182" y="1"/>
                    <a:pt x="359" y="108"/>
                  </a:cubicBezTo>
                  <a:cubicBezTo>
                    <a:pt x="466" y="196"/>
                    <a:pt x="550" y="330"/>
                    <a:pt x="655" y="410"/>
                  </a:cubicBezTo>
                  <a:cubicBezTo>
                    <a:pt x="990" y="702"/>
                    <a:pt x="1394" y="906"/>
                    <a:pt x="1828" y="10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64"/>
            <p:cNvSpPr/>
            <p:nvPr/>
          </p:nvSpPr>
          <p:spPr>
            <a:xfrm>
              <a:off x="5437466" y="2890301"/>
              <a:ext cx="86910" cy="156711"/>
            </a:xfrm>
            <a:custGeom>
              <a:avLst/>
              <a:gdLst/>
              <a:ahLst/>
              <a:cxnLst/>
              <a:rect l="l" t="t" r="r" b="b"/>
              <a:pathLst>
                <a:path w="4856" h="8756" extrusionOk="0">
                  <a:moveTo>
                    <a:pt x="3890" y="576"/>
                  </a:moveTo>
                  <a:cubicBezTo>
                    <a:pt x="4544" y="1249"/>
                    <a:pt x="4855" y="2228"/>
                    <a:pt x="4723" y="3156"/>
                  </a:cubicBezTo>
                  <a:cubicBezTo>
                    <a:pt x="4676" y="3615"/>
                    <a:pt x="4462" y="4047"/>
                    <a:pt x="4158" y="4390"/>
                  </a:cubicBezTo>
                  <a:cubicBezTo>
                    <a:pt x="3989" y="4579"/>
                    <a:pt x="3802" y="4754"/>
                    <a:pt x="3648" y="4958"/>
                  </a:cubicBezTo>
                  <a:cubicBezTo>
                    <a:pt x="3364" y="5347"/>
                    <a:pt x="3259" y="5723"/>
                    <a:pt x="3462" y="6178"/>
                  </a:cubicBezTo>
                  <a:cubicBezTo>
                    <a:pt x="3674" y="6670"/>
                    <a:pt x="4147" y="7032"/>
                    <a:pt x="4224" y="7581"/>
                  </a:cubicBezTo>
                  <a:cubicBezTo>
                    <a:pt x="4372" y="8139"/>
                    <a:pt x="3890" y="8756"/>
                    <a:pt x="3308" y="8702"/>
                  </a:cubicBezTo>
                  <a:cubicBezTo>
                    <a:pt x="3199" y="8686"/>
                    <a:pt x="3067" y="8636"/>
                    <a:pt x="3016" y="8533"/>
                  </a:cubicBezTo>
                  <a:cubicBezTo>
                    <a:pt x="2973" y="8449"/>
                    <a:pt x="3006" y="8344"/>
                    <a:pt x="3090" y="8301"/>
                  </a:cubicBezTo>
                  <a:cubicBezTo>
                    <a:pt x="3164" y="8260"/>
                    <a:pt x="3255" y="8289"/>
                    <a:pt x="3310" y="8346"/>
                  </a:cubicBezTo>
                  <a:cubicBezTo>
                    <a:pt x="3372" y="8373"/>
                    <a:pt x="3442" y="8355"/>
                    <a:pt x="3506" y="8340"/>
                  </a:cubicBezTo>
                  <a:cubicBezTo>
                    <a:pt x="4246" y="8023"/>
                    <a:pt x="3785" y="7239"/>
                    <a:pt x="3429" y="6801"/>
                  </a:cubicBezTo>
                  <a:cubicBezTo>
                    <a:pt x="3125" y="6384"/>
                    <a:pt x="2969" y="5970"/>
                    <a:pt x="3022" y="5546"/>
                  </a:cubicBezTo>
                  <a:cubicBezTo>
                    <a:pt x="3034" y="5462"/>
                    <a:pt x="3051" y="5382"/>
                    <a:pt x="3078" y="5302"/>
                  </a:cubicBezTo>
                  <a:cubicBezTo>
                    <a:pt x="3131" y="5141"/>
                    <a:pt x="3205" y="4989"/>
                    <a:pt x="3302" y="4849"/>
                  </a:cubicBezTo>
                  <a:cubicBezTo>
                    <a:pt x="3744" y="4234"/>
                    <a:pt x="4312" y="3923"/>
                    <a:pt x="4388" y="3080"/>
                  </a:cubicBezTo>
                  <a:cubicBezTo>
                    <a:pt x="4495" y="2234"/>
                    <a:pt x="4197" y="1325"/>
                    <a:pt x="3565" y="747"/>
                  </a:cubicBezTo>
                  <a:cubicBezTo>
                    <a:pt x="3181" y="471"/>
                    <a:pt x="2672" y="358"/>
                    <a:pt x="2220" y="508"/>
                  </a:cubicBezTo>
                  <a:cubicBezTo>
                    <a:pt x="1479" y="778"/>
                    <a:pt x="1004" y="1492"/>
                    <a:pt x="718" y="2193"/>
                  </a:cubicBezTo>
                  <a:cubicBezTo>
                    <a:pt x="494" y="2726"/>
                    <a:pt x="379" y="3296"/>
                    <a:pt x="379" y="3874"/>
                  </a:cubicBezTo>
                  <a:cubicBezTo>
                    <a:pt x="323" y="4765"/>
                    <a:pt x="446" y="5660"/>
                    <a:pt x="798" y="6482"/>
                  </a:cubicBezTo>
                  <a:cubicBezTo>
                    <a:pt x="1025" y="7015"/>
                    <a:pt x="1337" y="7515"/>
                    <a:pt x="1866" y="7783"/>
                  </a:cubicBezTo>
                  <a:cubicBezTo>
                    <a:pt x="2090" y="7904"/>
                    <a:pt x="2327" y="7999"/>
                    <a:pt x="2574" y="8064"/>
                  </a:cubicBezTo>
                  <a:cubicBezTo>
                    <a:pt x="2697" y="8083"/>
                    <a:pt x="2839" y="8143"/>
                    <a:pt x="2810" y="8293"/>
                  </a:cubicBezTo>
                  <a:cubicBezTo>
                    <a:pt x="2792" y="8385"/>
                    <a:pt x="2701" y="8447"/>
                    <a:pt x="2607" y="8429"/>
                  </a:cubicBezTo>
                  <a:cubicBezTo>
                    <a:pt x="2249" y="8348"/>
                    <a:pt x="1905" y="8211"/>
                    <a:pt x="1590" y="8019"/>
                  </a:cubicBezTo>
                  <a:cubicBezTo>
                    <a:pt x="1284" y="7840"/>
                    <a:pt x="1025" y="7591"/>
                    <a:pt x="835" y="7291"/>
                  </a:cubicBezTo>
                  <a:cubicBezTo>
                    <a:pt x="272" y="6382"/>
                    <a:pt x="0" y="5300"/>
                    <a:pt x="25" y="4234"/>
                  </a:cubicBezTo>
                  <a:cubicBezTo>
                    <a:pt x="19" y="3479"/>
                    <a:pt x="95" y="2765"/>
                    <a:pt x="393" y="2078"/>
                  </a:cubicBezTo>
                  <a:cubicBezTo>
                    <a:pt x="730" y="1239"/>
                    <a:pt x="1339" y="362"/>
                    <a:pt x="2265" y="140"/>
                  </a:cubicBezTo>
                  <a:cubicBezTo>
                    <a:pt x="2825" y="0"/>
                    <a:pt x="3469" y="185"/>
                    <a:pt x="3890" y="57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64"/>
            <p:cNvSpPr/>
            <p:nvPr/>
          </p:nvSpPr>
          <p:spPr>
            <a:xfrm>
              <a:off x="5455167" y="2945927"/>
              <a:ext cx="38122" cy="44493"/>
            </a:xfrm>
            <a:custGeom>
              <a:avLst/>
              <a:gdLst/>
              <a:ahLst/>
              <a:cxnLst/>
              <a:rect l="l" t="t" r="r" b="b"/>
              <a:pathLst>
                <a:path w="2130" h="2486" extrusionOk="0">
                  <a:moveTo>
                    <a:pt x="2103" y="2233"/>
                  </a:moveTo>
                  <a:cubicBezTo>
                    <a:pt x="2130" y="2309"/>
                    <a:pt x="2099" y="2395"/>
                    <a:pt x="2031" y="2438"/>
                  </a:cubicBezTo>
                  <a:cubicBezTo>
                    <a:pt x="2021" y="2445"/>
                    <a:pt x="2011" y="2451"/>
                    <a:pt x="1998" y="2455"/>
                  </a:cubicBezTo>
                  <a:cubicBezTo>
                    <a:pt x="1908" y="2486"/>
                    <a:pt x="1811" y="2438"/>
                    <a:pt x="1776" y="2350"/>
                  </a:cubicBezTo>
                  <a:cubicBezTo>
                    <a:pt x="1486" y="1644"/>
                    <a:pt x="1021" y="1025"/>
                    <a:pt x="424" y="550"/>
                  </a:cubicBezTo>
                  <a:cubicBezTo>
                    <a:pt x="340" y="486"/>
                    <a:pt x="252" y="426"/>
                    <a:pt x="163" y="371"/>
                  </a:cubicBezTo>
                  <a:cubicBezTo>
                    <a:pt x="68" y="332"/>
                    <a:pt x="1" y="247"/>
                    <a:pt x="36" y="140"/>
                  </a:cubicBezTo>
                  <a:cubicBezTo>
                    <a:pt x="66" y="50"/>
                    <a:pt x="163" y="1"/>
                    <a:pt x="254" y="31"/>
                  </a:cubicBezTo>
                  <a:cubicBezTo>
                    <a:pt x="725" y="278"/>
                    <a:pt x="1111" y="675"/>
                    <a:pt x="1443" y="1089"/>
                  </a:cubicBezTo>
                  <a:cubicBezTo>
                    <a:pt x="1694" y="1432"/>
                    <a:pt x="1928" y="1794"/>
                    <a:pt x="2085" y="2192"/>
                  </a:cubicBezTo>
                  <a:cubicBezTo>
                    <a:pt x="2091" y="2206"/>
                    <a:pt x="2097" y="2220"/>
                    <a:pt x="2103" y="22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64"/>
            <p:cNvSpPr/>
            <p:nvPr/>
          </p:nvSpPr>
          <p:spPr>
            <a:xfrm>
              <a:off x="5469163" y="2902883"/>
              <a:ext cx="14121" cy="39929"/>
            </a:xfrm>
            <a:custGeom>
              <a:avLst/>
              <a:gdLst/>
              <a:ahLst/>
              <a:cxnLst/>
              <a:rect l="l" t="t" r="r" b="b"/>
              <a:pathLst>
                <a:path w="789" h="2231" extrusionOk="0">
                  <a:moveTo>
                    <a:pt x="690" y="200"/>
                  </a:moveTo>
                  <a:cubicBezTo>
                    <a:pt x="788" y="313"/>
                    <a:pt x="702" y="427"/>
                    <a:pt x="618" y="511"/>
                  </a:cubicBezTo>
                  <a:cubicBezTo>
                    <a:pt x="552" y="620"/>
                    <a:pt x="500" y="737"/>
                    <a:pt x="465" y="859"/>
                  </a:cubicBezTo>
                  <a:cubicBezTo>
                    <a:pt x="393" y="1204"/>
                    <a:pt x="476" y="1570"/>
                    <a:pt x="585" y="1902"/>
                  </a:cubicBezTo>
                  <a:cubicBezTo>
                    <a:pt x="655" y="2116"/>
                    <a:pt x="342" y="2231"/>
                    <a:pt x="257" y="2019"/>
                  </a:cubicBezTo>
                  <a:cubicBezTo>
                    <a:pt x="109" y="1562"/>
                    <a:pt x="0" y="1033"/>
                    <a:pt x="200" y="577"/>
                  </a:cubicBezTo>
                  <a:cubicBezTo>
                    <a:pt x="274" y="396"/>
                    <a:pt x="455" y="1"/>
                    <a:pt x="690" y="2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64"/>
            <p:cNvSpPr/>
            <p:nvPr/>
          </p:nvSpPr>
          <p:spPr>
            <a:xfrm>
              <a:off x="4699749" y="2951296"/>
              <a:ext cx="523287" cy="203155"/>
            </a:xfrm>
            <a:custGeom>
              <a:avLst/>
              <a:gdLst/>
              <a:ahLst/>
              <a:cxnLst/>
              <a:rect l="l" t="t" r="r" b="b"/>
              <a:pathLst>
                <a:path w="29238" h="11351" extrusionOk="0">
                  <a:moveTo>
                    <a:pt x="29223" y="157"/>
                  </a:moveTo>
                  <a:cubicBezTo>
                    <a:pt x="29238" y="246"/>
                    <a:pt x="29174" y="347"/>
                    <a:pt x="29081" y="357"/>
                  </a:cubicBezTo>
                  <a:cubicBezTo>
                    <a:pt x="27970" y="466"/>
                    <a:pt x="26870" y="653"/>
                    <a:pt x="25767" y="807"/>
                  </a:cubicBezTo>
                  <a:cubicBezTo>
                    <a:pt x="22346" y="1309"/>
                    <a:pt x="19061" y="2311"/>
                    <a:pt x="15779" y="3358"/>
                  </a:cubicBezTo>
                  <a:cubicBezTo>
                    <a:pt x="12905" y="4222"/>
                    <a:pt x="10112" y="5329"/>
                    <a:pt x="7437" y="6689"/>
                  </a:cubicBezTo>
                  <a:cubicBezTo>
                    <a:pt x="6376" y="7203"/>
                    <a:pt x="5316" y="7730"/>
                    <a:pt x="4327" y="8376"/>
                  </a:cubicBezTo>
                  <a:cubicBezTo>
                    <a:pt x="3321" y="9040"/>
                    <a:pt x="2333" y="9736"/>
                    <a:pt x="1340" y="10421"/>
                  </a:cubicBezTo>
                  <a:lnTo>
                    <a:pt x="1315" y="10439"/>
                  </a:lnTo>
                  <a:cubicBezTo>
                    <a:pt x="988" y="10666"/>
                    <a:pt x="677" y="10915"/>
                    <a:pt x="385" y="11182"/>
                  </a:cubicBezTo>
                  <a:cubicBezTo>
                    <a:pt x="307" y="11272"/>
                    <a:pt x="175" y="11351"/>
                    <a:pt x="74" y="11250"/>
                  </a:cubicBezTo>
                  <a:cubicBezTo>
                    <a:pt x="9" y="11186"/>
                    <a:pt x="0" y="11069"/>
                    <a:pt x="68" y="11005"/>
                  </a:cubicBezTo>
                  <a:cubicBezTo>
                    <a:pt x="453" y="10639"/>
                    <a:pt x="877" y="10316"/>
                    <a:pt x="1315" y="10018"/>
                  </a:cubicBezTo>
                  <a:lnTo>
                    <a:pt x="1393" y="9962"/>
                  </a:lnTo>
                  <a:cubicBezTo>
                    <a:pt x="2407" y="9273"/>
                    <a:pt x="3403" y="8555"/>
                    <a:pt x="4440" y="7899"/>
                  </a:cubicBezTo>
                  <a:cubicBezTo>
                    <a:pt x="5763" y="7070"/>
                    <a:pt x="7194" y="6432"/>
                    <a:pt x="8591" y="5743"/>
                  </a:cubicBezTo>
                  <a:cubicBezTo>
                    <a:pt x="11116" y="4517"/>
                    <a:pt x="13773" y="3603"/>
                    <a:pt x="16454" y="2782"/>
                  </a:cubicBezTo>
                  <a:cubicBezTo>
                    <a:pt x="19384" y="1857"/>
                    <a:pt x="22352" y="995"/>
                    <a:pt x="25393" y="515"/>
                  </a:cubicBezTo>
                  <a:cubicBezTo>
                    <a:pt x="26602" y="342"/>
                    <a:pt x="27810" y="137"/>
                    <a:pt x="29026" y="15"/>
                  </a:cubicBezTo>
                  <a:cubicBezTo>
                    <a:pt x="29120" y="1"/>
                    <a:pt x="29207" y="65"/>
                    <a:pt x="29223" y="15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64"/>
            <p:cNvSpPr/>
            <p:nvPr/>
          </p:nvSpPr>
          <p:spPr>
            <a:xfrm>
              <a:off x="5633551" y="3954594"/>
              <a:ext cx="11956" cy="48914"/>
            </a:xfrm>
            <a:custGeom>
              <a:avLst/>
              <a:gdLst/>
              <a:ahLst/>
              <a:cxnLst/>
              <a:rect l="l" t="t" r="r" b="b"/>
              <a:pathLst>
                <a:path w="668" h="2733" extrusionOk="0">
                  <a:moveTo>
                    <a:pt x="163" y="2588"/>
                  </a:moveTo>
                  <a:cubicBezTo>
                    <a:pt x="36" y="2027"/>
                    <a:pt x="1" y="1451"/>
                    <a:pt x="61" y="879"/>
                  </a:cubicBezTo>
                  <a:cubicBezTo>
                    <a:pt x="108" y="632"/>
                    <a:pt x="81" y="274"/>
                    <a:pt x="301" y="112"/>
                  </a:cubicBezTo>
                  <a:cubicBezTo>
                    <a:pt x="486" y="0"/>
                    <a:pt x="667" y="260"/>
                    <a:pt x="499" y="395"/>
                  </a:cubicBezTo>
                  <a:cubicBezTo>
                    <a:pt x="482" y="437"/>
                    <a:pt x="470" y="480"/>
                    <a:pt x="462" y="523"/>
                  </a:cubicBezTo>
                  <a:cubicBezTo>
                    <a:pt x="386" y="939"/>
                    <a:pt x="361" y="1360"/>
                    <a:pt x="390" y="1782"/>
                  </a:cubicBezTo>
                  <a:cubicBezTo>
                    <a:pt x="408" y="1979"/>
                    <a:pt x="433" y="2177"/>
                    <a:pt x="470" y="2372"/>
                  </a:cubicBezTo>
                  <a:cubicBezTo>
                    <a:pt x="507" y="2496"/>
                    <a:pt x="536" y="2662"/>
                    <a:pt x="377" y="2708"/>
                  </a:cubicBezTo>
                  <a:cubicBezTo>
                    <a:pt x="285" y="2732"/>
                    <a:pt x="190" y="2679"/>
                    <a:pt x="163" y="25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64"/>
            <p:cNvSpPr/>
            <p:nvPr/>
          </p:nvSpPr>
          <p:spPr>
            <a:xfrm>
              <a:off x="5621667" y="4076100"/>
              <a:ext cx="11687" cy="35652"/>
            </a:xfrm>
            <a:custGeom>
              <a:avLst/>
              <a:gdLst/>
              <a:ahLst/>
              <a:cxnLst/>
              <a:rect l="l" t="t" r="r" b="b"/>
              <a:pathLst>
                <a:path w="653" h="1992" extrusionOk="0">
                  <a:moveTo>
                    <a:pt x="607" y="130"/>
                  </a:moveTo>
                  <a:cubicBezTo>
                    <a:pt x="653" y="222"/>
                    <a:pt x="581" y="290"/>
                    <a:pt x="550" y="369"/>
                  </a:cubicBezTo>
                  <a:cubicBezTo>
                    <a:pt x="428" y="807"/>
                    <a:pt x="356" y="1268"/>
                    <a:pt x="373" y="1722"/>
                  </a:cubicBezTo>
                  <a:cubicBezTo>
                    <a:pt x="402" y="1946"/>
                    <a:pt x="62" y="1992"/>
                    <a:pt x="31" y="1767"/>
                  </a:cubicBezTo>
                  <a:cubicBezTo>
                    <a:pt x="0" y="1459"/>
                    <a:pt x="99" y="169"/>
                    <a:pt x="381" y="37"/>
                  </a:cubicBezTo>
                  <a:cubicBezTo>
                    <a:pt x="467" y="0"/>
                    <a:pt x="568" y="41"/>
                    <a:pt x="607" y="1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64"/>
            <p:cNvSpPr/>
            <p:nvPr/>
          </p:nvSpPr>
          <p:spPr>
            <a:xfrm>
              <a:off x="5590436" y="4184559"/>
              <a:ext cx="8197" cy="22515"/>
            </a:xfrm>
            <a:custGeom>
              <a:avLst/>
              <a:gdLst/>
              <a:ahLst/>
              <a:cxnLst/>
              <a:rect l="l" t="t" r="r" b="b"/>
              <a:pathLst>
                <a:path w="458" h="1258" extrusionOk="0">
                  <a:moveTo>
                    <a:pt x="71" y="219"/>
                  </a:moveTo>
                  <a:cubicBezTo>
                    <a:pt x="135" y="1"/>
                    <a:pt x="458" y="89"/>
                    <a:pt x="404" y="309"/>
                  </a:cubicBezTo>
                  <a:cubicBezTo>
                    <a:pt x="363" y="525"/>
                    <a:pt x="349" y="744"/>
                    <a:pt x="361" y="962"/>
                  </a:cubicBezTo>
                  <a:cubicBezTo>
                    <a:pt x="367" y="1023"/>
                    <a:pt x="371" y="1087"/>
                    <a:pt x="330" y="1139"/>
                  </a:cubicBezTo>
                  <a:cubicBezTo>
                    <a:pt x="244" y="1258"/>
                    <a:pt x="34" y="1204"/>
                    <a:pt x="21" y="1056"/>
                  </a:cubicBezTo>
                  <a:cubicBezTo>
                    <a:pt x="1" y="776"/>
                    <a:pt x="7" y="493"/>
                    <a:pt x="71" y="2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64"/>
            <p:cNvSpPr/>
            <p:nvPr/>
          </p:nvSpPr>
          <p:spPr>
            <a:xfrm>
              <a:off x="5391362" y="3929072"/>
              <a:ext cx="39410" cy="223003"/>
            </a:xfrm>
            <a:custGeom>
              <a:avLst/>
              <a:gdLst/>
              <a:ahLst/>
              <a:cxnLst/>
              <a:rect l="l" t="t" r="r" b="b"/>
              <a:pathLst>
                <a:path w="2202" h="12460" extrusionOk="0">
                  <a:moveTo>
                    <a:pt x="1292" y="12247"/>
                  </a:moveTo>
                  <a:cubicBezTo>
                    <a:pt x="926" y="11194"/>
                    <a:pt x="451" y="10168"/>
                    <a:pt x="239" y="9067"/>
                  </a:cubicBezTo>
                  <a:cubicBezTo>
                    <a:pt x="0" y="7586"/>
                    <a:pt x="23" y="6055"/>
                    <a:pt x="264" y="4576"/>
                  </a:cubicBezTo>
                  <a:cubicBezTo>
                    <a:pt x="504" y="3449"/>
                    <a:pt x="914" y="2367"/>
                    <a:pt x="1303" y="1284"/>
                  </a:cubicBezTo>
                  <a:cubicBezTo>
                    <a:pt x="1410" y="999"/>
                    <a:pt x="1533" y="719"/>
                    <a:pt x="1669" y="445"/>
                  </a:cubicBezTo>
                  <a:cubicBezTo>
                    <a:pt x="1751" y="299"/>
                    <a:pt x="1823" y="1"/>
                    <a:pt x="2045" y="112"/>
                  </a:cubicBezTo>
                  <a:cubicBezTo>
                    <a:pt x="2202" y="211"/>
                    <a:pt x="2101" y="365"/>
                    <a:pt x="2033" y="486"/>
                  </a:cubicBezTo>
                  <a:cubicBezTo>
                    <a:pt x="1969" y="618"/>
                    <a:pt x="1903" y="750"/>
                    <a:pt x="1844" y="883"/>
                  </a:cubicBezTo>
                  <a:cubicBezTo>
                    <a:pt x="1718" y="1163"/>
                    <a:pt x="1607" y="1447"/>
                    <a:pt x="1504" y="1735"/>
                  </a:cubicBezTo>
                  <a:cubicBezTo>
                    <a:pt x="1192" y="2636"/>
                    <a:pt x="866" y="3515"/>
                    <a:pt x="644" y="4440"/>
                  </a:cubicBezTo>
                  <a:cubicBezTo>
                    <a:pt x="412" y="5590"/>
                    <a:pt x="387" y="6777"/>
                    <a:pt x="451" y="7946"/>
                  </a:cubicBezTo>
                  <a:cubicBezTo>
                    <a:pt x="500" y="9411"/>
                    <a:pt x="1122" y="10756"/>
                    <a:pt x="1607" y="12114"/>
                  </a:cubicBezTo>
                  <a:cubicBezTo>
                    <a:pt x="1689" y="12322"/>
                    <a:pt x="1387" y="12459"/>
                    <a:pt x="1292" y="1224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64"/>
            <p:cNvSpPr/>
            <p:nvPr/>
          </p:nvSpPr>
          <p:spPr>
            <a:xfrm>
              <a:off x="6599265" y="3743654"/>
              <a:ext cx="12779" cy="27007"/>
            </a:xfrm>
            <a:custGeom>
              <a:avLst/>
              <a:gdLst/>
              <a:ahLst/>
              <a:cxnLst/>
              <a:rect l="l" t="t" r="r" b="b"/>
              <a:pathLst>
                <a:path w="714" h="1509" extrusionOk="0">
                  <a:moveTo>
                    <a:pt x="185" y="1311"/>
                  </a:moveTo>
                  <a:cubicBezTo>
                    <a:pt x="68" y="1216"/>
                    <a:pt x="124" y="1089"/>
                    <a:pt x="210" y="996"/>
                  </a:cubicBezTo>
                  <a:cubicBezTo>
                    <a:pt x="268" y="914"/>
                    <a:pt x="298" y="817"/>
                    <a:pt x="296" y="716"/>
                  </a:cubicBezTo>
                  <a:cubicBezTo>
                    <a:pt x="286" y="579"/>
                    <a:pt x="171" y="484"/>
                    <a:pt x="109" y="369"/>
                  </a:cubicBezTo>
                  <a:cubicBezTo>
                    <a:pt x="0" y="169"/>
                    <a:pt x="288" y="1"/>
                    <a:pt x="407" y="194"/>
                  </a:cubicBezTo>
                  <a:cubicBezTo>
                    <a:pt x="486" y="317"/>
                    <a:pt x="584" y="431"/>
                    <a:pt x="621" y="575"/>
                  </a:cubicBezTo>
                  <a:cubicBezTo>
                    <a:pt x="714" y="791"/>
                    <a:pt x="490" y="1508"/>
                    <a:pt x="185" y="131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64"/>
            <p:cNvSpPr/>
            <p:nvPr/>
          </p:nvSpPr>
          <p:spPr>
            <a:xfrm>
              <a:off x="6704967" y="3966048"/>
              <a:ext cx="77639" cy="53442"/>
            </a:xfrm>
            <a:custGeom>
              <a:avLst/>
              <a:gdLst/>
              <a:ahLst/>
              <a:cxnLst/>
              <a:rect l="l" t="t" r="r" b="b"/>
              <a:pathLst>
                <a:path w="4338" h="2986" extrusionOk="0">
                  <a:moveTo>
                    <a:pt x="1613" y="2930"/>
                  </a:moveTo>
                  <a:cubicBezTo>
                    <a:pt x="827" y="2862"/>
                    <a:pt x="447" y="2555"/>
                    <a:pt x="739" y="1745"/>
                  </a:cubicBezTo>
                  <a:cubicBezTo>
                    <a:pt x="776" y="1636"/>
                    <a:pt x="934" y="1479"/>
                    <a:pt x="794" y="1387"/>
                  </a:cubicBezTo>
                  <a:cubicBezTo>
                    <a:pt x="630" y="1290"/>
                    <a:pt x="461" y="1230"/>
                    <a:pt x="313" y="1111"/>
                  </a:cubicBezTo>
                  <a:cubicBezTo>
                    <a:pt x="66" y="934"/>
                    <a:pt x="0" y="607"/>
                    <a:pt x="231" y="387"/>
                  </a:cubicBezTo>
                  <a:cubicBezTo>
                    <a:pt x="402" y="222"/>
                    <a:pt x="782" y="0"/>
                    <a:pt x="1021" y="58"/>
                  </a:cubicBezTo>
                  <a:cubicBezTo>
                    <a:pt x="1198" y="130"/>
                    <a:pt x="1134" y="397"/>
                    <a:pt x="949" y="389"/>
                  </a:cubicBezTo>
                  <a:cubicBezTo>
                    <a:pt x="774" y="424"/>
                    <a:pt x="611" y="508"/>
                    <a:pt x="480" y="628"/>
                  </a:cubicBezTo>
                  <a:cubicBezTo>
                    <a:pt x="290" y="819"/>
                    <a:pt x="813" y="982"/>
                    <a:pt x="930" y="1066"/>
                  </a:cubicBezTo>
                  <a:cubicBezTo>
                    <a:pt x="1259" y="1235"/>
                    <a:pt x="1251" y="1580"/>
                    <a:pt x="1066" y="1860"/>
                  </a:cubicBezTo>
                  <a:cubicBezTo>
                    <a:pt x="1025" y="1985"/>
                    <a:pt x="996" y="2115"/>
                    <a:pt x="984" y="2249"/>
                  </a:cubicBezTo>
                  <a:cubicBezTo>
                    <a:pt x="988" y="2601"/>
                    <a:pt x="1724" y="2594"/>
                    <a:pt x="1979" y="2586"/>
                  </a:cubicBezTo>
                  <a:cubicBezTo>
                    <a:pt x="2342" y="2570"/>
                    <a:pt x="2693" y="2463"/>
                    <a:pt x="3022" y="2315"/>
                  </a:cubicBezTo>
                  <a:cubicBezTo>
                    <a:pt x="3300" y="2181"/>
                    <a:pt x="3590" y="2014"/>
                    <a:pt x="3736" y="1728"/>
                  </a:cubicBezTo>
                  <a:cubicBezTo>
                    <a:pt x="3946" y="1317"/>
                    <a:pt x="3681" y="835"/>
                    <a:pt x="3280" y="665"/>
                  </a:cubicBezTo>
                  <a:cubicBezTo>
                    <a:pt x="3127" y="558"/>
                    <a:pt x="2780" y="613"/>
                    <a:pt x="2802" y="362"/>
                  </a:cubicBezTo>
                  <a:cubicBezTo>
                    <a:pt x="2862" y="54"/>
                    <a:pt x="3360" y="323"/>
                    <a:pt x="3531" y="408"/>
                  </a:cubicBezTo>
                  <a:cubicBezTo>
                    <a:pt x="4074" y="683"/>
                    <a:pt x="4337" y="1407"/>
                    <a:pt x="4012" y="1944"/>
                  </a:cubicBezTo>
                  <a:cubicBezTo>
                    <a:pt x="3564" y="2662"/>
                    <a:pt x="2422" y="2985"/>
                    <a:pt x="1613" y="29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64"/>
            <p:cNvSpPr/>
            <p:nvPr/>
          </p:nvSpPr>
          <p:spPr>
            <a:xfrm>
              <a:off x="6738095" y="3974210"/>
              <a:ext cx="16108" cy="28851"/>
            </a:xfrm>
            <a:custGeom>
              <a:avLst/>
              <a:gdLst/>
              <a:ahLst/>
              <a:cxnLst/>
              <a:rect l="l" t="t" r="r" b="b"/>
              <a:pathLst>
                <a:path w="900" h="1612" extrusionOk="0">
                  <a:moveTo>
                    <a:pt x="616" y="1527"/>
                  </a:moveTo>
                  <a:cubicBezTo>
                    <a:pt x="532" y="1488"/>
                    <a:pt x="491" y="1392"/>
                    <a:pt x="523" y="1303"/>
                  </a:cubicBezTo>
                  <a:cubicBezTo>
                    <a:pt x="534" y="1262"/>
                    <a:pt x="536" y="1221"/>
                    <a:pt x="532" y="1180"/>
                  </a:cubicBezTo>
                  <a:cubicBezTo>
                    <a:pt x="505" y="888"/>
                    <a:pt x="330" y="628"/>
                    <a:pt x="155" y="402"/>
                  </a:cubicBezTo>
                  <a:cubicBezTo>
                    <a:pt x="1" y="237"/>
                    <a:pt x="246" y="1"/>
                    <a:pt x="404" y="163"/>
                  </a:cubicBezTo>
                  <a:cubicBezTo>
                    <a:pt x="612" y="414"/>
                    <a:pt x="797" y="709"/>
                    <a:pt x="861" y="1032"/>
                  </a:cubicBezTo>
                  <a:cubicBezTo>
                    <a:pt x="900" y="1217"/>
                    <a:pt x="900" y="1612"/>
                    <a:pt x="616" y="15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64"/>
            <p:cNvSpPr/>
            <p:nvPr/>
          </p:nvSpPr>
          <p:spPr>
            <a:xfrm>
              <a:off x="6652653" y="3755252"/>
              <a:ext cx="46480" cy="36171"/>
            </a:xfrm>
            <a:custGeom>
              <a:avLst/>
              <a:gdLst/>
              <a:ahLst/>
              <a:cxnLst/>
              <a:rect l="l" t="t" r="r" b="b"/>
              <a:pathLst>
                <a:path w="2597" h="2021" extrusionOk="0">
                  <a:moveTo>
                    <a:pt x="2238" y="1891"/>
                  </a:moveTo>
                  <a:cubicBezTo>
                    <a:pt x="2138" y="1661"/>
                    <a:pt x="2049" y="1414"/>
                    <a:pt x="1874" y="1225"/>
                  </a:cubicBezTo>
                  <a:cubicBezTo>
                    <a:pt x="1541" y="900"/>
                    <a:pt x="1121" y="620"/>
                    <a:pt x="677" y="480"/>
                  </a:cubicBezTo>
                  <a:cubicBezTo>
                    <a:pt x="543" y="439"/>
                    <a:pt x="409" y="396"/>
                    <a:pt x="272" y="377"/>
                  </a:cubicBezTo>
                  <a:cubicBezTo>
                    <a:pt x="193" y="406"/>
                    <a:pt x="105" y="377"/>
                    <a:pt x="60" y="307"/>
                  </a:cubicBezTo>
                  <a:cubicBezTo>
                    <a:pt x="0" y="210"/>
                    <a:pt x="54" y="91"/>
                    <a:pt x="152" y="48"/>
                  </a:cubicBezTo>
                  <a:cubicBezTo>
                    <a:pt x="274" y="1"/>
                    <a:pt x="412" y="50"/>
                    <a:pt x="533" y="77"/>
                  </a:cubicBezTo>
                  <a:cubicBezTo>
                    <a:pt x="1041" y="198"/>
                    <a:pt x="1506" y="449"/>
                    <a:pt x="1905" y="784"/>
                  </a:cubicBezTo>
                  <a:cubicBezTo>
                    <a:pt x="2061" y="912"/>
                    <a:pt x="2207" y="1056"/>
                    <a:pt x="2310" y="1233"/>
                  </a:cubicBezTo>
                  <a:cubicBezTo>
                    <a:pt x="2401" y="1399"/>
                    <a:pt x="2481" y="1572"/>
                    <a:pt x="2553" y="1749"/>
                  </a:cubicBezTo>
                  <a:cubicBezTo>
                    <a:pt x="2596" y="1836"/>
                    <a:pt x="2557" y="1941"/>
                    <a:pt x="2469" y="1982"/>
                  </a:cubicBezTo>
                  <a:cubicBezTo>
                    <a:pt x="2380" y="2021"/>
                    <a:pt x="2275" y="1980"/>
                    <a:pt x="2238" y="18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64"/>
            <p:cNvSpPr/>
            <p:nvPr/>
          </p:nvSpPr>
          <p:spPr>
            <a:xfrm>
              <a:off x="6686515" y="3731018"/>
              <a:ext cx="23839" cy="20940"/>
            </a:xfrm>
            <a:custGeom>
              <a:avLst/>
              <a:gdLst/>
              <a:ahLst/>
              <a:cxnLst/>
              <a:rect l="l" t="t" r="r" b="b"/>
              <a:pathLst>
                <a:path w="1332" h="1170" extrusionOk="0">
                  <a:moveTo>
                    <a:pt x="949" y="1040"/>
                  </a:moveTo>
                  <a:cubicBezTo>
                    <a:pt x="706" y="855"/>
                    <a:pt x="447" y="678"/>
                    <a:pt x="151" y="598"/>
                  </a:cubicBezTo>
                  <a:cubicBezTo>
                    <a:pt x="58" y="575"/>
                    <a:pt x="1" y="482"/>
                    <a:pt x="21" y="390"/>
                  </a:cubicBezTo>
                  <a:cubicBezTo>
                    <a:pt x="116" y="1"/>
                    <a:pt x="982" y="628"/>
                    <a:pt x="1153" y="760"/>
                  </a:cubicBezTo>
                  <a:cubicBezTo>
                    <a:pt x="1332" y="902"/>
                    <a:pt x="1134" y="1169"/>
                    <a:pt x="949" y="104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64"/>
            <p:cNvSpPr/>
            <p:nvPr/>
          </p:nvSpPr>
          <p:spPr>
            <a:xfrm>
              <a:off x="6511030" y="3778930"/>
              <a:ext cx="51312" cy="27777"/>
            </a:xfrm>
            <a:custGeom>
              <a:avLst/>
              <a:gdLst/>
              <a:ahLst/>
              <a:cxnLst/>
              <a:rect l="l" t="t" r="r" b="b"/>
              <a:pathLst>
                <a:path w="2867" h="1552" extrusionOk="0">
                  <a:moveTo>
                    <a:pt x="2348" y="1424"/>
                  </a:moveTo>
                  <a:cubicBezTo>
                    <a:pt x="2190" y="1008"/>
                    <a:pt x="1861" y="609"/>
                    <a:pt x="1420" y="488"/>
                  </a:cubicBezTo>
                  <a:cubicBezTo>
                    <a:pt x="1128" y="426"/>
                    <a:pt x="846" y="564"/>
                    <a:pt x="585" y="681"/>
                  </a:cubicBezTo>
                  <a:cubicBezTo>
                    <a:pt x="112" y="943"/>
                    <a:pt x="1" y="364"/>
                    <a:pt x="365" y="397"/>
                  </a:cubicBezTo>
                  <a:cubicBezTo>
                    <a:pt x="1128" y="11"/>
                    <a:pt x="1721" y="0"/>
                    <a:pt x="2307" y="685"/>
                  </a:cubicBezTo>
                  <a:cubicBezTo>
                    <a:pt x="2428" y="836"/>
                    <a:pt x="2867" y="1389"/>
                    <a:pt x="2575" y="1514"/>
                  </a:cubicBezTo>
                  <a:cubicBezTo>
                    <a:pt x="2488" y="1552"/>
                    <a:pt x="2387" y="1510"/>
                    <a:pt x="2348" y="142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64"/>
            <p:cNvSpPr/>
            <p:nvPr/>
          </p:nvSpPr>
          <p:spPr>
            <a:xfrm>
              <a:off x="6512766" y="3786107"/>
              <a:ext cx="48950" cy="27115"/>
            </a:xfrm>
            <a:custGeom>
              <a:avLst/>
              <a:gdLst/>
              <a:ahLst/>
              <a:cxnLst/>
              <a:rect l="l" t="t" r="r" b="b"/>
              <a:pathLst>
                <a:path w="2735" h="1515" extrusionOk="0">
                  <a:moveTo>
                    <a:pt x="2327" y="1340"/>
                  </a:moveTo>
                  <a:cubicBezTo>
                    <a:pt x="2000" y="943"/>
                    <a:pt x="1519" y="704"/>
                    <a:pt x="1048" y="517"/>
                  </a:cubicBezTo>
                  <a:cubicBezTo>
                    <a:pt x="832" y="451"/>
                    <a:pt x="605" y="389"/>
                    <a:pt x="377" y="404"/>
                  </a:cubicBezTo>
                  <a:cubicBezTo>
                    <a:pt x="194" y="525"/>
                    <a:pt x="1" y="266"/>
                    <a:pt x="173" y="124"/>
                  </a:cubicBezTo>
                  <a:cubicBezTo>
                    <a:pt x="342" y="1"/>
                    <a:pt x="573" y="66"/>
                    <a:pt x="766" y="89"/>
                  </a:cubicBezTo>
                  <a:cubicBezTo>
                    <a:pt x="1291" y="184"/>
                    <a:pt x="1778" y="441"/>
                    <a:pt x="2210" y="749"/>
                  </a:cubicBezTo>
                  <a:cubicBezTo>
                    <a:pt x="2354" y="860"/>
                    <a:pt x="2486" y="986"/>
                    <a:pt x="2601" y="1128"/>
                  </a:cubicBezTo>
                  <a:cubicBezTo>
                    <a:pt x="2735" y="1309"/>
                    <a:pt x="2471" y="1515"/>
                    <a:pt x="2327" y="134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64"/>
            <p:cNvSpPr/>
            <p:nvPr/>
          </p:nvSpPr>
          <p:spPr>
            <a:xfrm>
              <a:off x="6519281" y="3809338"/>
              <a:ext cx="17146" cy="10774"/>
            </a:xfrm>
            <a:custGeom>
              <a:avLst/>
              <a:gdLst/>
              <a:ahLst/>
              <a:cxnLst/>
              <a:rect l="l" t="t" r="r" b="b"/>
              <a:pathLst>
                <a:path w="958" h="602" extrusionOk="0">
                  <a:moveTo>
                    <a:pt x="657" y="519"/>
                  </a:moveTo>
                  <a:cubicBezTo>
                    <a:pt x="550" y="449"/>
                    <a:pt x="437" y="379"/>
                    <a:pt x="309" y="357"/>
                  </a:cubicBezTo>
                  <a:cubicBezTo>
                    <a:pt x="204" y="387"/>
                    <a:pt x="77" y="367"/>
                    <a:pt x="46" y="245"/>
                  </a:cubicBezTo>
                  <a:cubicBezTo>
                    <a:pt x="1" y="71"/>
                    <a:pt x="188" y="1"/>
                    <a:pt x="330" y="13"/>
                  </a:cubicBezTo>
                  <a:cubicBezTo>
                    <a:pt x="513" y="29"/>
                    <a:pt x="680" y="124"/>
                    <a:pt x="832" y="221"/>
                  </a:cubicBezTo>
                  <a:cubicBezTo>
                    <a:pt x="871" y="243"/>
                    <a:pt x="900" y="280"/>
                    <a:pt x="912" y="324"/>
                  </a:cubicBezTo>
                  <a:cubicBezTo>
                    <a:pt x="957" y="466"/>
                    <a:pt x="783" y="601"/>
                    <a:pt x="657" y="5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64"/>
            <p:cNvSpPr/>
            <p:nvPr/>
          </p:nvSpPr>
          <p:spPr>
            <a:xfrm>
              <a:off x="6301396" y="4144021"/>
              <a:ext cx="67939" cy="63393"/>
            </a:xfrm>
            <a:custGeom>
              <a:avLst/>
              <a:gdLst/>
              <a:ahLst/>
              <a:cxnLst/>
              <a:rect l="l" t="t" r="r" b="b"/>
              <a:pathLst>
                <a:path w="3796" h="3542" extrusionOk="0">
                  <a:moveTo>
                    <a:pt x="3392" y="3377"/>
                  </a:moveTo>
                  <a:cubicBezTo>
                    <a:pt x="2835" y="2708"/>
                    <a:pt x="2238" y="2075"/>
                    <a:pt x="1603" y="1480"/>
                  </a:cubicBezTo>
                  <a:cubicBezTo>
                    <a:pt x="1160" y="1097"/>
                    <a:pt x="726" y="682"/>
                    <a:pt x="206" y="406"/>
                  </a:cubicBezTo>
                  <a:cubicBezTo>
                    <a:pt x="0" y="312"/>
                    <a:pt x="132" y="1"/>
                    <a:pt x="342" y="87"/>
                  </a:cubicBezTo>
                  <a:cubicBezTo>
                    <a:pt x="718" y="268"/>
                    <a:pt x="1033" y="550"/>
                    <a:pt x="1358" y="807"/>
                  </a:cubicBezTo>
                  <a:cubicBezTo>
                    <a:pt x="2195" y="1507"/>
                    <a:pt x="2940" y="2309"/>
                    <a:pt x="3641" y="3140"/>
                  </a:cubicBezTo>
                  <a:cubicBezTo>
                    <a:pt x="3796" y="3307"/>
                    <a:pt x="3549" y="3541"/>
                    <a:pt x="3392" y="33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64"/>
            <p:cNvSpPr/>
            <p:nvPr/>
          </p:nvSpPr>
          <p:spPr>
            <a:xfrm>
              <a:off x="6406329" y="4446650"/>
              <a:ext cx="254843" cy="34148"/>
            </a:xfrm>
            <a:custGeom>
              <a:avLst/>
              <a:gdLst/>
              <a:ahLst/>
              <a:cxnLst/>
              <a:rect l="l" t="t" r="r" b="b"/>
              <a:pathLst>
                <a:path w="14239" h="1908" extrusionOk="0">
                  <a:moveTo>
                    <a:pt x="13981" y="1872"/>
                  </a:moveTo>
                  <a:cubicBezTo>
                    <a:pt x="13103" y="1514"/>
                    <a:pt x="12165" y="1342"/>
                    <a:pt x="11239" y="1144"/>
                  </a:cubicBezTo>
                  <a:cubicBezTo>
                    <a:pt x="9830" y="860"/>
                    <a:pt x="8408" y="607"/>
                    <a:pt x="6972" y="498"/>
                  </a:cubicBezTo>
                  <a:cubicBezTo>
                    <a:pt x="5156" y="389"/>
                    <a:pt x="3318" y="229"/>
                    <a:pt x="1518" y="570"/>
                  </a:cubicBezTo>
                  <a:cubicBezTo>
                    <a:pt x="1160" y="632"/>
                    <a:pt x="802" y="694"/>
                    <a:pt x="449" y="770"/>
                  </a:cubicBezTo>
                  <a:cubicBezTo>
                    <a:pt x="294" y="798"/>
                    <a:pt x="101" y="905"/>
                    <a:pt x="29" y="706"/>
                  </a:cubicBezTo>
                  <a:cubicBezTo>
                    <a:pt x="0" y="615"/>
                    <a:pt x="52" y="519"/>
                    <a:pt x="142" y="490"/>
                  </a:cubicBezTo>
                  <a:cubicBezTo>
                    <a:pt x="486" y="395"/>
                    <a:pt x="837" y="342"/>
                    <a:pt x="1185" y="276"/>
                  </a:cubicBezTo>
                  <a:cubicBezTo>
                    <a:pt x="1944" y="142"/>
                    <a:pt x="2712" y="35"/>
                    <a:pt x="3483" y="19"/>
                  </a:cubicBezTo>
                  <a:cubicBezTo>
                    <a:pt x="4234" y="0"/>
                    <a:pt x="4985" y="43"/>
                    <a:pt x="5734" y="78"/>
                  </a:cubicBezTo>
                  <a:cubicBezTo>
                    <a:pt x="6877" y="128"/>
                    <a:pt x="8017" y="227"/>
                    <a:pt x="9147" y="410"/>
                  </a:cubicBezTo>
                  <a:cubicBezTo>
                    <a:pt x="10659" y="671"/>
                    <a:pt x="12183" y="924"/>
                    <a:pt x="13652" y="1381"/>
                  </a:cubicBezTo>
                  <a:cubicBezTo>
                    <a:pt x="13806" y="1432"/>
                    <a:pt x="13956" y="1488"/>
                    <a:pt x="14107" y="1549"/>
                  </a:cubicBezTo>
                  <a:cubicBezTo>
                    <a:pt x="14195" y="1584"/>
                    <a:pt x="14238" y="1685"/>
                    <a:pt x="14205" y="1774"/>
                  </a:cubicBezTo>
                  <a:cubicBezTo>
                    <a:pt x="14170" y="1862"/>
                    <a:pt x="14070" y="1907"/>
                    <a:pt x="13981" y="18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64"/>
            <p:cNvSpPr/>
            <p:nvPr/>
          </p:nvSpPr>
          <p:spPr>
            <a:xfrm>
              <a:off x="6632983" y="4417334"/>
              <a:ext cx="134374" cy="19383"/>
            </a:xfrm>
            <a:custGeom>
              <a:avLst/>
              <a:gdLst/>
              <a:ahLst/>
              <a:cxnLst/>
              <a:rect l="l" t="t" r="r" b="b"/>
              <a:pathLst>
                <a:path w="7508" h="1083" extrusionOk="0">
                  <a:moveTo>
                    <a:pt x="7254" y="1023"/>
                  </a:moveTo>
                  <a:cubicBezTo>
                    <a:pt x="5351" y="371"/>
                    <a:pt x="3284" y="233"/>
                    <a:pt x="1321" y="678"/>
                  </a:cubicBezTo>
                  <a:cubicBezTo>
                    <a:pt x="1039" y="745"/>
                    <a:pt x="756" y="822"/>
                    <a:pt x="478" y="906"/>
                  </a:cubicBezTo>
                  <a:cubicBezTo>
                    <a:pt x="319" y="949"/>
                    <a:pt x="83" y="1083"/>
                    <a:pt x="23" y="842"/>
                  </a:cubicBezTo>
                  <a:cubicBezTo>
                    <a:pt x="0" y="700"/>
                    <a:pt x="124" y="645"/>
                    <a:pt x="233" y="620"/>
                  </a:cubicBezTo>
                  <a:cubicBezTo>
                    <a:pt x="371" y="577"/>
                    <a:pt x="509" y="536"/>
                    <a:pt x="644" y="496"/>
                  </a:cubicBezTo>
                  <a:cubicBezTo>
                    <a:pt x="1920" y="132"/>
                    <a:pt x="3251" y="1"/>
                    <a:pt x="4574" y="106"/>
                  </a:cubicBezTo>
                  <a:cubicBezTo>
                    <a:pt x="5302" y="173"/>
                    <a:pt x="6026" y="315"/>
                    <a:pt x="6736" y="496"/>
                  </a:cubicBezTo>
                  <a:cubicBezTo>
                    <a:pt x="6952" y="556"/>
                    <a:pt x="7168" y="622"/>
                    <a:pt x="7378" y="700"/>
                  </a:cubicBezTo>
                  <a:cubicBezTo>
                    <a:pt x="7466" y="737"/>
                    <a:pt x="7507" y="836"/>
                    <a:pt x="7474" y="922"/>
                  </a:cubicBezTo>
                  <a:cubicBezTo>
                    <a:pt x="7439" y="1011"/>
                    <a:pt x="7341" y="1056"/>
                    <a:pt x="7252" y="102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64"/>
            <p:cNvSpPr/>
            <p:nvPr/>
          </p:nvSpPr>
          <p:spPr>
            <a:xfrm>
              <a:off x="5465297" y="4424403"/>
              <a:ext cx="249939" cy="28815"/>
            </a:xfrm>
            <a:custGeom>
              <a:avLst/>
              <a:gdLst/>
              <a:ahLst/>
              <a:cxnLst/>
              <a:rect l="l" t="t" r="r" b="b"/>
              <a:pathLst>
                <a:path w="13965" h="1610" extrusionOk="0">
                  <a:moveTo>
                    <a:pt x="33" y="1371"/>
                  </a:moveTo>
                  <a:cubicBezTo>
                    <a:pt x="0" y="1282"/>
                    <a:pt x="46" y="1184"/>
                    <a:pt x="134" y="1149"/>
                  </a:cubicBezTo>
                  <a:cubicBezTo>
                    <a:pt x="1208" y="741"/>
                    <a:pt x="2370" y="655"/>
                    <a:pt x="3498" y="484"/>
                  </a:cubicBezTo>
                  <a:cubicBezTo>
                    <a:pt x="4613" y="330"/>
                    <a:pt x="5722" y="126"/>
                    <a:pt x="6845" y="67"/>
                  </a:cubicBezTo>
                  <a:cubicBezTo>
                    <a:pt x="8735" y="1"/>
                    <a:pt x="10642" y="85"/>
                    <a:pt x="12494" y="488"/>
                  </a:cubicBezTo>
                  <a:cubicBezTo>
                    <a:pt x="12852" y="560"/>
                    <a:pt x="13210" y="630"/>
                    <a:pt x="13566" y="704"/>
                  </a:cubicBezTo>
                  <a:cubicBezTo>
                    <a:pt x="13714" y="741"/>
                    <a:pt x="13965" y="741"/>
                    <a:pt x="13936" y="953"/>
                  </a:cubicBezTo>
                  <a:cubicBezTo>
                    <a:pt x="13920" y="1048"/>
                    <a:pt x="13831" y="1110"/>
                    <a:pt x="13736" y="1093"/>
                  </a:cubicBezTo>
                  <a:cubicBezTo>
                    <a:pt x="12663" y="875"/>
                    <a:pt x="11589" y="630"/>
                    <a:pt x="10496" y="511"/>
                  </a:cubicBezTo>
                  <a:cubicBezTo>
                    <a:pt x="9030" y="394"/>
                    <a:pt x="7544" y="324"/>
                    <a:pt x="6077" y="474"/>
                  </a:cubicBezTo>
                  <a:cubicBezTo>
                    <a:pt x="4954" y="597"/>
                    <a:pt x="3843" y="797"/>
                    <a:pt x="2724" y="939"/>
                  </a:cubicBezTo>
                  <a:cubicBezTo>
                    <a:pt x="2230" y="1007"/>
                    <a:pt x="1737" y="1081"/>
                    <a:pt x="1251" y="1186"/>
                  </a:cubicBezTo>
                  <a:cubicBezTo>
                    <a:pt x="1027" y="1233"/>
                    <a:pt x="803" y="1291"/>
                    <a:pt x="583" y="1354"/>
                  </a:cubicBezTo>
                  <a:cubicBezTo>
                    <a:pt x="404" y="1385"/>
                    <a:pt x="148" y="1609"/>
                    <a:pt x="33" y="13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64"/>
            <p:cNvSpPr/>
            <p:nvPr/>
          </p:nvSpPr>
          <p:spPr>
            <a:xfrm>
              <a:off x="5019595" y="4289868"/>
              <a:ext cx="368510" cy="47249"/>
            </a:xfrm>
            <a:custGeom>
              <a:avLst/>
              <a:gdLst/>
              <a:ahLst/>
              <a:cxnLst/>
              <a:rect l="l" t="t" r="r" b="b"/>
              <a:pathLst>
                <a:path w="20590" h="2640" extrusionOk="0">
                  <a:moveTo>
                    <a:pt x="20347" y="2605"/>
                  </a:moveTo>
                  <a:cubicBezTo>
                    <a:pt x="19544" y="2296"/>
                    <a:pt x="18717" y="2054"/>
                    <a:pt x="17907" y="1766"/>
                  </a:cubicBezTo>
                  <a:cubicBezTo>
                    <a:pt x="17641" y="1671"/>
                    <a:pt x="17376" y="1572"/>
                    <a:pt x="17102" y="1494"/>
                  </a:cubicBezTo>
                  <a:cubicBezTo>
                    <a:pt x="15031" y="941"/>
                    <a:pt x="12914" y="531"/>
                    <a:pt x="10774" y="387"/>
                  </a:cubicBezTo>
                  <a:cubicBezTo>
                    <a:pt x="8094" y="340"/>
                    <a:pt x="5425" y="844"/>
                    <a:pt x="2858" y="1583"/>
                  </a:cubicBezTo>
                  <a:cubicBezTo>
                    <a:pt x="2156" y="1797"/>
                    <a:pt x="1449" y="1969"/>
                    <a:pt x="774" y="2251"/>
                  </a:cubicBezTo>
                  <a:cubicBezTo>
                    <a:pt x="628" y="2303"/>
                    <a:pt x="486" y="2508"/>
                    <a:pt x="334" y="2358"/>
                  </a:cubicBezTo>
                  <a:cubicBezTo>
                    <a:pt x="0" y="1980"/>
                    <a:pt x="1521" y="1646"/>
                    <a:pt x="1739" y="1552"/>
                  </a:cubicBezTo>
                  <a:cubicBezTo>
                    <a:pt x="2159" y="1424"/>
                    <a:pt x="2580" y="1301"/>
                    <a:pt x="3002" y="1179"/>
                  </a:cubicBezTo>
                  <a:cubicBezTo>
                    <a:pt x="5514" y="476"/>
                    <a:pt x="8120" y="1"/>
                    <a:pt x="10735" y="40"/>
                  </a:cubicBezTo>
                  <a:cubicBezTo>
                    <a:pt x="12605" y="145"/>
                    <a:pt x="14461" y="498"/>
                    <a:pt x="16284" y="922"/>
                  </a:cubicBezTo>
                  <a:cubicBezTo>
                    <a:pt x="17409" y="1173"/>
                    <a:pt x="18474" y="1618"/>
                    <a:pt x="19573" y="1959"/>
                  </a:cubicBezTo>
                  <a:cubicBezTo>
                    <a:pt x="19867" y="2060"/>
                    <a:pt x="20159" y="2165"/>
                    <a:pt x="20449" y="2276"/>
                  </a:cubicBezTo>
                  <a:cubicBezTo>
                    <a:pt x="20540" y="2307"/>
                    <a:pt x="20589" y="2401"/>
                    <a:pt x="20563" y="2492"/>
                  </a:cubicBezTo>
                  <a:cubicBezTo>
                    <a:pt x="20538" y="2580"/>
                    <a:pt x="20435" y="2640"/>
                    <a:pt x="20347" y="260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64"/>
            <p:cNvSpPr/>
            <p:nvPr/>
          </p:nvSpPr>
          <p:spPr>
            <a:xfrm>
              <a:off x="5238893" y="4241348"/>
              <a:ext cx="161292" cy="56610"/>
            </a:xfrm>
            <a:custGeom>
              <a:avLst/>
              <a:gdLst/>
              <a:ahLst/>
              <a:cxnLst/>
              <a:rect l="l" t="t" r="r" b="b"/>
              <a:pathLst>
                <a:path w="9012" h="3163" extrusionOk="0">
                  <a:moveTo>
                    <a:pt x="223" y="3162"/>
                  </a:moveTo>
                  <a:cubicBezTo>
                    <a:pt x="64" y="3156"/>
                    <a:pt x="0" y="2958"/>
                    <a:pt x="118" y="2854"/>
                  </a:cubicBezTo>
                  <a:cubicBezTo>
                    <a:pt x="237" y="2759"/>
                    <a:pt x="402" y="2747"/>
                    <a:pt x="539" y="2695"/>
                  </a:cubicBezTo>
                  <a:cubicBezTo>
                    <a:pt x="776" y="2621"/>
                    <a:pt x="1010" y="2541"/>
                    <a:pt x="1243" y="2454"/>
                  </a:cubicBezTo>
                  <a:cubicBezTo>
                    <a:pt x="2195" y="2105"/>
                    <a:pt x="3066" y="1578"/>
                    <a:pt x="3987" y="1165"/>
                  </a:cubicBezTo>
                  <a:cubicBezTo>
                    <a:pt x="4905" y="759"/>
                    <a:pt x="5826" y="424"/>
                    <a:pt x="6804" y="253"/>
                  </a:cubicBezTo>
                  <a:cubicBezTo>
                    <a:pt x="7448" y="144"/>
                    <a:pt x="8098" y="68"/>
                    <a:pt x="8750" y="17"/>
                  </a:cubicBezTo>
                  <a:cubicBezTo>
                    <a:pt x="8972" y="0"/>
                    <a:pt x="9011" y="333"/>
                    <a:pt x="8785" y="360"/>
                  </a:cubicBezTo>
                  <a:cubicBezTo>
                    <a:pt x="7989" y="424"/>
                    <a:pt x="7195" y="512"/>
                    <a:pt x="6415" y="685"/>
                  </a:cubicBezTo>
                  <a:cubicBezTo>
                    <a:pt x="5613" y="868"/>
                    <a:pt x="4808" y="1175"/>
                    <a:pt x="4063" y="1508"/>
                  </a:cubicBezTo>
                  <a:cubicBezTo>
                    <a:pt x="3376" y="1825"/>
                    <a:pt x="2718" y="2195"/>
                    <a:pt x="2029" y="2506"/>
                  </a:cubicBezTo>
                  <a:cubicBezTo>
                    <a:pt x="1436" y="2775"/>
                    <a:pt x="819" y="2967"/>
                    <a:pt x="223" y="3162"/>
                  </a:cubicBezTo>
                  <a:close/>
                  <a:moveTo>
                    <a:pt x="371" y="3086"/>
                  </a:moveTo>
                  <a:cubicBezTo>
                    <a:pt x="389" y="3061"/>
                    <a:pt x="399" y="3035"/>
                    <a:pt x="402" y="3006"/>
                  </a:cubicBezTo>
                  <a:cubicBezTo>
                    <a:pt x="397" y="3035"/>
                    <a:pt x="387" y="3061"/>
                    <a:pt x="371" y="308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64"/>
            <p:cNvSpPr/>
            <p:nvPr/>
          </p:nvSpPr>
          <p:spPr>
            <a:xfrm>
              <a:off x="7217015" y="3841338"/>
              <a:ext cx="10434" cy="8770"/>
            </a:xfrm>
            <a:custGeom>
              <a:avLst/>
              <a:gdLst/>
              <a:ahLst/>
              <a:cxnLst/>
              <a:rect l="l" t="t" r="r" b="b"/>
              <a:pathLst>
                <a:path w="583" h="490" extrusionOk="0">
                  <a:moveTo>
                    <a:pt x="288" y="418"/>
                  </a:moveTo>
                  <a:cubicBezTo>
                    <a:pt x="161" y="356"/>
                    <a:pt x="0" y="303"/>
                    <a:pt x="70" y="124"/>
                  </a:cubicBezTo>
                  <a:cubicBezTo>
                    <a:pt x="111" y="37"/>
                    <a:pt x="214" y="0"/>
                    <a:pt x="301" y="39"/>
                  </a:cubicBezTo>
                  <a:cubicBezTo>
                    <a:pt x="381" y="81"/>
                    <a:pt x="488" y="107"/>
                    <a:pt x="523" y="200"/>
                  </a:cubicBezTo>
                  <a:cubicBezTo>
                    <a:pt x="583" y="336"/>
                    <a:pt x="420" y="490"/>
                    <a:pt x="288" y="41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64"/>
            <p:cNvSpPr/>
            <p:nvPr/>
          </p:nvSpPr>
          <p:spPr>
            <a:xfrm>
              <a:off x="6660044" y="3199427"/>
              <a:ext cx="10506" cy="148173"/>
            </a:xfrm>
            <a:custGeom>
              <a:avLst/>
              <a:gdLst/>
              <a:ahLst/>
              <a:cxnLst/>
              <a:rect l="l" t="t" r="r" b="b"/>
              <a:pathLst>
                <a:path w="587" h="8279" extrusionOk="0">
                  <a:moveTo>
                    <a:pt x="165" y="8273"/>
                  </a:moveTo>
                  <a:cubicBezTo>
                    <a:pt x="71" y="8267"/>
                    <a:pt x="1" y="8184"/>
                    <a:pt x="5" y="8090"/>
                  </a:cubicBezTo>
                  <a:cubicBezTo>
                    <a:pt x="83" y="6754"/>
                    <a:pt x="171" y="5419"/>
                    <a:pt x="177" y="4082"/>
                  </a:cubicBezTo>
                  <a:cubicBezTo>
                    <a:pt x="184" y="2796"/>
                    <a:pt x="91" y="1507"/>
                    <a:pt x="227" y="225"/>
                  </a:cubicBezTo>
                  <a:cubicBezTo>
                    <a:pt x="245" y="1"/>
                    <a:pt x="587" y="23"/>
                    <a:pt x="570" y="250"/>
                  </a:cubicBezTo>
                  <a:cubicBezTo>
                    <a:pt x="476" y="1109"/>
                    <a:pt x="498" y="1978"/>
                    <a:pt x="507" y="2844"/>
                  </a:cubicBezTo>
                  <a:cubicBezTo>
                    <a:pt x="538" y="3961"/>
                    <a:pt x="519" y="5080"/>
                    <a:pt x="459" y="6195"/>
                  </a:cubicBezTo>
                  <a:cubicBezTo>
                    <a:pt x="426" y="6835"/>
                    <a:pt x="385" y="7475"/>
                    <a:pt x="350" y="8114"/>
                  </a:cubicBezTo>
                  <a:cubicBezTo>
                    <a:pt x="342" y="8209"/>
                    <a:pt x="260" y="8279"/>
                    <a:pt x="165" y="827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64"/>
            <p:cNvSpPr/>
            <p:nvPr/>
          </p:nvSpPr>
          <p:spPr>
            <a:xfrm>
              <a:off x="5409152" y="3097286"/>
              <a:ext cx="21226" cy="129113"/>
            </a:xfrm>
            <a:custGeom>
              <a:avLst/>
              <a:gdLst/>
              <a:ahLst/>
              <a:cxnLst/>
              <a:rect l="l" t="t" r="r" b="b"/>
              <a:pathLst>
                <a:path w="1186" h="7214" extrusionOk="0">
                  <a:moveTo>
                    <a:pt x="150" y="7166"/>
                  </a:moveTo>
                  <a:cubicBezTo>
                    <a:pt x="64" y="7141"/>
                    <a:pt x="0" y="7043"/>
                    <a:pt x="31" y="6952"/>
                  </a:cubicBezTo>
                  <a:cubicBezTo>
                    <a:pt x="142" y="6617"/>
                    <a:pt x="243" y="6275"/>
                    <a:pt x="333" y="5934"/>
                  </a:cubicBezTo>
                  <a:cubicBezTo>
                    <a:pt x="424" y="5601"/>
                    <a:pt x="508" y="5267"/>
                    <a:pt x="576" y="4928"/>
                  </a:cubicBezTo>
                  <a:cubicBezTo>
                    <a:pt x="718" y="4208"/>
                    <a:pt x="811" y="3473"/>
                    <a:pt x="813" y="2739"/>
                  </a:cubicBezTo>
                  <a:cubicBezTo>
                    <a:pt x="815" y="1898"/>
                    <a:pt x="669" y="1066"/>
                    <a:pt x="603" y="229"/>
                  </a:cubicBezTo>
                  <a:cubicBezTo>
                    <a:pt x="607" y="5"/>
                    <a:pt x="942" y="1"/>
                    <a:pt x="948" y="229"/>
                  </a:cubicBezTo>
                  <a:cubicBezTo>
                    <a:pt x="1012" y="978"/>
                    <a:pt x="1132" y="1725"/>
                    <a:pt x="1154" y="2478"/>
                  </a:cubicBezTo>
                  <a:cubicBezTo>
                    <a:pt x="1185" y="3603"/>
                    <a:pt x="1008" y="4726"/>
                    <a:pt x="724" y="5815"/>
                  </a:cubicBezTo>
                  <a:cubicBezTo>
                    <a:pt x="632" y="6170"/>
                    <a:pt x="531" y="6524"/>
                    <a:pt x="420" y="6876"/>
                  </a:cubicBezTo>
                  <a:cubicBezTo>
                    <a:pt x="381" y="7008"/>
                    <a:pt x="329" y="7214"/>
                    <a:pt x="150" y="716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64"/>
            <p:cNvSpPr/>
            <p:nvPr/>
          </p:nvSpPr>
          <p:spPr>
            <a:xfrm>
              <a:off x="5702958" y="2837163"/>
              <a:ext cx="225616" cy="74471"/>
            </a:xfrm>
            <a:custGeom>
              <a:avLst/>
              <a:gdLst/>
              <a:ahLst/>
              <a:cxnLst/>
              <a:rect l="l" t="t" r="r" b="b"/>
              <a:pathLst>
                <a:path w="12606" h="4161" extrusionOk="0">
                  <a:moveTo>
                    <a:pt x="233" y="4099"/>
                  </a:moveTo>
                  <a:cubicBezTo>
                    <a:pt x="9" y="4094"/>
                    <a:pt x="1" y="3759"/>
                    <a:pt x="233" y="3753"/>
                  </a:cubicBezTo>
                  <a:cubicBezTo>
                    <a:pt x="972" y="3759"/>
                    <a:pt x="1710" y="3767"/>
                    <a:pt x="2449" y="3743"/>
                  </a:cubicBezTo>
                  <a:cubicBezTo>
                    <a:pt x="3294" y="3726"/>
                    <a:pt x="4136" y="3609"/>
                    <a:pt x="4955" y="3395"/>
                  </a:cubicBezTo>
                  <a:cubicBezTo>
                    <a:pt x="7022" y="2825"/>
                    <a:pt x="9014" y="2006"/>
                    <a:pt x="10884" y="957"/>
                  </a:cubicBezTo>
                  <a:cubicBezTo>
                    <a:pt x="11200" y="778"/>
                    <a:pt x="11513" y="593"/>
                    <a:pt x="11822" y="400"/>
                  </a:cubicBezTo>
                  <a:cubicBezTo>
                    <a:pt x="11964" y="309"/>
                    <a:pt x="12108" y="217"/>
                    <a:pt x="12241" y="126"/>
                  </a:cubicBezTo>
                  <a:cubicBezTo>
                    <a:pt x="12330" y="50"/>
                    <a:pt x="12470" y="1"/>
                    <a:pt x="12550" y="112"/>
                  </a:cubicBezTo>
                  <a:cubicBezTo>
                    <a:pt x="12605" y="184"/>
                    <a:pt x="12597" y="303"/>
                    <a:pt x="12519" y="354"/>
                  </a:cubicBezTo>
                  <a:cubicBezTo>
                    <a:pt x="12190" y="579"/>
                    <a:pt x="11853" y="788"/>
                    <a:pt x="11511" y="992"/>
                  </a:cubicBezTo>
                  <a:cubicBezTo>
                    <a:pt x="10020" y="1881"/>
                    <a:pt x="8413" y="2611"/>
                    <a:pt x="6779" y="3185"/>
                  </a:cubicBezTo>
                  <a:cubicBezTo>
                    <a:pt x="5987" y="3463"/>
                    <a:pt x="5185" y="3726"/>
                    <a:pt x="4362" y="3885"/>
                  </a:cubicBezTo>
                  <a:cubicBezTo>
                    <a:pt x="3004" y="4160"/>
                    <a:pt x="1610" y="4101"/>
                    <a:pt x="233" y="409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64"/>
            <p:cNvSpPr/>
            <p:nvPr/>
          </p:nvSpPr>
          <p:spPr>
            <a:xfrm>
              <a:off x="5940296" y="2798827"/>
              <a:ext cx="26524" cy="28564"/>
            </a:xfrm>
            <a:custGeom>
              <a:avLst/>
              <a:gdLst/>
              <a:ahLst/>
              <a:cxnLst/>
              <a:rect l="l" t="t" r="r" b="b"/>
              <a:pathLst>
                <a:path w="1482" h="1596" extrusionOk="0">
                  <a:moveTo>
                    <a:pt x="215" y="1595"/>
                  </a:moveTo>
                  <a:cubicBezTo>
                    <a:pt x="81" y="1593"/>
                    <a:pt x="1" y="1451"/>
                    <a:pt x="65" y="1336"/>
                  </a:cubicBezTo>
                  <a:cubicBezTo>
                    <a:pt x="200" y="1198"/>
                    <a:pt x="357" y="1075"/>
                    <a:pt x="482" y="927"/>
                  </a:cubicBezTo>
                  <a:cubicBezTo>
                    <a:pt x="690" y="686"/>
                    <a:pt x="887" y="435"/>
                    <a:pt x="1075" y="178"/>
                  </a:cubicBezTo>
                  <a:cubicBezTo>
                    <a:pt x="1217" y="1"/>
                    <a:pt x="1482" y="203"/>
                    <a:pt x="1348" y="388"/>
                  </a:cubicBezTo>
                  <a:cubicBezTo>
                    <a:pt x="1038" y="799"/>
                    <a:pt x="729" y="1235"/>
                    <a:pt x="324" y="1556"/>
                  </a:cubicBezTo>
                  <a:cubicBezTo>
                    <a:pt x="293" y="1581"/>
                    <a:pt x="254" y="1595"/>
                    <a:pt x="215" y="15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64"/>
            <p:cNvSpPr/>
            <p:nvPr/>
          </p:nvSpPr>
          <p:spPr>
            <a:xfrm>
              <a:off x="5251404" y="2809691"/>
              <a:ext cx="97148" cy="229697"/>
            </a:xfrm>
            <a:custGeom>
              <a:avLst/>
              <a:gdLst/>
              <a:ahLst/>
              <a:cxnLst/>
              <a:rect l="l" t="t" r="r" b="b"/>
              <a:pathLst>
                <a:path w="5428" h="12834" extrusionOk="0">
                  <a:moveTo>
                    <a:pt x="1" y="12601"/>
                  </a:moveTo>
                  <a:cubicBezTo>
                    <a:pt x="56" y="11087"/>
                    <a:pt x="124" y="9559"/>
                    <a:pt x="513" y="8090"/>
                  </a:cubicBezTo>
                  <a:cubicBezTo>
                    <a:pt x="883" y="6619"/>
                    <a:pt x="1533" y="5234"/>
                    <a:pt x="2286" y="3924"/>
                  </a:cubicBezTo>
                  <a:cubicBezTo>
                    <a:pt x="2832" y="2959"/>
                    <a:pt x="3459" y="2046"/>
                    <a:pt x="4163" y="1192"/>
                  </a:cubicBezTo>
                  <a:cubicBezTo>
                    <a:pt x="4385" y="918"/>
                    <a:pt x="4605" y="645"/>
                    <a:pt x="4823" y="396"/>
                  </a:cubicBezTo>
                  <a:cubicBezTo>
                    <a:pt x="4944" y="276"/>
                    <a:pt x="5084" y="1"/>
                    <a:pt x="5274" y="165"/>
                  </a:cubicBezTo>
                  <a:cubicBezTo>
                    <a:pt x="5428" y="336"/>
                    <a:pt x="5183" y="490"/>
                    <a:pt x="5093" y="614"/>
                  </a:cubicBezTo>
                  <a:cubicBezTo>
                    <a:pt x="4848" y="900"/>
                    <a:pt x="4609" y="1190"/>
                    <a:pt x="4375" y="1482"/>
                  </a:cubicBezTo>
                  <a:cubicBezTo>
                    <a:pt x="3033" y="3136"/>
                    <a:pt x="1966" y="4994"/>
                    <a:pt x="1213" y="6987"/>
                  </a:cubicBezTo>
                  <a:cubicBezTo>
                    <a:pt x="869" y="7946"/>
                    <a:pt x="637" y="8942"/>
                    <a:pt x="519" y="9954"/>
                  </a:cubicBezTo>
                  <a:cubicBezTo>
                    <a:pt x="421" y="10840"/>
                    <a:pt x="379" y="11713"/>
                    <a:pt x="346" y="12599"/>
                  </a:cubicBezTo>
                  <a:cubicBezTo>
                    <a:pt x="340" y="12821"/>
                    <a:pt x="7" y="12834"/>
                    <a:pt x="1" y="1260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64"/>
            <p:cNvSpPr/>
            <p:nvPr/>
          </p:nvSpPr>
          <p:spPr>
            <a:xfrm>
              <a:off x="5270483" y="2986178"/>
              <a:ext cx="19419" cy="128540"/>
            </a:xfrm>
            <a:custGeom>
              <a:avLst/>
              <a:gdLst/>
              <a:ahLst/>
              <a:cxnLst/>
              <a:rect l="l" t="t" r="r" b="b"/>
              <a:pathLst>
                <a:path w="1085" h="7182" extrusionOk="0">
                  <a:moveTo>
                    <a:pt x="616" y="7054"/>
                  </a:moveTo>
                  <a:cubicBezTo>
                    <a:pt x="223" y="5997"/>
                    <a:pt x="0" y="4865"/>
                    <a:pt x="87" y="3734"/>
                  </a:cubicBezTo>
                  <a:cubicBezTo>
                    <a:pt x="173" y="2600"/>
                    <a:pt x="311" y="1455"/>
                    <a:pt x="653" y="366"/>
                  </a:cubicBezTo>
                  <a:cubicBezTo>
                    <a:pt x="698" y="226"/>
                    <a:pt x="764" y="0"/>
                    <a:pt x="955" y="74"/>
                  </a:cubicBezTo>
                  <a:cubicBezTo>
                    <a:pt x="1044" y="111"/>
                    <a:pt x="1085" y="212"/>
                    <a:pt x="1048" y="300"/>
                  </a:cubicBezTo>
                  <a:cubicBezTo>
                    <a:pt x="906" y="638"/>
                    <a:pt x="838" y="975"/>
                    <a:pt x="753" y="1327"/>
                  </a:cubicBezTo>
                  <a:cubicBezTo>
                    <a:pt x="544" y="2434"/>
                    <a:pt x="375" y="3563"/>
                    <a:pt x="426" y="4693"/>
                  </a:cubicBezTo>
                  <a:cubicBezTo>
                    <a:pt x="478" y="5374"/>
                    <a:pt x="636" y="6044"/>
                    <a:pt x="852" y="6692"/>
                  </a:cubicBezTo>
                  <a:cubicBezTo>
                    <a:pt x="893" y="6838"/>
                    <a:pt x="1039" y="7054"/>
                    <a:pt x="842" y="7147"/>
                  </a:cubicBezTo>
                  <a:cubicBezTo>
                    <a:pt x="753" y="7182"/>
                    <a:pt x="653" y="7141"/>
                    <a:pt x="616" y="70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64"/>
            <p:cNvSpPr/>
            <p:nvPr/>
          </p:nvSpPr>
          <p:spPr>
            <a:xfrm>
              <a:off x="5330421" y="3319018"/>
              <a:ext cx="19490" cy="31392"/>
            </a:xfrm>
            <a:custGeom>
              <a:avLst/>
              <a:gdLst/>
              <a:ahLst/>
              <a:cxnLst/>
              <a:rect l="l" t="t" r="r" b="b"/>
              <a:pathLst>
                <a:path w="1089" h="1754" extrusionOk="0">
                  <a:moveTo>
                    <a:pt x="248" y="1737"/>
                  </a:moveTo>
                  <a:cubicBezTo>
                    <a:pt x="1" y="1685"/>
                    <a:pt x="132" y="1399"/>
                    <a:pt x="184" y="1241"/>
                  </a:cubicBezTo>
                  <a:cubicBezTo>
                    <a:pt x="307" y="873"/>
                    <a:pt x="482" y="525"/>
                    <a:pt x="682" y="192"/>
                  </a:cubicBezTo>
                  <a:cubicBezTo>
                    <a:pt x="799" y="0"/>
                    <a:pt x="1089" y="167"/>
                    <a:pt x="980" y="367"/>
                  </a:cubicBezTo>
                  <a:cubicBezTo>
                    <a:pt x="894" y="515"/>
                    <a:pt x="811" y="663"/>
                    <a:pt x="735" y="815"/>
                  </a:cubicBezTo>
                  <a:cubicBezTo>
                    <a:pt x="620" y="1058"/>
                    <a:pt x="513" y="1305"/>
                    <a:pt x="447" y="1566"/>
                  </a:cubicBezTo>
                  <a:cubicBezTo>
                    <a:pt x="441" y="1667"/>
                    <a:pt x="352" y="1753"/>
                    <a:pt x="248" y="173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64"/>
            <p:cNvSpPr/>
            <p:nvPr/>
          </p:nvSpPr>
          <p:spPr>
            <a:xfrm>
              <a:off x="6616643" y="3577708"/>
              <a:ext cx="29030" cy="21370"/>
            </a:xfrm>
            <a:custGeom>
              <a:avLst/>
              <a:gdLst/>
              <a:ahLst/>
              <a:cxnLst/>
              <a:rect l="l" t="t" r="r" b="b"/>
              <a:pathLst>
                <a:path w="1622" h="1194" extrusionOk="0">
                  <a:moveTo>
                    <a:pt x="58" y="1007"/>
                  </a:moveTo>
                  <a:cubicBezTo>
                    <a:pt x="0" y="930"/>
                    <a:pt x="12" y="821"/>
                    <a:pt x="89" y="764"/>
                  </a:cubicBezTo>
                  <a:cubicBezTo>
                    <a:pt x="268" y="614"/>
                    <a:pt x="463" y="484"/>
                    <a:pt x="669" y="373"/>
                  </a:cubicBezTo>
                  <a:cubicBezTo>
                    <a:pt x="895" y="247"/>
                    <a:pt x="1125" y="134"/>
                    <a:pt x="1364" y="36"/>
                  </a:cubicBezTo>
                  <a:cubicBezTo>
                    <a:pt x="1450" y="1"/>
                    <a:pt x="1549" y="44"/>
                    <a:pt x="1584" y="128"/>
                  </a:cubicBezTo>
                  <a:cubicBezTo>
                    <a:pt x="1621" y="215"/>
                    <a:pt x="1582" y="313"/>
                    <a:pt x="1498" y="354"/>
                  </a:cubicBezTo>
                  <a:cubicBezTo>
                    <a:pt x="1366" y="408"/>
                    <a:pt x="1236" y="468"/>
                    <a:pt x="1109" y="531"/>
                  </a:cubicBezTo>
                  <a:cubicBezTo>
                    <a:pt x="916" y="630"/>
                    <a:pt x="726" y="733"/>
                    <a:pt x="545" y="850"/>
                  </a:cubicBezTo>
                  <a:cubicBezTo>
                    <a:pt x="399" y="930"/>
                    <a:pt x="222" y="1194"/>
                    <a:pt x="58" y="100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64"/>
            <p:cNvSpPr/>
            <p:nvPr/>
          </p:nvSpPr>
          <p:spPr>
            <a:xfrm>
              <a:off x="5782637" y="3088928"/>
              <a:ext cx="121488" cy="41880"/>
            </a:xfrm>
            <a:custGeom>
              <a:avLst/>
              <a:gdLst/>
              <a:ahLst/>
              <a:cxnLst/>
              <a:rect l="l" t="t" r="r" b="b"/>
              <a:pathLst>
                <a:path w="6788" h="2340" extrusionOk="0">
                  <a:moveTo>
                    <a:pt x="3045" y="1739"/>
                  </a:moveTo>
                  <a:cubicBezTo>
                    <a:pt x="3004" y="1346"/>
                    <a:pt x="3208" y="949"/>
                    <a:pt x="3508" y="696"/>
                  </a:cubicBezTo>
                  <a:cubicBezTo>
                    <a:pt x="2990" y="587"/>
                    <a:pt x="2447" y="554"/>
                    <a:pt x="1879" y="546"/>
                  </a:cubicBezTo>
                  <a:cubicBezTo>
                    <a:pt x="1749" y="546"/>
                    <a:pt x="1620" y="542"/>
                    <a:pt x="1492" y="534"/>
                  </a:cubicBezTo>
                  <a:cubicBezTo>
                    <a:pt x="1862" y="791"/>
                    <a:pt x="2155" y="1157"/>
                    <a:pt x="2513" y="1437"/>
                  </a:cubicBezTo>
                  <a:cubicBezTo>
                    <a:pt x="2683" y="1548"/>
                    <a:pt x="2862" y="1649"/>
                    <a:pt x="3047" y="1739"/>
                  </a:cubicBezTo>
                  <a:close/>
                  <a:moveTo>
                    <a:pt x="6565" y="1803"/>
                  </a:moveTo>
                  <a:cubicBezTo>
                    <a:pt x="6787" y="1850"/>
                    <a:pt x="6732" y="2177"/>
                    <a:pt x="6506" y="2142"/>
                  </a:cubicBezTo>
                  <a:cubicBezTo>
                    <a:pt x="6057" y="2058"/>
                    <a:pt x="5650" y="1817"/>
                    <a:pt x="5296" y="1540"/>
                  </a:cubicBezTo>
                  <a:lnTo>
                    <a:pt x="5296" y="1540"/>
                  </a:lnTo>
                  <a:cubicBezTo>
                    <a:pt x="5249" y="1525"/>
                    <a:pt x="5199" y="1513"/>
                    <a:pt x="5152" y="1499"/>
                  </a:cubicBezTo>
                  <a:cubicBezTo>
                    <a:pt x="5146" y="1496"/>
                    <a:pt x="5142" y="1494"/>
                    <a:pt x="5138" y="1492"/>
                  </a:cubicBezTo>
                  <a:cubicBezTo>
                    <a:pt x="5129" y="1505"/>
                    <a:pt x="5121" y="1517"/>
                    <a:pt x="5113" y="1529"/>
                  </a:cubicBezTo>
                  <a:cubicBezTo>
                    <a:pt x="4930" y="1885"/>
                    <a:pt x="4609" y="2151"/>
                    <a:pt x="4226" y="2264"/>
                  </a:cubicBezTo>
                  <a:cubicBezTo>
                    <a:pt x="4197" y="2297"/>
                    <a:pt x="4156" y="2317"/>
                    <a:pt x="4113" y="2319"/>
                  </a:cubicBezTo>
                  <a:cubicBezTo>
                    <a:pt x="3800" y="2340"/>
                    <a:pt x="3486" y="2289"/>
                    <a:pt x="3191" y="2173"/>
                  </a:cubicBezTo>
                  <a:cubicBezTo>
                    <a:pt x="2875" y="2040"/>
                    <a:pt x="2554" y="1896"/>
                    <a:pt x="2276" y="1690"/>
                  </a:cubicBezTo>
                  <a:cubicBezTo>
                    <a:pt x="1836" y="1352"/>
                    <a:pt x="1517" y="873"/>
                    <a:pt x="996" y="651"/>
                  </a:cubicBezTo>
                  <a:cubicBezTo>
                    <a:pt x="931" y="620"/>
                    <a:pt x="891" y="550"/>
                    <a:pt x="902" y="480"/>
                  </a:cubicBezTo>
                  <a:cubicBezTo>
                    <a:pt x="649" y="449"/>
                    <a:pt x="396" y="408"/>
                    <a:pt x="147" y="363"/>
                  </a:cubicBezTo>
                  <a:cubicBezTo>
                    <a:pt x="52" y="336"/>
                    <a:pt x="1" y="235"/>
                    <a:pt x="29" y="143"/>
                  </a:cubicBezTo>
                  <a:cubicBezTo>
                    <a:pt x="60" y="50"/>
                    <a:pt x="161" y="1"/>
                    <a:pt x="254" y="34"/>
                  </a:cubicBezTo>
                  <a:cubicBezTo>
                    <a:pt x="542" y="79"/>
                    <a:pt x="830" y="120"/>
                    <a:pt x="1118" y="159"/>
                  </a:cubicBezTo>
                  <a:cubicBezTo>
                    <a:pt x="2391" y="242"/>
                    <a:pt x="3636" y="170"/>
                    <a:pt x="4761" y="768"/>
                  </a:cubicBezTo>
                  <a:cubicBezTo>
                    <a:pt x="4821" y="778"/>
                    <a:pt x="4878" y="795"/>
                    <a:pt x="4934" y="813"/>
                  </a:cubicBezTo>
                  <a:cubicBezTo>
                    <a:pt x="5096" y="842"/>
                    <a:pt x="5263" y="869"/>
                    <a:pt x="5428" y="848"/>
                  </a:cubicBezTo>
                  <a:cubicBezTo>
                    <a:pt x="5629" y="772"/>
                    <a:pt x="5761" y="1060"/>
                    <a:pt x="5570" y="1163"/>
                  </a:cubicBezTo>
                  <a:cubicBezTo>
                    <a:pt x="5522" y="1184"/>
                    <a:pt x="5471" y="1196"/>
                    <a:pt x="5417" y="1198"/>
                  </a:cubicBezTo>
                  <a:cubicBezTo>
                    <a:pt x="5428" y="1206"/>
                    <a:pt x="5438" y="1215"/>
                    <a:pt x="5450" y="1223"/>
                  </a:cubicBezTo>
                  <a:cubicBezTo>
                    <a:pt x="5771" y="1301"/>
                    <a:pt x="6090" y="1315"/>
                    <a:pt x="6423" y="1342"/>
                  </a:cubicBezTo>
                  <a:cubicBezTo>
                    <a:pt x="6629" y="1414"/>
                    <a:pt x="6545" y="1721"/>
                    <a:pt x="6331" y="1678"/>
                  </a:cubicBezTo>
                  <a:cubicBezTo>
                    <a:pt x="6271" y="1675"/>
                    <a:pt x="6211" y="1673"/>
                    <a:pt x="6152" y="1669"/>
                  </a:cubicBezTo>
                  <a:cubicBezTo>
                    <a:pt x="6283" y="1731"/>
                    <a:pt x="6423" y="1776"/>
                    <a:pt x="6565" y="18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64"/>
            <p:cNvSpPr/>
            <p:nvPr/>
          </p:nvSpPr>
          <p:spPr>
            <a:xfrm>
              <a:off x="4703096" y="2576451"/>
              <a:ext cx="2647846" cy="1978050"/>
            </a:xfrm>
            <a:custGeom>
              <a:avLst/>
              <a:gdLst/>
              <a:ahLst/>
              <a:cxnLst/>
              <a:rect l="l" t="t" r="r" b="b"/>
              <a:pathLst>
                <a:path w="147945" h="110521" extrusionOk="0">
                  <a:moveTo>
                    <a:pt x="147922" y="72133"/>
                  </a:moveTo>
                  <a:cubicBezTo>
                    <a:pt x="147897" y="72040"/>
                    <a:pt x="147805" y="71985"/>
                    <a:pt x="147712" y="72007"/>
                  </a:cubicBezTo>
                  <a:cubicBezTo>
                    <a:pt x="147241" y="72094"/>
                    <a:pt x="146766" y="72178"/>
                    <a:pt x="146301" y="72298"/>
                  </a:cubicBezTo>
                  <a:lnTo>
                    <a:pt x="146270" y="72306"/>
                  </a:lnTo>
                  <a:cubicBezTo>
                    <a:pt x="144359" y="72804"/>
                    <a:pt x="142587" y="73744"/>
                    <a:pt x="141026" y="74945"/>
                  </a:cubicBezTo>
                  <a:cubicBezTo>
                    <a:pt x="139942" y="75758"/>
                    <a:pt x="138870" y="76607"/>
                    <a:pt x="137977" y="77632"/>
                  </a:cubicBezTo>
                  <a:cubicBezTo>
                    <a:pt x="137339" y="78397"/>
                    <a:pt x="136706" y="79169"/>
                    <a:pt x="136068" y="79938"/>
                  </a:cubicBezTo>
                  <a:cubicBezTo>
                    <a:pt x="134935" y="81407"/>
                    <a:pt x="133760" y="82855"/>
                    <a:pt x="132377" y="84104"/>
                  </a:cubicBezTo>
                  <a:cubicBezTo>
                    <a:pt x="131478" y="84886"/>
                    <a:pt x="130474" y="85538"/>
                    <a:pt x="129397" y="86044"/>
                  </a:cubicBezTo>
                  <a:cubicBezTo>
                    <a:pt x="127714" y="86883"/>
                    <a:pt x="125916" y="87459"/>
                    <a:pt x="124023" y="87552"/>
                  </a:cubicBezTo>
                  <a:cubicBezTo>
                    <a:pt x="122813" y="87628"/>
                    <a:pt x="121610" y="87398"/>
                    <a:pt x="120470" y="87001"/>
                  </a:cubicBezTo>
                  <a:cubicBezTo>
                    <a:pt x="119602" y="86690"/>
                    <a:pt x="118847" y="86149"/>
                    <a:pt x="118172" y="85526"/>
                  </a:cubicBezTo>
                  <a:cubicBezTo>
                    <a:pt x="117853" y="85229"/>
                    <a:pt x="117512" y="84896"/>
                    <a:pt x="117238" y="84532"/>
                  </a:cubicBezTo>
                  <a:cubicBezTo>
                    <a:pt x="117358" y="84513"/>
                    <a:pt x="117475" y="84485"/>
                    <a:pt x="117590" y="84450"/>
                  </a:cubicBezTo>
                  <a:cubicBezTo>
                    <a:pt x="118242" y="84252"/>
                    <a:pt x="118849" y="83935"/>
                    <a:pt x="119433" y="83590"/>
                  </a:cubicBezTo>
                  <a:cubicBezTo>
                    <a:pt x="120057" y="83226"/>
                    <a:pt x="120678" y="82843"/>
                    <a:pt x="121205" y="82343"/>
                  </a:cubicBezTo>
                  <a:cubicBezTo>
                    <a:pt x="121746" y="81845"/>
                    <a:pt x="122223" y="81281"/>
                    <a:pt x="122647" y="80679"/>
                  </a:cubicBezTo>
                  <a:cubicBezTo>
                    <a:pt x="123297" y="79794"/>
                    <a:pt x="123848" y="78833"/>
                    <a:pt x="124186" y="77784"/>
                  </a:cubicBezTo>
                  <a:cubicBezTo>
                    <a:pt x="124272" y="77506"/>
                    <a:pt x="124371" y="77227"/>
                    <a:pt x="124416" y="76937"/>
                  </a:cubicBezTo>
                  <a:cubicBezTo>
                    <a:pt x="124418" y="76904"/>
                    <a:pt x="124412" y="76871"/>
                    <a:pt x="124393" y="76842"/>
                  </a:cubicBezTo>
                  <a:cubicBezTo>
                    <a:pt x="124655" y="76647"/>
                    <a:pt x="124844" y="76317"/>
                    <a:pt x="124967" y="76025"/>
                  </a:cubicBezTo>
                  <a:lnTo>
                    <a:pt x="124967" y="76023"/>
                  </a:lnTo>
                  <a:lnTo>
                    <a:pt x="125013" y="76085"/>
                  </a:lnTo>
                  <a:cubicBezTo>
                    <a:pt x="125136" y="76260"/>
                    <a:pt x="125311" y="76400"/>
                    <a:pt x="125529" y="76433"/>
                  </a:cubicBezTo>
                  <a:cubicBezTo>
                    <a:pt x="126056" y="76544"/>
                    <a:pt x="126237" y="76134"/>
                    <a:pt x="126346" y="75704"/>
                  </a:cubicBezTo>
                  <a:cubicBezTo>
                    <a:pt x="126434" y="75402"/>
                    <a:pt x="126516" y="75099"/>
                    <a:pt x="126601" y="74795"/>
                  </a:cubicBezTo>
                  <a:cubicBezTo>
                    <a:pt x="126856" y="73830"/>
                    <a:pt x="127232" y="72832"/>
                    <a:pt x="127006" y="71822"/>
                  </a:cubicBezTo>
                  <a:cubicBezTo>
                    <a:pt x="126936" y="71545"/>
                    <a:pt x="126864" y="71211"/>
                    <a:pt x="126603" y="71053"/>
                  </a:cubicBezTo>
                  <a:cubicBezTo>
                    <a:pt x="126582" y="71043"/>
                    <a:pt x="126558" y="71034"/>
                    <a:pt x="126535" y="71032"/>
                  </a:cubicBezTo>
                  <a:cubicBezTo>
                    <a:pt x="126541" y="70985"/>
                    <a:pt x="126545" y="70936"/>
                    <a:pt x="126549" y="70886"/>
                  </a:cubicBezTo>
                  <a:cubicBezTo>
                    <a:pt x="126644" y="70000"/>
                    <a:pt x="126625" y="68955"/>
                    <a:pt x="125916" y="68311"/>
                  </a:cubicBezTo>
                  <a:cubicBezTo>
                    <a:pt x="125821" y="68218"/>
                    <a:pt x="125716" y="68132"/>
                    <a:pt x="125591" y="68084"/>
                  </a:cubicBezTo>
                  <a:cubicBezTo>
                    <a:pt x="125556" y="68068"/>
                    <a:pt x="125514" y="68060"/>
                    <a:pt x="125475" y="68062"/>
                  </a:cubicBezTo>
                  <a:cubicBezTo>
                    <a:pt x="125494" y="67899"/>
                    <a:pt x="125508" y="67735"/>
                    <a:pt x="125512" y="67568"/>
                  </a:cubicBezTo>
                  <a:cubicBezTo>
                    <a:pt x="125535" y="67113"/>
                    <a:pt x="125459" y="66657"/>
                    <a:pt x="125290" y="66233"/>
                  </a:cubicBezTo>
                  <a:cubicBezTo>
                    <a:pt x="125173" y="65967"/>
                    <a:pt x="125029" y="65716"/>
                    <a:pt x="124899" y="65459"/>
                  </a:cubicBezTo>
                  <a:cubicBezTo>
                    <a:pt x="124696" y="65042"/>
                    <a:pt x="124486" y="64624"/>
                    <a:pt x="124288" y="64202"/>
                  </a:cubicBezTo>
                  <a:cubicBezTo>
                    <a:pt x="124340" y="64221"/>
                    <a:pt x="124393" y="64235"/>
                    <a:pt x="124447" y="64252"/>
                  </a:cubicBezTo>
                  <a:cubicBezTo>
                    <a:pt x="124620" y="64303"/>
                    <a:pt x="124797" y="64344"/>
                    <a:pt x="124973" y="64383"/>
                  </a:cubicBezTo>
                  <a:cubicBezTo>
                    <a:pt x="125342" y="64462"/>
                    <a:pt x="125714" y="64529"/>
                    <a:pt x="126086" y="64593"/>
                  </a:cubicBezTo>
                  <a:cubicBezTo>
                    <a:pt x="126453" y="64657"/>
                    <a:pt x="126819" y="64717"/>
                    <a:pt x="127185" y="64785"/>
                  </a:cubicBezTo>
                  <a:cubicBezTo>
                    <a:pt x="127545" y="64850"/>
                    <a:pt x="127901" y="64929"/>
                    <a:pt x="128257" y="65013"/>
                  </a:cubicBezTo>
                  <a:cubicBezTo>
                    <a:pt x="128273" y="65015"/>
                    <a:pt x="128300" y="65023"/>
                    <a:pt x="128329" y="65029"/>
                  </a:cubicBezTo>
                  <a:lnTo>
                    <a:pt x="128366" y="65038"/>
                  </a:lnTo>
                  <a:lnTo>
                    <a:pt x="128413" y="65050"/>
                  </a:lnTo>
                  <a:lnTo>
                    <a:pt x="128553" y="65085"/>
                  </a:lnTo>
                  <a:cubicBezTo>
                    <a:pt x="128907" y="65171"/>
                    <a:pt x="129261" y="65264"/>
                    <a:pt x="129610" y="65367"/>
                  </a:cubicBezTo>
                  <a:cubicBezTo>
                    <a:pt x="129966" y="65472"/>
                    <a:pt x="130314" y="65595"/>
                    <a:pt x="130662" y="65727"/>
                  </a:cubicBezTo>
                  <a:cubicBezTo>
                    <a:pt x="130715" y="65749"/>
                    <a:pt x="130793" y="65780"/>
                    <a:pt x="130869" y="65813"/>
                  </a:cubicBezTo>
                  <a:cubicBezTo>
                    <a:pt x="131211" y="65959"/>
                    <a:pt x="131550" y="66120"/>
                    <a:pt x="131884" y="66286"/>
                  </a:cubicBezTo>
                  <a:cubicBezTo>
                    <a:pt x="132217" y="66453"/>
                    <a:pt x="132544" y="66624"/>
                    <a:pt x="132869" y="66801"/>
                  </a:cubicBezTo>
                  <a:cubicBezTo>
                    <a:pt x="132939" y="66840"/>
                    <a:pt x="133028" y="66889"/>
                    <a:pt x="133114" y="66938"/>
                  </a:cubicBezTo>
                  <a:cubicBezTo>
                    <a:pt x="133272" y="67031"/>
                    <a:pt x="133429" y="67122"/>
                    <a:pt x="133587" y="67210"/>
                  </a:cubicBezTo>
                  <a:cubicBezTo>
                    <a:pt x="133754" y="67305"/>
                    <a:pt x="133922" y="67395"/>
                    <a:pt x="134091" y="67484"/>
                  </a:cubicBezTo>
                  <a:cubicBezTo>
                    <a:pt x="134424" y="67663"/>
                    <a:pt x="134758" y="67842"/>
                    <a:pt x="135089" y="68023"/>
                  </a:cubicBezTo>
                  <a:lnTo>
                    <a:pt x="135163" y="68064"/>
                  </a:lnTo>
                  <a:lnTo>
                    <a:pt x="135192" y="68078"/>
                  </a:lnTo>
                  <a:lnTo>
                    <a:pt x="135198" y="68082"/>
                  </a:lnTo>
                  <a:lnTo>
                    <a:pt x="135198" y="68082"/>
                  </a:lnTo>
                  <a:lnTo>
                    <a:pt x="135206" y="68086"/>
                  </a:lnTo>
                  <a:cubicBezTo>
                    <a:pt x="135231" y="68103"/>
                    <a:pt x="135258" y="68117"/>
                    <a:pt x="135282" y="68130"/>
                  </a:cubicBezTo>
                  <a:lnTo>
                    <a:pt x="135313" y="68146"/>
                  </a:lnTo>
                  <a:lnTo>
                    <a:pt x="135319" y="68148"/>
                  </a:lnTo>
                  <a:cubicBezTo>
                    <a:pt x="135332" y="68156"/>
                    <a:pt x="135346" y="68165"/>
                    <a:pt x="135360" y="68171"/>
                  </a:cubicBezTo>
                  <a:lnTo>
                    <a:pt x="135371" y="68177"/>
                  </a:lnTo>
                  <a:lnTo>
                    <a:pt x="135375" y="68179"/>
                  </a:lnTo>
                  <a:lnTo>
                    <a:pt x="135381" y="68183"/>
                  </a:lnTo>
                  <a:lnTo>
                    <a:pt x="135406" y="68195"/>
                  </a:lnTo>
                  <a:cubicBezTo>
                    <a:pt x="135616" y="68313"/>
                    <a:pt x="135836" y="68430"/>
                    <a:pt x="136062" y="68539"/>
                  </a:cubicBezTo>
                  <a:cubicBezTo>
                    <a:pt x="136286" y="68646"/>
                    <a:pt x="136517" y="68741"/>
                    <a:pt x="136747" y="68835"/>
                  </a:cubicBezTo>
                  <a:cubicBezTo>
                    <a:pt x="137080" y="68975"/>
                    <a:pt x="137416" y="69111"/>
                    <a:pt x="137747" y="69253"/>
                  </a:cubicBezTo>
                  <a:cubicBezTo>
                    <a:pt x="137918" y="69325"/>
                    <a:pt x="138088" y="69397"/>
                    <a:pt x="138259" y="69473"/>
                  </a:cubicBezTo>
                  <a:cubicBezTo>
                    <a:pt x="138422" y="69543"/>
                    <a:pt x="138580" y="69623"/>
                    <a:pt x="138736" y="69705"/>
                  </a:cubicBezTo>
                  <a:cubicBezTo>
                    <a:pt x="138924" y="69810"/>
                    <a:pt x="139109" y="69921"/>
                    <a:pt x="139290" y="70041"/>
                  </a:cubicBezTo>
                  <a:cubicBezTo>
                    <a:pt x="139471" y="70158"/>
                    <a:pt x="139637" y="70279"/>
                    <a:pt x="139808" y="70403"/>
                  </a:cubicBezTo>
                  <a:lnTo>
                    <a:pt x="139847" y="70434"/>
                  </a:lnTo>
                  <a:cubicBezTo>
                    <a:pt x="139880" y="70458"/>
                    <a:pt x="139919" y="70473"/>
                    <a:pt x="139958" y="70473"/>
                  </a:cubicBezTo>
                  <a:lnTo>
                    <a:pt x="139975" y="70473"/>
                  </a:lnTo>
                  <a:cubicBezTo>
                    <a:pt x="140020" y="70469"/>
                    <a:pt x="140063" y="70446"/>
                    <a:pt x="140092" y="70411"/>
                  </a:cubicBezTo>
                  <a:cubicBezTo>
                    <a:pt x="140150" y="70343"/>
                    <a:pt x="140146" y="70224"/>
                    <a:pt x="140069" y="70168"/>
                  </a:cubicBezTo>
                  <a:cubicBezTo>
                    <a:pt x="139886" y="70035"/>
                    <a:pt x="139703" y="69903"/>
                    <a:pt x="139516" y="69775"/>
                  </a:cubicBezTo>
                  <a:cubicBezTo>
                    <a:pt x="139212" y="69572"/>
                    <a:pt x="138893" y="69389"/>
                    <a:pt x="138561" y="69230"/>
                  </a:cubicBezTo>
                  <a:cubicBezTo>
                    <a:pt x="138403" y="69154"/>
                    <a:pt x="138241" y="69086"/>
                    <a:pt x="138078" y="69018"/>
                  </a:cubicBezTo>
                  <a:cubicBezTo>
                    <a:pt x="137903" y="68944"/>
                    <a:pt x="137728" y="68870"/>
                    <a:pt x="137553" y="68796"/>
                  </a:cubicBezTo>
                  <a:cubicBezTo>
                    <a:pt x="137212" y="68654"/>
                    <a:pt x="136868" y="68516"/>
                    <a:pt x="136529" y="68370"/>
                  </a:cubicBezTo>
                  <a:cubicBezTo>
                    <a:pt x="136366" y="68300"/>
                    <a:pt x="136204" y="68226"/>
                    <a:pt x="136045" y="68146"/>
                  </a:cubicBezTo>
                  <a:cubicBezTo>
                    <a:pt x="135887" y="68066"/>
                    <a:pt x="135729" y="67981"/>
                    <a:pt x="135572" y="67895"/>
                  </a:cubicBezTo>
                  <a:lnTo>
                    <a:pt x="135564" y="67891"/>
                  </a:lnTo>
                  <a:lnTo>
                    <a:pt x="135564" y="67891"/>
                  </a:lnTo>
                  <a:cubicBezTo>
                    <a:pt x="135558" y="67887"/>
                    <a:pt x="135552" y="67885"/>
                    <a:pt x="135548" y="67881"/>
                  </a:cubicBezTo>
                  <a:lnTo>
                    <a:pt x="135521" y="67866"/>
                  </a:lnTo>
                  <a:lnTo>
                    <a:pt x="135511" y="67862"/>
                  </a:lnTo>
                  <a:cubicBezTo>
                    <a:pt x="135502" y="67856"/>
                    <a:pt x="135492" y="67852"/>
                    <a:pt x="135486" y="67848"/>
                  </a:cubicBezTo>
                  <a:lnTo>
                    <a:pt x="135486" y="67848"/>
                  </a:lnTo>
                  <a:cubicBezTo>
                    <a:pt x="135480" y="67844"/>
                    <a:pt x="135476" y="67842"/>
                    <a:pt x="135472" y="67840"/>
                  </a:cubicBezTo>
                  <a:lnTo>
                    <a:pt x="135469" y="67840"/>
                  </a:lnTo>
                  <a:lnTo>
                    <a:pt x="135469" y="67840"/>
                  </a:lnTo>
                  <a:cubicBezTo>
                    <a:pt x="135467" y="67840"/>
                    <a:pt x="135467" y="67837"/>
                    <a:pt x="135465" y="67837"/>
                  </a:cubicBezTo>
                  <a:cubicBezTo>
                    <a:pt x="135441" y="67823"/>
                    <a:pt x="135414" y="67807"/>
                    <a:pt x="135389" y="67794"/>
                  </a:cubicBezTo>
                  <a:lnTo>
                    <a:pt x="135375" y="67788"/>
                  </a:lnTo>
                  <a:lnTo>
                    <a:pt x="135371" y="67786"/>
                  </a:lnTo>
                  <a:cubicBezTo>
                    <a:pt x="135367" y="67782"/>
                    <a:pt x="135360" y="67778"/>
                    <a:pt x="135354" y="67776"/>
                  </a:cubicBezTo>
                  <a:cubicBezTo>
                    <a:pt x="135317" y="67753"/>
                    <a:pt x="135280" y="67733"/>
                    <a:pt x="135243" y="67716"/>
                  </a:cubicBezTo>
                  <a:cubicBezTo>
                    <a:pt x="135227" y="67706"/>
                    <a:pt x="135210" y="67698"/>
                    <a:pt x="135196" y="67689"/>
                  </a:cubicBezTo>
                  <a:lnTo>
                    <a:pt x="135085" y="67630"/>
                  </a:lnTo>
                  <a:cubicBezTo>
                    <a:pt x="135002" y="67584"/>
                    <a:pt x="134920" y="67539"/>
                    <a:pt x="134836" y="67496"/>
                  </a:cubicBezTo>
                  <a:cubicBezTo>
                    <a:pt x="134511" y="67319"/>
                    <a:pt x="134186" y="67148"/>
                    <a:pt x="133861" y="66969"/>
                  </a:cubicBezTo>
                  <a:lnTo>
                    <a:pt x="133855" y="66967"/>
                  </a:lnTo>
                  <a:cubicBezTo>
                    <a:pt x="133855" y="66965"/>
                    <a:pt x="133852" y="66965"/>
                    <a:pt x="133850" y="66963"/>
                  </a:cubicBezTo>
                  <a:cubicBezTo>
                    <a:pt x="133649" y="66852"/>
                    <a:pt x="133443" y="66733"/>
                    <a:pt x="133239" y="66615"/>
                  </a:cubicBezTo>
                  <a:cubicBezTo>
                    <a:pt x="133034" y="66498"/>
                    <a:pt x="132828" y="66387"/>
                    <a:pt x="132620" y="66278"/>
                  </a:cubicBezTo>
                  <a:cubicBezTo>
                    <a:pt x="132299" y="66109"/>
                    <a:pt x="131976" y="65945"/>
                    <a:pt x="131647" y="65791"/>
                  </a:cubicBezTo>
                  <a:cubicBezTo>
                    <a:pt x="131480" y="65710"/>
                    <a:pt x="131314" y="65630"/>
                    <a:pt x="131143" y="65558"/>
                  </a:cubicBezTo>
                  <a:cubicBezTo>
                    <a:pt x="130962" y="65482"/>
                    <a:pt x="130781" y="65406"/>
                    <a:pt x="130596" y="65336"/>
                  </a:cubicBezTo>
                  <a:cubicBezTo>
                    <a:pt x="130256" y="65204"/>
                    <a:pt x="129907" y="65093"/>
                    <a:pt x="129557" y="64994"/>
                  </a:cubicBezTo>
                  <a:cubicBezTo>
                    <a:pt x="129205" y="64896"/>
                    <a:pt x="128851" y="64803"/>
                    <a:pt x="128495" y="64717"/>
                  </a:cubicBezTo>
                  <a:lnTo>
                    <a:pt x="128491" y="64717"/>
                  </a:lnTo>
                  <a:lnTo>
                    <a:pt x="128485" y="64717"/>
                  </a:lnTo>
                  <a:lnTo>
                    <a:pt x="128444" y="64706"/>
                  </a:lnTo>
                  <a:lnTo>
                    <a:pt x="128393" y="64692"/>
                  </a:lnTo>
                  <a:cubicBezTo>
                    <a:pt x="127930" y="64581"/>
                    <a:pt x="127465" y="64484"/>
                    <a:pt x="126998" y="64402"/>
                  </a:cubicBezTo>
                  <a:cubicBezTo>
                    <a:pt x="126632" y="64338"/>
                    <a:pt x="126263" y="64278"/>
                    <a:pt x="125897" y="64215"/>
                  </a:cubicBezTo>
                  <a:cubicBezTo>
                    <a:pt x="125533" y="64149"/>
                    <a:pt x="125169" y="64079"/>
                    <a:pt x="124807" y="63995"/>
                  </a:cubicBezTo>
                  <a:cubicBezTo>
                    <a:pt x="124644" y="63955"/>
                    <a:pt x="124482" y="63908"/>
                    <a:pt x="124323" y="63853"/>
                  </a:cubicBezTo>
                  <a:cubicBezTo>
                    <a:pt x="124305" y="63844"/>
                    <a:pt x="124286" y="63838"/>
                    <a:pt x="124270" y="63830"/>
                  </a:cubicBezTo>
                  <a:cubicBezTo>
                    <a:pt x="124239" y="63795"/>
                    <a:pt x="124196" y="63774"/>
                    <a:pt x="124151" y="63774"/>
                  </a:cubicBezTo>
                  <a:cubicBezTo>
                    <a:pt x="124132" y="63772"/>
                    <a:pt x="124114" y="63774"/>
                    <a:pt x="124097" y="63781"/>
                  </a:cubicBezTo>
                  <a:cubicBezTo>
                    <a:pt x="123961" y="63474"/>
                    <a:pt x="123836" y="63163"/>
                    <a:pt x="123727" y="62849"/>
                  </a:cubicBezTo>
                  <a:cubicBezTo>
                    <a:pt x="123537" y="62328"/>
                    <a:pt x="123258" y="61816"/>
                    <a:pt x="122774" y="61514"/>
                  </a:cubicBezTo>
                  <a:cubicBezTo>
                    <a:pt x="122429" y="61308"/>
                    <a:pt x="122025" y="61199"/>
                    <a:pt x="121630" y="61141"/>
                  </a:cubicBezTo>
                  <a:cubicBezTo>
                    <a:pt x="121606" y="61143"/>
                    <a:pt x="121583" y="61151"/>
                    <a:pt x="121563" y="61164"/>
                  </a:cubicBezTo>
                  <a:cubicBezTo>
                    <a:pt x="121182" y="60364"/>
                    <a:pt x="120723" y="59629"/>
                    <a:pt x="119896" y="59152"/>
                  </a:cubicBezTo>
                  <a:cubicBezTo>
                    <a:pt x="119133" y="58714"/>
                    <a:pt x="118292" y="58432"/>
                    <a:pt x="117417" y="58323"/>
                  </a:cubicBezTo>
                  <a:cubicBezTo>
                    <a:pt x="117269" y="58306"/>
                    <a:pt x="117119" y="58302"/>
                    <a:pt x="116973" y="58275"/>
                  </a:cubicBezTo>
                  <a:cubicBezTo>
                    <a:pt x="117329" y="57961"/>
                    <a:pt x="117602" y="57562"/>
                    <a:pt x="117722" y="57097"/>
                  </a:cubicBezTo>
                  <a:cubicBezTo>
                    <a:pt x="117899" y="56539"/>
                    <a:pt x="118057" y="55883"/>
                    <a:pt x="117765" y="55340"/>
                  </a:cubicBezTo>
                  <a:cubicBezTo>
                    <a:pt x="117491" y="54906"/>
                    <a:pt x="117162" y="54774"/>
                    <a:pt x="116666" y="54883"/>
                  </a:cubicBezTo>
                  <a:cubicBezTo>
                    <a:pt x="115603" y="55033"/>
                    <a:pt x="114593" y="55426"/>
                    <a:pt x="113595" y="55813"/>
                  </a:cubicBezTo>
                  <a:cubicBezTo>
                    <a:pt x="113430" y="55877"/>
                    <a:pt x="113266" y="55945"/>
                    <a:pt x="113103" y="56012"/>
                  </a:cubicBezTo>
                  <a:cubicBezTo>
                    <a:pt x="113085" y="55893"/>
                    <a:pt x="113056" y="55778"/>
                    <a:pt x="113015" y="55665"/>
                  </a:cubicBezTo>
                  <a:cubicBezTo>
                    <a:pt x="113017" y="55644"/>
                    <a:pt x="113015" y="55622"/>
                    <a:pt x="113009" y="55601"/>
                  </a:cubicBezTo>
                  <a:cubicBezTo>
                    <a:pt x="112916" y="55278"/>
                    <a:pt x="112830" y="54951"/>
                    <a:pt x="112735" y="54628"/>
                  </a:cubicBezTo>
                  <a:cubicBezTo>
                    <a:pt x="111626" y="50993"/>
                    <a:pt x="110493" y="47366"/>
                    <a:pt x="109264" y="43770"/>
                  </a:cubicBezTo>
                  <a:cubicBezTo>
                    <a:pt x="108476" y="41375"/>
                    <a:pt x="107721" y="38952"/>
                    <a:pt x="106473" y="36749"/>
                  </a:cubicBezTo>
                  <a:cubicBezTo>
                    <a:pt x="106121" y="36109"/>
                    <a:pt x="105775" y="35463"/>
                    <a:pt x="105409" y="34831"/>
                  </a:cubicBezTo>
                  <a:cubicBezTo>
                    <a:pt x="105436" y="34819"/>
                    <a:pt x="105456" y="34800"/>
                    <a:pt x="105473" y="34776"/>
                  </a:cubicBezTo>
                  <a:cubicBezTo>
                    <a:pt x="105485" y="34757"/>
                    <a:pt x="105493" y="34735"/>
                    <a:pt x="105498" y="34710"/>
                  </a:cubicBezTo>
                  <a:cubicBezTo>
                    <a:pt x="106368" y="34321"/>
                    <a:pt x="107263" y="34058"/>
                    <a:pt x="108219" y="33953"/>
                  </a:cubicBezTo>
                  <a:cubicBezTo>
                    <a:pt x="109427" y="33833"/>
                    <a:pt x="110641" y="33796"/>
                    <a:pt x="111854" y="33807"/>
                  </a:cubicBezTo>
                  <a:cubicBezTo>
                    <a:pt x="114027" y="33825"/>
                    <a:pt x="116181" y="34142"/>
                    <a:pt x="118333" y="34412"/>
                  </a:cubicBezTo>
                  <a:cubicBezTo>
                    <a:pt x="120904" y="34716"/>
                    <a:pt x="123492" y="34837"/>
                    <a:pt x="126070" y="35090"/>
                  </a:cubicBezTo>
                  <a:cubicBezTo>
                    <a:pt x="130853" y="35549"/>
                    <a:pt x="135628" y="36080"/>
                    <a:pt x="140397" y="36685"/>
                  </a:cubicBezTo>
                  <a:cubicBezTo>
                    <a:pt x="142353" y="36917"/>
                    <a:pt x="144301" y="37214"/>
                    <a:pt x="146268" y="37353"/>
                  </a:cubicBezTo>
                  <a:cubicBezTo>
                    <a:pt x="146424" y="37366"/>
                    <a:pt x="146579" y="37374"/>
                    <a:pt x="146735" y="37384"/>
                  </a:cubicBezTo>
                  <a:cubicBezTo>
                    <a:pt x="146830" y="37388"/>
                    <a:pt x="146910" y="37318"/>
                    <a:pt x="146916" y="37224"/>
                  </a:cubicBezTo>
                  <a:cubicBezTo>
                    <a:pt x="146924" y="37131"/>
                    <a:pt x="146854" y="37049"/>
                    <a:pt x="146762" y="37039"/>
                  </a:cubicBezTo>
                  <a:cubicBezTo>
                    <a:pt x="146597" y="37026"/>
                    <a:pt x="146432" y="37014"/>
                    <a:pt x="146268" y="37002"/>
                  </a:cubicBezTo>
                  <a:cubicBezTo>
                    <a:pt x="145957" y="36977"/>
                    <a:pt x="145647" y="36952"/>
                    <a:pt x="145336" y="36923"/>
                  </a:cubicBezTo>
                  <a:cubicBezTo>
                    <a:pt x="144484" y="36858"/>
                    <a:pt x="143637" y="36759"/>
                    <a:pt x="142793" y="36637"/>
                  </a:cubicBezTo>
                  <a:cubicBezTo>
                    <a:pt x="140652" y="36358"/>
                    <a:pt x="138508" y="36101"/>
                    <a:pt x="136366" y="35831"/>
                  </a:cubicBezTo>
                  <a:cubicBezTo>
                    <a:pt x="135097" y="35693"/>
                    <a:pt x="133824" y="35576"/>
                    <a:pt x="132556" y="35405"/>
                  </a:cubicBezTo>
                  <a:cubicBezTo>
                    <a:pt x="128191" y="34897"/>
                    <a:pt x="123807" y="34558"/>
                    <a:pt x="119429" y="34187"/>
                  </a:cubicBezTo>
                  <a:cubicBezTo>
                    <a:pt x="117302" y="33963"/>
                    <a:pt x="115189" y="33607"/>
                    <a:pt x="113052" y="33498"/>
                  </a:cubicBezTo>
                  <a:cubicBezTo>
                    <a:pt x="111758" y="33436"/>
                    <a:pt x="110462" y="33447"/>
                    <a:pt x="109168" y="33529"/>
                  </a:cubicBezTo>
                  <a:cubicBezTo>
                    <a:pt x="108532" y="33566"/>
                    <a:pt x="107894" y="33620"/>
                    <a:pt x="107269" y="33753"/>
                  </a:cubicBezTo>
                  <a:cubicBezTo>
                    <a:pt x="106711" y="33877"/>
                    <a:pt x="106170" y="34062"/>
                    <a:pt x="105640" y="34268"/>
                  </a:cubicBezTo>
                  <a:cubicBezTo>
                    <a:pt x="105496" y="34335"/>
                    <a:pt x="105329" y="34383"/>
                    <a:pt x="105208" y="34488"/>
                  </a:cubicBezTo>
                  <a:cubicBezTo>
                    <a:pt x="105094" y="34300"/>
                    <a:pt x="104981" y="34113"/>
                    <a:pt x="104866" y="33928"/>
                  </a:cubicBezTo>
                  <a:cubicBezTo>
                    <a:pt x="104858" y="33918"/>
                    <a:pt x="104852" y="33908"/>
                    <a:pt x="104843" y="33895"/>
                  </a:cubicBezTo>
                  <a:cubicBezTo>
                    <a:pt x="105232" y="33698"/>
                    <a:pt x="105644" y="33554"/>
                    <a:pt x="106061" y="33428"/>
                  </a:cubicBezTo>
                  <a:cubicBezTo>
                    <a:pt x="107398" y="33039"/>
                    <a:pt x="108736" y="32626"/>
                    <a:pt x="110124" y="32463"/>
                  </a:cubicBezTo>
                  <a:cubicBezTo>
                    <a:pt x="113389" y="32223"/>
                    <a:pt x="116670" y="32601"/>
                    <a:pt x="119909" y="33015"/>
                  </a:cubicBezTo>
                  <a:cubicBezTo>
                    <a:pt x="122982" y="33371"/>
                    <a:pt x="126066" y="33613"/>
                    <a:pt x="129148" y="33893"/>
                  </a:cubicBezTo>
                  <a:cubicBezTo>
                    <a:pt x="131810" y="34107"/>
                    <a:pt x="134470" y="34344"/>
                    <a:pt x="137123" y="34656"/>
                  </a:cubicBezTo>
                  <a:cubicBezTo>
                    <a:pt x="140187" y="34938"/>
                    <a:pt x="143229" y="35378"/>
                    <a:pt x="146268" y="35858"/>
                  </a:cubicBezTo>
                  <a:cubicBezTo>
                    <a:pt x="146576" y="35905"/>
                    <a:pt x="146887" y="35954"/>
                    <a:pt x="147196" y="36004"/>
                  </a:cubicBezTo>
                  <a:cubicBezTo>
                    <a:pt x="147290" y="36024"/>
                    <a:pt x="147385" y="35965"/>
                    <a:pt x="147403" y="35870"/>
                  </a:cubicBezTo>
                  <a:cubicBezTo>
                    <a:pt x="147424" y="35776"/>
                    <a:pt x="147364" y="35681"/>
                    <a:pt x="147270" y="35662"/>
                  </a:cubicBezTo>
                  <a:cubicBezTo>
                    <a:pt x="146939" y="35605"/>
                    <a:pt x="146605" y="35551"/>
                    <a:pt x="146272" y="35502"/>
                  </a:cubicBezTo>
                  <a:cubicBezTo>
                    <a:pt x="145861" y="35440"/>
                    <a:pt x="145447" y="35381"/>
                    <a:pt x="145034" y="35319"/>
                  </a:cubicBezTo>
                  <a:cubicBezTo>
                    <a:pt x="143723" y="35117"/>
                    <a:pt x="142413" y="34901"/>
                    <a:pt x="141094" y="34749"/>
                  </a:cubicBezTo>
                  <a:cubicBezTo>
                    <a:pt x="139792" y="34582"/>
                    <a:pt x="138489" y="34434"/>
                    <a:pt x="137183" y="34311"/>
                  </a:cubicBezTo>
                  <a:cubicBezTo>
                    <a:pt x="134961" y="34064"/>
                    <a:pt x="132740" y="33819"/>
                    <a:pt x="130509" y="33659"/>
                  </a:cubicBezTo>
                  <a:cubicBezTo>
                    <a:pt x="127436" y="33389"/>
                    <a:pt x="124358" y="33136"/>
                    <a:pt x="121287" y="32813"/>
                  </a:cubicBezTo>
                  <a:cubicBezTo>
                    <a:pt x="119546" y="32636"/>
                    <a:pt x="117812" y="32375"/>
                    <a:pt x="116068" y="32227"/>
                  </a:cubicBezTo>
                  <a:cubicBezTo>
                    <a:pt x="114786" y="32099"/>
                    <a:pt x="113496" y="32054"/>
                    <a:pt x="112210" y="32044"/>
                  </a:cubicBezTo>
                  <a:cubicBezTo>
                    <a:pt x="111552" y="32040"/>
                    <a:pt x="110892" y="32038"/>
                    <a:pt x="110235" y="32099"/>
                  </a:cubicBezTo>
                  <a:cubicBezTo>
                    <a:pt x="109139" y="32216"/>
                    <a:pt x="108063" y="32482"/>
                    <a:pt x="107006" y="32793"/>
                  </a:cubicBezTo>
                  <a:cubicBezTo>
                    <a:pt x="106372" y="32982"/>
                    <a:pt x="105724" y="33134"/>
                    <a:pt x="105113" y="33391"/>
                  </a:cubicBezTo>
                  <a:cubicBezTo>
                    <a:pt x="104965" y="33463"/>
                    <a:pt x="104796" y="33521"/>
                    <a:pt x="104650" y="33601"/>
                  </a:cubicBezTo>
                  <a:cubicBezTo>
                    <a:pt x="104111" y="32842"/>
                    <a:pt x="103469" y="32159"/>
                    <a:pt x="102796" y="31519"/>
                  </a:cubicBezTo>
                  <a:cubicBezTo>
                    <a:pt x="100756" y="29598"/>
                    <a:pt x="98108" y="28495"/>
                    <a:pt x="95423" y="27814"/>
                  </a:cubicBezTo>
                  <a:cubicBezTo>
                    <a:pt x="93352" y="27209"/>
                    <a:pt x="91222" y="26839"/>
                    <a:pt x="89095" y="26489"/>
                  </a:cubicBezTo>
                  <a:cubicBezTo>
                    <a:pt x="86925" y="26072"/>
                    <a:pt x="84754" y="25658"/>
                    <a:pt x="82576" y="25284"/>
                  </a:cubicBezTo>
                  <a:cubicBezTo>
                    <a:pt x="81545" y="25131"/>
                    <a:pt x="80500" y="25078"/>
                    <a:pt x="79459" y="25043"/>
                  </a:cubicBezTo>
                  <a:cubicBezTo>
                    <a:pt x="79241" y="25047"/>
                    <a:pt x="79019" y="25022"/>
                    <a:pt x="78799" y="25026"/>
                  </a:cubicBezTo>
                  <a:cubicBezTo>
                    <a:pt x="78922" y="24389"/>
                    <a:pt x="79009" y="23743"/>
                    <a:pt x="79062" y="23095"/>
                  </a:cubicBezTo>
                  <a:cubicBezTo>
                    <a:pt x="79321" y="20254"/>
                    <a:pt x="78649" y="16802"/>
                    <a:pt x="77291" y="14292"/>
                  </a:cubicBezTo>
                  <a:cubicBezTo>
                    <a:pt x="76879" y="13547"/>
                    <a:pt x="76468" y="12800"/>
                    <a:pt x="75978" y="12103"/>
                  </a:cubicBezTo>
                  <a:cubicBezTo>
                    <a:pt x="75906" y="12000"/>
                    <a:pt x="75828" y="11903"/>
                    <a:pt x="75758" y="11801"/>
                  </a:cubicBezTo>
                  <a:cubicBezTo>
                    <a:pt x="75789" y="11766"/>
                    <a:pt x="75803" y="11718"/>
                    <a:pt x="75801" y="11671"/>
                  </a:cubicBezTo>
                  <a:cubicBezTo>
                    <a:pt x="75779" y="10194"/>
                    <a:pt x="75365" y="8957"/>
                    <a:pt x="74236" y="7956"/>
                  </a:cubicBezTo>
                  <a:cubicBezTo>
                    <a:pt x="73380" y="7176"/>
                    <a:pt x="72473" y="6454"/>
                    <a:pt x="71566" y="5736"/>
                  </a:cubicBezTo>
                  <a:cubicBezTo>
                    <a:pt x="70689" y="5082"/>
                    <a:pt x="69745" y="4526"/>
                    <a:pt x="68825" y="3934"/>
                  </a:cubicBezTo>
                  <a:cubicBezTo>
                    <a:pt x="67875" y="3317"/>
                    <a:pt x="66887" y="2763"/>
                    <a:pt x="65883" y="2236"/>
                  </a:cubicBezTo>
                  <a:cubicBezTo>
                    <a:pt x="63812" y="1148"/>
                    <a:pt x="61582" y="280"/>
                    <a:pt x="59230" y="103"/>
                  </a:cubicBezTo>
                  <a:cubicBezTo>
                    <a:pt x="58050" y="0"/>
                    <a:pt x="56860" y="76"/>
                    <a:pt x="55682" y="159"/>
                  </a:cubicBezTo>
                  <a:cubicBezTo>
                    <a:pt x="54507" y="262"/>
                    <a:pt x="53328" y="393"/>
                    <a:pt x="52180" y="673"/>
                  </a:cubicBezTo>
                  <a:cubicBezTo>
                    <a:pt x="49821" y="1255"/>
                    <a:pt x="47584" y="2259"/>
                    <a:pt x="45488" y="3479"/>
                  </a:cubicBezTo>
                  <a:cubicBezTo>
                    <a:pt x="43379" y="4683"/>
                    <a:pt x="41306" y="5964"/>
                    <a:pt x="39446" y="7532"/>
                  </a:cubicBezTo>
                  <a:cubicBezTo>
                    <a:pt x="38487" y="8320"/>
                    <a:pt x="37580" y="9167"/>
                    <a:pt x="36728" y="10070"/>
                  </a:cubicBezTo>
                  <a:cubicBezTo>
                    <a:pt x="35893" y="10939"/>
                    <a:pt x="35070" y="11821"/>
                    <a:pt x="34346" y="12786"/>
                  </a:cubicBezTo>
                  <a:cubicBezTo>
                    <a:pt x="32922" y="14761"/>
                    <a:pt x="31476" y="16732"/>
                    <a:pt x="30293" y="18865"/>
                  </a:cubicBezTo>
                  <a:cubicBezTo>
                    <a:pt x="29767" y="19816"/>
                    <a:pt x="29240" y="20772"/>
                    <a:pt x="28909" y="21811"/>
                  </a:cubicBezTo>
                  <a:cubicBezTo>
                    <a:pt x="28485" y="23062"/>
                    <a:pt x="28092" y="24341"/>
                    <a:pt x="27979" y="25664"/>
                  </a:cubicBezTo>
                  <a:cubicBezTo>
                    <a:pt x="27969" y="25847"/>
                    <a:pt x="27960" y="26032"/>
                    <a:pt x="27954" y="26216"/>
                  </a:cubicBezTo>
                  <a:cubicBezTo>
                    <a:pt x="27845" y="26672"/>
                    <a:pt x="27917" y="27526"/>
                    <a:pt x="27923" y="27810"/>
                  </a:cubicBezTo>
                  <a:cubicBezTo>
                    <a:pt x="27965" y="28513"/>
                    <a:pt x="28010" y="29215"/>
                    <a:pt x="28071" y="29917"/>
                  </a:cubicBezTo>
                  <a:cubicBezTo>
                    <a:pt x="28203" y="31317"/>
                    <a:pt x="28431" y="32714"/>
                    <a:pt x="28851" y="34058"/>
                  </a:cubicBezTo>
                  <a:cubicBezTo>
                    <a:pt x="29209" y="35154"/>
                    <a:pt x="29512" y="36286"/>
                    <a:pt x="29571" y="37452"/>
                  </a:cubicBezTo>
                  <a:cubicBezTo>
                    <a:pt x="29579" y="38228"/>
                    <a:pt x="29437" y="38995"/>
                    <a:pt x="29250" y="39746"/>
                  </a:cubicBezTo>
                  <a:cubicBezTo>
                    <a:pt x="28973" y="40861"/>
                    <a:pt x="28444" y="41861"/>
                    <a:pt x="27860" y="42846"/>
                  </a:cubicBezTo>
                  <a:cubicBezTo>
                    <a:pt x="27323" y="43768"/>
                    <a:pt x="26767" y="44679"/>
                    <a:pt x="26267" y="45623"/>
                  </a:cubicBezTo>
                  <a:cubicBezTo>
                    <a:pt x="25259" y="47578"/>
                    <a:pt x="24461" y="49841"/>
                    <a:pt x="24961" y="52046"/>
                  </a:cubicBezTo>
                  <a:cubicBezTo>
                    <a:pt x="24957" y="52063"/>
                    <a:pt x="24953" y="52079"/>
                    <a:pt x="24953" y="52098"/>
                  </a:cubicBezTo>
                  <a:cubicBezTo>
                    <a:pt x="24926" y="52783"/>
                    <a:pt x="25019" y="53466"/>
                    <a:pt x="25230" y="54118"/>
                  </a:cubicBezTo>
                  <a:cubicBezTo>
                    <a:pt x="25405" y="54630"/>
                    <a:pt x="25636" y="55122"/>
                    <a:pt x="25841" y="55622"/>
                  </a:cubicBezTo>
                  <a:cubicBezTo>
                    <a:pt x="26060" y="56146"/>
                    <a:pt x="26224" y="56689"/>
                    <a:pt x="26376" y="57237"/>
                  </a:cubicBezTo>
                  <a:cubicBezTo>
                    <a:pt x="26541" y="57825"/>
                    <a:pt x="26699" y="58419"/>
                    <a:pt x="26751" y="59030"/>
                  </a:cubicBezTo>
                  <a:cubicBezTo>
                    <a:pt x="26786" y="59534"/>
                    <a:pt x="26718" y="60036"/>
                    <a:pt x="26621" y="60528"/>
                  </a:cubicBezTo>
                  <a:cubicBezTo>
                    <a:pt x="26572" y="60814"/>
                    <a:pt x="26450" y="61082"/>
                    <a:pt x="26409" y="61367"/>
                  </a:cubicBezTo>
                  <a:cubicBezTo>
                    <a:pt x="26409" y="61388"/>
                    <a:pt x="26413" y="61409"/>
                    <a:pt x="26422" y="61427"/>
                  </a:cubicBezTo>
                  <a:lnTo>
                    <a:pt x="25809" y="61684"/>
                  </a:lnTo>
                  <a:cubicBezTo>
                    <a:pt x="22803" y="62861"/>
                    <a:pt x="19744" y="63896"/>
                    <a:pt x="16740" y="65077"/>
                  </a:cubicBezTo>
                  <a:cubicBezTo>
                    <a:pt x="15648" y="65488"/>
                    <a:pt x="14512" y="65758"/>
                    <a:pt x="13418" y="66190"/>
                  </a:cubicBezTo>
                  <a:cubicBezTo>
                    <a:pt x="12424" y="66562"/>
                    <a:pt x="11435" y="66947"/>
                    <a:pt x="10427" y="67274"/>
                  </a:cubicBezTo>
                  <a:cubicBezTo>
                    <a:pt x="10145" y="67366"/>
                    <a:pt x="9861" y="67455"/>
                    <a:pt x="9565" y="67490"/>
                  </a:cubicBezTo>
                  <a:cubicBezTo>
                    <a:pt x="9495" y="67492"/>
                    <a:pt x="9416" y="67469"/>
                    <a:pt x="9357" y="67519"/>
                  </a:cubicBezTo>
                  <a:cubicBezTo>
                    <a:pt x="9176" y="67496"/>
                    <a:pt x="8993" y="67482"/>
                    <a:pt x="8810" y="67477"/>
                  </a:cubicBezTo>
                  <a:cubicBezTo>
                    <a:pt x="8408" y="67449"/>
                    <a:pt x="8005" y="67426"/>
                    <a:pt x="7604" y="67455"/>
                  </a:cubicBezTo>
                  <a:cubicBezTo>
                    <a:pt x="7260" y="67490"/>
                    <a:pt x="6878" y="67517"/>
                    <a:pt x="6586" y="67714"/>
                  </a:cubicBezTo>
                  <a:cubicBezTo>
                    <a:pt x="6619" y="67574"/>
                    <a:pt x="6658" y="67434"/>
                    <a:pt x="6705" y="67298"/>
                  </a:cubicBezTo>
                  <a:cubicBezTo>
                    <a:pt x="6964" y="66550"/>
                    <a:pt x="7312" y="65873"/>
                    <a:pt x="7719" y="65184"/>
                  </a:cubicBezTo>
                  <a:cubicBezTo>
                    <a:pt x="8838" y="63268"/>
                    <a:pt x="10363" y="61639"/>
                    <a:pt x="11735" y="59911"/>
                  </a:cubicBezTo>
                  <a:cubicBezTo>
                    <a:pt x="12181" y="59333"/>
                    <a:pt x="12618" y="58747"/>
                    <a:pt x="13062" y="58164"/>
                  </a:cubicBezTo>
                  <a:cubicBezTo>
                    <a:pt x="13422" y="57681"/>
                    <a:pt x="13778" y="57187"/>
                    <a:pt x="14109" y="56681"/>
                  </a:cubicBezTo>
                  <a:cubicBezTo>
                    <a:pt x="14245" y="56784"/>
                    <a:pt x="14418" y="56603"/>
                    <a:pt x="14549" y="56531"/>
                  </a:cubicBezTo>
                  <a:cubicBezTo>
                    <a:pt x="15491" y="55938"/>
                    <a:pt x="16401" y="55301"/>
                    <a:pt x="17261" y="54593"/>
                  </a:cubicBezTo>
                  <a:cubicBezTo>
                    <a:pt x="18088" y="53912"/>
                    <a:pt x="18888" y="53235"/>
                    <a:pt x="19610" y="52423"/>
                  </a:cubicBezTo>
                  <a:cubicBezTo>
                    <a:pt x="20244" y="51705"/>
                    <a:pt x="20840" y="50933"/>
                    <a:pt x="21355" y="50123"/>
                  </a:cubicBezTo>
                  <a:cubicBezTo>
                    <a:pt x="21840" y="49333"/>
                    <a:pt x="22200" y="48473"/>
                    <a:pt x="22593" y="47633"/>
                  </a:cubicBezTo>
                  <a:cubicBezTo>
                    <a:pt x="22745" y="47296"/>
                    <a:pt x="22889" y="46957"/>
                    <a:pt x="22992" y="46599"/>
                  </a:cubicBezTo>
                  <a:cubicBezTo>
                    <a:pt x="23015" y="46508"/>
                    <a:pt x="22961" y="46413"/>
                    <a:pt x="22871" y="46387"/>
                  </a:cubicBezTo>
                  <a:cubicBezTo>
                    <a:pt x="22661" y="46339"/>
                    <a:pt x="22642" y="46584"/>
                    <a:pt x="22591" y="46726"/>
                  </a:cubicBezTo>
                  <a:cubicBezTo>
                    <a:pt x="22420" y="47216"/>
                    <a:pt x="22194" y="47683"/>
                    <a:pt x="21974" y="48152"/>
                  </a:cubicBezTo>
                  <a:cubicBezTo>
                    <a:pt x="21723" y="48687"/>
                    <a:pt x="21478" y="49226"/>
                    <a:pt x="21182" y="49738"/>
                  </a:cubicBezTo>
                  <a:cubicBezTo>
                    <a:pt x="20684" y="50575"/>
                    <a:pt x="20081" y="51351"/>
                    <a:pt x="19445" y="52089"/>
                  </a:cubicBezTo>
                  <a:cubicBezTo>
                    <a:pt x="18725" y="52914"/>
                    <a:pt x="17878" y="53640"/>
                    <a:pt x="17028" y="54338"/>
                  </a:cubicBezTo>
                  <a:cubicBezTo>
                    <a:pt x="16450" y="54805"/>
                    <a:pt x="15858" y="55257"/>
                    <a:pt x="15238" y="55671"/>
                  </a:cubicBezTo>
                  <a:cubicBezTo>
                    <a:pt x="14969" y="55850"/>
                    <a:pt x="14689" y="56031"/>
                    <a:pt x="14405" y="56214"/>
                  </a:cubicBezTo>
                  <a:cubicBezTo>
                    <a:pt x="14856" y="55476"/>
                    <a:pt x="15247" y="54706"/>
                    <a:pt x="15529" y="53887"/>
                  </a:cubicBezTo>
                  <a:cubicBezTo>
                    <a:pt x="15707" y="53361"/>
                    <a:pt x="15862" y="52822"/>
                    <a:pt x="15921" y="52266"/>
                  </a:cubicBezTo>
                  <a:cubicBezTo>
                    <a:pt x="15936" y="52168"/>
                    <a:pt x="15862" y="52077"/>
                    <a:pt x="15761" y="52071"/>
                  </a:cubicBezTo>
                  <a:cubicBezTo>
                    <a:pt x="15662" y="52065"/>
                    <a:pt x="15576" y="52145"/>
                    <a:pt x="15578" y="52244"/>
                  </a:cubicBezTo>
                  <a:cubicBezTo>
                    <a:pt x="15566" y="52373"/>
                    <a:pt x="15541" y="52501"/>
                    <a:pt x="15518" y="52628"/>
                  </a:cubicBezTo>
                  <a:cubicBezTo>
                    <a:pt x="15438" y="53023"/>
                    <a:pt x="15329" y="53414"/>
                    <a:pt x="15193" y="53795"/>
                  </a:cubicBezTo>
                  <a:cubicBezTo>
                    <a:pt x="14516" y="55739"/>
                    <a:pt x="13226" y="57381"/>
                    <a:pt x="11996" y="59002"/>
                  </a:cubicBezTo>
                  <a:cubicBezTo>
                    <a:pt x="10464" y="61063"/>
                    <a:pt x="8614" y="62902"/>
                    <a:pt x="7341" y="65149"/>
                  </a:cubicBezTo>
                  <a:cubicBezTo>
                    <a:pt x="7051" y="65657"/>
                    <a:pt x="6771" y="66177"/>
                    <a:pt x="6551" y="66722"/>
                  </a:cubicBezTo>
                  <a:cubicBezTo>
                    <a:pt x="6333" y="66729"/>
                    <a:pt x="6113" y="66745"/>
                    <a:pt x="5897" y="66774"/>
                  </a:cubicBezTo>
                  <a:cubicBezTo>
                    <a:pt x="4969" y="66928"/>
                    <a:pt x="3453" y="67198"/>
                    <a:pt x="2722" y="67778"/>
                  </a:cubicBezTo>
                  <a:cubicBezTo>
                    <a:pt x="2584" y="67907"/>
                    <a:pt x="2263" y="68191"/>
                    <a:pt x="2531" y="68346"/>
                  </a:cubicBezTo>
                  <a:cubicBezTo>
                    <a:pt x="2632" y="68391"/>
                    <a:pt x="2730" y="68325"/>
                    <a:pt x="2774" y="68232"/>
                  </a:cubicBezTo>
                  <a:cubicBezTo>
                    <a:pt x="3185" y="67644"/>
                    <a:pt x="4559" y="67399"/>
                    <a:pt x="5255" y="67237"/>
                  </a:cubicBezTo>
                  <a:cubicBezTo>
                    <a:pt x="5633" y="67161"/>
                    <a:pt x="6026" y="67093"/>
                    <a:pt x="6419" y="67074"/>
                  </a:cubicBezTo>
                  <a:cubicBezTo>
                    <a:pt x="6351" y="67268"/>
                    <a:pt x="6292" y="67465"/>
                    <a:pt x="6244" y="67667"/>
                  </a:cubicBezTo>
                  <a:cubicBezTo>
                    <a:pt x="6209" y="67811"/>
                    <a:pt x="6178" y="67957"/>
                    <a:pt x="6152" y="68103"/>
                  </a:cubicBezTo>
                  <a:cubicBezTo>
                    <a:pt x="5395" y="68710"/>
                    <a:pt x="4644" y="69341"/>
                    <a:pt x="4088" y="70144"/>
                  </a:cubicBezTo>
                  <a:cubicBezTo>
                    <a:pt x="3979" y="70302"/>
                    <a:pt x="3878" y="70465"/>
                    <a:pt x="3778" y="70629"/>
                  </a:cubicBezTo>
                  <a:cubicBezTo>
                    <a:pt x="3726" y="70707"/>
                    <a:pt x="3747" y="70814"/>
                    <a:pt x="3823" y="70868"/>
                  </a:cubicBezTo>
                  <a:cubicBezTo>
                    <a:pt x="3897" y="70919"/>
                    <a:pt x="4014" y="70905"/>
                    <a:pt x="4064" y="70825"/>
                  </a:cubicBezTo>
                  <a:cubicBezTo>
                    <a:pt x="4210" y="70576"/>
                    <a:pt x="4370" y="70335"/>
                    <a:pt x="4547" y="70107"/>
                  </a:cubicBezTo>
                  <a:cubicBezTo>
                    <a:pt x="4928" y="69607"/>
                    <a:pt x="5393" y="69179"/>
                    <a:pt x="5874" y="68778"/>
                  </a:cubicBezTo>
                  <a:cubicBezTo>
                    <a:pt x="6020" y="68658"/>
                    <a:pt x="6164" y="68535"/>
                    <a:pt x="6312" y="68416"/>
                  </a:cubicBezTo>
                  <a:cubicBezTo>
                    <a:pt x="6394" y="68413"/>
                    <a:pt x="6438" y="68362"/>
                    <a:pt x="6462" y="68294"/>
                  </a:cubicBezTo>
                  <a:cubicBezTo>
                    <a:pt x="6543" y="68232"/>
                    <a:pt x="6623" y="68171"/>
                    <a:pt x="6705" y="68111"/>
                  </a:cubicBezTo>
                  <a:cubicBezTo>
                    <a:pt x="6721" y="68103"/>
                    <a:pt x="6736" y="68093"/>
                    <a:pt x="6750" y="68080"/>
                  </a:cubicBezTo>
                  <a:cubicBezTo>
                    <a:pt x="6818" y="68066"/>
                    <a:pt x="6872" y="68014"/>
                    <a:pt x="6886" y="67946"/>
                  </a:cubicBezTo>
                  <a:cubicBezTo>
                    <a:pt x="7240" y="67805"/>
                    <a:pt x="7645" y="67794"/>
                    <a:pt x="8028" y="67786"/>
                  </a:cubicBezTo>
                  <a:cubicBezTo>
                    <a:pt x="8610" y="67807"/>
                    <a:pt x="9188" y="67827"/>
                    <a:pt x="9764" y="67932"/>
                  </a:cubicBezTo>
                  <a:cubicBezTo>
                    <a:pt x="10069" y="68002"/>
                    <a:pt x="10371" y="68090"/>
                    <a:pt x="10671" y="68187"/>
                  </a:cubicBezTo>
                  <a:cubicBezTo>
                    <a:pt x="10680" y="68284"/>
                    <a:pt x="10760" y="68358"/>
                    <a:pt x="10859" y="68358"/>
                  </a:cubicBezTo>
                  <a:cubicBezTo>
                    <a:pt x="10933" y="68352"/>
                    <a:pt x="11007" y="68339"/>
                    <a:pt x="11081" y="68321"/>
                  </a:cubicBezTo>
                  <a:cubicBezTo>
                    <a:pt x="11330" y="68405"/>
                    <a:pt x="11579" y="68490"/>
                    <a:pt x="11825" y="68568"/>
                  </a:cubicBezTo>
                  <a:cubicBezTo>
                    <a:pt x="12412" y="68761"/>
                    <a:pt x="13023" y="68839"/>
                    <a:pt x="13617" y="68990"/>
                  </a:cubicBezTo>
                  <a:cubicBezTo>
                    <a:pt x="14072" y="69113"/>
                    <a:pt x="14506" y="69296"/>
                    <a:pt x="14913" y="69531"/>
                  </a:cubicBezTo>
                  <a:cubicBezTo>
                    <a:pt x="15273" y="69747"/>
                    <a:pt x="15631" y="69975"/>
                    <a:pt x="16016" y="70144"/>
                  </a:cubicBezTo>
                  <a:cubicBezTo>
                    <a:pt x="16734" y="70479"/>
                    <a:pt x="17522" y="70598"/>
                    <a:pt x="18304" y="70678"/>
                  </a:cubicBezTo>
                  <a:cubicBezTo>
                    <a:pt x="19495" y="70798"/>
                    <a:pt x="20694" y="70783"/>
                    <a:pt x="21892" y="70839"/>
                  </a:cubicBezTo>
                  <a:cubicBezTo>
                    <a:pt x="23095" y="70866"/>
                    <a:pt x="24284" y="71059"/>
                    <a:pt x="25481" y="71172"/>
                  </a:cubicBezTo>
                  <a:cubicBezTo>
                    <a:pt x="26070" y="71209"/>
                    <a:pt x="26656" y="71269"/>
                    <a:pt x="27242" y="71329"/>
                  </a:cubicBezTo>
                  <a:cubicBezTo>
                    <a:pt x="27259" y="71349"/>
                    <a:pt x="27279" y="71364"/>
                    <a:pt x="27304" y="71374"/>
                  </a:cubicBezTo>
                  <a:cubicBezTo>
                    <a:pt x="27366" y="71401"/>
                    <a:pt x="27436" y="71392"/>
                    <a:pt x="27489" y="71353"/>
                  </a:cubicBezTo>
                  <a:cubicBezTo>
                    <a:pt x="28427" y="71450"/>
                    <a:pt x="29365" y="71545"/>
                    <a:pt x="30312" y="71557"/>
                  </a:cubicBezTo>
                  <a:cubicBezTo>
                    <a:pt x="31770" y="71559"/>
                    <a:pt x="33239" y="71617"/>
                    <a:pt x="34677" y="71876"/>
                  </a:cubicBezTo>
                  <a:cubicBezTo>
                    <a:pt x="35770" y="72096"/>
                    <a:pt x="36846" y="72398"/>
                    <a:pt x="37948" y="72561"/>
                  </a:cubicBezTo>
                  <a:cubicBezTo>
                    <a:pt x="38341" y="72625"/>
                    <a:pt x="38734" y="72682"/>
                    <a:pt x="39131" y="72709"/>
                  </a:cubicBezTo>
                  <a:cubicBezTo>
                    <a:pt x="40405" y="72814"/>
                    <a:pt x="41721" y="72376"/>
                    <a:pt x="42921" y="72966"/>
                  </a:cubicBezTo>
                  <a:cubicBezTo>
                    <a:pt x="43307" y="73114"/>
                    <a:pt x="43692" y="73378"/>
                    <a:pt x="44104" y="73511"/>
                  </a:cubicBezTo>
                  <a:cubicBezTo>
                    <a:pt x="43643" y="74116"/>
                    <a:pt x="43316" y="74818"/>
                    <a:pt x="42984" y="75497"/>
                  </a:cubicBezTo>
                  <a:cubicBezTo>
                    <a:pt x="42022" y="77558"/>
                    <a:pt x="41629" y="79837"/>
                    <a:pt x="41561" y="82098"/>
                  </a:cubicBezTo>
                  <a:cubicBezTo>
                    <a:pt x="41557" y="82193"/>
                    <a:pt x="41643" y="82271"/>
                    <a:pt x="41734" y="82271"/>
                  </a:cubicBezTo>
                  <a:cubicBezTo>
                    <a:pt x="41830" y="82271"/>
                    <a:pt x="41906" y="82193"/>
                    <a:pt x="41906" y="82098"/>
                  </a:cubicBezTo>
                  <a:cubicBezTo>
                    <a:pt x="41925" y="81724"/>
                    <a:pt x="41948" y="81349"/>
                    <a:pt x="41970" y="80977"/>
                  </a:cubicBezTo>
                  <a:cubicBezTo>
                    <a:pt x="42013" y="80298"/>
                    <a:pt x="42104" y="79623"/>
                    <a:pt x="42242" y="78959"/>
                  </a:cubicBezTo>
                  <a:cubicBezTo>
                    <a:pt x="42449" y="77961"/>
                    <a:pt x="42717" y="76969"/>
                    <a:pt x="43124" y="76033"/>
                  </a:cubicBezTo>
                  <a:cubicBezTo>
                    <a:pt x="43359" y="75490"/>
                    <a:pt x="43622" y="74962"/>
                    <a:pt x="43910" y="74447"/>
                  </a:cubicBezTo>
                  <a:cubicBezTo>
                    <a:pt x="44083" y="74153"/>
                    <a:pt x="44254" y="73855"/>
                    <a:pt x="44474" y="73594"/>
                  </a:cubicBezTo>
                  <a:lnTo>
                    <a:pt x="44478" y="73587"/>
                  </a:lnTo>
                  <a:cubicBezTo>
                    <a:pt x="44778" y="73596"/>
                    <a:pt x="45062" y="73478"/>
                    <a:pt x="45348" y="73402"/>
                  </a:cubicBezTo>
                  <a:cubicBezTo>
                    <a:pt x="45626" y="73336"/>
                    <a:pt x="45912" y="73285"/>
                    <a:pt x="46198" y="73310"/>
                  </a:cubicBezTo>
                  <a:cubicBezTo>
                    <a:pt x="46157" y="73353"/>
                    <a:pt x="46115" y="73398"/>
                    <a:pt x="46076" y="73443"/>
                  </a:cubicBezTo>
                  <a:cubicBezTo>
                    <a:pt x="46031" y="73515"/>
                    <a:pt x="46043" y="73610"/>
                    <a:pt x="46107" y="73668"/>
                  </a:cubicBezTo>
                  <a:cubicBezTo>
                    <a:pt x="46093" y="73694"/>
                    <a:pt x="46081" y="73721"/>
                    <a:pt x="46066" y="73750"/>
                  </a:cubicBezTo>
                  <a:cubicBezTo>
                    <a:pt x="45904" y="74075"/>
                    <a:pt x="45735" y="74398"/>
                    <a:pt x="45572" y="74725"/>
                  </a:cubicBezTo>
                  <a:cubicBezTo>
                    <a:pt x="45486" y="74896"/>
                    <a:pt x="45406" y="75071"/>
                    <a:pt x="45332" y="75246"/>
                  </a:cubicBezTo>
                  <a:cubicBezTo>
                    <a:pt x="45256" y="75427"/>
                    <a:pt x="45190" y="75610"/>
                    <a:pt x="45124" y="75795"/>
                  </a:cubicBezTo>
                  <a:cubicBezTo>
                    <a:pt x="44974" y="76223"/>
                    <a:pt x="44861" y="76661"/>
                    <a:pt x="44754" y="77099"/>
                  </a:cubicBezTo>
                  <a:cubicBezTo>
                    <a:pt x="44640" y="77556"/>
                    <a:pt x="44536" y="78017"/>
                    <a:pt x="44437" y="78475"/>
                  </a:cubicBezTo>
                  <a:cubicBezTo>
                    <a:pt x="44340" y="78936"/>
                    <a:pt x="44248" y="79393"/>
                    <a:pt x="44169" y="79854"/>
                  </a:cubicBezTo>
                  <a:cubicBezTo>
                    <a:pt x="44128" y="80094"/>
                    <a:pt x="44089" y="80335"/>
                    <a:pt x="44054" y="80574"/>
                  </a:cubicBezTo>
                  <a:cubicBezTo>
                    <a:pt x="44021" y="80802"/>
                    <a:pt x="43992" y="81028"/>
                    <a:pt x="43964" y="81257"/>
                  </a:cubicBezTo>
                  <a:cubicBezTo>
                    <a:pt x="43902" y="81748"/>
                    <a:pt x="43844" y="82242"/>
                    <a:pt x="43795" y="82736"/>
                  </a:cubicBezTo>
                  <a:cubicBezTo>
                    <a:pt x="43772" y="82966"/>
                    <a:pt x="43752" y="83201"/>
                    <a:pt x="43735" y="83433"/>
                  </a:cubicBezTo>
                  <a:cubicBezTo>
                    <a:pt x="43717" y="83662"/>
                    <a:pt x="43700" y="83888"/>
                    <a:pt x="43688" y="84114"/>
                  </a:cubicBezTo>
                  <a:cubicBezTo>
                    <a:pt x="43665" y="84563"/>
                    <a:pt x="43661" y="85011"/>
                    <a:pt x="43676" y="85460"/>
                  </a:cubicBezTo>
                  <a:cubicBezTo>
                    <a:pt x="43688" y="85908"/>
                    <a:pt x="43721" y="86355"/>
                    <a:pt x="43774" y="86799"/>
                  </a:cubicBezTo>
                  <a:cubicBezTo>
                    <a:pt x="43828" y="87254"/>
                    <a:pt x="43912" y="87708"/>
                    <a:pt x="44011" y="88157"/>
                  </a:cubicBezTo>
                  <a:cubicBezTo>
                    <a:pt x="44106" y="88589"/>
                    <a:pt x="44206" y="89023"/>
                    <a:pt x="44350" y="89445"/>
                  </a:cubicBezTo>
                  <a:cubicBezTo>
                    <a:pt x="44478" y="89829"/>
                    <a:pt x="44630" y="90208"/>
                    <a:pt x="44807" y="90576"/>
                  </a:cubicBezTo>
                  <a:cubicBezTo>
                    <a:pt x="44898" y="90765"/>
                    <a:pt x="44994" y="90955"/>
                    <a:pt x="45101" y="91136"/>
                  </a:cubicBezTo>
                  <a:cubicBezTo>
                    <a:pt x="45068" y="91140"/>
                    <a:pt x="45035" y="91154"/>
                    <a:pt x="45009" y="91177"/>
                  </a:cubicBezTo>
                  <a:cubicBezTo>
                    <a:pt x="44889" y="91129"/>
                    <a:pt x="44768" y="91084"/>
                    <a:pt x="44643" y="91047"/>
                  </a:cubicBezTo>
                  <a:cubicBezTo>
                    <a:pt x="44357" y="90967"/>
                    <a:pt x="44066" y="90905"/>
                    <a:pt x="43772" y="90864"/>
                  </a:cubicBezTo>
                  <a:cubicBezTo>
                    <a:pt x="43468" y="90819"/>
                    <a:pt x="43159" y="90796"/>
                    <a:pt x="42851" y="90782"/>
                  </a:cubicBezTo>
                  <a:cubicBezTo>
                    <a:pt x="42554" y="90767"/>
                    <a:pt x="42256" y="90763"/>
                    <a:pt x="41960" y="90747"/>
                  </a:cubicBezTo>
                  <a:cubicBezTo>
                    <a:pt x="41882" y="90743"/>
                    <a:pt x="41806" y="90734"/>
                    <a:pt x="41727" y="90724"/>
                  </a:cubicBezTo>
                  <a:cubicBezTo>
                    <a:pt x="41660" y="90716"/>
                    <a:pt x="41592" y="90702"/>
                    <a:pt x="41524" y="90687"/>
                  </a:cubicBezTo>
                  <a:cubicBezTo>
                    <a:pt x="41369" y="90652"/>
                    <a:pt x="41215" y="90611"/>
                    <a:pt x="41065" y="90560"/>
                  </a:cubicBezTo>
                  <a:cubicBezTo>
                    <a:pt x="41024" y="90545"/>
                    <a:pt x="40985" y="90529"/>
                    <a:pt x="40944" y="90514"/>
                  </a:cubicBezTo>
                  <a:cubicBezTo>
                    <a:pt x="40905" y="90498"/>
                    <a:pt x="40859" y="90475"/>
                    <a:pt x="40818" y="90457"/>
                  </a:cubicBezTo>
                  <a:cubicBezTo>
                    <a:pt x="40693" y="90389"/>
                    <a:pt x="40573" y="90317"/>
                    <a:pt x="40454" y="90241"/>
                  </a:cubicBezTo>
                  <a:cubicBezTo>
                    <a:pt x="40326" y="90154"/>
                    <a:pt x="40205" y="90060"/>
                    <a:pt x="40088" y="89959"/>
                  </a:cubicBezTo>
                  <a:cubicBezTo>
                    <a:pt x="39929" y="89817"/>
                    <a:pt x="39779" y="89667"/>
                    <a:pt x="39635" y="89510"/>
                  </a:cubicBezTo>
                  <a:cubicBezTo>
                    <a:pt x="39569" y="89438"/>
                    <a:pt x="39508" y="89368"/>
                    <a:pt x="39438" y="89301"/>
                  </a:cubicBezTo>
                  <a:cubicBezTo>
                    <a:pt x="39403" y="89264"/>
                    <a:pt x="39366" y="89229"/>
                    <a:pt x="39327" y="89198"/>
                  </a:cubicBezTo>
                  <a:cubicBezTo>
                    <a:pt x="39285" y="89159"/>
                    <a:pt x="39238" y="89128"/>
                    <a:pt x="39187" y="89101"/>
                  </a:cubicBezTo>
                  <a:cubicBezTo>
                    <a:pt x="39135" y="89080"/>
                    <a:pt x="39080" y="89072"/>
                    <a:pt x="39024" y="89076"/>
                  </a:cubicBezTo>
                  <a:cubicBezTo>
                    <a:pt x="39018" y="89076"/>
                    <a:pt x="39014" y="89076"/>
                    <a:pt x="39010" y="89076"/>
                  </a:cubicBezTo>
                  <a:cubicBezTo>
                    <a:pt x="39004" y="89031"/>
                    <a:pt x="38981" y="88992"/>
                    <a:pt x="38944" y="88965"/>
                  </a:cubicBezTo>
                  <a:cubicBezTo>
                    <a:pt x="38442" y="88539"/>
                    <a:pt x="38109" y="87943"/>
                    <a:pt x="37843" y="87346"/>
                  </a:cubicBezTo>
                  <a:cubicBezTo>
                    <a:pt x="37494" y="86470"/>
                    <a:pt x="37267" y="85548"/>
                    <a:pt x="37169" y="84608"/>
                  </a:cubicBezTo>
                  <a:cubicBezTo>
                    <a:pt x="37164" y="84501"/>
                    <a:pt x="37164" y="84396"/>
                    <a:pt x="37167" y="84289"/>
                  </a:cubicBezTo>
                  <a:cubicBezTo>
                    <a:pt x="37160" y="84063"/>
                    <a:pt x="36827" y="84065"/>
                    <a:pt x="36821" y="84289"/>
                  </a:cubicBezTo>
                  <a:cubicBezTo>
                    <a:pt x="36809" y="84649"/>
                    <a:pt x="36856" y="85007"/>
                    <a:pt x="36924" y="85359"/>
                  </a:cubicBezTo>
                  <a:cubicBezTo>
                    <a:pt x="37199" y="86758"/>
                    <a:pt x="37623" y="88268"/>
                    <a:pt x="38734" y="89239"/>
                  </a:cubicBezTo>
                  <a:cubicBezTo>
                    <a:pt x="38740" y="89243"/>
                    <a:pt x="38746" y="89247"/>
                    <a:pt x="38753" y="89251"/>
                  </a:cubicBezTo>
                  <a:cubicBezTo>
                    <a:pt x="38724" y="89290"/>
                    <a:pt x="38699" y="89331"/>
                    <a:pt x="38681" y="89377"/>
                  </a:cubicBezTo>
                  <a:cubicBezTo>
                    <a:pt x="38615" y="89529"/>
                    <a:pt x="38584" y="89691"/>
                    <a:pt x="38533" y="89850"/>
                  </a:cubicBezTo>
                  <a:cubicBezTo>
                    <a:pt x="38512" y="89901"/>
                    <a:pt x="38491" y="89953"/>
                    <a:pt x="38467" y="90004"/>
                  </a:cubicBezTo>
                  <a:cubicBezTo>
                    <a:pt x="38448" y="90037"/>
                    <a:pt x="38430" y="90070"/>
                    <a:pt x="38407" y="90103"/>
                  </a:cubicBezTo>
                  <a:cubicBezTo>
                    <a:pt x="38391" y="90125"/>
                    <a:pt x="38374" y="90146"/>
                    <a:pt x="38356" y="90167"/>
                  </a:cubicBezTo>
                  <a:cubicBezTo>
                    <a:pt x="38331" y="90195"/>
                    <a:pt x="38302" y="90222"/>
                    <a:pt x="38275" y="90247"/>
                  </a:cubicBezTo>
                  <a:cubicBezTo>
                    <a:pt x="38253" y="90265"/>
                    <a:pt x="38230" y="90284"/>
                    <a:pt x="38207" y="90298"/>
                  </a:cubicBezTo>
                  <a:cubicBezTo>
                    <a:pt x="38177" y="90319"/>
                    <a:pt x="38144" y="90337"/>
                    <a:pt x="38111" y="90356"/>
                  </a:cubicBezTo>
                  <a:cubicBezTo>
                    <a:pt x="38084" y="90368"/>
                    <a:pt x="38059" y="90379"/>
                    <a:pt x="38033" y="90389"/>
                  </a:cubicBezTo>
                  <a:cubicBezTo>
                    <a:pt x="37994" y="90401"/>
                    <a:pt x="37954" y="90411"/>
                    <a:pt x="37917" y="90422"/>
                  </a:cubicBezTo>
                  <a:cubicBezTo>
                    <a:pt x="37887" y="90426"/>
                    <a:pt x="37858" y="90428"/>
                    <a:pt x="37827" y="90430"/>
                  </a:cubicBezTo>
                  <a:cubicBezTo>
                    <a:pt x="37790" y="90432"/>
                    <a:pt x="37755" y="90432"/>
                    <a:pt x="37718" y="90432"/>
                  </a:cubicBezTo>
                  <a:cubicBezTo>
                    <a:pt x="37631" y="90424"/>
                    <a:pt x="37547" y="90411"/>
                    <a:pt x="37461" y="90395"/>
                  </a:cubicBezTo>
                  <a:cubicBezTo>
                    <a:pt x="37372" y="90374"/>
                    <a:pt x="37284" y="90350"/>
                    <a:pt x="37195" y="90323"/>
                  </a:cubicBezTo>
                  <a:cubicBezTo>
                    <a:pt x="37035" y="90263"/>
                    <a:pt x="36879" y="90193"/>
                    <a:pt x="36728" y="90115"/>
                  </a:cubicBezTo>
                  <a:cubicBezTo>
                    <a:pt x="36527" y="90012"/>
                    <a:pt x="36329" y="89901"/>
                    <a:pt x="36132" y="89792"/>
                  </a:cubicBezTo>
                  <a:cubicBezTo>
                    <a:pt x="36084" y="89765"/>
                    <a:pt x="36037" y="89737"/>
                    <a:pt x="35988" y="89710"/>
                  </a:cubicBezTo>
                  <a:cubicBezTo>
                    <a:pt x="35994" y="89644"/>
                    <a:pt x="35961" y="89580"/>
                    <a:pt x="35905" y="89549"/>
                  </a:cubicBezTo>
                  <a:cubicBezTo>
                    <a:pt x="35619" y="89358"/>
                    <a:pt x="35360" y="89134"/>
                    <a:pt x="35130" y="88881"/>
                  </a:cubicBezTo>
                  <a:cubicBezTo>
                    <a:pt x="34733" y="88385"/>
                    <a:pt x="34348" y="87858"/>
                    <a:pt x="34118" y="87262"/>
                  </a:cubicBezTo>
                  <a:cubicBezTo>
                    <a:pt x="34081" y="87124"/>
                    <a:pt x="34050" y="86970"/>
                    <a:pt x="33865" y="87007"/>
                  </a:cubicBezTo>
                  <a:cubicBezTo>
                    <a:pt x="33357" y="87130"/>
                    <a:pt x="34690" y="88930"/>
                    <a:pt x="34899" y="89140"/>
                  </a:cubicBezTo>
                  <a:cubicBezTo>
                    <a:pt x="35006" y="89257"/>
                    <a:pt x="35122" y="89368"/>
                    <a:pt x="35241" y="89475"/>
                  </a:cubicBezTo>
                  <a:cubicBezTo>
                    <a:pt x="35224" y="89477"/>
                    <a:pt x="35208" y="89480"/>
                    <a:pt x="35190" y="89482"/>
                  </a:cubicBezTo>
                  <a:cubicBezTo>
                    <a:pt x="35101" y="89494"/>
                    <a:pt x="35015" y="89523"/>
                    <a:pt x="34936" y="89566"/>
                  </a:cubicBezTo>
                  <a:cubicBezTo>
                    <a:pt x="34862" y="89607"/>
                    <a:pt x="34792" y="89658"/>
                    <a:pt x="34731" y="89716"/>
                  </a:cubicBezTo>
                  <a:cubicBezTo>
                    <a:pt x="34665" y="89776"/>
                    <a:pt x="34601" y="89837"/>
                    <a:pt x="34539" y="89897"/>
                  </a:cubicBezTo>
                  <a:cubicBezTo>
                    <a:pt x="34492" y="89938"/>
                    <a:pt x="34443" y="89977"/>
                    <a:pt x="34393" y="90014"/>
                  </a:cubicBezTo>
                  <a:cubicBezTo>
                    <a:pt x="34348" y="90043"/>
                    <a:pt x="34303" y="90070"/>
                    <a:pt x="34258" y="90095"/>
                  </a:cubicBezTo>
                  <a:cubicBezTo>
                    <a:pt x="34157" y="90144"/>
                    <a:pt x="34056" y="90187"/>
                    <a:pt x="33951" y="90224"/>
                  </a:cubicBezTo>
                  <a:cubicBezTo>
                    <a:pt x="33803" y="90274"/>
                    <a:pt x="33655" y="90315"/>
                    <a:pt x="33505" y="90346"/>
                  </a:cubicBezTo>
                  <a:cubicBezTo>
                    <a:pt x="33348" y="90374"/>
                    <a:pt x="33190" y="90393"/>
                    <a:pt x="33031" y="90405"/>
                  </a:cubicBezTo>
                  <a:cubicBezTo>
                    <a:pt x="32902" y="90414"/>
                    <a:pt x="32776" y="90418"/>
                    <a:pt x="32649" y="90414"/>
                  </a:cubicBezTo>
                  <a:cubicBezTo>
                    <a:pt x="32538" y="90411"/>
                    <a:pt x="32425" y="90405"/>
                    <a:pt x="32313" y="90399"/>
                  </a:cubicBezTo>
                  <a:cubicBezTo>
                    <a:pt x="31694" y="90350"/>
                    <a:pt x="31083" y="90226"/>
                    <a:pt x="30470" y="90125"/>
                  </a:cubicBezTo>
                  <a:cubicBezTo>
                    <a:pt x="30240" y="90086"/>
                    <a:pt x="30007" y="90051"/>
                    <a:pt x="29777" y="90023"/>
                  </a:cubicBezTo>
                  <a:cubicBezTo>
                    <a:pt x="29555" y="89992"/>
                    <a:pt x="29331" y="89965"/>
                    <a:pt x="29104" y="89951"/>
                  </a:cubicBezTo>
                  <a:cubicBezTo>
                    <a:pt x="28872" y="89936"/>
                    <a:pt x="28639" y="89930"/>
                    <a:pt x="28405" y="89938"/>
                  </a:cubicBezTo>
                  <a:cubicBezTo>
                    <a:pt x="28181" y="89944"/>
                    <a:pt x="27956" y="89967"/>
                    <a:pt x="27732" y="89988"/>
                  </a:cubicBezTo>
                  <a:cubicBezTo>
                    <a:pt x="27500" y="90008"/>
                    <a:pt x="27269" y="90039"/>
                    <a:pt x="27037" y="90064"/>
                  </a:cubicBezTo>
                  <a:cubicBezTo>
                    <a:pt x="26800" y="90093"/>
                    <a:pt x="26561" y="90121"/>
                    <a:pt x="26323" y="90148"/>
                  </a:cubicBezTo>
                  <a:cubicBezTo>
                    <a:pt x="25846" y="90200"/>
                    <a:pt x="25366" y="90243"/>
                    <a:pt x="24885" y="90276"/>
                  </a:cubicBezTo>
                  <a:cubicBezTo>
                    <a:pt x="24319" y="90309"/>
                    <a:pt x="23753" y="90319"/>
                    <a:pt x="23188" y="90317"/>
                  </a:cubicBezTo>
                  <a:cubicBezTo>
                    <a:pt x="22595" y="90315"/>
                    <a:pt x="22001" y="90294"/>
                    <a:pt x="21406" y="90278"/>
                  </a:cubicBezTo>
                  <a:cubicBezTo>
                    <a:pt x="20451" y="90251"/>
                    <a:pt x="19495" y="90220"/>
                    <a:pt x="18540" y="90202"/>
                  </a:cubicBezTo>
                  <a:cubicBezTo>
                    <a:pt x="17594" y="90181"/>
                    <a:pt x="16648" y="90173"/>
                    <a:pt x="15701" y="90171"/>
                  </a:cubicBezTo>
                  <a:cubicBezTo>
                    <a:pt x="14745" y="90171"/>
                    <a:pt x="13788" y="90183"/>
                    <a:pt x="12831" y="90191"/>
                  </a:cubicBezTo>
                  <a:cubicBezTo>
                    <a:pt x="11891" y="90200"/>
                    <a:pt x="10949" y="90197"/>
                    <a:pt x="10009" y="90218"/>
                  </a:cubicBezTo>
                  <a:cubicBezTo>
                    <a:pt x="9528" y="90230"/>
                    <a:pt x="9048" y="90245"/>
                    <a:pt x="8569" y="90255"/>
                  </a:cubicBezTo>
                  <a:cubicBezTo>
                    <a:pt x="8090" y="90263"/>
                    <a:pt x="7610" y="90272"/>
                    <a:pt x="7133" y="90298"/>
                  </a:cubicBezTo>
                  <a:cubicBezTo>
                    <a:pt x="6649" y="90327"/>
                    <a:pt x="6166" y="90368"/>
                    <a:pt x="5685" y="90414"/>
                  </a:cubicBezTo>
                  <a:cubicBezTo>
                    <a:pt x="5209" y="90457"/>
                    <a:pt x="4734" y="90494"/>
                    <a:pt x="4259" y="90525"/>
                  </a:cubicBezTo>
                  <a:cubicBezTo>
                    <a:pt x="3580" y="90570"/>
                    <a:pt x="2879" y="90609"/>
                    <a:pt x="2175" y="90627"/>
                  </a:cubicBezTo>
                  <a:cubicBezTo>
                    <a:pt x="1827" y="90638"/>
                    <a:pt x="1478" y="90646"/>
                    <a:pt x="1130" y="90650"/>
                  </a:cubicBezTo>
                  <a:cubicBezTo>
                    <a:pt x="811" y="90654"/>
                    <a:pt x="492" y="90658"/>
                    <a:pt x="173" y="90658"/>
                  </a:cubicBezTo>
                  <a:cubicBezTo>
                    <a:pt x="79" y="90658"/>
                    <a:pt x="0" y="90736"/>
                    <a:pt x="0" y="90831"/>
                  </a:cubicBezTo>
                  <a:cubicBezTo>
                    <a:pt x="0" y="90928"/>
                    <a:pt x="79" y="91004"/>
                    <a:pt x="173" y="91004"/>
                  </a:cubicBezTo>
                  <a:cubicBezTo>
                    <a:pt x="492" y="91004"/>
                    <a:pt x="811" y="91000"/>
                    <a:pt x="1130" y="90996"/>
                  </a:cubicBezTo>
                  <a:lnTo>
                    <a:pt x="1307" y="90994"/>
                  </a:lnTo>
                  <a:cubicBezTo>
                    <a:pt x="2233" y="90979"/>
                    <a:pt x="3158" y="90942"/>
                    <a:pt x="4084" y="90883"/>
                  </a:cubicBezTo>
                  <a:cubicBezTo>
                    <a:pt x="4568" y="90850"/>
                    <a:pt x="5053" y="90817"/>
                    <a:pt x="5537" y="90774"/>
                  </a:cubicBezTo>
                  <a:cubicBezTo>
                    <a:pt x="6008" y="90730"/>
                    <a:pt x="6481" y="90687"/>
                    <a:pt x="6954" y="90654"/>
                  </a:cubicBezTo>
                  <a:cubicBezTo>
                    <a:pt x="7647" y="90613"/>
                    <a:pt x="8343" y="90605"/>
                    <a:pt x="9038" y="90588"/>
                  </a:cubicBezTo>
                  <a:cubicBezTo>
                    <a:pt x="9707" y="90572"/>
                    <a:pt x="10375" y="90553"/>
                    <a:pt x="11046" y="90547"/>
                  </a:cubicBezTo>
                  <a:cubicBezTo>
                    <a:pt x="12004" y="90541"/>
                    <a:pt x="12963" y="90535"/>
                    <a:pt x="13924" y="90525"/>
                  </a:cubicBezTo>
                  <a:cubicBezTo>
                    <a:pt x="14860" y="90514"/>
                    <a:pt x="15794" y="90514"/>
                    <a:pt x="16730" y="90523"/>
                  </a:cubicBezTo>
                  <a:cubicBezTo>
                    <a:pt x="17680" y="90529"/>
                    <a:pt x="18631" y="90545"/>
                    <a:pt x="19579" y="90574"/>
                  </a:cubicBezTo>
                  <a:cubicBezTo>
                    <a:pt x="20558" y="90599"/>
                    <a:pt x="21540" y="90634"/>
                    <a:pt x="22519" y="90654"/>
                  </a:cubicBezTo>
                  <a:cubicBezTo>
                    <a:pt x="23015" y="90664"/>
                    <a:pt x="23511" y="90664"/>
                    <a:pt x="24006" y="90658"/>
                  </a:cubicBezTo>
                  <a:cubicBezTo>
                    <a:pt x="24482" y="90650"/>
                    <a:pt x="24957" y="90621"/>
                    <a:pt x="25432" y="90582"/>
                  </a:cubicBezTo>
                  <a:cubicBezTo>
                    <a:pt x="25907" y="90543"/>
                    <a:pt x="26374" y="90492"/>
                    <a:pt x="26845" y="90436"/>
                  </a:cubicBezTo>
                  <a:cubicBezTo>
                    <a:pt x="27092" y="90407"/>
                    <a:pt x="27339" y="90379"/>
                    <a:pt x="27586" y="90352"/>
                  </a:cubicBezTo>
                  <a:cubicBezTo>
                    <a:pt x="27798" y="90327"/>
                    <a:pt x="28010" y="90311"/>
                    <a:pt x="28222" y="90294"/>
                  </a:cubicBezTo>
                  <a:cubicBezTo>
                    <a:pt x="28382" y="90286"/>
                    <a:pt x="28543" y="90280"/>
                    <a:pt x="28705" y="90280"/>
                  </a:cubicBezTo>
                  <a:cubicBezTo>
                    <a:pt x="28859" y="90280"/>
                    <a:pt x="29010" y="90292"/>
                    <a:pt x="29164" y="90302"/>
                  </a:cubicBezTo>
                  <a:cubicBezTo>
                    <a:pt x="29435" y="90325"/>
                    <a:pt x="29730" y="90362"/>
                    <a:pt x="30020" y="90405"/>
                  </a:cubicBezTo>
                  <a:cubicBezTo>
                    <a:pt x="29705" y="90455"/>
                    <a:pt x="29390" y="90518"/>
                    <a:pt x="29080" y="90595"/>
                  </a:cubicBezTo>
                  <a:cubicBezTo>
                    <a:pt x="28732" y="90683"/>
                    <a:pt x="28384" y="90778"/>
                    <a:pt x="28041" y="90885"/>
                  </a:cubicBezTo>
                  <a:cubicBezTo>
                    <a:pt x="27187" y="91169"/>
                    <a:pt x="26380" y="91588"/>
                    <a:pt x="25502" y="91796"/>
                  </a:cubicBezTo>
                  <a:cubicBezTo>
                    <a:pt x="24901" y="91950"/>
                    <a:pt x="24280" y="92008"/>
                    <a:pt x="23663" y="92068"/>
                  </a:cubicBezTo>
                  <a:cubicBezTo>
                    <a:pt x="22700" y="92131"/>
                    <a:pt x="21739" y="92417"/>
                    <a:pt x="20772" y="92288"/>
                  </a:cubicBezTo>
                  <a:cubicBezTo>
                    <a:pt x="20546" y="92255"/>
                    <a:pt x="20493" y="92584"/>
                    <a:pt x="20713" y="92627"/>
                  </a:cubicBezTo>
                  <a:cubicBezTo>
                    <a:pt x="20863" y="92650"/>
                    <a:pt x="21017" y="92662"/>
                    <a:pt x="21167" y="92670"/>
                  </a:cubicBezTo>
                  <a:cubicBezTo>
                    <a:pt x="21715" y="92685"/>
                    <a:pt x="22258" y="92582"/>
                    <a:pt x="22799" y="92516"/>
                  </a:cubicBezTo>
                  <a:cubicBezTo>
                    <a:pt x="23541" y="92411"/>
                    <a:pt x="24292" y="92374"/>
                    <a:pt x="25033" y="92251"/>
                  </a:cubicBezTo>
                  <a:cubicBezTo>
                    <a:pt x="26127" y="92082"/>
                    <a:pt x="27119" y="91568"/>
                    <a:pt x="28156" y="91210"/>
                  </a:cubicBezTo>
                  <a:cubicBezTo>
                    <a:pt x="28746" y="91031"/>
                    <a:pt x="29343" y="90870"/>
                    <a:pt x="29952" y="90767"/>
                  </a:cubicBezTo>
                  <a:cubicBezTo>
                    <a:pt x="30102" y="90743"/>
                    <a:pt x="30252" y="90722"/>
                    <a:pt x="30402" y="90702"/>
                  </a:cubicBezTo>
                  <a:cubicBezTo>
                    <a:pt x="30497" y="90691"/>
                    <a:pt x="30565" y="90607"/>
                    <a:pt x="30557" y="90512"/>
                  </a:cubicBezTo>
                  <a:cubicBezTo>
                    <a:pt x="30557" y="90506"/>
                    <a:pt x="30555" y="90498"/>
                    <a:pt x="30553" y="90492"/>
                  </a:cubicBezTo>
                  <a:cubicBezTo>
                    <a:pt x="30838" y="90539"/>
                    <a:pt x="31122" y="90590"/>
                    <a:pt x="31408" y="90638"/>
                  </a:cubicBezTo>
                  <a:cubicBezTo>
                    <a:pt x="31828" y="90708"/>
                    <a:pt x="32254" y="90751"/>
                    <a:pt x="32682" y="90763"/>
                  </a:cubicBezTo>
                  <a:cubicBezTo>
                    <a:pt x="32914" y="90767"/>
                    <a:pt x="33147" y="90753"/>
                    <a:pt x="33379" y="90720"/>
                  </a:cubicBezTo>
                  <a:cubicBezTo>
                    <a:pt x="33583" y="90691"/>
                    <a:pt x="33782" y="90646"/>
                    <a:pt x="33978" y="90582"/>
                  </a:cubicBezTo>
                  <a:cubicBezTo>
                    <a:pt x="34072" y="90551"/>
                    <a:pt x="34167" y="90514"/>
                    <a:pt x="34260" y="90475"/>
                  </a:cubicBezTo>
                  <a:cubicBezTo>
                    <a:pt x="34451" y="90397"/>
                    <a:pt x="34626" y="90286"/>
                    <a:pt x="34778" y="90146"/>
                  </a:cubicBezTo>
                  <a:cubicBezTo>
                    <a:pt x="34842" y="90086"/>
                    <a:pt x="34906" y="90025"/>
                    <a:pt x="34969" y="89967"/>
                  </a:cubicBezTo>
                  <a:cubicBezTo>
                    <a:pt x="34996" y="89944"/>
                    <a:pt x="35021" y="89924"/>
                    <a:pt x="35050" y="89903"/>
                  </a:cubicBezTo>
                  <a:cubicBezTo>
                    <a:pt x="35068" y="89891"/>
                    <a:pt x="35087" y="89881"/>
                    <a:pt x="35107" y="89868"/>
                  </a:cubicBezTo>
                  <a:cubicBezTo>
                    <a:pt x="35126" y="89858"/>
                    <a:pt x="35142" y="89852"/>
                    <a:pt x="35161" y="89846"/>
                  </a:cubicBezTo>
                  <a:cubicBezTo>
                    <a:pt x="35179" y="89837"/>
                    <a:pt x="35202" y="89833"/>
                    <a:pt x="35222" y="89827"/>
                  </a:cubicBezTo>
                  <a:cubicBezTo>
                    <a:pt x="35245" y="89823"/>
                    <a:pt x="35270" y="89821"/>
                    <a:pt x="35294" y="89819"/>
                  </a:cubicBezTo>
                  <a:cubicBezTo>
                    <a:pt x="35317" y="89817"/>
                    <a:pt x="35348" y="89819"/>
                    <a:pt x="35375" y="89821"/>
                  </a:cubicBezTo>
                  <a:lnTo>
                    <a:pt x="35414" y="89829"/>
                  </a:lnTo>
                  <a:lnTo>
                    <a:pt x="35457" y="89842"/>
                  </a:lnTo>
                  <a:cubicBezTo>
                    <a:pt x="35529" y="89868"/>
                    <a:pt x="35601" y="89899"/>
                    <a:pt x="35671" y="89934"/>
                  </a:cubicBezTo>
                  <a:cubicBezTo>
                    <a:pt x="35819" y="90012"/>
                    <a:pt x="35965" y="90097"/>
                    <a:pt x="36111" y="90177"/>
                  </a:cubicBezTo>
                  <a:cubicBezTo>
                    <a:pt x="36284" y="90274"/>
                    <a:pt x="36459" y="90368"/>
                    <a:pt x="36636" y="90457"/>
                  </a:cubicBezTo>
                  <a:cubicBezTo>
                    <a:pt x="36790" y="90537"/>
                    <a:pt x="36951" y="90607"/>
                    <a:pt x="37115" y="90662"/>
                  </a:cubicBezTo>
                  <a:cubicBezTo>
                    <a:pt x="37276" y="90712"/>
                    <a:pt x="37438" y="90749"/>
                    <a:pt x="37605" y="90771"/>
                  </a:cubicBezTo>
                  <a:cubicBezTo>
                    <a:pt x="37800" y="90798"/>
                    <a:pt x="38000" y="90776"/>
                    <a:pt x="38183" y="90704"/>
                  </a:cubicBezTo>
                  <a:cubicBezTo>
                    <a:pt x="38341" y="90642"/>
                    <a:pt x="38481" y="90545"/>
                    <a:pt x="38594" y="90422"/>
                  </a:cubicBezTo>
                  <a:cubicBezTo>
                    <a:pt x="38705" y="90300"/>
                    <a:pt x="38792" y="90156"/>
                    <a:pt x="38847" y="90002"/>
                  </a:cubicBezTo>
                  <a:cubicBezTo>
                    <a:pt x="38899" y="89862"/>
                    <a:pt x="38928" y="89718"/>
                    <a:pt x="38975" y="89578"/>
                  </a:cubicBezTo>
                  <a:cubicBezTo>
                    <a:pt x="38985" y="89549"/>
                    <a:pt x="38997" y="89523"/>
                    <a:pt x="39010" y="89496"/>
                  </a:cubicBezTo>
                  <a:cubicBezTo>
                    <a:pt x="39016" y="89486"/>
                    <a:pt x="39022" y="89475"/>
                    <a:pt x="39026" y="89467"/>
                  </a:cubicBezTo>
                  <a:cubicBezTo>
                    <a:pt x="39024" y="89471"/>
                    <a:pt x="39020" y="89475"/>
                    <a:pt x="39018" y="89482"/>
                  </a:cubicBezTo>
                  <a:lnTo>
                    <a:pt x="39018" y="89480"/>
                  </a:lnTo>
                  <a:cubicBezTo>
                    <a:pt x="39024" y="89467"/>
                    <a:pt x="39034" y="89455"/>
                    <a:pt x="39045" y="89442"/>
                  </a:cubicBezTo>
                  <a:lnTo>
                    <a:pt x="39059" y="89426"/>
                  </a:lnTo>
                  <a:cubicBezTo>
                    <a:pt x="39078" y="89440"/>
                    <a:pt x="39096" y="89455"/>
                    <a:pt x="39115" y="89469"/>
                  </a:cubicBezTo>
                  <a:cubicBezTo>
                    <a:pt x="39250" y="89593"/>
                    <a:pt x="39368" y="89733"/>
                    <a:pt x="39495" y="89864"/>
                  </a:cubicBezTo>
                  <a:cubicBezTo>
                    <a:pt x="39633" y="90010"/>
                    <a:pt x="39779" y="90150"/>
                    <a:pt x="39931" y="90282"/>
                  </a:cubicBezTo>
                  <a:cubicBezTo>
                    <a:pt x="40067" y="90397"/>
                    <a:pt x="40213" y="90502"/>
                    <a:pt x="40366" y="90597"/>
                  </a:cubicBezTo>
                  <a:cubicBezTo>
                    <a:pt x="40526" y="90695"/>
                    <a:pt x="40691" y="90792"/>
                    <a:pt x="40867" y="90856"/>
                  </a:cubicBezTo>
                  <a:cubicBezTo>
                    <a:pt x="41221" y="90992"/>
                    <a:pt x="41592" y="91072"/>
                    <a:pt x="41968" y="91094"/>
                  </a:cubicBezTo>
                  <a:cubicBezTo>
                    <a:pt x="42157" y="91105"/>
                    <a:pt x="42347" y="91107"/>
                    <a:pt x="42536" y="91115"/>
                  </a:cubicBezTo>
                  <a:cubicBezTo>
                    <a:pt x="42725" y="91121"/>
                    <a:pt x="42912" y="91131"/>
                    <a:pt x="43102" y="91144"/>
                  </a:cubicBezTo>
                  <a:cubicBezTo>
                    <a:pt x="43277" y="91156"/>
                    <a:pt x="43453" y="91171"/>
                    <a:pt x="43628" y="91195"/>
                  </a:cubicBezTo>
                  <a:cubicBezTo>
                    <a:pt x="43807" y="91218"/>
                    <a:pt x="43984" y="91249"/>
                    <a:pt x="44163" y="91284"/>
                  </a:cubicBezTo>
                  <a:cubicBezTo>
                    <a:pt x="44350" y="91323"/>
                    <a:pt x="44536" y="91374"/>
                    <a:pt x="44717" y="91438"/>
                  </a:cubicBezTo>
                  <a:cubicBezTo>
                    <a:pt x="44885" y="91498"/>
                    <a:pt x="45048" y="91570"/>
                    <a:pt x="45212" y="91640"/>
                  </a:cubicBezTo>
                  <a:cubicBezTo>
                    <a:pt x="45268" y="91662"/>
                    <a:pt x="45323" y="91685"/>
                    <a:pt x="45381" y="91703"/>
                  </a:cubicBezTo>
                  <a:cubicBezTo>
                    <a:pt x="45410" y="91712"/>
                    <a:pt x="45439" y="91718"/>
                    <a:pt x="45467" y="91722"/>
                  </a:cubicBezTo>
                  <a:cubicBezTo>
                    <a:pt x="45509" y="91749"/>
                    <a:pt x="45548" y="91775"/>
                    <a:pt x="45587" y="91804"/>
                  </a:cubicBezTo>
                  <a:cubicBezTo>
                    <a:pt x="46525" y="92497"/>
                    <a:pt x="47358" y="93382"/>
                    <a:pt x="48204" y="94193"/>
                  </a:cubicBezTo>
                  <a:cubicBezTo>
                    <a:pt x="48989" y="94987"/>
                    <a:pt x="49812" y="95746"/>
                    <a:pt x="50606" y="96532"/>
                  </a:cubicBezTo>
                  <a:cubicBezTo>
                    <a:pt x="51209" y="97085"/>
                    <a:pt x="51800" y="97636"/>
                    <a:pt x="52394" y="98198"/>
                  </a:cubicBezTo>
                  <a:cubicBezTo>
                    <a:pt x="53124" y="98869"/>
                    <a:pt x="53925" y="99457"/>
                    <a:pt x="54781" y="99957"/>
                  </a:cubicBezTo>
                  <a:cubicBezTo>
                    <a:pt x="55735" y="100533"/>
                    <a:pt x="56817" y="100811"/>
                    <a:pt x="57856" y="101185"/>
                  </a:cubicBezTo>
                  <a:cubicBezTo>
                    <a:pt x="58346" y="101370"/>
                    <a:pt x="58852" y="101592"/>
                    <a:pt x="59348" y="101813"/>
                  </a:cubicBezTo>
                  <a:cubicBezTo>
                    <a:pt x="59366" y="101827"/>
                    <a:pt x="59389" y="101837"/>
                    <a:pt x="59413" y="101843"/>
                  </a:cubicBezTo>
                  <a:lnTo>
                    <a:pt x="59790" y="102012"/>
                  </a:lnTo>
                  <a:cubicBezTo>
                    <a:pt x="60473" y="102294"/>
                    <a:pt x="61148" y="102652"/>
                    <a:pt x="61886" y="102767"/>
                  </a:cubicBezTo>
                  <a:cubicBezTo>
                    <a:pt x="63104" y="102952"/>
                    <a:pt x="63034" y="101872"/>
                    <a:pt x="62518" y="101132"/>
                  </a:cubicBezTo>
                  <a:cubicBezTo>
                    <a:pt x="62316" y="100848"/>
                    <a:pt x="62067" y="100601"/>
                    <a:pt x="61829" y="100350"/>
                  </a:cubicBezTo>
                  <a:cubicBezTo>
                    <a:pt x="61325" y="99799"/>
                    <a:pt x="60683" y="99410"/>
                    <a:pt x="60078" y="98982"/>
                  </a:cubicBezTo>
                  <a:cubicBezTo>
                    <a:pt x="58938" y="98116"/>
                    <a:pt x="57626" y="97439"/>
                    <a:pt x="56710" y="96314"/>
                  </a:cubicBezTo>
                  <a:cubicBezTo>
                    <a:pt x="56445" y="95993"/>
                    <a:pt x="56184" y="95668"/>
                    <a:pt x="55957" y="95316"/>
                  </a:cubicBezTo>
                  <a:cubicBezTo>
                    <a:pt x="55894" y="95221"/>
                    <a:pt x="55844" y="95114"/>
                    <a:pt x="55782" y="95016"/>
                  </a:cubicBezTo>
                  <a:cubicBezTo>
                    <a:pt x="57169" y="95334"/>
                    <a:pt x="58601" y="95454"/>
                    <a:pt x="59989" y="95773"/>
                  </a:cubicBezTo>
                  <a:cubicBezTo>
                    <a:pt x="60893" y="95980"/>
                    <a:pt x="61806" y="96145"/>
                    <a:pt x="62705" y="96367"/>
                  </a:cubicBezTo>
                  <a:cubicBezTo>
                    <a:pt x="62929" y="96419"/>
                    <a:pt x="63151" y="96472"/>
                    <a:pt x="63374" y="96530"/>
                  </a:cubicBezTo>
                  <a:cubicBezTo>
                    <a:pt x="63308" y="96606"/>
                    <a:pt x="63277" y="96727"/>
                    <a:pt x="63312" y="96820"/>
                  </a:cubicBezTo>
                  <a:cubicBezTo>
                    <a:pt x="63590" y="98025"/>
                    <a:pt x="64067" y="99169"/>
                    <a:pt x="64680" y="100241"/>
                  </a:cubicBezTo>
                  <a:cubicBezTo>
                    <a:pt x="65326" y="101541"/>
                    <a:pt x="66268" y="102683"/>
                    <a:pt x="67346" y="103660"/>
                  </a:cubicBezTo>
                  <a:cubicBezTo>
                    <a:pt x="68044" y="104290"/>
                    <a:pt x="68774" y="104884"/>
                    <a:pt x="69568" y="105386"/>
                  </a:cubicBezTo>
                  <a:cubicBezTo>
                    <a:pt x="70488" y="105997"/>
                    <a:pt x="71459" y="106522"/>
                    <a:pt x="72495" y="106904"/>
                  </a:cubicBezTo>
                  <a:cubicBezTo>
                    <a:pt x="73277" y="107188"/>
                    <a:pt x="74079" y="107412"/>
                    <a:pt x="74886" y="107618"/>
                  </a:cubicBezTo>
                  <a:lnTo>
                    <a:pt x="74728" y="107618"/>
                  </a:lnTo>
                  <a:cubicBezTo>
                    <a:pt x="73645" y="107587"/>
                    <a:pt x="72561" y="107641"/>
                    <a:pt x="71485" y="107777"/>
                  </a:cubicBezTo>
                  <a:cubicBezTo>
                    <a:pt x="70376" y="107921"/>
                    <a:pt x="69264" y="108040"/>
                    <a:pt x="68169" y="108272"/>
                  </a:cubicBezTo>
                  <a:cubicBezTo>
                    <a:pt x="67319" y="108451"/>
                    <a:pt x="66474" y="108639"/>
                    <a:pt x="65639" y="108867"/>
                  </a:cubicBezTo>
                  <a:cubicBezTo>
                    <a:pt x="65384" y="108937"/>
                    <a:pt x="65128" y="109005"/>
                    <a:pt x="64880" y="109093"/>
                  </a:cubicBezTo>
                  <a:cubicBezTo>
                    <a:pt x="64791" y="109128"/>
                    <a:pt x="64748" y="109227"/>
                    <a:pt x="64781" y="109315"/>
                  </a:cubicBezTo>
                  <a:cubicBezTo>
                    <a:pt x="64832" y="109453"/>
                    <a:pt x="64987" y="109433"/>
                    <a:pt x="65096" y="109383"/>
                  </a:cubicBezTo>
                  <a:cubicBezTo>
                    <a:pt x="65262" y="109332"/>
                    <a:pt x="65441" y="109280"/>
                    <a:pt x="65622" y="109229"/>
                  </a:cubicBezTo>
                  <a:cubicBezTo>
                    <a:pt x="66710" y="108933"/>
                    <a:pt x="67813" y="108684"/>
                    <a:pt x="68922" y="108476"/>
                  </a:cubicBezTo>
                  <a:cubicBezTo>
                    <a:pt x="70802" y="108200"/>
                    <a:pt x="72664" y="107906"/>
                    <a:pt x="74575" y="107962"/>
                  </a:cubicBezTo>
                  <a:cubicBezTo>
                    <a:pt x="75339" y="107974"/>
                    <a:pt x="76102" y="107945"/>
                    <a:pt x="76865" y="107941"/>
                  </a:cubicBezTo>
                  <a:cubicBezTo>
                    <a:pt x="77731" y="107943"/>
                    <a:pt x="78593" y="108001"/>
                    <a:pt x="79459" y="108071"/>
                  </a:cubicBezTo>
                  <a:cubicBezTo>
                    <a:pt x="81449" y="108262"/>
                    <a:pt x="83460" y="108392"/>
                    <a:pt x="85425" y="108789"/>
                  </a:cubicBezTo>
                  <a:cubicBezTo>
                    <a:pt x="87408" y="109243"/>
                    <a:pt x="89371" y="109788"/>
                    <a:pt x="91280" y="110490"/>
                  </a:cubicBezTo>
                  <a:cubicBezTo>
                    <a:pt x="91368" y="110521"/>
                    <a:pt x="91469" y="110459"/>
                    <a:pt x="91494" y="110371"/>
                  </a:cubicBezTo>
                  <a:cubicBezTo>
                    <a:pt x="91519" y="110280"/>
                    <a:pt x="91467" y="110183"/>
                    <a:pt x="91375" y="110157"/>
                  </a:cubicBezTo>
                  <a:cubicBezTo>
                    <a:pt x="89887" y="109612"/>
                    <a:pt x="88369" y="109159"/>
                    <a:pt x="86830" y="108774"/>
                  </a:cubicBezTo>
                  <a:cubicBezTo>
                    <a:pt x="86219" y="108604"/>
                    <a:pt x="85600" y="108466"/>
                    <a:pt x="84977" y="108355"/>
                  </a:cubicBezTo>
                  <a:cubicBezTo>
                    <a:pt x="85156" y="108334"/>
                    <a:pt x="85337" y="108311"/>
                    <a:pt x="85514" y="108287"/>
                  </a:cubicBezTo>
                  <a:cubicBezTo>
                    <a:pt x="86435" y="108155"/>
                    <a:pt x="87283" y="107824"/>
                    <a:pt x="88163" y="107499"/>
                  </a:cubicBezTo>
                  <a:cubicBezTo>
                    <a:pt x="89091" y="107131"/>
                    <a:pt x="90009" y="106740"/>
                    <a:pt x="90939" y="106376"/>
                  </a:cubicBezTo>
                  <a:cubicBezTo>
                    <a:pt x="91484" y="106131"/>
                    <a:pt x="92000" y="105824"/>
                    <a:pt x="92475" y="105464"/>
                  </a:cubicBezTo>
                  <a:cubicBezTo>
                    <a:pt x="92831" y="105189"/>
                    <a:pt x="93136" y="104853"/>
                    <a:pt x="93510" y="104604"/>
                  </a:cubicBezTo>
                  <a:cubicBezTo>
                    <a:pt x="93761" y="104456"/>
                    <a:pt x="94033" y="104347"/>
                    <a:pt x="94288" y="104205"/>
                  </a:cubicBezTo>
                  <a:cubicBezTo>
                    <a:pt x="94802" y="103901"/>
                    <a:pt x="95251" y="103477"/>
                    <a:pt x="95606" y="102998"/>
                  </a:cubicBezTo>
                  <a:cubicBezTo>
                    <a:pt x="95837" y="102699"/>
                    <a:pt x="95995" y="102329"/>
                    <a:pt x="96312" y="102107"/>
                  </a:cubicBezTo>
                  <a:cubicBezTo>
                    <a:pt x="96483" y="102010"/>
                    <a:pt x="96668" y="101961"/>
                    <a:pt x="96861" y="101866"/>
                  </a:cubicBezTo>
                  <a:cubicBezTo>
                    <a:pt x="97334" y="101656"/>
                    <a:pt x="97678" y="101288"/>
                    <a:pt x="97925" y="100852"/>
                  </a:cubicBezTo>
                  <a:cubicBezTo>
                    <a:pt x="97972" y="100835"/>
                    <a:pt x="98015" y="100813"/>
                    <a:pt x="98057" y="100786"/>
                  </a:cubicBezTo>
                  <a:cubicBezTo>
                    <a:pt x="98349" y="100626"/>
                    <a:pt x="98637" y="100459"/>
                    <a:pt x="98921" y="100286"/>
                  </a:cubicBezTo>
                  <a:cubicBezTo>
                    <a:pt x="100161" y="99558"/>
                    <a:pt x="101315" y="98679"/>
                    <a:pt x="102327" y="97657"/>
                  </a:cubicBezTo>
                  <a:cubicBezTo>
                    <a:pt x="102996" y="96976"/>
                    <a:pt x="103720" y="96320"/>
                    <a:pt x="104234" y="95509"/>
                  </a:cubicBezTo>
                  <a:cubicBezTo>
                    <a:pt x="104422" y="95834"/>
                    <a:pt x="104638" y="96139"/>
                    <a:pt x="104907" y="96410"/>
                  </a:cubicBezTo>
                  <a:cubicBezTo>
                    <a:pt x="105411" y="96968"/>
                    <a:pt x="106063" y="97283"/>
                    <a:pt x="106816" y="97309"/>
                  </a:cubicBezTo>
                  <a:cubicBezTo>
                    <a:pt x="108258" y="97353"/>
                    <a:pt x="109485" y="96307"/>
                    <a:pt x="110277" y="95188"/>
                  </a:cubicBezTo>
                  <a:cubicBezTo>
                    <a:pt x="111038" y="94164"/>
                    <a:pt x="111680" y="93059"/>
                    <a:pt x="112052" y="91835"/>
                  </a:cubicBezTo>
                  <a:cubicBezTo>
                    <a:pt x="112387" y="90843"/>
                    <a:pt x="112505" y="89786"/>
                    <a:pt x="112675" y="88755"/>
                  </a:cubicBezTo>
                  <a:cubicBezTo>
                    <a:pt x="112799" y="87838"/>
                    <a:pt x="112914" y="86916"/>
                    <a:pt x="112904" y="85988"/>
                  </a:cubicBezTo>
                  <a:cubicBezTo>
                    <a:pt x="112895" y="85478"/>
                    <a:pt x="112875" y="84949"/>
                    <a:pt x="112698" y="84466"/>
                  </a:cubicBezTo>
                  <a:cubicBezTo>
                    <a:pt x="112727" y="84415"/>
                    <a:pt x="112727" y="84353"/>
                    <a:pt x="112698" y="84304"/>
                  </a:cubicBezTo>
                  <a:cubicBezTo>
                    <a:pt x="112694" y="84295"/>
                    <a:pt x="112690" y="84289"/>
                    <a:pt x="112686" y="84283"/>
                  </a:cubicBezTo>
                  <a:cubicBezTo>
                    <a:pt x="112830" y="84347"/>
                    <a:pt x="112974" y="84406"/>
                    <a:pt x="113120" y="84462"/>
                  </a:cubicBezTo>
                  <a:cubicBezTo>
                    <a:pt x="113671" y="84692"/>
                    <a:pt x="114259" y="84826"/>
                    <a:pt x="114858" y="84857"/>
                  </a:cubicBezTo>
                  <a:cubicBezTo>
                    <a:pt x="115206" y="84877"/>
                    <a:pt x="115557" y="84873"/>
                    <a:pt x="115901" y="84818"/>
                  </a:cubicBezTo>
                  <a:cubicBezTo>
                    <a:pt x="115959" y="84818"/>
                    <a:pt x="116012" y="84789"/>
                    <a:pt x="116045" y="84744"/>
                  </a:cubicBezTo>
                  <a:cubicBezTo>
                    <a:pt x="116109" y="84859"/>
                    <a:pt x="116177" y="84974"/>
                    <a:pt x="116249" y="85087"/>
                  </a:cubicBezTo>
                  <a:cubicBezTo>
                    <a:pt x="116578" y="85602"/>
                    <a:pt x="117004" y="86052"/>
                    <a:pt x="117446" y="86474"/>
                  </a:cubicBezTo>
                  <a:cubicBezTo>
                    <a:pt x="118004" y="86968"/>
                    <a:pt x="118612" y="87418"/>
                    <a:pt x="119269" y="87772"/>
                  </a:cubicBezTo>
                  <a:cubicBezTo>
                    <a:pt x="120548" y="88391"/>
                    <a:pt x="121962" y="88745"/>
                    <a:pt x="123381" y="88823"/>
                  </a:cubicBezTo>
                  <a:cubicBezTo>
                    <a:pt x="125253" y="88924"/>
                    <a:pt x="127088" y="88369"/>
                    <a:pt x="128792" y="87638"/>
                  </a:cubicBezTo>
                  <a:cubicBezTo>
                    <a:pt x="129666" y="87291"/>
                    <a:pt x="130481" y="86826"/>
                    <a:pt x="131277" y="86328"/>
                  </a:cubicBezTo>
                  <a:cubicBezTo>
                    <a:pt x="131801" y="86017"/>
                    <a:pt x="132301" y="85672"/>
                    <a:pt x="132777" y="85289"/>
                  </a:cubicBezTo>
                  <a:cubicBezTo>
                    <a:pt x="133978" y="84269"/>
                    <a:pt x="135128" y="83172"/>
                    <a:pt x="136115" y="81944"/>
                  </a:cubicBezTo>
                  <a:cubicBezTo>
                    <a:pt x="137148" y="80683"/>
                    <a:pt x="138022" y="79337"/>
                    <a:pt x="139113" y="78117"/>
                  </a:cubicBezTo>
                  <a:cubicBezTo>
                    <a:pt x="139623" y="77513"/>
                    <a:pt x="140193" y="76963"/>
                    <a:pt x="140816" y="76478"/>
                  </a:cubicBezTo>
                  <a:cubicBezTo>
                    <a:pt x="141433" y="75968"/>
                    <a:pt x="142071" y="75484"/>
                    <a:pt x="142785" y="75110"/>
                  </a:cubicBezTo>
                  <a:cubicBezTo>
                    <a:pt x="143663" y="74632"/>
                    <a:pt x="144593" y="74172"/>
                    <a:pt x="145542" y="73836"/>
                  </a:cubicBezTo>
                  <a:cubicBezTo>
                    <a:pt x="145778" y="73740"/>
                    <a:pt x="146023" y="73661"/>
                    <a:pt x="146270" y="73598"/>
                  </a:cubicBezTo>
                  <a:cubicBezTo>
                    <a:pt x="146648" y="73495"/>
                    <a:pt x="147039" y="73419"/>
                    <a:pt x="147414" y="73334"/>
                  </a:cubicBezTo>
                  <a:cubicBezTo>
                    <a:pt x="147506" y="73318"/>
                    <a:pt x="147570" y="73229"/>
                    <a:pt x="147556" y="73135"/>
                  </a:cubicBezTo>
                  <a:cubicBezTo>
                    <a:pt x="147539" y="73046"/>
                    <a:pt x="147447" y="72974"/>
                    <a:pt x="147356" y="72995"/>
                  </a:cubicBezTo>
                  <a:cubicBezTo>
                    <a:pt x="146996" y="73077"/>
                    <a:pt x="146630" y="73147"/>
                    <a:pt x="146270" y="73238"/>
                  </a:cubicBezTo>
                  <a:cubicBezTo>
                    <a:pt x="146079" y="73287"/>
                    <a:pt x="145887" y="73343"/>
                    <a:pt x="145702" y="73408"/>
                  </a:cubicBezTo>
                  <a:cubicBezTo>
                    <a:pt x="144813" y="73729"/>
                    <a:pt x="143943" y="74091"/>
                    <a:pt x="143116" y="74546"/>
                  </a:cubicBezTo>
                  <a:cubicBezTo>
                    <a:pt x="141999" y="75079"/>
                    <a:pt x="141018" y="75832"/>
                    <a:pt x="140086" y="76636"/>
                  </a:cubicBezTo>
                  <a:cubicBezTo>
                    <a:pt x="138699" y="77852"/>
                    <a:pt x="137634" y="79407"/>
                    <a:pt x="136523" y="80866"/>
                  </a:cubicBezTo>
                  <a:cubicBezTo>
                    <a:pt x="135648" y="82041"/>
                    <a:pt x="134663" y="83129"/>
                    <a:pt x="133581" y="84116"/>
                  </a:cubicBezTo>
                  <a:cubicBezTo>
                    <a:pt x="133077" y="84587"/>
                    <a:pt x="132558" y="85042"/>
                    <a:pt x="131999" y="85445"/>
                  </a:cubicBezTo>
                  <a:cubicBezTo>
                    <a:pt x="131676" y="85682"/>
                    <a:pt x="131334" y="85892"/>
                    <a:pt x="130991" y="86095"/>
                  </a:cubicBezTo>
                  <a:cubicBezTo>
                    <a:pt x="130314" y="86517"/>
                    <a:pt x="129637" y="86910"/>
                    <a:pt x="128895" y="87219"/>
                  </a:cubicBezTo>
                  <a:cubicBezTo>
                    <a:pt x="127574" y="87801"/>
                    <a:pt x="126179" y="88270"/>
                    <a:pt x="124739" y="88449"/>
                  </a:cubicBezTo>
                  <a:cubicBezTo>
                    <a:pt x="123064" y="88603"/>
                    <a:pt x="121365" y="88303"/>
                    <a:pt x="119818" y="87647"/>
                  </a:cubicBezTo>
                  <a:cubicBezTo>
                    <a:pt x="119374" y="87461"/>
                    <a:pt x="118962" y="87208"/>
                    <a:pt x="118573" y="86926"/>
                  </a:cubicBezTo>
                  <a:cubicBezTo>
                    <a:pt x="117864" y="86439"/>
                    <a:pt x="117234" y="85842"/>
                    <a:pt x="116714" y="85155"/>
                  </a:cubicBezTo>
                  <a:cubicBezTo>
                    <a:pt x="116096" y="84291"/>
                    <a:pt x="115741" y="83287"/>
                    <a:pt x="115465" y="82261"/>
                  </a:cubicBezTo>
                  <a:cubicBezTo>
                    <a:pt x="115393" y="81940"/>
                    <a:pt x="115344" y="81604"/>
                    <a:pt x="115263" y="81284"/>
                  </a:cubicBezTo>
                  <a:cubicBezTo>
                    <a:pt x="115288" y="81253"/>
                    <a:pt x="115304" y="81216"/>
                    <a:pt x="115309" y="81177"/>
                  </a:cubicBezTo>
                  <a:cubicBezTo>
                    <a:pt x="115485" y="81100"/>
                    <a:pt x="115658" y="81012"/>
                    <a:pt x="115825" y="80909"/>
                  </a:cubicBezTo>
                  <a:cubicBezTo>
                    <a:pt x="115827" y="80909"/>
                    <a:pt x="115829" y="80907"/>
                    <a:pt x="115831" y="80905"/>
                  </a:cubicBezTo>
                  <a:cubicBezTo>
                    <a:pt x="115745" y="81876"/>
                    <a:pt x="116111" y="83244"/>
                    <a:pt x="116549" y="84077"/>
                  </a:cubicBezTo>
                  <a:cubicBezTo>
                    <a:pt x="116954" y="84875"/>
                    <a:pt x="117611" y="85505"/>
                    <a:pt x="118283" y="86077"/>
                  </a:cubicBezTo>
                  <a:cubicBezTo>
                    <a:pt x="118773" y="86511"/>
                    <a:pt x="119322" y="86869"/>
                    <a:pt x="119915" y="87145"/>
                  </a:cubicBezTo>
                  <a:cubicBezTo>
                    <a:pt x="120775" y="87521"/>
                    <a:pt x="121707" y="87743"/>
                    <a:pt x="122636" y="87867"/>
                  </a:cubicBezTo>
                  <a:cubicBezTo>
                    <a:pt x="124873" y="88060"/>
                    <a:pt x="127127" y="87511"/>
                    <a:pt x="129137" y="86544"/>
                  </a:cubicBezTo>
                  <a:cubicBezTo>
                    <a:pt x="130040" y="86132"/>
                    <a:pt x="130925" y="85667"/>
                    <a:pt x="131717" y="85065"/>
                  </a:cubicBezTo>
                  <a:cubicBezTo>
                    <a:pt x="132777" y="84312"/>
                    <a:pt x="133665" y="83355"/>
                    <a:pt x="134523" y="82388"/>
                  </a:cubicBezTo>
                  <a:cubicBezTo>
                    <a:pt x="135434" y="81372"/>
                    <a:pt x="136220" y="80253"/>
                    <a:pt x="137113" y="79220"/>
                  </a:cubicBezTo>
                  <a:cubicBezTo>
                    <a:pt x="137712" y="78502"/>
                    <a:pt x="138273" y="77747"/>
                    <a:pt x="138954" y="77103"/>
                  </a:cubicBezTo>
                  <a:cubicBezTo>
                    <a:pt x="140016" y="76105"/>
                    <a:pt x="141180" y="75219"/>
                    <a:pt x="142388" y="74406"/>
                  </a:cubicBezTo>
                  <a:cubicBezTo>
                    <a:pt x="143394" y="73754"/>
                    <a:pt x="144478" y="73234"/>
                    <a:pt x="145618" y="72859"/>
                  </a:cubicBezTo>
                  <a:cubicBezTo>
                    <a:pt x="145832" y="72785"/>
                    <a:pt x="146050" y="72721"/>
                    <a:pt x="146270" y="72664"/>
                  </a:cubicBezTo>
                  <a:cubicBezTo>
                    <a:pt x="146772" y="72530"/>
                    <a:pt x="147284" y="72431"/>
                    <a:pt x="147796" y="72343"/>
                  </a:cubicBezTo>
                  <a:cubicBezTo>
                    <a:pt x="147889" y="72326"/>
                    <a:pt x="147945" y="72219"/>
                    <a:pt x="147922" y="72133"/>
                  </a:cubicBezTo>
                  <a:close/>
                  <a:moveTo>
                    <a:pt x="124085" y="76994"/>
                  </a:moveTo>
                  <a:lnTo>
                    <a:pt x="124085" y="76994"/>
                  </a:lnTo>
                  <a:cubicBezTo>
                    <a:pt x="124087" y="77002"/>
                    <a:pt x="124091" y="77011"/>
                    <a:pt x="124097" y="77019"/>
                  </a:cubicBezTo>
                  <a:cubicBezTo>
                    <a:pt x="124091" y="77011"/>
                    <a:pt x="124087" y="77002"/>
                    <a:pt x="124085" y="76994"/>
                  </a:cubicBezTo>
                  <a:close/>
                  <a:moveTo>
                    <a:pt x="124969" y="75046"/>
                  </a:moveTo>
                  <a:cubicBezTo>
                    <a:pt x="124805" y="75472"/>
                    <a:pt x="124683" y="75947"/>
                    <a:pt x="124412" y="76321"/>
                  </a:cubicBezTo>
                  <a:cubicBezTo>
                    <a:pt x="124391" y="76307"/>
                    <a:pt x="124369" y="76295"/>
                    <a:pt x="124346" y="76289"/>
                  </a:cubicBezTo>
                  <a:cubicBezTo>
                    <a:pt x="124212" y="76128"/>
                    <a:pt x="123982" y="76040"/>
                    <a:pt x="123906" y="75838"/>
                  </a:cubicBezTo>
                  <a:cubicBezTo>
                    <a:pt x="123891" y="75622"/>
                    <a:pt x="124029" y="75427"/>
                    <a:pt x="124122" y="75239"/>
                  </a:cubicBezTo>
                  <a:cubicBezTo>
                    <a:pt x="124204" y="75093"/>
                    <a:pt x="124295" y="74951"/>
                    <a:pt x="124395" y="74814"/>
                  </a:cubicBezTo>
                  <a:cubicBezTo>
                    <a:pt x="124486" y="74700"/>
                    <a:pt x="124690" y="74486"/>
                    <a:pt x="124844" y="74575"/>
                  </a:cubicBezTo>
                  <a:cubicBezTo>
                    <a:pt x="124893" y="74628"/>
                    <a:pt x="124897" y="74709"/>
                    <a:pt x="124973" y="74742"/>
                  </a:cubicBezTo>
                  <a:cubicBezTo>
                    <a:pt x="125002" y="74756"/>
                    <a:pt x="125037" y="74762"/>
                    <a:pt x="125070" y="74758"/>
                  </a:cubicBezTo>
                  <a:cubicBezTo>
                    <a:pt x="125037" y="74855"/>
                    <a:pt x="125004" y="74951"/>
                    <a:pt x="124969" y="75046"/>
                  </a:cubicBezTo>
                  <a:close/>
                  <a:moveTo>
                    <a:pt x="126679" y="71935"/>
                  </a:moveTo>
                  <a:cubicBezTo>
                    <a:pt x="126841" y="72725"/>
                    <a:pt x="126592" y="73530"/>
                    <a:pt x="126383" y="74293"/>
                  </a:cubicBezTo>
                  <a:cubicBezTo>
                    <a:pt x="126284" y="74643"/>
                    <a:pt x="126189" y="74992"/>
                    <a:pt x="126091" y="75342"/>
                  </a:cubicBezTo>
                  <a:cubicBezTo>
                    <a:pt x="126016" y="75529"/>
                    <a:pt x="125957" y="76048"/>
                    <a:pt x="125747" y="76097"/>
                  </a:cubicBezTo>
                  <a:cubicBezTo>
                    <a:pt x="125338" y="76151"/>
                    <a:pt x="125270" y="75774"/>
                    <a:pt x="125126" y="75630"/>
                  </a:cubicBezTo>
                  <a:cubicBezTo>
                    <a:pt x="125331" y="75095"/>
                    <a:pt x="125498" y="74546"/>
                    <a:pt x="125698" y="74011"/>
                  </a:cubicBezTo>
                  <a:cubicBezTo>
                    <a:pt x="126031" y="73168"/>
                    <a:pt x="126337" y="72304"/>
                    <a:pt x="126483" y="71407"/>
                  </a:cubicBezTo>
                  <a:cubicBezTo>
                    <a:pt x="126605" y="71547"/>
                    <a:pt x="126630" y="71763"/>
                    <a:pt x="126679" y="71938"/>
                  </a:cubicBezTo>
                  <a:close/>
                  <a:moveTo>
                    <a:pt x="125422" y="68401"/>
                  </a:moveTo>
                  <a:cubicBezTo>
                    <a:pt x="125438" y="68405"/>
                    <a:pt x="125455" y="68407"/>
                    <a:pt x="125471" y="68407"/>
                  </a:cubicBezTo>
                  <a:cubicBezTo>
                    <a:pt x="125850" y="68625"/>
                    <a:pt x="126095" y="69043"/>
                    <a:pt x="126171" y="69469"/>
                  </a:cubicBezTo>
                  <a:cubicBezTo>
                    <a:pt x="126288" y="70010"/>
                    <a:pt x="126249" y="70530"/>
                    <a:pt x="126179" y="71084"/>
                  </a:cubicBezTo>
                  <a:cubicBezTo>
                    <a:pt x="126058" y="72110"/>
                    <a:pt x="125700" y="73044"/>
                    <a:pt x="125329" y="74011"/>
                  </a:cubicBezTo>
                  <a:cubicBezTo>
                    <a:pt x="125278" y="74155"/>
                    <a:pt x="125226" y="74301"/>
                    <a:pt x="125175" y="74447"/>
                  </a:cubicBezTo>
                  <a:cubicBezTo>
                    <a:pt x="125004" y="74131"/>
                    <a:pt x="124611" y="74155"/>
                    <a:pt x="124342" y="74377"/>
                  </a:cubicBezTo>
                  <a:cubicBezTo>
                    <a:pt x="124002" y="74676"/>
                    <a:pt x="123772" y="75112"/>
                    <a:pt x="123605" y="75527"/>
                  </a:cubicBezTo>
                  <a:cubicBezTo>
                    <a:pt x="123404" y="76064"/>
                    <a:pt x="123828" y="76274"/>
                    <a:pt x="124161" y="76587"/>
                  </a:cubicBezTo>
                  <a:cubicBezTo>
                    <a:pt x="124033" y="76673"/>
                    <a:pt x="123873" y="76686"/>
                    <a:pt x="123721" y="76649"/>
                  </a:cubicBezTo>
                  <a:cubicBezTo>
                    <a:pt x="123453" y="76601"/>
                    <a:pt x="123225" y="76426"/>
                    <a:pt x="123112" y="76182"/>
                  </a:cubicBezTo>
                  <a:cubicBezTo>
                    <a:pt x="122809" y="75566"/>
                    <a:pt x="122867" y="74898"/>
                    <a:pt x="122947" y="74225"/>
                  </a:cubicBezTo>
                  <a:cubicBezTo>
                    <a:pt x="122974" y="74100"/>
                    <a:pt x="123009" y="73976"/>
                    <a:pt x="123054" y="73857"/>
                  </a:cubicBezTo>
                  <a:cubicBezTo>
                    <a:pt x="123071" y="73814"/>
                    <a:pt x="123071" y="73766"/>
                    <a:pt x="123054" y="73723"/>
                  </a:cubicBezTo>
                  <a:cubicBezTo>
                    <a:pt x="123381" y="73178"/>
                    <a:pt x="123690" y="72623"/>
                    <a:pt x="123976" y="72055"/>
                  </a:cubicBezTo>
                  <a:cubicBezTo>
                    <a:pt x="124531" y="70876"/>
                    <a:pt x="125187" y="69691"/>
                    <a:pt x="125424" y="68403"/>
                  </a:cubicBezTo>
                  <a:close/>
                  <a:moveTo>
                    <a:pt x="122412" y="74093"/>
                  </a:moveTo>
                  <a:lnTo>
                    <a:pt x="122390" y="74124"/>
                  </a:lnTo>
                  <a:cubicBezTo>
                    <a:pt x="122190" y="74030"/>
                    <a:pt x="121990" y="73923"/>
                    <a:pt x="121797" y="73812"/>
                  </a:cubicBezTo>
                  <a:cubicBezTo>
                    <a:pt x="121818" y="73371"/>
                    <a:pt x="122571" y="72289"/>
                    <a:pt x="123064" y="72437"/>
                  </a:cubicBezTo>
                  <a:cubicBezTo>
                    <a:pt x="123165" y="72495"/>
                    <a:pt x="123171" y="72637"/>
                    <a:pt x="123241" y="72709"/>
                  </a:cubicBezTo>
                  <a:cubicBezTo>
                    <a:pt x="122984" y="73180"/>
                    <a:pt x="122708" y="73643"/>
                    <a:pt x="122412" y="74093"/>
                  </a:cubicBezTo>
                  <a:close/>
                  <a:moveTo>
                    <a:pt x="121754" y="61507"/>
                  </a:moveTo>
                  <a:cubicBezTo>
                    <a:pt x="121894" y="61534"/>
                    <a:pt x="122032" y="61569"/>
                    <a:pt x="122165" y="61612"/>
                  </a:cubicBezTo>
                  <a:cubicBezTo>
                    <a:pt x="123130" y="61878"/>
                    <a:pt x="123348" y="62855"/>
                    <a:pt x="123671" y="63670"/>
                  </a:cubicBezTo>
                  <a:cubicBezTo>
                    <a:pt x="124035" y="64509"/>
                    <a:pt x="124443" y="65317"/>
                    <a:pt x="124862" y="66132"/>
                  </a:cubicBezTo>
                  <a:cubicBezTo>
                    <a:pt x="125626" y="67644"/>
                    <a:pt x="124827" y="69461"/>
                    <a:pt x="124159" y="70878"/>
                  </a:cubicBezTo>
                  <a:cubicBezTo>
                    <a:pt x="123930" y="71370"/>
                    <a:pt x="123692" y="71859"/>
                    <a:pt x="123439" y="72341"/>
                  </a:cubicBezTo>
                  <a:cubicBezTo>
                    <a:pt x="123340" y="72182"/>
                    <a:pt x="123175" y="72067"/>
                    <a:pt x="122982" y="72069"/>
                  </a:cubicBezTo>
                  <a:cubicBezTo>
                    <a:pt x="122287" y="72084"/>
                    <a:pt x="121515" y="73135"/>
                    <a:pt x="121454" y="73781"/>
                  </a:cubicBezTo>
                  <a:cubicBezTo>
                    <a:pt x="121441" y="73923"/>
                    <a:pt x="121515" y="74056"/>
                    <a:pt x="121641" y="74120"/>
                  </a:cubicBezTo>
                  <a:cubicBezTo>
                    <a:pt x="121820" y="74217"/>
                    <a:pt x="121997" y="74322"/>
                    <a:pt x="122180" y="74406"/>
                  </a:cubicBezTo>
                  <a:cubicBezTo>
                    <a:pt x="122157" y="74433"/>
                    <a:pt x="122130" y="74460"/>
                    <a:pt x="122104" y="74484"/>
                  </a:cubicBezTo>
                  <a:cubicBezTo>
                    <a:pt x="121528" y="75019"/>
                    <a:pt x="120982" y="74254"/>
                    <a:pt x="120793" y="73736"/>
                  </a:cubicBezTo>
                  <a:cubicBezTo>
                    <a:pt x="120637" y="73297"/>
                    <a:pt x="120577" y="72834"/>
                    <a:pt x="120684" y="72374"/>
                  </a:cubicBezTo>
                  <a:cubicBezTo>
                    <a:pt x="120684" y="72370"/>
                    <a:pt x="120686" y="72365"/>
                    <a:pt x="120686" y="72363"/>
                  </a:cubicBezTo>
                  <a:cubicBezTo>
                    <a:pt x="121713" y="71956"/>
                    <a:pt x="122684" y="69880"/>
                    <a:pt x="122966" y="69066"/>
                  </a:cubicBezTo>
                  <a:cubicBezTo>
                    <a:pt x="123217" y="68269"/>
                    <a:pt x="123468" y="67418"/>
                    <a:pt x="123568" y="66578"/>
                  </a:cubicBezTo>
                  <a:cubicBezTo>
                    <a:pt x="123640" y="65854"/>
                    <a:pt x="123470" y="65116"/>
                    <a:pt x="123208" y="64443"/>
                  </a:cubicBezTo>
                  <a:cubicBezTo>
                    <a:pt x="122869" y="63665"/>
                    <a:pt x="122396" y="62945"/>
                    <a:pt x="122023" y="62180"/>
                  </a:cubicBezTo>
                  <a:cubicBezTo>
                    <a:pt x="121921" y="61952"/>
                    <a:pt x="121822" y="61723"/>
                    <a:pt x="121721" y="61499"/>
                  </a:cubicBezTo>
                  <a:cubicBezTo>
                    <a:pt x="121733" y="61503"/>
                    <a:pt x="121744" y="61505"/>
                    <a:pt x="121756" y="61507"/>
                  </a:cubicBezTo>
                  <a:close/>
                  <a:moveTo>
                    <a:pt x="121766" y="70125"/>
                  </a:moveTo>
                  <a:cubicBezTo>
                    <a:pt x="121768" y="70127"/>
                    <a:pt x="121770" y="70129"/>
                    <a:pt x="121772" y="70131"/>
                  </a:cubicBezTo>
                  <a:cubicBezTo>
                    <a:pt x="121861" y="70259"/>
                    <a:pt x="121760" y="70497"/>
                    <a:pt x="121853" y="70606"/>
                  </a:cubicBezTo>
                  <a:cubicBezTo>
                    <a:pt x="121678" y="70897"/>
                    <a:pt x="121375" y="71376"/>
                    <a:pt x="121042" y="71709"/>
                  </a:cubicBezTo>
                  <a:cubicBezTo>
                    <a:pt x="121021" y="71678"/>
                    <a:pt x="120995" y="71654"/>
                    <a:pt x="120960" y="71641"/>
                  </a:cubicBezTo>
                  <a:cubicBezTo>
                    <a:pt x="120871" y="71415"/>
                    <a:pt x="120680" y="71252"/>
                    <a:pt x="120532" y="71065"/>
                  </a:cubicBezTo>
                  <a:cubicBezTo>
                    <a:pt x="120478" y="71018"/>
                    <a:pt x="120495" y="70958"/>
                    <a:pt x="120528" y="70905"/>
                  </a:cubicBezTo>
                  <a:cubicBezTo>
                    <a:pt x="120674" y="70644"/>
                    <a:pt x="121478" y="69860"/>
                    <a:pt x="121772" y="70133"/>
                  </a:cubicBezTo>
                  <a:cubicBezTo>
                    <a:pt x="121770" y="70131"/>
                    <a:pt x="121768" y="70129"/>
                    <a:pt x="121766" y="70127"/>
                  </a:cubicBezTo>
                  <a:close/>
                  <a:moveTo>
                    <a:pt x="114253" y="55922"/>
                  </a:moveTo>
                  <a:cubicBezTo>
                    <a:pt x="114990" y="55661"/>
                    <a:pt x="115741" y="55379"/>
                    <a:pt x="116516" y="55251"/>
                  </a:cubicBezTo>
                  <a:cubicBezTo>
                    <a:pt x="116720" y="55229"/>
                    <a:pt x="116930" y="55161"/>
                    <a:pt x="117135" y="55204"/>
                  </a:cubicBezTo>
                  <a:cubicBezTo>
                    <a:pt x="117477" y="55358"/>
                    <a:pt x="117604" y="55753"/>
                    <a:pt x="117576" y="56107"/>
                  </a:cubicBezTo>
                  <a:cubicBezTo>
                    <a:pt x="117559" y="56416"/>
                    <a:pt x="117479" y="56714"/>
                    <a:pt x="117386" y="57006"/>
                  </a:cubicBezTo>
                  <a:cubicBezTo>
                    <a:pt x="117306" y="57257"/>
                    <a:pt x="117209" y="57506"/>
                    <a:pt x="117037" y="57708"/>
                  </a:cubicBezTo>
                  <a:cubicBezTo>
                    <a:pt x="116642" y="58150"/>
                    <a:pt x="116162" y="58537"/>
                    <a:pt x="115597" y="58736"/>
                  </a:cubicBezTo>
                  <a:cubicBezTo>
                    <a:pt x="115346" y="58829"/>
                    <a:pt x="115078" y="58891"/>
                    <a:pt x="114811" y="58958"/>
                  </a:cubicBezTo>
                  <a:cubicBezTo>
                    <a:pt x="114301" y="59092"/>
                    <a:pt x="113794" y="59238"/>
                    <a:pt x="113270" y="59290"/>
                  </a:cubicBezTo>
                  <a:cubicBezTo>
                    <a:pt x="113046" y="59331"/>
                    <a:pt x="113099" y="59660"/>
                    <a:pt x="113325" y="59631"/>
                  </a:cubicBezTo>
                  <a:cubicBezTo>
                    <a:pt x="113759" y="59588"/>
                    <a:pt x="114181" y="59481"/>
                    <a:pt x="114601" y="59370"/>
                  </a:cubicBezTo>
                  <a:cubicBezTo>
                    <a:pt x="114338" y="59658"/>
                    <a:pt x="114056" y="59938"/>
                    <a:pt x="113710" y="60129"/>
                  </a:cubicBezTo>
                  <a:cubicBezTo>
                    <a:pt x="113568" y="60224"/>
                    <a:pt x="113243" y="60250"/>
                    <a:pt x="113334" y="60491"/>
                  </a:cubicBezTo>
                  <a:cubicBezTo>
                    <a:pt x="113455" y="60734"/>
                    <a:pt x="113805" y="60450"/>
                    <a:pt x="113971" y="60378"/>
                  </a:cubicBezTo>
                  <a:cubicBezTo>
                    <a:pt x="114340" y="60156"/>
                    <a:pt x="114640" y="59843"/>
                    <a:pt x="114926" y="59528"/>
                  </a:cubicBezTo>
                  <a:cubicBezTo>
                    <a:pt x="115004" y="59467"/>
                    <a:pt x="115012" y="59353"/>
                    <a:pt x="114944" y="59281"/>
                  </a:cubicBezTo>
                  <a:lnTo>
                    <a:pt x="115014" y="59263"/>
                  </a:lnTo>
                  <a:cubicBezTo>
                    <a:pt x="115617" y="59135"/>
                    <a:pt x="116201" y="58903"/>
                    <a:pt x="116685" y="58518"/>
                  </a:cubicBezTo>
                  <a:cubicBezTo>
                    <a:pt x="116798" y="58638"/>
                    <a:pt x="117033" y="58621"/>
                    <a:pt x="117187" y="58646"/>
                  </a:cubicBezTo>
                  <a:cubicBezTo>
                    <a:pt x="117382" y="58662"/>
                    <a:pt x="117578" y="58687"/>
                    <a:pt x="117769" y="58724"/>
                  </a:cubicBezTo>
                  <a:cubicBezTo>
                    <a:pt x="118631" y="58913"/>
                    <a:pt x="119503" y="59205"/>
                    <a:pt x="120190" y="59788"/>
                  </a:cubicBezTo>
                  <a:cubicBezTo>
                    <a:pt x="121192" y="60660"/>
                    <a:pt x="121460" y="62040"/>
                    <a:pt x="122137" y="63141"/>
                  </a:cubicBezTo>
                  <a:cubicBezTo>
                    <a:pt x="122443" y="63702"/>
                    <a:pt x="122780" y="64248"/>
                    <a:pt x="122992" y="64857"/>
                  </a:cubicBezTo>
                  <a:cubicBezTo>
                    <a:pt x="123143" y="65361"/>
                    <a:pt x="123268" y="65885"/>
                    <a:pt x="123233" y="66422"/>
                  </a:cubicBezTo>
                  <a:cubicBezTo>
                    <a:pt x="123188" y="66967"/>
                    <a:pt x="123052" y="67508"/>
                    <a:pt x="122910" y="68039"/>
                  </a:cubicBezTo>
                  <a:cubicBezTo>
                    <a:pt x="122725" y="68763"/>
                    <a:pt x="122480" y="69456"/>
                    <a:pt x="122134" y="70115"/>
                  </a:cubicBezTo>
                  <a:cubicBezTo>
                    <a:pt x="122114" y="70030"/>
                    <a:pt x="122073" y="69952"/>
                    <a:pt x="122013" y="69886"/>
                  </a:cubicBezTo>
                  <a:cubicBezTo>
                    <a:pt x="121503" y="69345"/>
                    <a:pt x="120392" y="70343"/>
                    <a:pt x="120182" y="70831"/>
                  </a:cubicBezTo>
                  <a:cubicBezTo>
                    <a:pt x="120034" y="71160"/>
                    <a:pt x="120380" y="71390"/>
                    <a:pt x="120552" y="71623"/>
                  </a:cubicBezTo>
                  <a:cubicBezTo>
                    <a:pt x="120633" y="71719"/>
                    <a:pt x="120659" y="71878"/>
                    <a:pt x="120762" y="71944"/>
                  </a:cubicBezTo>
                  <a:cubicBezTo>
                    <a:pt x="120733" y="71962"/>
                    <a:pt x="120703" y="71981"/>
                    <a:pt x="120674" y="71997"/>
                  </a:cubicBezTo>
                  <a:cubicBezTo>
                    <a:pt x="120653" y="71983"/>
                    <a:pt x="120633" y="71972"/>
                    <a:pt x="120610" y="71966"/>
                  </a:cubicBezTo>
                  <a:cubicBezTo>
                    <a:pt x="120522" y="71944"/>
                    <a:pt x="120429" y="71995"/>
                    <a:pt x="120400" y="72084"/>
                  </a:cubicBezTo>
                  <a:cubicBezTo>
                    <a:pt x="120281" y="72094"/>
                    <a:pt x="120162" y="72053"/>
                    <a:pt x="120071" y="71972"/>
                  </a:cubicBezTo>
                  <a:cubicBezTo>
                    <a:pt x="119503" y="71491"/>
                    <a:pt x="119526" y="70662"/>
                    <a:pt x="119549" y="69979"/>
                  </a:cubicBezTo>
                  <a:cubicBezTo>
                    <a:pt x="119664" y="68992"/>
                    <a:pt x="119898" y="68000"/>
                    <a:pt x="120320" y="67087"/>
                  </a:cubicBezTo>
                  <a:cubicBezTo>
                    <a:pt x="120559" y="66613"/>
                    <a:pt x="120834" y="66159"/>
                    <a:pt x="121106" y="65704"/>
                  </a:cubicBezTo>
                  <a:cubicBezTo>
                    <a:pt x="121213" y="65505"/>
                    <a:pt x="120925" y="65338"/>
                    <a:pt x="120805" y="65531"/>
                  </a:cubicBezTo>
                  <a:cubicBezTo>
                    <a:pt x="120532" y="65992"/>
                    <a:pt x="120250" y="66451"/>
                    <a:pt x="120016" y="66932"/>
                  </a:cubicBezTo>
                  <a:cubicBezTo>
                    <a:pt x="120005" y="66757"/>
                    <a:pt x="120003" y="66583"/>
                    <a:pt x="120001" y="66408"/>
                  </a:cubicBezTo>
                  <a:cubicBezTo>
                    <a:pt x="120009" y="65688"/>
                    <a:pt x="120067" y="64968"/>
                    <a:pt x="120242" y="64256"/>
                  </a:cubicBezTo>
                  <a:cubicBezTo>
                    <a:pt x="120293" y="64034"/>
                    <a:pt x="119970" y="63949"/>
                    <a:pt x="119906" y="64165"/>
                  </a:cubicBezTo>
                  <a:cubicBezTo>
                    <a:pt x="119826" y="64505"/>
                    <a:pt x="119765" y="64850"/>
                    <a:pt x="119727" y="65198"/>
                  </a:cubicBezTo>
                  <a:cubicBezTo>
                    <a:pt x="119723" y="65194"/>
                    <a:pt x="119721" y="65190"/>
                    <a:pt x="119717" y="65186"/>
                  </a:cubicBezTo>
                  <a:cubicBezTo>
                    <a:pt x="119442" y="64854"/>
                    <a:pt x="119135" y="64548"/>
                    <a:pt x="118828" y="64243"/>
                  </a:cubicBezTo>
                  <a:cubicBezTo>
                    <a:pt x="118734" y="64147"/>
                    <a:pt x="118637" y="64052"/>
                    <a:pt x="118540" y="63960"/>
                  </a:cubicBezTo>
                  <a:cubicBezTo>
                    <a:pt x="118532" y="63935"/>
                    <a:pt x="118518" y="63912"/>
                    <a:pt x="118499" y="63896"/>
                  </a:cubicBezTo>
                  <a:cubicBezTo>
                    <a:pt x="118477" y="63871"/>
                    <a:pt x="118460" y="63842"/>
                    <a:pt x="118448" y="63814"/>
                  </a:cubicBezTo>
                  <a:cubicBezTo>
                    <a:pt x="118267" y="63433"/>
                    <a:pt x="118158" y="63021"/>
                    <a:pt x="118059" y="62612"/>
                  </a:cubicBezTo>
                  <a:cubicBezTo>
                    <a:pt x="118020" y="62423"/>
                    <a:pt x="117993" y="62231"/>
                    <a:pt x="117977" y="62038"/>
                  </a:cubicBezTo>
                  <a:cubicBezTo>
                    <a:pt x="117971" y="61943"/>
                    <a:pt x="117872" y="61878"/>
                    <a:pt x="117781" y="61890"/>
                  </a:cubicBezTo>
                  <a:cubicBezTo>
                    <a:pt x="117689" y="61904"/>
                    <a:pt x="117623" y="61991"/>
                    <a:pt x="117635" y="62085"/>
                  </a:cubicBezTo>
                  <a:cubicBezTo>
                    <a:pt x="117656" y="62343"/>
                    <a:pt x="117697" y="62598"/>
                    <a:pt x="117761" y="62849"/>
                  </a:cubicBezTo>
                  <a:cubicBezTo>
                    <a:pt x="117808" y="63036"/>
                    <a:pt x="117864" y="63223"/>
                    <a:pt x="117921" y="63408"/>
                  </a:cubicBezTo>
                  <a:cubicBezTo>
                    <a:pt x="117790" y="63299"/>
                    <a:pt x="117656" y="63192"/>
                    <a:pt x="117520" y="63091"/>
                  </a:cubicBezTo>
                  <a:cubicBezTo>
                    <a:pt x="117082" y="62791"/>
                    <a:pt x="116615" y="62534"/>
                    <a:pt x="116127" y="62324"/>
                  </a:cubicBezTo>
                  <a:lnTo>
                    <a:pt x="116014" y="62275"/>
                  </a:lnTo>
                  <a:cubicBezTo>
                    <a:pt x="116014" y="62260"/>
                    <a:pt x="116012" y="62246"/>
                    <a:pt x="116010" y="62231"/>
                  </a:cubicBezTo>
                  <a:cubicBezTo>
                    <a:pt x="116002" y="62032"/>
                    <a:pt x="115998" y="61832"/>
                    <a:pt x="115963" y="61637"/>
                  </a:cubicBezTo>
                  <a:cubicBezTo>
                    <a:pt x="115926" y="61413"/>
                    <a:pt x="115595" y="61458"/>
                    <a:pt x="115621" y="61684"/>
                  </a:cubicBezTo>
                  <a:cubicBezTo>
                    <a:pt x="115650" y="61830"/>
                    <a:pt x="115652" y="61978"/>
                    <a:pt x="115658" y="62125"/>
                  </a:cubicBezTo>
                  <a:cubicBezTo>
                    <a:pt x="115469" y="62048"/>
                    <a:pt x="115280" y="61978"/>
                    <a:pt x="115088" y="61913"/>
                  </a:cubicBezTo>
                  <a:cubicBezTo>
                    <a:pt x="115086" y="61884"/>
                    <a:pt x="115076" y="61857"/>
                    <a:pt x="115062" y="61832"/>
                  </a:cubicBezTo>
                  <a:cubicBezTo>
                    <a:pt x="115025" y="61524"/>
                    <a:pt x="114996" y="61211"/>
                    <a:pt x="114881" y="60919"/>
                  </a:cubicBezTo>
                  <a:cubicBezTo>
                    <a:pt x="114844" y="60833"/>
                    <a:pt x="114743" y="60791"/>
                    <a:pt x="114654" y="60828"/>
                  </a:cubicBezTo>
                  <a:cubicBezTo>
                    <a:pt x="114442" y="60933"/>
                    <a:pt x="114630" y="61172"/>
                    <a:pt x="114644" y="61337"/>
                  </a:cubicBezTo>
                  <a:cubicBezTo>
                    <a:pt x="114681" y="61483"/>
                    <a:pt x="114685" y="61639"/>
                    <a:pt x="114706" y="61787"/>
                  </a:cubicBezTo>
                  <a:cubicBezTo>
                    <a:pt x="113961" y="61559"/>
                    <a:pt x="113194" y="61419"/>
                    <a:pt x="112416" y="61370"/>
                  </a:cubicBezTo>
                  <a:cubicBezTo>
                    <a:pt x="111595" y="61293"/>
                    <a:pt x="110776" y="61242"/>
                    <a:pt x="109947" y="61314"/>
                  </a:cubicBezTo>
                  <a:cubicBezTo>
                    <a:pt x="109087" y="61407"/>
                    <a:pt x="108223" y="61557"/>
                    <a:pt x="107411" y="61863"/>
                  </a:cubicBezTo>
                  <a:cubicBezTo>
                    <a:pt x="107010" y="62015"/>
                    <a:pt x="106615" y="62188"/>
                    <a:pt x="106232" y="62382"/>
                  </a:cubicBezTo>
                  <a:cubicBezTo>
                    <a:pt x="106304" y="62094"/>
                    <a:pt x="106390" y="61810"/>
                    <a:pt x="106495" y="61532"/>
                  </a:cubicBezTo>
                  <a:cubicBezTo>
                    <a:pt x="106903" y="60565"/>
                    <a:pt x="107491" y="59666"/>
                    <a:pt x="108244" y="58934"/>
                  </a:cubicBezTo>
                  <a:cubicBezTo>
                    <a:pt x="108828" y="58399"/>
                    <a:pt x="109524" y="58002"/>
                    <a:pt x="110233" y="57658"/>
                  </a:cubicBezTo>
                  <a:cubicBezTo>
                    <a:pt x="111556" y="57041"/>
                    <a:pt x="112891" y="56447"/>
                    <a:pt x="114253" y="55922"/>
                  </a:cubicBezTo>
                  <a:close/>
                  <a:moveTo>
                    <a:pt x="116971" y="58360"/>
                  </a:moveTo>
                  <a:cubicBezTo>
                    <a:pt x="116967" y="58337"/>
                    <a:pt x="116956" y="58315"/>
                    <a:pt x="116944" y="58296"/>
                  </a:cubicBezTo>
                  <a:lnTo>
                    <a:pt x="116944" y="58296"/>
                  </a:lnTo>
                  <a:cubicBezTo>
                    <a:pt x="116946" y="58300"/>
                    <a:pt x="116948" y="58302"/>
                    <a:pt x="116950" y="58306"/>
                  </a:cubicBezTo>
                  <a:cubicBezTo>
                    <a:pt x="116961" y="58323"/>
                    <a:pt x="116969" y="58341"/>
                    <a:pt x="116973" y="58360"/>
                  </a:cubicBezTo>
                  <a:close/>
                  <a:moveTo>
                    <a:pt x="82031" y="25559"/>
                  </a:moveTo>
                  <a:cubicBezTo>
                    <a:pt x="84374" y="25907"/>
                    <a:pt x="86701" y="26392"/>
                    <a:pt x="89040" y="26829"/>
                  </a:cubicBezTo>
                  <a:cubicBezTo>
                    <a:pt x="90982" y="27158"/>
                    <a:pt x="92932" y="27477"/>
                    <a:pt x="94833" y="28012"/>
                  </a:cubicBezTo>
                  <a:cubicBezTo>
                    <a:pt x="96559" y="28462"/>
                    <a:pt x="98281" y="28980"/>
                    <a:pt x="99853" y="29842"/>
                  </a:cubicBezTo>
                  <a:cubicBezTo>
                    <a:pt x="101657" y="30811"/>
                    <a:pt x="103220" y="32208"/>
                    <a:pt x="104415" y="33871"/>
                  </a:cubicBezTo>
                  <a:cubicBezTo>
                    <a:pt x="104418" y="33899"/>
                    <a:pt x="104426" y="33928"/>
                    <a:pt x="104442" y="33953"/>
                  </a:cubicBezTo>
                  <a:cubicBezTo>
                    <a:pt x="104459" y="33980"/>
                    <a:pt x="104483" y="34002"/>
                    <a:pt x="104512" y="34015"/>
                  </a:cubicBezTo>
                  <a:cubicBezTo>
                    <a:pt x="104942" y="34679"/>
                    <a:pt x="105323" y="35376"/>
                    <a:pt x="105707" y="36068"/>
                  </a:cubicBezTo>
                  <a:cubicBezTo>
                    <a:pt x="106067" y="36728"/>
                    <a:pt x="106432" y="37380"/>
                    <a:pt x="106769" y="38051"/>
                  </a:cubicBezTo>
                  <a:cubicBezTo>
                    <a:pt x="107680" y="39972"/>
                    <a:pt x="108312" y="41976"/>
                    <a:pt x="108976" y="43998"/>
                  </a:cubicBezTo>
                  <a:cubicBezTo>
                    <a:pt x="109746" y="46306"/>
                    <a:pt x="110544" y="48602"/>
                    <a:pt x="111219" y="50939"/>
                  </a:cubicBezTo>
                  <a:cubicBezTo>
                    <a:pt x="111715" y="52499"/>
                    <a:pt x="112227" y="54052"/>
                    <a:pt x="112659" y="55628"/>
                  </a:cubicBezTo>
                  <a:cubicBezTo>
                    <a:pt x="112649" y="55735"/>
                    <a:pt x="112729" y="55871"/>
                    <a:pt x="112747" y="55975"/>
                  </a:cubicBezTo>
                  <a:cubicBezTo>
                    <a:pt x="112760" y="56035"/>
                    <a:pt x="112772" y="56097"/>
                    <a:pt x="112753" y="56154"/>
                  </a:cubicBezTo>
                  <a:cubicBezTo>
                    <a:pt x="112358" y="56321"/>
                    <a:pt x="111968" y="56494"/>
                    <a:pt x="111577" y="56669"/>
                  </a:cubicBezTo>
                  <a:cubicBezTo>
                    <a:pt x="110563" y="57119"/>
                    <a:pt x="109530" y="57551"/>
                    <a:pt x="108616" y="58191"/>
                  </a:cubicBezTo>
                  <a:cubicBezTo>
                    <a:pt x="107691" y="58835"/>
                    <a:pt x="107012" y="59765"/>
                    <a:pt x="106481" y="60746"/>
                  </a:cubicBezTo>
                  <a:cubicBezTo>
                    <a:pt x="106242" y="61193"/>
                    <a:pt x="106057" y="61668"/>
                    <a:pt x="105930" y="62159"/>
                  </a:cubicBezTo>
                  <a:cubicBezTo>
                    <a:pt x="105724" y="62081"/>
                    <a:pt x="105543" y="61954"/>
                    <a:pt x="105399" y="61789"/>
                  </a:cubicBezTo>
                  <a:cubicBezTo>
                    <a:pt x="105397" y="61727"/>
                    <a:pt x="105362" y="61672"/>
                    <a:pt x="105310" y="61641"/>
                  </a:cubicBezTo>
                  <a:cubicBezTo>
                    <a:pt x="105205" y="61579"/>
                    <a:pt x="105103" y="61511"/>
                    <a:pt x="105006" y="61439"/>
                  </a:cubicBezTo>
                  <a:cubicBezTo>
                    <a:pt x="105094" y="61382"/>
                    <a:pt x="105129" y="61252"/>
                    <a:pt x="105029" y="61162"/>
                  </a:cubicBezTo>
                  <a:cubicBezTo>
                    <a:pt x="105008" y="60606"/>
                    <a:pt x="105220" y="60067"/>
                    <a:pt x="105452" y="59571"/>
                  </a:cubicBezTo>
                  <a:cubicBezTo>
                    <a:pt x="105662" y="59152"/>
                    <a:pt x="105901" y="58742"/>
                    <a:pt x="106160" y="58352"/>
                  </a:cubicBezTo>
                  <a:cubicBezTo>
                    <a:pt x="106236" y="58214"/>
                    <a:pt x="106487" y="58024"/>
                    <a:pt x="106304" y="57868"/>
                  </a:cubicBezTo>
                  <a:cubicBezTo>
                    <a:pt x="106228" y="57811"/>
                    <a:pt x="106121" y="57825"/>
                    <a:pt x="106061" y="57899"/>
                  </a:cubicBezTo>
                  <a:cubicBezTo>
                    <a:pt x="105895" y="58121"/>
                    <a:pt x="105740" y="58354"/>
                    <a:pt x="105598" y="58592"/>
                  </a:cubicBezTo>
                  <a:cubicBezTo>
                    <a:pt x="105261" y="59156"/>
                    <a:pt x="104944" y="59738"/>
                    <a:pt x="104780" y="60378"/>
                  </a:cubicBezTo>
                  <a:cubicBezTo>
                    <a:pt x="104747" y="60549"/>
                    <a:pt x="104654" y="60886"/>
                    <a:pt x="104675" y="61143"/>
                  </a:cubicBezTo>
                  <a:cubicBezTo>
                    <a:pt x="104008" y="60464"/>
                    <a:pt x="103535" y="59594"/>
                    <a:pt x="103099" y="58753"/>
                  </a:cubicBezTo>
                  <a:cubicBezTo>
                    <a:pt x="102718" y="58037"/>
                    <a:pt x="102449" y="57272"/>
                    <a:pt x="102220" y="56496"/>
                  </a:cubicBezTo>
                  <a:cubicBezTo>
                    <a:pt x="101887" y="55459"/>
                    <a:pt x="101595" y="54410"/>
                    <a:pt x="101239" y="53381"/>
                  </a:cubicBezTo>
                  <a:cubicBezTo>
                    <a:pt x="100861" y="52332"/>
                    <a:pt x="100147" y="51468"/>
                    <a:pt x="99517" y="50565"/>
                  </a:cubicBezTo>
                  <a:cubicBezTo>
                    <a:pt x="99073" y="49907"/>
                    <a:pt x="98647" y="49234"/>
                    <a:pt x="98283" y="48526"/>
                  </a:cubicBezTo>
                  <a:cubicBezTo>
                    <a:pt x="97853" y="47675"/>
                    <a:pt x="97577" y="46755"/>
                    <a:pt x="97160" y="45897"/>
                  </a:cubicBezTo>
                  <a:cubicBezTo>
                    <a:pt x="96878" y="45315"/>
                    <a:pt x="96473" y="44807"/>
                    <a:pt x="96055" y="44317"/>
                  </a:cubicBezTo>
                  <a:cubicBezTo>
                    <a:pt x="95767" y="43974"/>
                    <a:pt x="95454" y="43638"/>
                    <a:pt x="95251" y="43235"/>
                  </a:cubicBezTo>
                  <a:cubicBezTo>
                    <a:pt x="94946" y="42597"/>
                    <a:pt x="94827" y="41904"/>
                    <a:pt x="94022" y="41741"/>
                  </a:cubicBezTo>
                  <a:cubicBezTo>
                    <a:pt x="93578" y="41614"/>
                    <a:pt x="92724" y="41682"/>
                    <a:pt x="92564" y="41147"/>
                  </a:cubicBezTo>
                  <a:cubicBezTo>
                    <a:pt x="92564" y="40972"/>
                    <a:pt x="93520" y="40775"/>
                    <a:pt x="93712" y="40713"/>
                  </a:cubicBezTo>
                  <a:cubicBezTo>
                    <a:pt x="93903" y="40645"/>
                    <a:pt x="94345" y="40612"/>
                    <a:pt x="94421" y="40408"/>
                  </a:cubicBezTo>
                  <a:cubicBezTo>
                    <a:pt x="94469" y="40287"/>
                    <a:pt x="94364" y="40164"/>
                    <a:pt x="94240" y="40166"/>
                  </a:cubicBezTo>
                  <a:cubicBezTo>
                    <a:pt x="93907" y="40166"/>
                    <a:pt x="93588" y="40297"/>
                    <a:pt x="93265" y="40363"/>
                  </a:cubicBezTo>
                  <a:cubicBezTo>
                    <a:pt x="92751" y="40489"/>
                    <a:pt x="92243" y="40635"/>
                    <a:pt x="91714" y="40698"/>
                  </a:cubicBezTo>
                  <a:cubicBezTo>
                    <a:pt x="91401" y="40717"/>
                    <a:pt x="90992" y="40746"/>
                    <a:pt x="90780" y="40472"/>
                  </a:cubicBezTo>
                  <a:cubicBezTo>
                    <a:pt x="90607" y="40221"/>
                    <a:pt x="90644" y="39793"/>
                    <a:pt x="90443" y="39573"/>
                  </a:cubicBezTo>
                  <a:cubicBezTo>
                    <a:pt x="90459" y="39546"/>
                    <a:pt x="90467" y="39516"/>
                    <a:pt x="90467" y="39485"/>
                  </a:cubicBezTo>
                  <a:cubicBezTo>
                    <a:pt x="90517" y="39291"/>
                    <a:pt x="90651" y="39125"/>
                    <a:pt x="90751" y="38956"/>
                  </a:cubicBezTo>
                  <a:cubicBezTo>
                    <a:pt x="91097" y="38438"/>
                    <a:pt x="91504" y="37964"/>
                    <a:pt x="91963" y="37545"/>
                  </a:cubicBezTo>
                  <a:cubicBezTo>
                    <a:pt x="92074" y="37442"/>
                    <a:pt x="92307" y="37325"/>
                    <a:pt x="92179" y="37148"/>
                  </a:cubicBezTo>
                  <a:cubicBezTo>
                    <a:pt x="92121" y="37072"/>
                    <a:pt x="92012" y="37059"/>
                    <a:pt x="91938" y="37117"/>
                  </a:cubicBezTo>
                  <a:cubicBezTo>
                    <a:pt x="91731" y="37281"/>
                    <a:pt x="91537" y="37462"/>
                    <a:pt x="91354" y="37654"/>
                  </a:cubicBezTo>
                  <a:cubicBezTo>
                    <a:pt x="90961" y="38065"/>
                    <a:pt x="90613" y="38516"/>
                    <a:pt x="90315" y="38999"/>
                  </a:cubicBezTo>
                  <a:cubicBezTo>
                    <a:pt x="90235" y="39133"/>
                    <a:pt x="90147" y="39277"/>
                    <a:pt x="90126" y="39433"/>
                  </a:cubicBezTo>
                  <a:cubicBezTo>
                    <a:pt x="89638" y="39411"/>
                    <a:pt x="88581" y="39999"/>
                    <a:pt x="88289" y="39804"/>
                  </a:cubicBezTo>
                  <a:cubicBezTo>
                    <a:pt x="88237" y="39742"/>
                    <a:pt x="88239" y="39651"/>
                    <a:pt x="88229" y="39575"/>
                  </a:cubicBezTo>
                  <a:cubicBezTo>
                    <a:pt x="88221" y="39390"/>
                    <a:pt x="88217" y="39166"/>
                    <a:pt x="88100" y="39016"/>
                  </a:cubicBezTo>
                  <a:cubicBezTo>
                    <a:pt x="88161" y="38927"/>
                    <a:pt x="88169" y="38775"/>
                    <a:pt x="88233" y="38680"/>
                  </a:cubicBezTo>
                  <a:cubicBezTo>
                    <a:pt x="88509" y="38154"/>
                    <a:pt x="88885" y="37687"/>
                    <a:pt x="89268" y="37234"/>
                  </a:cubicBezTo>
                  <a:cubicBezTo>
                    <a:pt x="89330" y="37164"/>
                    <a:pt x="89307" y="37047"/>
                    <a:pt x="89237" y="36993"/>
                  </a:cubicBezTo>
                  <a:cubicBezTo>
                    <a:pt x="89114" y="36897"/>
                    <a:pt x="88992" y="37008"/>
                    <a:pt x="88922" y="37107"/>
                  </a:cubicBezTo>
                  <a:cubicBezTo>
                    <a:pt x="88768" y="37296"/>
                    <a:pt x="87844" y="38392"/>
                    <a:pt x="87803" y="38872"/>
                  </a:cubicBezTo>
                  <a:cubicBezTo>
                    <a:pt x="87495" y="38853"/>
                    <a:pt x="87159" y="39088"/>
                    <a:pt x="86884" y="39182"/>
                  </a:cubicBezTo>
                  <a:cubicBezTo>
                    <a:pt x="86392" y="39398"/>
                    <a:pt x="85880" y="39563"/>
                    <a:pt x="85355" y="39672"/>
                  </a:cubicBezTo>
                  <a:cubicBezTo>
                    <a:pt x="84555" y="39830"/>
                    <a:pt x="83707" y="39911"/>
                    <a:pt x="82897" y="40040"/>
                  </a:cubicBezTo>
                  <a:cubicBezTo>
                    <a:pt x="81936" y="40194"/>
                    <a:pt x="80969" y="40301"/>
                    <a:pt x="79998" y="40334"/>
                  </a:cubicBezTo>
                  <a:cubicBezTo>
                    <a:pt x="79360" y="40357"/>
                    <a:pt x="78721" y="40341"/>
                    <a:pt x="78081" y="40363"/>
                  </a:cubicBezTo>
                  <a:cubicBezTo>
                    <a:pt x="77433" y="40386"/>
                    <a:pt x="76783" y="40415"/>
                    <a:pt x="76133" y="40402"/>
                  </a:cubicBezTo>
                  <a:cubicBezTo>
                    <a:pt x="75254" y="40386"/>
                    <a:pt x="74409" y="40322"/>
                    <a:pt x="73518" y="40279"/>
                  </a:cubicBezTo>
                  <a:cubicBezTo>
                    <a:pt x="73440" y="40258"/>
                    <a:pt x="73359" y="40299"/>
                    <a:pt x="73327" y="40373"/>
                  </a:cubicBezTo>
                  <a:lnTo>
                    <a:pt x="73320" y="40336"/>
                  </a:lnTo>
                  <a:cubicBezTo>
                    <a:pt x="73222" y="39592"/>
                    <a:pt x="73339" y="38845"/>
                    <a:pt x="73477" y="38115"/>
                  </a:cubicBezTo>
                  <a:cubicBezTo>
                    <a:pt x="73650" y="37275"/>
                    <a:pt x="73948" y="36454"/>
                    <a:pt x="74275" y="35656"/>
                  </a:cubicBezTo>
                  <a:cubicBezTo>
                    <a:pt x="74464" y="35222"/>
                    <a:pt x="74707" y="34790"/>
                    <a:pt x="74954" y="34381"/>
                  </a:cubicBezTo>
                  <a:cubicBezTo>
                    <a:pt x="75293" y="33815"/>
                    <a:pt x="75622" y="33185"/>
                    <a:pt x="75943" y="32599"/>
                  </a:cubicBezTo>
                  <a:cubicBezTo>
                    <a:pt x="76299" y="31953"/>
                    <a:pt x="76637" y="31295"/>
                    <a:pt x="76914" y="30610"/>
                  </a:cubicBezTo>
                  <a:cubicBezTo>
                    <a:pt x="77021" y="30328"/>
                    <a:pt x="77172" y="30044"/>
                    <a:pt x="77190" y="29742"/>
                  </a:cubicBezTo>
                  <a:cubicBezTo>
                    <a:pt x="77601" y="28867"/>
                    <a:pt x="77939" y="27956"/>
                    <a:pt x="78245" y="27038"/>
                  </a:cubicBezTo>
                  <a:cubicBezTo>
                    <a:pt x="78443" y="26497"/>
                    <a:pt x="78603" y="25942"/>
                    <a:pt x="78725" y="25378"/>
                  </a:cubicBezTo>
                  <a:cubicBezTo>
                    <a:pt x="79836" y="25389"/>
                    <a:pt x="80916" y="25436"/>
                    <a:pt x="82031" y="25559"/>
                  </a:cubicBezTo>
                  <a:close/>
                  <a:moveTo>
                    <a:pt x="41417" y="54307"/>
                  </a:moveTo>
                  <a:cubicBezTo>
                    <a:pt x="41411" y="54089"/>
                    <a:pt x="41390" y="53871"/>
                    <a:pt x="41357" y="53657"/>
                  </a:cubicBezTo>
                  <a:cubicBezTo>
                    <a:pt x="41308" y="53285"/>
                    <a:pt x="41240" y="52918"/>
                    <a:pt x="41170" y="52550"/>
                  </a:cubicBezTo>
                  <a:lnTo>
                    <a:pt x="41176" y="52554"/>
                  </a:lnTo>
                  <a:cubicBezTo>
                    <a:pt x="41476" y="52756"/>
                    <a:pt x="42616" y="52328"/>
                    <a:pt x="42958" y="52186"/>
                  </a:cubicBezTo>
                  <a:cubicBezTo>
                    <a:pt x="43990" y="51777"/>
                    <a:pt x="44684" y="50849"/>
                    <a:pt x="45231" y="49923"/>
                  </a:cubicBezTo>
                  <a:cubicBezTo>
                    <a:pt x="45340" y="49724"/>
                    <a:pt x="45050" y="49557"/>
                    <a:pt x="44933" y="49748"/>
                  </a:cubicBezTo>
                  <a:cubicBezTo>
                    <a:pt x="44459" y="50534"/>
                    <a:pt x="43904" y="51341"/>
                    <a:pt x="43054" y="51758"/>
                  </a:cubicBezTo>
                  <a:cubicBezTo>
                    <a:pt x="43028" y="51773"/>
                    <a:pt x="42999" y="51785"/>
                    <a:pt x="42970" y="51797"/>
                  </a:cubicBezTo>
                  <a:cubicBezTo>
                    <a:pt x="43036" y="51524"/>
                    <a:pt x="43114" y="51254"/>
                    <a:pt x="43205" y="50987"/>
                  </a:cubicBezTo>
                  <a:cubicBezTo>
                    <a:pt x="43425" y="50363"/>
                    <a:pt x="43696" y="49759"/>
                    <a:pt x="43984" y="49164"/>
                  </a:cubicBezTo>
                  <a:cubicBezTo>
                    <a:pt x="44408" y="48312"/>
                    <a:pt x="44945" y="47520"/>
                    <a:pt x="45576" y="46808"/>
                  </a:cubicBezTo>
                  <a:cubicBezTo>
                    <a:pt x="45856" y="46498"/>
                    <a:pt x="46138" y="46187"/>
                    <a:pt x="46484" y="45949"/>
                  </a:cubicBezTo>
                  <a:cubicBezTo>
                    <a:pt x="46982" y="45640"/>
                    <a:pt x="47508" y="45379"/>
                    <a:pt x="48055" y="45171"/>
                  </a:cubicBezTo>
                  <a:cubicBezTo>
                    <a:pt x="48677" y="44978"/>
                    <a:pt x="49335" y="44951"/>
                    <a:pt x="49969" y="45091"/>
                  </a:cubicBezTo>
                  <a:cubicBezTo>
                    <a:pt x="50411" y="45582"/>
                    <a:pt x="50872" y="46060"/>
                    <a:pt x="51343" y="46531"/>
                  </a:cubicBezTo>
                  <a:cubicBezTo>
                    <a:pt x="52098" y="47261"/>
                    <a:pt x="52882" y="47975"/>
                    <a:pt x="53766" y="48547"/>
                  </a:cubicBezTo>
                  <a:cubicBezTo>
                    <a:pt x="53744" y="48561"/>
                    <a:pt x="53723" y="48582"/>
                    <a:pt x="53709" y="48604"/>
                  </a:cubicBezTo>
                  <a:cubicBezTo>
                    <a:pt x="53349" y="49137"/>
                    <a:pt x="53164" y="49767"/>
                    <a:pt x="53040" y="50394"/>
                  </a:cubicBezTo>
                  <a:cubicBezTo>
                    <a:pt x="52985" y="50444"/>
                    <a:pt x="52952" y="50514"/>
                    <a:pt x="52952" y="50588"/>
                  </a:cubicBezTo>
                  <a:cubicBezTo>
                    <a:pt x="52931" y="50686"/>
                    <a:pt x="52995" y="50781"/>
                    <a:pt x="53092" y="50799"/>
                  </a:cubicBezTo>
                  <a:cubicBezTo>
                    <a:pt x="53112" y="50804"/>
                    <a:pt x="53133" y="50804"/>
                    <a:pt x="53153" y="50799"/>
                  </a:cubicBezTo>
                  <a:cubicBezTo>
                    <a:pt x="53244" y="50808"/>
                    <a:pt x="53324" y="50746"/>
                    <a:pt x="53341" y="50658"/>
                  </a:cubicBezTo>
                  <a:cubicBezTo>
                    <a:pt x="53369" y="50495"/>
                    <a:pt x="53402" y="50332"/>
                    <a:pt x="53441" y="50172"/>
                  </a:cubicBezTo>
                  <a:cubicBezTo>
                    <a:pt x="53559" y="49705"/>
                    <a:pt x="53709" y="49240"/>
                    <a:pt x="53970" y="48833"/>
                  </a:cubicBezTo>
                  <a:cubicBezTo>
                    <a:pt x="54005" y="48800"/>
                    <a:pt x="54026" y="48759"/>
                    <a:pt x="54032" y="48711"/>
                  </a:cubicBezTo>
                  <a:cubicBezTo>
                    <a:pt x="54770" y="49145"/>
                    <a:pt x="55546" y="49542"/>
                    <a:pt x="56356" y="49835"/>
                  </a:cubicBezTo>
                  <a:lnTo>
                    <a:pt x="56340" y="49839"/>
                  </a:lnTo>
                  <a:cubicBezTo>
                    <a:pt x="56346" y="49839"/>
                    <a:pt x="56352" y="49837"/>
                    <a:pt x="56358" y="49837"/>
                  </a:cubicBezTo>
                  <a:lnTo>
                    <a:pt x="56363" y="49837"/>
                  </a:lnTo>
                  <a:cubicBezTo>
                    <a:pt x="56295" y="49845"/>
                    <a:pt x="56237" y="49892"/>
                    <a:pt x="56219" y="49958"/>
                  </a:cubicBezTo>
                  <a:cubicBezTo>
                    <a:pt x="56122" y="49993"/>
                    <a:pt x="56025" y="50028"/>
                    <a:pt x="55929" y="50063"/>
                  </a:cubicBezTo>
                  <a:cubicBezTo>
                    <a:pt x="55474" y="50215"/>
                    <a:pt x="54984" y="50380"/>
                    <a:pt x="54517" y="50534"/>
                  </a:cubicBezTo>
                  <a:cubicBezTo>
                    <a:pt x="53431" y="50886"/>
                    <a:pt x="52335" y="51213"/>
                    <a:pt x="51254" y="51583"/>
                  </a:cubicBezTo>
                  <a:cubicBezTo>
                    <a:pt x="49446" y="52237"/>
                    <a:pt x="47681" y="53003"/>
                    <a:pt x="45867" y="53638"/>
                  </a:cubicBezTo>
                  <a:cubicBezTo>
                    <a:pt x="44513" y="54116"/>
                    <a:pt x="43176" y="54632"/>
                    <a:pt x="41851" y="55185"/>
                  </a:cubicBezTo>
                  <a:cubicBezTo>
                    <a:pt x="41645" y="55268"/>
                    <a:pt x="41439" y="55350"/>
                    <a:pt x="41232" y="55432"/>
                  </a:cubicBezTo>
                  <a:cubicBezTo>
                    <a:pt x="41359" y="55070"/>
                    <a:pt x="41421" y="54690"/>
                    <a:pt x="41417" y="54307"/>
                  </a:cubicBezTo>
                  <a:close/>
                  <a:moveTo>
                    <a:pt x="54272" y="48454"/>
                  </a:moveTo>
                  <a:cubicBezTo>
                    <a:pt x="53369" y="47921"/>
                    <a:pt x="52538" y="47195"/>
                    <a:pt x="51775" y="46467"/>
                  </a:cubicBezTo>
                  <a:cubicBezTo>
                    <a:pt x="51308" y="46004"/>
                    <a:pt x="50849" y="45541"/>
                    <a:pt x="50407" y="45060"/>
                  </a:cubicBezTo>
                  <a:cubicBezTo>
                    <a:pt x="50399" y="44965"/>
                    <a:pt x="50349" y="44879"/>
                    <a:pt x="50269" y="44827"/>
                  </a:cubicBezTo>
                  <a:cubicBezTo>
                    <a:pt x="50232" y="44811"/>
                    <a:pt x="50195" y="44796"/>
                    <a:pt x="50156" y="44784"/>
                  </a:cubicBezTo>
                  <a:cubicBezTo>
                    <a:pt x="49742" y="44321"/>
                    <a:pt x="49345" y="43842"/>
                    <a:pt x="48973" y="43332"/>
                  </a:cubicBezTo>
                  <a:cubicBezTo>
                    <a:pt x="48457" y="42606"/>
                    <a:pt x="47926" y="41824"/>
                    <a:pt x="47449" y="41061"/>
                  </a:cubicBezTo>
                  <a:cubicBezTo>
                    <a:pt x="47193" y="40657"/>
                    <a:pt x="46943" y="40252"/>
                    <a:pt x="46712" y="39834"/>
                  </a:cubicBezTo>
                  <a:cubicBezTo>
                    <a:pt x="46272" y="39016"/>
                    <a:pt x="45974" y="38127"/>
                    <a:pt x="45727" y="37232"/>
                  </a:cubicBezTo>
                  <a:cubicBezTo>
                    <a:pt x="45233" y="35627"/>
                    <a:pt x="44875" y="34134"/>
                    <a:pt x="45144" y="32437"/>
                  </a:cubicBezTo>
                  <a:cubicBezTo>
                    <a:pt x="45200" y="32194"/>
                    <a:pt x="44869" y="32118"/>
                    <a:pt x="44807" y="32346"/>
                  </a:cubicBezTo>
                  <a:cubicBezTo>
                    <a:pt x="44743" y="32825"/>
                    <a:pt x="44698" y="33313"/>
                    <a:pt x="44704" y="33799"/>
                  </a:cubicBezTo>
                  <a:cubicBezTo>
                    <a:pt x="44733" y="34551"/>
                    <a:pt x="44830" y="35300"/>
                    <a:pt x="45029" y="36026"/>
                  </a:cubicBezTo>
                  <a:cubicBezTo>
                    <a:pt x="45360" y="37230"/>
                    <a:pt x="45665" y="38450"/>
                    <a:pt x="46198" y="39583"/>
                  </a:cubicBezTo>
                  <a:cubicBezTo>
                    <a:pt x="46743" y="40678"/>
                    <a:pt x="47436" y="41696"/>
                    <a:pt x="48119" y="42708"/>
                  </a:cubicBezTo>
                  <a:cubicBezTo>
                    <a:pt x="48572" y="43398"/>
                    <a:pt x="49070" y="44056"/>
                    <a:pt x="49611" y="44679"/>
                  </a:cubicBezTo>
                  <a:cubicBezTo>
                    <a:pt x="49524" y="44673"/>
                    <a:pt x="49440" y="44667"/>
                    <a:pt x="49356" y="44663"/>
                  </a:cubicBezTo>
                  <a:cubicBezTo>
                    <a:pt x="48994" y="44663"/>
                    <a:pt x="48625" y="44673"/>
                    <a:pt x="48271" y="44753"/>
                  </a:cubicBezTo>
                  <a:cubicBezTo>
                    <a:pt x="47916" y="44838"/>
                    <a:pt x="47580" y="44984"/>
                    <a:pt x="47251" y="45142"/>
                  </a:cubicBezTo>
                  <a:cubicBezTo>
                    <a:pt x="46262" y="45584"/>
                    <a:pt x="45768" y="46016"/>
                    <a:pt x="45089" y="46854"/>
                  </a:cubicBezTo>
                  <a:cubicBezTo>
                    <a:pt x="44120" y="47981"/>
                    <a:pt x="43462" y="49335"/>
                    <a:pt x="42937" y="50713"/>
                  </a:cubicBezTo>
                  <a:cubicBezTo>
                    <a:pt x="42812" y="51057"/>
                    <a:pt x="42707" y="51408"/>
                    <a:pt x="42624" y="51764"/>
                  </a:cubicBezTo>
                  <a:cubicBezTo>
                    <a:pt x="42612" y="51824"/>
                    <a:pt x="42626" y="51886"/>
                    <a:pt x="42668" y="51929"/>
                  </a:cubicBezTo>
                  <a:cubicBezTo>
                    <a:pt x="42262" y="52093"/>
                    <a:pt x="41841" y="52221"/>
                    <a:pt x="41404" y="52264"/>
                  </a:cubicBezTo>
                  <a:cubicBezTo>
                    <a:pt x="41297" y="52176"/>
                    <a:pt x="41178" y="52237"/>
                    <a:pt x="41129" y="52332"/>
                  </a:cubicBezTo>
                  <a:cubicBezTo>
                    <a:pt x="41086" y="52096"/>
                    <a:pt x="41040" y="51857"/>
                    <a:pt x="41001" y="51618"/>
                  </a:cubicBezTo>
                  <a:cubicBezTo>
                    <a:pt x="40845" y="50625"/>
                    <a:pt x="40849" y="49584"/>
                    <a:pt x="41116" y="48609"/>
                  </a:cubicBezTo>
                  <a:cubicBezTo>
                    <a:pt x="41326" y="47800"/>
                    <a:pt x="41641" y="47020"/>
                    <a:pt x="42050" y="46292"/>
                  </a:cubicBezTo>
                  <a:cubicBezTo>
                    <a:pt x="42345" y="45772"/>
                    <a:pt x="42676" y="45255"/>
                    <a:pt x="42966" y="44729"/>
                  </a:cubicBezTo>
                  <a:cubicBezTo>
                    <a:pt x="43534" y="43700"/>
                    <a:pt x="43951" y="42589"/>
                    <a:pt x="44248" y="41456"/>
                  </a:cubicBezTo>
                  <a:cubicBezTo>
                    <a:pt x="44686" y="39639"/>
                    <a:pt x="44673" y="37750"/>
                    <a:pt x="44583" y="35895"/>
                  </a:cubicBezTo>
                  <a:cubicBezTo>
                    <a:pt x="44529" y="35156"/>
                    <a:pt x="44433" y="34422"/>
                    <a:pt x="44297" y="33694"/>
                  </a:cubicBezTo>
                  <a:cubicBezTo>
                    <a:pt x="44213" y="32986"/>
                    <a:pt x="44097" y="32282"/>
                    <a:pt x="43966" y="31587"/>
                  </a:cubicBezTo>
                  <a:cubicBezTo>
                    <a:pt x="43912" y="31283"/>
                    <a:pt x="43589" y="29692"/>
                    <a:pt x="43252" y="28892"/>
                  </a:cubicBezTo>
                  <a:cubicBezTo>
                    <a:pt x="43400" y="28943"/>
                    <a:pt x="43552" y="28983"/>
                    <a:pt x="43706" y="29009"/>
                  </a:cubicBezTo>
                  <a:cubicBezTo>
                    <a:pt x="44235" y="29120"/>
                    <a:pt x="44805" y="29073"/>
                    <a:pt x="45254" y="28750"/>
                  </a:cubicBezTo>
                  <a:cubicBezTo>
                    <a:pt x="45402" y="28649"/>
                    <a:pt x="45544" y="28536"/>
                    <a:pt x="45673" y="28411"/>
                  </a:cubicBezTo>
                  <a:cubicBezTo>
                    <a:pt x="45745" y="28347"/>
                    <a:pt x="45751" y="28238"/>
                    <a:pt x="45688" y="28166"/>
                  </a:cubicBezTo>
                  <a:cubicBezTo>
                    <a:pt x="45624" y="28096"/>
                    <a:pt x="45513" y="28090"/>
                    <a:pt x="45443" y="28153"/>
                  </a:cubicBezTo>
                  <a:cubicBezTo>
                    <a:pt x="45313" y="28277"/>
                    <a:pt x="45173" y="28388"/>
                    <a:pt x="45025" y="28485"/>
                  </a:cubicBezTo>
                  <a:cubicBezTo>
                    <a:pt x="44593" y="28787"/>
                    <a:pt x="44046" y="28748"/>
                    <a:pt x="43558" y="28625"/>
                  </a:cubicBezTo>
                  <a:cubicBezTo>
                    <a:pt x="42916" y="28456"/>
                    <a:pt x="42367" y="28055"/>
                    <a:pt x="41896" y="27600"/>
                  </a:cubicBezTo>
                  <a:cubicBezTo>
                    <a:pt x="41470" y="27185"/>
                    <a:pt x="41077" y="26732"/>
                    <a:pt x="40824" y="26189"/>
                  </a:cubicBezTo>
                  <a:cubicBezTo>
                    <a:pt x="40435" y="25384"/>
                    <a:pt x="40166" y="24527"/>
                    <a:pt x="40022" y="23644"/>
                  </a:cubicBezTo>
                  <a:cubicBezTo>
                    <a:pt x="39872" y="22426"/>
                    <a:pt x="39783" y="21179"/>
                    <a:pt x="39997" y="19966"/>
                  </a:cubicBezTo>
                  <a:cubicBezTo>
                    <a:pt x="40205" y="19061"/>
                    <a:pt x="40479" y="18139"/>
                    <a:pt x="41032" y="17380"/>
                  </a:cubicBezTo>
                  <a:cubicBezTo>
                    <a:pt x="41682" y="16495"/>
                    <a:pt x="42649" y="15643"/>
                    <a:pt x="43826" y="15798"/>
                  </a:cubicBezTo>
                  <a:cubicBezTo>
                    <a:pt x="44455" y="15905"/>
                    <a:pt x="45144" y="16143"/>
                    <a:pt x="45476" y="16732"/>
                  </a:cubicBezTo>
                  <a:cubicBezTo>
                    <a:pt x="45766" y="17283"/>
                    <a:pt x="45982" y="17880"/>
                    <a:pt x="46081" y="18497"/>
                  </a:cubicBezTo>
                  <a:lnTo>
                    <a:pt x="46081" y="18501"/>
                  </a:lnTo>
                  <a:cubicBezTo>
                    <a:pt x="46056" y="18561"/>
                    <a:pt x="46066" y="18626"/>
                    <a:pt x="46107" y="18676"/>
                  </a:cubicBezTo>
                  <a:cubicBezTo>
                    <a:pt x="46134" y="18896"/>
                    <a:pt x="46177" y="19165"/>
                    <a:pt x="46428" y="19044"/>
                  </a:cubicBezTo>
                  <a:cubicBezTo>
                    <a:pt x="46432" y="19042"/>
                    <a:pt x="46436" y="19038"/>
                    <a:pt x="46441" y="19036"/>
                  </a:cubicBezTo>
                  <a:cubicBezTo>
                    <a:pt x="46441" y="19091"/>
                    <a:pt x="46467" y="19145"/>
                    <a:pt x="46513" y="19180"/>
                  </a:cubicBezTo>
                  <a:cubicBezTo>
                    <a:pt x="46761" y="19369"/>
                    <a:pt x="47012" y="19552"/>
                    <a:pt x="47286" y="19709"/>
                  </a:cubicBezTo>
                  <a:cubicBezTo>
                    <a:pt x="48062" y="20149"/>
                    <a:pt x="48850" y="20573"/>
                    <a:pt x="49683" y="20891"/>
                  </a:cubicBezTo>
                  <a:cubicBezTo>
                    <a:pt x="52061" y="21811"/>
                    <a:pt x="54604" y="22251"/>
                    <a:pt x="57148" y="22284"/>
                  </a:cubicBezTo>
                  <a:cubicBezTo>
                    <a:pt x="59146" y="22303"/>
                    <a:pt x="61179" y="22091"/>
                    <a:pt x="63020" y="21278"/>
                  </a:cubicBezTo>
                  <a:cubicBezTo>
                    <a:pt x="63820" y="20957"/>
                    <a:pt x="64610" y="20605"/>
                    <a:pt x="65365" y="20190"/>
                  </a:cubicBezTo>
                  <a:cubicBezTo>
                    <a:pt x="66606" y="19462"/>
                    <a:pt x="67774" y="18618"/>
                    <a:pt x="68957" y="17799"/>
                  </a:cubicBezTo>
                  <a:cubicBezTo>
                    <a:pt x="69912" y="17147"/>
                    <a:pt x="70835" y="16452"/>
                    <a:pt x="71693" y="15674"/>
                  </a:cubicBezTo>
                  <a:cubicBezTo>
                    <a:pt x="72193" y="15230"/>
                    <a:pt x="72693" y="14777"/>
                    <a:pt x="73125" y="14263"/>
                  </a:cubicBezTo>
                  <a:cubicBezTo>
                    <a:pt x="73357" y="13994"/>
                    <a:pt x="73586" y="13722"/>
                    <a:pt x="73822" y="13461"/>
                  </a:cubicBezTo>
                  <a:cubicBezTo>
                    <a:pt x="73870" y="13409"/>
                    <a:pt x="73882" y="13335"/>
                    <a:pt x="73855" y="13274"/>
                  </a:cubicBezTo>
                  <a:cubicBezTo>
                    <a:pt x="73882" y="13239"/>
                    <a:pt x="73909" y="13204"/>
                    <a:pt x="73935" y="13171"/>
                  </a:cubicBezTo>
                  <a:lnTo>
                    <a:pt x="73938" y="13173"/>
                  </a:lnTo>
                  <a:cubicBezTo>
                    <a:pt x="74123" y="13370"/>
                    <a:pt x="74298" y="13578"/>
                    <a:pt x="74460" y="13794"/>
                  </a:cubicBezTo>
                  <a:cubicBezTo>
                    <a:pt x="74880" y="14393"/>
                    <a:pt x="75254" y="15080"/>
                    <a:pt x="75624" y="15722"/>
                  </a:cubicBezTo>
                  <a:cubicBezTo>
                    <a:pt x="75950" y="16329"/>
                    <a:pt x="76184" y="16977"/>
                    <a:pt x="76406" y="17625"/>
                  </a:cubicBezTo>
                  <a:cubicBezTo>
                    <a:pt x="76595" y="18161"/>
                    <a:pt x="76764" y="18709"/>
                    <a:pt x="76836" y="19277"/>
                  </a:cubicBezTo>
                  <a:cubicBezTo>
                    <a:pt x="76956" y="20505"/>
                    <a:pt x="76964" y="21758"/>
                    <a:pt x="76830" y="22986"/>
                  </a:cubicBezTo>
                  <a:cubicBezTo>
                    <a:pt x="76665" y="24156"/>
                    <a:pt x="76377" y="25308"/>
                    <a:pt x="75945" y="26409"/>
                  </a:cubicBezTo>
                  <a:cubicBezTo>
                    <a:pt x="75501" y="27563"/>
                    <a:pt x="75022" y="28732"/>
                    <a:pt x="74372" y="29789"/>
                  </a:cubicBezTo>
                  <a:cubicBezTo>
                    <a:pt x="74261" y="29738"/>
                    <a:pt x="74114" y="29715"/>
                    <a:pt x="74028" y="29688"/>
                  </a:cubicBezTo>
                  <a:cubicBezTo>
                    <a:pt x="73798" y="29612"/>
                    <a:pt x="72510" y="29602"/>
                    <a:pt x="72088" y="29855"/>
                  </a:cubicBezTo>
                  <a:cubicBezTo>
                    <a:pt x="71921" y="29830"/>
                    <a:pt x="71810" y="30003"/>
                    <a:pt x="71730" y="30128"/>
                  </a:cubicBezTo>
                  <a:cubicBezTo>
                    <a:pt x="71566" y="30359"/>
                    <a:pt x="71619" y="30647"/>
                    <a:pt x="71884" y="30768"/>
                  </a:cubicBezTo>
                  <a:cubicBezTo>
                    <a:pt x="72456" y="30920"/>
                    <a:pt x="73059" y="30785"/>
                    <a:pt x="73645" y="30816"/>
                  </a:cubicBezTo>
                  <a:cubicBezTo>
                    <a:pt x="73493" y="31005"/>
                    <a:pt x="73331" y="31186"/>
                    <a:pt x="73162" y="31363"/>
                  </a:cubicBezTo>
                  <a:cubicBezTo>
                    <a:pt x="72960" y="31583"/>
                    <a:pt x="72765" y="31811"/>
                    <a:pt x="72582" y="32048"/>
                  </a:cubicBezTo>
                  <a:cubicBezTo>
                    <a:pt x="72545" y="32040"/>
                    <a:pt x="72506" y="32031"/>
                    <a:pt x="72469" y="32023"/>
                  </a:cubicBezTo>
                  <a:cubicBezTo>
                    <a:pt x="72413" y="32009"/>
                    <a:pt x="72360" y="31992"/>
                    <a:pt x="72304" y="31972"/>
                  </a:cubicBezTo>
                  <a:cubicBezTo>
                    <a:pt x="72458" y="31939"/>
                    <a:pt x="72598" y="31879"/>
                    <a:pt x="72569" y="31725"/>
                  </a:cubicBezTo>
                  <a:cubicBezTo>
                    <a:pt x="72549" y="31636"/>
                    <a:pt x="72454" y="31571"/>
                    <a:pt x="72364" y="31595"/>
                  </a:cubicBezTo>
                  <a:cubicBezTo>
                    <a:pt x="72222" y="31632"/>
                    <a:pt x="72080" y="31663"/>
                    <a:pt x="71934" y="31688"/>
                  </a:cubicBezTo>
                  <a:cubicBezTo>
                    <a:pt x="71792" y="31731"/>
                    <a:pt x="71529" y="31675"/>
                    <a:pt x="71434" y="31797"/>
                  </a:cubicBezTo>
                  <a:cubicBezTo>
                    <a:pt x="71259" y="31787"/>
                    <a:pt x="71084" y="31789"/>
                    <a:pt x="70909" y="31803"/>
                  </a:cubicBezTo>
                  <a:cubicBezTo>
                    <a:pt x="70804" y="31811"/>
                    <a:pt x="70697" y="31826"/>
                    <a:pt x="70595" y="31846"/>
                  </a:cubicBezTo>
                  <a:cubicBezTo>
                    <a:pt x="70675" y="31630"/>
                    <a:pt x="70763" y="31420"/>
                    <a:pt x="70858" y="31213"/>
                  </a:cubicBezTo>
                  <a:cubicBezTo>
                    <a:pt x="70897" y="31124"/>
                    <a:pt x="70858" y="31023"/>
                    <a:pt x="70769" y="30984"/>
                  </a:cubicBezTo>
                  <a:cubicBezTo>
                    <a:pt x="70683" y="30947"/>
                    <a:pt x="70580" y="30986"/>
                    <a:pt x="70543" y="31073"/>
                  </a:cubicBezTo>
                  <a:cubicBezTo>
                    <a:pt x="70261" y="31694"/>
                    <a:pt x="70035" y="32338"/>
                    <a:pt x="69866" y="32996"/>
                  </a:cubicBezTo>
                  <a:cubicBezTo>
                    <a:pt x="69475" y="34403"/>
                    <a:pt x="69646" y="35858"/>
                    <a:pt x="69681" y="37294"/>
                  </a:cubicBezTo>
                  <a:cubicBezTo>
                    <a:pt x="69687" y="37713"/>
                    <a:pt x="69761" y="38137"/>
                    <a:pt x="69681" y="38551"/>
                  </a:cubicBezTo>
                  <a:cubicBezTo>
                    <a:pt x="69527" y="39135"/>
                    <a:pt x="69251" y="39738"/>
                    <a:pt x="68729" y="40075"/>
                  </a:cubicBezTo>
                  <a:cubicBezTo>
                    <a:pt x="67920" y="40577"/>
                    <a:pt x="66929" y="39581"/>
                    <a:pt x="66313" y="39119"/>
                  </a:cubicBezTo>
                  <a:cubicBezTo>
                    <a:pt x="66025" y="38915"/>
                    <a:pt x="65729" y="38691"/>
                    <a:pt x="65375" y="38629"/>
                  </a:cubicBezTo>
                  <a:cubicBezTo>
                    <a:pt x="65133" y="38571"/>
                    <a:pt x="64853" y="38684"/>
                    <a:pt x="64834" y="38960"/>
                  </a:cubicBezTo>
                  <a:cubicBezTo>
                    <a:pt x="64834" y="38979"/>
                    <a:pt x="64834" y="38997"/>
                    <a:pt x="64834" y="39016"/>
                  </a:cubicBezTo>
                  <a:cubicBezTo>
                    <a:pt x="63923" y="38440"/>
                    <a:pt x="64162" y="37510"/>
                    <a:pt x="64744" y="36697"/>
                  </a:cubicBezTo>
                  <a:cubicBezTo>
                    <a:pt x="64810" y="36607"/>
                    <a:pt x="64882" y="36520"/>
                    <a:pt x="64962" y="36440"/>
                  </a:cubicBezTo>
                  <a:cubicBezTo>
                    <a:pt x="65044" y="36415"/>
                    <a:pt x="65096" y="36337"/>
                    <a:pt x="65085" y="36253"/>
                  </a:cubicBezTo>
                  <a:cubicBezTo>
                    <a:pt x="65073" y="36158"/>
                    <a:pt x="64987" y="36092"/>
                    <a:pt x="64894" y="36103"/>
                  </a:cubicBezTo>
                  <a:cubicBezTo>
                    <a:pt x="64777" y="36119"/>
                    <a:pt x="64692" y="36216"/>
                    <a:pt x="64618" y="36300"/>
                  </a:cubicBezTo>
                  <a:cubicBezTo>
                    <a:pt x="63769" y="37318"/>
                    <a:pt x="63439" y="38680"/>
                    <a:pt x="64820" y="39407"/>
                  </a:cubicBezTo>
                  <a:cubicBezTo>
                    <a:pt x="64822" y="39409"/>
                    <a:pt x="64826" y="39411"/>
                    <a:pt x="64830" y="39413"/>
                  </a:cubicBezTo>
                  <a:cubicBezTo>
                    <a:pt x="64845" y="39437"/>
                    <a:pt x="64867" y="39460"/>
                    <a:pt x="64892" y="39474"/>
                  </a:cubicBezTo>
                  <a:cubicBezTo>
                    <a:pt x="65466" y="39717"/>
                    <a:pt x="66071" y="39882"/>
                    <a:pt x="66663" y="40073"/>
                  </a:cubicBezTo>
                  <a:cubicBezTo>
                    <a:pt x="66741" y="40100"/>
                    <a:pt x="66828" y="40061"/>
                    <a:pt x="66861" y="39987"/>
                  </a:cubicBezTo>
                  <a:cubicBezTo>
                    <a:pt x="67233" y="40240"/>
                    <a:pt x="67628" y="40491"/>
                    <a:pt x="68079" y="40557"/>
                  </a:cubicBezTo>
                  <a:cubicBezTo>
                    <a:pt x="68114" y="40559"/>
                    <a:pt x="68146" y="40561"/>
                    <a:pt x="68181" y="40563"/>
                  </a:cubicBezTo>
                  <a:cubicBezTo>
                    <a:pt x="68062" y="40670"/>
                    <a:pt x="67945" y="40779"/>
                    <a:pt x="67830" y="40884"/>
                  </a:cubicBezTo>
                  <a:cubicBezTo>
                    <a:pt x="67301" y="41349"/>
                    <a:pt x="66735" y="41772"/>
                    <a:pt x="66141" y="42153"/>
                  </a:cubicBezTo>
                  <a:cubicBezTo>
                    <a:pt x="65902" y="42299"/>
                    <a:pt x="65661" y="42445"/>
                    <a:pt x="65435" y="42614"/>
                  </a:cubicBezTo>
                  <a:cubicBezTo>
                    <a:pt x="65281" y="42731"/>
                    <a:pt x="65131" y="42854"/>
                    <a:pt x="64984" y="42984"/>
                  </a:cubicBezTo>
                  <a:cubicBezTo>
                    <a:pt x="64912" y="42947"/>
                    <a:pt x="64828" y="42966"/>
                    <a:pt x="64777" y="43025"/>
                  </a:cubicBezTo>
                  <a:cubicBezTo>
                    <a:pt x="64626" y="42970"/>
                    <a:pt x="64499" y="42854"/>
                    <a:pt x="64334" y="42842"/>
                  </a:cubicBezTo>
                  <a:cubicBezTo>
                    <a:pt x="64209" y="42828"/>
                    <a:pt x="64083" y="42834"/>
                    <a:pt x="63958" y="42826"/>
                  </a:cubicBezTo>
                  <a:cubicBezTo>
                    <a:pt x="63367" y="42807"/>
                    <a:pt x="63094" y="42363"/>
                    <a:pt x="62699" y="42003"/>
                  </a:cubicBezTo>
                  <a:cubicBezTo>
                    <a:pt x="62228" y="41606"/>
                    <a:pt x="61664" y="41338"/>
                    <a:pt x="61105" y="41091"/>
                  </a:cubicBezTo>
                  <a:cubicBezTo>
                    <a:pt x="60541" y="40865"/>
                    <a:pt x="59985" y="40618"/>
                    <a:pt x="59494" y="40258"/>
                  </a:cubicBezTo>
                  <a:cubicBezTo>
                    <a:pt x="58971" y="39847"/>
                    <a:pt x="58502" y="39369"/>
                    <a:pt x="58097" y="38841"/>
                  </a:cubicBezTo>
                  <a:cubicBezTo>
                    <a:pt x="58146" y="38806"/>
                    <a:pt x="58194" y="38775"/>
                    <a:pt x="58243" y="38742"/>
                  </a:cubicBezTo>
                  <a:cubicBezTo>
                    <a:pt x="58490" y="38596"/>
                    <a:pt x="58749" y="38462"/>
                    <a:pt x="59031" y="38398"/>
                  </a:cubicBezTo>
                  <a:cubicBezTo>
                    <a:pt x="59121" y="38376"/>
                    <a:pt x="59179" y="38283"/>
                    <a:pt x="59156" y="38189"/>
                  </a:cubicBezTo>
                  <a:cubicBezTo>
                    <a:pt x="59074" y="37917"/>
                    <a:pt x="58677" y="38156"/>
                    <a:pt x="58502" y="38215"/>
                  </a:cubicBezTo>
                  <a:cubicBezTo>
                    <a:pt x="58023" y="38444"/>
                    <a:pt x="57560" y="38744"/>
                    <a:pt x="57227" y="39162"/>
                  </a:cubicBezTo>
                  <a:cubicBezTo>
                    <a:pt x="57118" y="39306"/>
                    <a:pt x="57037" y="39464"/>
                    <a:pt x="56949" y="39620"/>
                  </a:cubicBezTo>
                  <a:cubicBezTo>
                    <a:pt x="56900" y="39701"/>
                    <a:pt x="56924" y="39808"/>
                    <a:pt x="57004" y="39859"/>
                  </a:cubicBezTo>
                  <a:cubicBezTo>
                    <a:pt x="57081" y="39906"/>
                    <a:pt x="57196" y="39886"/>
                    <a:pt x="57241" y="39804"/>
                  </a:cubicBezTo>
                  <a:cubicBezTo>
                    <a:pt x="57323" y="39660"/>
                    <a:pt x="57397" y="39513"/>
                    <a:pt x="57494" y="39378"/>
                  </a:cubicBezTo>
                  <a:cubicBezTo>
                    <a:pt x="57591" y="39256"/>
                    <a:pt x="57700" y="39145"/>
                    <a:pt x="57821" y="39049"/>
                  </a:cubicBezTo>
                  <a:cubicBezTo>
                    <a:pt x="58607" y="40079"/>
                    <a:pt x="59560" y="40884"/>
                    <a:pt x="60788" y="41334"/>
                  </a:cubicBezTo>
                  <a:cubicBezTo>
                    <a:pt x="61405" y="41600"/>
                    <a:pt x="62028" y="41869"/>
                    <a:pt x="62536" y="42324"/>
                  </a:cubicBezTo>
                  <a:cubicBezTo>
                    <a:pt x="62896" y="42694"/>
                    <a:pt x="63238" y="43097"/>
                    <a:pt x="63787" y="43153"/>
                  </a:cubicBezTo>
                  <a:cubicBezTo>
                    <a:pt x="63991" y="43200"/>
                    <a:pt x="64215" y="43136"/>
                    <a:pt x="64404" y="43227"/>
                  </a:cubicBezTo>
                  <a:cubicBezTo>
                    <a:pt x="64470" y="43266"/>
                    <a:pt x="64538" y="43301"/>
                    <a:pt x="64606" y="43330"/>
                  </a:cubicBezTo>
                  <a:cubicBezTo>
                    <a:pt x="64160" y="43770"/>
                    <a:pt x="63748" y="44245"/>
                    <a:pt x="63376" y="44749"/>
                  </a:cubicBezTo>
                  <a:cubicBezTo>
                    <a:pt x="62954" y="45340"/>
                    <a:pt x="62625" y="45988"/>
                    <a:pt x="62265" y="46617"/>
                  </a:cubicBezTo>
                  <a:cubicBezTo>
                    <a:pt x="61777" y="47463"/>
                    <a:pt x="61368" y="48364"/>
                    <a:pt x="60679" y="49082"/>
                  </a:cubicBezTo>
                  <a:cubicBezTo>
                    <a:pt x="59551" y="50174"/>
                    <a:pt x="58070" y="50073"/>
                    <a:pt x="56688" y="49577"/>
                  </a:cubicBezTo>
                  <a:cubicBezTo>
                    <a:pt x="55842" y="49310"/>
                    <a:pt x="55046" y="48892"/>
                    <a:pt x="54272" y="48454"/>
                  </a:cubicBezTo>
                  <a:close/>
                  <a:moveTo>
                    <a:pt x="40851" y="55585"/>
                  </a:moveTo>
                  <a:cubicBezTo>
                    <a:pt x="40104" y="55881"/>
                    <a:pt x="39355" y="56177"/>
                    <a:pt x="38609" y="56471"/>
                  </a:cubicBezTo>
                  <a:cubicBezTo>
                    <a:pt x="38716" y="56296"/>
                    <a:pt x="38781" y="56078"/>
                    <a:pt x="38847" y="55906"/>
                  </a:cubicBezTo>
                  <a:cubicBezTo>
                    <a:pt x="38858" y="55864"/>
                    <a:pt x="38856" y="55821"/>
                    <a:pt x="38837" y="55784"/>
                  </a:cubicBezTo>
                  <a:cubicBezTo>
                    <a:pt x="38860" y="55702"/>
                    <a:pt x="38880" y="55620"/>
                    <a:pt x="38901" y="55535"/>
                  </a:cubicBezTo>
                  <a:cubicBezTo>
                    <a:pt x="39028" y="54990"/>
                    <a:pt x="39106" y="54435"/>
                    <a:pt x="39131" y="53875"/>
                  </a:cubicBezTo>
                  <a:cubicBezTo>
                    <a:pt x="39172" y="53838"/>
                    <a:pt x="39193" y="53782"/>
                    <a:pt x="39183" y="53727"/>
                  </a:cubicBezTo>
                  <a:cubicBezTo>
                    <a:pt x="39150" y="53258"/>
                    <a:pt x="39121" y="52785"/>
                    <a:pt x="39041" y="52322"/>
                  </a:cubicBezTo>
                  <a:cubicBezTo>
                    <a:pt x="38989" y="51914"/>
                    <a:pt x="38934" y="51509"/>
                    <a:pt x="38907" y="51102"/>
                  </a:cubicBezTo>
                  <a:cubicBezTo>
                    <a:pt x="38851" y="50188"/>
                    <a:pt x="38921" y="49267"/>
                    <a:pt x="39240" y="48401"/>
                  </a:cubicBezTo>
                  <a:cubicBezTo>
                    <a:pt x="39861" y="46545"/>
                    <a:pt x="41053" y="44978"/>
                    <a:pt x="42141" y="43377"/>
                  </a:cubicBezTo>
                  <a:cubicBezTo>
                    <a:pt x="43106" y="41908"/>
                    <a:pt x="43803" y="40281"/>
                    <a:pt x="44202" y="38571"/>
                  </a:cubicBezTo>
                  <a:cubicBezTo>
                    <a:pt x="44233" y="38413"/>
                    <a:pt x="44260" y="38254"/>
                    <a:pt x="44285" y="38098"/>
                  </a:cubicBezTo>
                  <a:cubicBezTo>
                    <a:pt x="44270" y="38977"/>
                    <a:pt x="44202" y="39853"/>
                    <a:pt x="44052" y="40721"/>
                  </a:cubicBezTo>
                  <a:cubicBezTo>
                    <a:pt x="43844" y="41857"/>
                    <a:pt x="43443" y="42951"/>
                    <a:pt x="42958" y="43996"/>
                  </a:cubicBezTo>
                  <a:cubicBezTo>
                    <a:pt x="42521" y="44910"/>
                    <a:pt x="41921" y="45735"/>
                    <a:pt x="41470" y="46652"/>
                  </a:cubicBezTo>
                  <a:cubicBezTo>
                    <a:pt x="40845" y="47944"/>
                    <a:pt x="40458" y="49378"/>
                    <a:pt x="40565" y="50822"/>
                  </a:cubicBezTo>
                  <a:cubicBezTo>
                    <a:pt x="40619" y="51740"/>
                    <a:pt x="40857" y="52632"/>
                    <a:pt x="40991" y="53540"/>
                  </a:cubicBezTo>
                  <a:cubicBezTo>
                    <a:pt x="41044" y="53908"/>
                    <a:pt x="41100" y="54295"/>
                    <a:pt x="41055" y="54671"/>
                  </a:cubicBezTo>
                  <a:cubicBezTo>
                    <a:pt x="41022" y="54937"/>
                    <a:pt x="40954" y="55198"/>
                    <a:pt x="40857" y="55447"/>
                  </a:cubicBezTo>
                  <a:cubicBezTo>
                    <a:pt x="40839" y="55490"/>
                    <a:pt x="40837" y="55539"/>
                    <a:pt x="40851" y="55585"/>
                  </a:cubicBezTo>
                  <a:close/>
                  <a:moveTo>
                    <a:pt x="46502" y="18896"/>
                  </a:moveTo>
                  <a:cubicBezTo>
                    <a:pt x="46506" y="18898"/>
                    <a:pt x="46508" y="18900"/>
                    <a:pt x="46513" y="18902"/>
                  </a:cubicBezTo>
                  <a:lnTo>
                    <a:pt x="46502" y="18908"/>
                  </a:lnTo>
                  <a:cubicBezTo>
                    <a:pt x="46504" y="18904"/>
                    <a:pt x="46504" y="18900"/>
                    <a:pt x="46502" y="18896"/>
                  </a:cubicBezTo>
                  <a:close/>
                  <a:moveTo>
                    <a:pt x="47008" y="19116"/>
                  </a:moveTo>
                  <a:lnTo>
                    <a:pt x="47107" y="19153"/>
                  </a:lnTo>
                  <a:cubicBezTo>
                    <a:pt x="48485" y="19700"/>
                    <a:pt x="49950" y="19978"/>
                    <a:pt x="51388" y="20317"/>
                  </a:cubicBezTo>
                  <a:cubicBezTo>
                    <a:pt x="52818" y="20653"/>
                    <a:pt x="54272" y="20887"/>
                    <a:pt x="55743" y="20926"/>
                  </a:cubicBezTo>
                  <a:cubicBezTo>
                    <a:pt x="56640" y="20970"/>
                    <a:pt x="57539" y="20920"/>
                    <a:pt x="58436" y="20871"/>
                  </a:cubicBezTo>
                  <a:cubicBezTo>
                    <a:pt x="59636" y="20817"/>
                    <a:pt x="60831" y="20675"/>
                    <a:pt x="62006" y="20416"/>
                  </a:cubicBezTo>
                  <a:cubicBezTo>
                    <a:pt x="64164" y="19931"/>
                    <a:pt x="66217" y="19071"/>
                    <a:pt x="68126" y="17962"/>
                  </a:cubicBezTo>
                  <a:cubicBezTo>
                    <a:pt x="68044" y="18017"/>
                    <a:pt x="67963" y="18075"/>
                    <a:pt x="67881" y="18131"/>
                  </a:cubicBezTo>
                  <a:cubicBezTo>
                    <a:pt x="67056" y="18696"/>
                    <a:pt x="66231" y="19268"/>
                    <a:pt x="65375" y="19787"/>
                  </a:cubicBezTo>
                  <a:cubicBezTo>
                    <a:pt x="64413" y="20340"/>
                    <a:pt x="63386" y="20770"/>
                    <a:pt x="62353" y="21169"/>
                  </a:cubicBezTo>
                  <a:cubicBezTo>
                    <a:pt x="60917" y="21741"/>
                    <a:pt x="59362" y="21885"/>
                    <a:pt x="57827" y="21939"/>
                  </a:cubicBezTo>
                  <a:cubicBezTo>
                    <a:pt x="54828" y="21982"/>
                    <a:pt x="51793" y="21476"/>
                    <a:pt x="49045" y="20248"/>
                  </a:cubicBezTo>
                  <a:cubicBezTo>
                    <a:pt x="48348" y="19906"/>
                    <a:pt x="47646" y="19558"/>
                    <a:pt x="47008" y="19116"/>
                  </a:cubicBezTo>
                  <a:close/>
                  <a:moveTo>
                    <a:pt x="74178" y="30095"/>
                  </a:moveTo>
                  <a:cubicBezTo>
                    <a:pt x="74088" y="30231"/>
                    <a:pt x="73995" y="30365"/>
                    <a:pt x="73898" y="30497"/>
                  </a:cubicBezTo>
                  <a:cubicBezTo>
                    <a:pt x="73580" y="30453"/>
                    <a:pt x="73259" y="30476"/>
                    <a:pt x="72938" y="30490"/>
                  </a:cubicBezTo>
                  <a:cubicBezTo>
                    <a:pt x="72668" y="30493"/>
                    <a:pt x="72399" y="30499"/>
                    <a:pt x="72129" y="30478"/>
                  </a:cubicBezTo>
                  <a:cubicBezTo>
                    <a:pt x="72076" y="30468"/>
                    <a:pt x="72008" y="30468"/>
                    <a:pt x="71981" y="30412"/>
                  </a:cubicBezTo>
                  <a:cubicBezTo>
                    <a:pt x="72008" y="30338"/>
                    <a:pt x="72047" y="30270"/>
                    <a:pt x="72098" y="30211"/>
                  </a:cubicBezTo>
                  <a:cubicBezTo>
                    <a:pt x="72135" y="30219"/>
                    <a:pt x="72172" y="30213"/>
                    <a:pt x="72205" y="30194"/>
                  </a:cubicBezTo>
                  <a:cubicBezTo>
                    <a:pt x="72290" y="30147"/>
                    <a:pt x="72378" y="30112"/>
                    <a:pt x="72469" y="30085"/>
                  </a:cubicBezTo>
                  <a:cubicBezTo>
                    <a:pt x="72979" y="29976"/>
                    <a:pt x="73518" y="29947"/>
                    <a:pt x="74030" y="30046"/>
                  </a:cubicBezTo>
                  <a:cubicBezTo>
                    <a:pt x="74082" y="30058"/>
                    <a:pt x="74131" y="30075"/>
                    <a:pt x="74178" y="30095"/>
                  </a:cubicBezTo>
                  <a:close/>
                  <a:moveTo>
                    <a:pt x="70014" y="36862"/>
                  </a:moveTo>
                  <a:cubicBezTo>
                    <a:pt x="69977" y="35716"/>
                    <a:pt x="69866" y="34551"/>
                    <a:pt x="70125" y="33420"/>
                  </a:cubicBezTo>
                  <a:cubicBezTo>
                    <a:pt x="70181" y="33175"/>
                    <a:pt x="70245" y="32930"/>
                    <a:pt x="70315" y="32686"/>
                  </a:cubicBezTo>
                  <a:cubicBezTo>
                    <a:pt x="70691" y="33093"/>
                    <a:pt x="71150" y="33461"/>
                    <a:pt x="71734" y="33428"/>
                  </a:cubicBezTo>
                  <a:cubicBezTo>
                    <a:pt x="71638" y="33640"/>
                    <a:pt x="71557" y="33860"/>
                    <a:pt x="71496" y="34084"/>
                  </a:cubicBezTo>
                  <a:cubicBezTo>
                    <a:pt x="71275" y="34846"/>
                    <a:pt x="71103" y="35619"/>
                    <a:pt x="70915" y="36391"/>
                  </a:cubicBezTo>
                  <a:cubicBezTo>
                    <a:pt x="70798" y="36946"/>
                    <a:pt x="70646" y="37487"/>
                    <a:pt x="70418" y="38012"/>
                  </a:cubicBezTo>
                  <a:cubicBezTo>
                    <a:pt x="70284" y="38322"/>
                    <a:pt x="70123" y="38621"/>
                    <a:pt x="69938" y="38902"/>
                  </a:cubicBezTo>
                  <a:cubicBezTo>
                    <a:pt x="69986" y="38752"/>
                    <a:pt x="70023" y="38600"/>
                    <a:pt x="70049" y="38444"/>
                  </a:cubicBezTo>
                  <a:cubicBezTo>
                    <a:pt x="70091" y="37917"/>
                    <a:pt x="70014" y="37388"/>
                    <a:pt x="70014" y="36862"/>
                  </a:cubicBezTo>
                  <a:close/>
                  <a:moveTo>
                    <a:pt x="70426" y="32328"/>
                  </a:moveTo>
                  <a:cubicBezTo>
                    <a:pt x="70436" y="32297"/>
                    <a:pt x="70446" y="32266"/>
                    <a:pt x="70457" y="32235"/>
                  </a:cubicBezTo>
                  <a:cubicBezTo>
                    <a:pt x="70488" y="32241"/>
                    <a:pt x="70520" y="32237"/>
                    <a:pt x="70549" y="32225"/>
                  </a:cubicBezTo>
                  <a:cubicBezTo>
                    <a:pt x="70734" y="32155"/>
                    <a:pt x="70940" y="32155"/>
                    <a:pt x="71136" y="32140"/>
                  </a:cubicBezTo>
                  <a:cubicBezTo>
                    <a:pt x="71175" y="32140"/>
                    <a:pt x="71214" y="32138"/>
                    <a:pt x="71249" y="32140"/>
                  </a:cubicBezTo>
                  <a:cubicBezTo>
                    <a:pt x="71109" y="32295"/>
                    <a:pt x="70940" y="32544"/>
                    <a:pt x="70876" y="32747"/>
                  </a:cubicBezTo>
                  <a:cubicBezTo>
                    <a:pt x="70771" y="32657"/>
                    <a:pt x="70675" y="32558"/>
                    <a:pt x="70578" y="32459"/>
                  </a:cubicBezTo>
                  <a:cubicBezTo>
                    <a:pt x="70531" y="32412"/>
                    <a:pt x="70486" y="32358"/>
                    <a:pt x="70426" y="32326"/>
                  </a:cubicBezTo>
                  <a:close/>
                  <a:moveTo>
                    <a:pt x="66390" y="39631"/>
                  </a:moveTo>
                  <a:cubicBezTo>
                    <a:pt x="66038" y="39522"/>
                    <a:pt x="65688" y="39413"/>
                    <a:pt x="65342" y="39287"/>
                  </a:cubicBezTo>
                  <a:cubicBezTo>
                    <a:pt x="65279" y="39188"/>
                    <a:pt x="65176" y="39104"/>
                    <a:pt x="65182" y="38981"/>
                  </a:cubicBezTo>
                  <a:cubicBezTo>
                    <a:pt x="65318" y="38937"/>
                    <a:pt x="65474" y="39022"/>
                    <a:pt x="65602" y="39075"/>
                  </a:cubicBezTo>
                  <a:cubicBezTo>
                    <a:pt x="65890" y="39223"/>
                    <a:pt x="66139" y="39425"/>
                    <a:pt x="66390" y="39629"/>
                  </a:cubicBezTo>
                  <a:close/>
                  <a:moveTo>
                    <a:pt x="61730" y="48277"/>
                  </a:moveTo>
                  <a:cubicBezTo>
                    <a:pt x="61769" y="48257"/>
                    <a:pt x="61812" y="48238"/>
                    <a:pt x="61855" y="48224"/>
                  </a:cubicBezTo>
                  <a:cubicBezTo>
                    <a:pt x="62092" y="48148"/>
                    <a:pt x="62372" y="48055"/>
                    <a:pt x="62615" y="47963"/>
                  </a:cubicBezTo>
                  <a:cubicBezTo>
                    <a:pt x="64071" y="47401"/>
                    <a:pt x="65521" y="46831"/>
                    <a:pt x="66996" y="46319"/>
                  </a:cubicBezTo>
                  <a:cubicBezTo>
                    <a:pt x="68762" y="45681"/>
                    <a:pt x="70516" y="45060"/>
                    <a:pt x="72292" y="44428"/>
                  </a:cubicBezTo>
                  <a:cubicBezTo>
                    <a:pt x="73388" y="44056"/>
                    <a:pt x="74507" y="43700"/>
                    <a:pt x="75575" y="43243"/>
                  </a:cubicBezTo>
                  <a:cubicBezTo>
                    <a:pt x="77186" y="42614"/>
                    <a:pt x="78789" y="42050"/>
                    <a:pt x="80434" y="41501"/>
                  </a:cubicBezTo>
                  <a:cubicBezTo>
                    <a:pt x="82356" y="40882"/>
                    <a:pt x="84308" y="40367"/>
                    <a:pt x="86252" y="39834"/>
                  </a:cubicBezTo>
                  <a:cubicBezTo>
                    <a:pt x="86295" y="39822"/>
                    <a:pt x="86330" y="39793"/>
                    <a:pt x="86353" y="39756"/>
                  </a:cubicBezTo>
                  <a:cubicBezTo>
                    <a:pt x="86657" y="39653"/>
                    <a:pt x="86956" y="39536"/>
                    <a:pt x="87248" y="39402"/>
                  </a:cubicBezTo>
                  <a:cubicBezTo>
                    <a:pt x="87373" y="39347"/>
                    <a:pt x="87497" y="39291"/>
                    <a:pt x="87626" y="39246"/>
                  </a:cubicBezTo>
                  <a:cubicBezTo>
                    <a:pt x="87735" y="39207"/>
                    <a:pt x="87849" y="39170"/>
                    <a:pt x="87863" y="39322"/>
                  </a:cubicBezTo>
                  <a:cubicBezTo>
                    <a:pt x="87873" y="39437"/>
                    <a:pt x="87877" y="39559"/>
                    <a:pt x="87894" y="39672"/>
                  </a:cubicBezTo>
                  <a:cubicBezTo>
                    <a:pt x="87365" y="39853"/>
                    <a:pt x="86830" y="40013"/>
                    <a:pt x="86293" y="40174"/>
                  </a:cubicBezTo>
                  <a:cubicBezTo>
                    <a:pt x="85791" y="40328"/>
                    <a:pt x="85281" y="40460"/>
                    <a:pt x="84781" y="40624"/>
                  </a:cubicBezTo>
                  <a:cubicBezTo>
                    <a:pt x="83740" y="40978"/>
                    <a:pt x="82720" y="41398"/>
                    <a:pt x="81679" y="41752"/>
                  </a:cubicBezTo>
                  <a:cubicBezTo>
                    <a:pt x="80624" y="42153"/>
                    <a:pt x="79552" y="42513"/>
                    <a:pt x="78492" y="42904"/>
                  </a:cubicBezTo>
                  <a:cubicBezTo>
                    <a:pt x="77957" y="43110"/>
                    <a:pt x="77427" y="43323"/>
                    <a:pt x="76888" y="43517"/>
                  </a:cubicBezTo>
                  <a:cubicBezTo>
                    <a:pt x="74941" y="44185"/>
                    <a:pt x="72948" y="44790"/>
                    <a:pt x="71024" y="45533"/>
                  </a:cubicBezTo>
                  <a:cubicBezTo>
                    <a:pt x="69105" y="46331"/>
                    <a:pt x="67058" y="46780"/>
                    <a:pt x="65114" y="47541"/>
                  </a:cubicBezTo>
                  <a:cubicBezTo>
                    <a:pt x="64594" y="47747"/>
                    <a:pt x="64077" y="47969"/>
                    <a:pt x="63549" y="48156"/>
                  </a:cubicBezTo>
                  <a:cubicBezTo>
                    <a:pt x="62946" y="48355"/>
                    <a:pt x="62312" y="48551"/>
                    <a:pt x="61720" y="48792"/>
                  </a:cubicBezTo>
                  <a:cubicBezTo>
                    <a:pt x="61557" y="48853"/>
                    <a:pt x="61399" y="48919"/>
                    <a:pt x="61236" y="48979"/>
                  </a:cubicBezTo>
                  <a:cubicBezTo>
                    <a:pt x="61417" y="48757"/>
                    <a:pt x="61584" y="48522"/>
                    <a:pt x="61730" y="48275"/>
                  </a:cubicBezTo>
                  <a:close/>
                  <a:moveTo>
                    <a:pt x="73115" y="41071"/>
                  </a:moveTo>
                  <a:cubicBezTo>
                    <a:pt x="73281" y="41688"/>
                    <a:pt x="73475" y="42311"/>
                    <a:pt x="73473" y="42968"/>
                  </a:cubicBezTo>
                  <a:cubicBezTo>
                    <a:pt x="73471" y="43110"/>
                    <a:pt x="73460" y="43249"/>
                    <a:pt x="73440" y="43389"/>
                  </a:cubicBezTo>
                  <a:cubicBezTo>
                    <a:pt x="73427" y="43486"/>
                    <a:pt x="73388" y="43601"/>
                    <a:pt x="73419" y="43686"/>
                  </a:cubicBezTo>
                  <a:cubicBezTo>
                    <a:pt x="73115" y="43788"/>
                    <a:pt x="72806" y="43891"/>
                    <a:pt x="72491" y="43992"/>
                  </a:cubicBezTo>
                  <a:lnTo>
                    <a:pt x="72347" y="44044"/>
                  </a:lnTo>
                  <a:cubicBezTo>
                    <a:pt x="72356" y="44029"/>
                    <a:pt x="72362" y="44013"/>
                    <a:pt x="72364" y="43998"/>
                  </a:cubicBezTo>
                  <a:cubicBezTo>
                    <a:pt x="72395" y="43828"/>
                    <a:pt x="72415" y="43655"/>
                    <a:pt x="72428" y="43484"/>
                  </a:cubicBezTo>
                  <a:cubicBezTo>
                    <a:pt x="72458" y="42581"/>
                    <a:pt x="72218" y="41717"/>
                    <a:pt x="72119" y="40822"/>
                  </a:cubicBezTo>
                  <a:cubicBezTo>
                    <a:pt x="72026" y="40244"/>
                    <a:pt x="72146" y="39695"/>
                    <a:pt x="72281" y="39121"/>
                  </a:cubicBezTo>
                  <a:cubicBezTo>
                    <a:pt x="72430" y="38532"/>
                    <a:pt x="72672" y="37977"/>
                    <a:pt x="72919" y="37425"/>
                  </a:cubicBezTo>
                  <a:cubicBezTo>
                    <a:pt x="73252" y="36705"/>
                    <a:pt x="73602" y="35987"/>
                    <a:pt x="73989" y="35292"/>
                  </a:cubicBezTo>
                  <a:cubicBezTo>
                    <a:pt x="74398" y="34593"/>
                    <a:pt x="74812" y="33893"/>
                    <a:pt x="75227" y="33196"/>
                  </a:cubicBezTo>
                  <a:cubicBezTo>
                    <a:pt x="75036" y="33539"/>
                    <a:pt x="74843" y="33881"/>
                    <a:pt x="74649" y="34222"/>
                  </a:cubicBezTo>
                  <a:cubicBezTo>
                    <a:pt x="74392" y="34648"/>
                    <a:pt x="74145" y="35088"/>
                    <a:pt x="73940" y="35566"/>
                  </a:cubicBezTo>
                  <a:cubicBezTo>
                    <a:pt x="73255" y="37267"/>
                    <a:pt x="72633" y="39236"/>
                    <a:pt x="73115" y="41071"/>
                  </a:cubicBezTo>
                  <a:close/>
                  <a:moveTo>
                    <a:pt x="73359" y="40569"/>
                  </a:moveTo>
                  <a:cubicBezTo>
                    <a:pt x="73425" y="40631"/>
                    <a:pt x="73534" y="40626"/>
                    <a:pt x="73625" y="40631"/>
                  </a:cubicBezTo>
                  <a:cubicBezTo>
                    <a:pt x="74530" y="40672"/>
                    <a:pt x="75435" y="40748"/>
                    <a:pt x="76347" y="40750"/>
                  </a:cubicBezTo>
                  <a:cubicBezTo>
                    <a:pt x="76982" y="40758"/>
                    <a:pt x="77616" y="40719"/>
                    <a:pt x="78250" y="40703"/>
                  </a:cubicBezTo>
                  <a:cubicBezTo>
                    <a:pt x="79821" y="40711"/>
                    <a:pt x="81393" y="40641"/>
                    <a:pt x="82944" y="40386"/>
                  </a:cubicBezTo>
                  <a:cubicBezTo>
                    <a:pt x="81428" y="40818"/>
                    <a:pt x="79918" y="41281"/>
                    <a:pt x="78435" y="41824"/>
                  </a:cubicBezTo>
                  <a:cubicBezTo>
                    <a:pt x="77400" y="42184"/>
                    <a:pt x="76334" y="42568"/>
                    <a:pt x="75310" y="42976"/>
                  </a:cubicBezTo>
                  <a:cubicBezTo>
                    <a:pt x="74795" y="43192"/>
                    <a:pt x="74281" y="43385"/>
                    <a:pt x="73761" y="43568"/>
                  </a:cubicBezTo>
                  <a:cubicBezTo>
                    <a:pt x="73794" y="43395"/>
                    <a:pt x="73812" y="43221"/>
                    <a:pt x="73816" y="43046"/>
                  </a:cubicBezTo>
                  <a:cubicBezTo>
                    <a:pt x="73855" y="42190"/>
                    <a:pt x="73518" y="41394"/>
                    <a:pt x="73362" y="40569"/>
                  </a:cubicBezTo>
                  <a:close/>
                  <a:moveTo>
                    <a:pt x="28294" y="26308"/>
                  </a:moveTo>
                  <a:cubicBezTo>
                    <a:pt x="28296" y="26296"/>
                    <a:pt x="28298" y="26281"/>
                    <a:pt x="28300" y="26267"/>
                  </a:cubicBezTo>
                  <a:cubicBezTo>
                    <a:pt x="28310" y="26228"/>
                    <a:pt x="28322" y="26191"/>
                    <a:pt x="28339" y="26150"/>
                  </a:cubicBezTo>
                  <a:cubicBezTo>
                    <a:pt x="28357" y="26094"/>
                    <a:pt x="28347" y="26032"/>
                    <a:pt x="28308" y="25989"/>
                  </a:cubicBezTo>
                  <a:cubicBezTo>
                    <a:pt x="28318" y="25810"/>
                    <a:pt x="28331" y="25633"/>
                    <a:pt x="28345" y="25456"/>
                  </a:cubicBezTo>
                  <a:cubicBezTo>
                    <a:pt x="28530" y="23955"/>
                    <a:pt x="29014" y="22478"/>
                    <a:pt x="29551" y="21066"/>
                  </a:cubicBezTo>
                  <a:cubicBezTo>
                    <a:pt x="30641" y="18674"/>
                    <a:pt x="32116" y="16495"/>
                    <a:pt x="33645" y="14354"/>
                  </a:cubicBezTo>
                  <a:cubicBezTo>
                    <a:pt x="34128" y="13666"/>
                    <a:pt x="34609" y="12975"/>
                    <a:pt x="35146" y="12327"/>
                  </a:cubicBezTo>
                  <a:cubicBezTo>
                    <a:pt x="36693" y="10502"/>
                    <a:pt x="38386" y="8791"/>
                    <a:pt x="40269" y="7305"/>
                  </a:cubicBezTo>
                  <a:cubicBezTo>
                    <a:pt x="42131" y="5833"/>
                    <a:pt x="44147" y="4629"/>
                    <a:pt x="46218" y="3463"/>
                  </a:cubicBezTo>
                  <a:cubicBezTo>
                    <a:pt x="48228" y="2337"/>
                    <a:pt x="50380" y="1432"/>
                    <a:pt x="52635" y="924"/>
                  </a:cubicBezTo>
                  <a:cubicBezTo>
                    <a:pt x="54669" y="529"/>
                    <a:pt x="56760" y="352"/>
                    <a:pt x="58831" y="422"/>
                  </a:cubicBezTo>
                  <a:cubicBezTo>
                    <a:pt x="62211" y="589"/>
                    <a:pt x="65285" y="2191"/>
                    <a:pt x="68134" y="3905"/>
                  </a:cubicBezTo>
                  <a:cubicBezTo>
                    <a:pt x="69177" y="4582"/>
                    <a:pt x="70253" y="5207"/>
                    <a:pt x="71259" y="5939"/>
                  </a:cubicBezTo>
                  <a:cubicBezTo>
                    <a:pt x="71991" y="6495"/>
                    <a:pt x="72697" y="7100"/>
                    <a:pt x="73409" y="7682"/>
                  </a:cubicBezTo>
                  <a:cubicBezTo>
                    <a:pt x="73808" y="8023"/>
                    <a:pt x="74203" y="8371"/>
                    <a:pt x="74540" y="8772"/>
                  </a:cubicBezTo>
                  <a:cubicBezTo>
                    <a:pt x="75116" y="9509"/>
                    <a:pt x="75423" y="10445"/>
                    <a:pt x="75435" y="11379"/>
                  </a:cubicBezTo>
                  <a:cubicBezTo>
                    <a:pt x="75435" y="11469"/>
                    <a:pt x="75429" y="11572"/>
                    <a:pt x="75439" y="11669"/>
                  </a:cubicBezTo>
                  <a:cubicBezTo>
                    <a:pt x="75400" y="11704"/>
                    <a:pt x="75380" y="11755"/>
                    <a:pt x="75384" y="11809"/>
                  </a:cubicBezTo>
                  <a:cubicBezTo>
                    <a:pt x="75388" y="11895"/>
                    <a:pt x="75454" y="11973"/>
                    <a:pt x="75501" y="12039"/>
                  </a:cubicBezTo>
                  <a:cubicBezTo>
                    <a:pt x="75577" y="12142"/>
                    <a:pt x="75651" y="12241"/>
                    <a:pt x="75723" y="12344"/>
                  </a:cubicBezTo>
                  <a:cubicBezTo>
                    <a:pt x="76379" y="13325"/>
                    <a:pt x="76972" y="14356"/>
                    <a:pt x="77462" y="15429"/>
                  </a:cubicBezTo>
                  <a:cubicBezTo>
                    <a:pt x="78029" y="16758"/>
                    <a:pt x="78394" y="18168"/>
                    <a:pt x="78597" y="19595"/>
                  </a:cubicBezTo>
                  <a:cubicBezTo>
                    <a:pt x="78745" y="20605"/>
                    <a:pt x="78823" y="21651"/>
                    <a:pt x="78749" y="22677"/>
                  </a:cubicBezTo>
                  <a:cubicBezTo>
                    <a:pt x="78663" y="23695"/>
                    <a:pt x="78550" y="24720"/>
                    <a:pt x="78295" y="25714"/>
                  </a:cubicBezTo>
                  <a:cubicBezTo>
                    <a:pt x="78023" y="26687"/>
                    <a:pt x="77682" y="27641"/>
                    <a:pt x="77318" y="28583"/>
                  </a:cubicBezTo>
                  <a:cubicBezTo>
                    <a:pt x="77190" y="28915"/>
                    <a:pt x="77046" y="29240"/>
                    <a:pt x="76894" y="29559"/>
                  </a:cubicBezTo>
                  <a:cubicBezTo>
                    <a:pt x="76871" y="29581"/>
                    <a:pt x="76855" y="29614"/>
                    <a:pt x="76851" y="29647"/>
                  </a:cubicBezTo>
                  <a:cubicBezTo>
                    <a:pt x="76133" y="31124"/>
                    <a:pt x="75201" y="32494"/>
                    <a:pt x="74396" y="33926"/>
                  </a:cubicBezTo>
                  <a:cubicBezTo>
                    <a:pt x="73880" y="34780"/>
                    <a:pt x="73374" y="35642"/>
                    <a:pt x="72952" y="36547"/>
                  </a:cubicBezTo>
                  <a:cubicBezTo>
                    <a:pt x="72530" y="37427"/>
                    <a:pt x="72094" y="38316"/>
                    <a:pt x="71891" y="39277"/>
                  </a:cubicBezTo>
                  <a:cubicBezTo>
                    <a:pt x="71808" y="39674"/>
                    <a:pt x="71728" y="40079"/>
                    <a:pt x="71740" y="40489"/>
                  </a:cubicBezTo>
                  <a:cubicBezTo>
                    <a:pt x="71782" y="41034"/>
                    <a:pt x="71886" y="41571"/>
                    <a:pt x="71967" y="42112"/>
                  </a:cubicBezTo>
                  <a:cubicBezTo>
                    <a:pt x="72041" y="42626"/>
                    <a:pt x="72133" y="43128"/>
                    <a:pt x="72065" y="43655"/>
                  </a:cubicBezTo>
                  <a:cubicBezTo>
                    <a:pt x="72061" y="43790"/>
                    <a:pt x="71946" y="44048"/>
                    <a:pt x="72125" y="44122"/>
                  </a:cubicBezTo>
                  <a:cubicBezTo>
                    <a:pt x="71294" y="44418"/>
                    <a:pt x="70461" y="44712"/>
                    <a:pt x="69626" y="45008"/>
                  </a:cubicBezTo>
                  <a:cubicBezTo>
                    <a:pt x="69673" y="44905"/>
                    <a:pt x="69720" y="44801"/>
                    <a:pt x="69763" y="44696"/>
                  </a:cubicBezTo>
                  <a:cubicBezTo>
                    <a:pt x="70051" y="43994"/>
                    <a:pt x="70276" y="43262"/>
                    <a:pt x="70387" y="42509"/>
                  </a:cubicBezTo>
                  <a:cubicBezTo>
                    <a:pt x="70413" y="42283"/>
                    <a:pt x="70080" y="42239"/>
                    <a:pt x="70045" y="42464"/>
                  </a:cubicBezTo>
                  <a:cubicBezTo>
                    <a:pt x="70025" y="42603"/>
                    <a:pt x="70000" y="42741"/>
                    <a:pt x="69971" y="42881"/>
                  </a:cubicBezTo>
                  <a:cubicBezTo>
                    <a:pt x="69846" y="43455"/>
                    <a:pt x="69669" y="44017"/>
                    <a:pt x="69445" y="44560"/>
                  </a:cubicBezTo>
                  <a:cubicBezTo>
                    <a:pt x="69368" y="44739"/>
                    <a:pt x="69288" y="44916"/>
                    <a:pt x="69202" y="45089"/>
                  </a:cubicBezTo>
                  <a:cubicBezTo>
                    <a:pt x="69185" y="45115"/>
                    <a:pt x="69169" y="45144"/>
                    <a:pt x="69159" y="45173"/>
                  </a:cubicBezTo>
                  <a:cubicBezTo>
                    <a:pt x="67764" y="45669"/>
                    <a:pt x="66371" y="46169"/>
                    <a:pt x="64987" y="46681"/>
                  </a:cubicBezTo>
                  <a:cubicBezTo>
                    <a:pt x="64024" y="47035"/>
                    <a:pt x="63077" y="47424"/>
                    <a:pt x="62115" y="47773"/>
                  </a:cubicBezTo>
                  <a:cubicBezTo>
                    <a:pt x="62076" y="47792"/>
                    <a:pt x="62036" y="47804"/>
                    <a:pt x="61995" y="47816"/>
                  </a:cubicBezTo>
                  <a:cubicBezTo>
                    <a:pt x="62468" y="47004"/>
                    <a:pt x="62896" y="46167"/>
                    <a:pt x="63384" y="45364"/>
                  </a:cubicBezTo>
                  <a:cubicBezTo>
                    <a:pt x="63830" y="44657"/>
                    <a:pt x="64369" y="44050"/>
                    <a:pt x="64978" y="43459"/>
                  </a:cubicBezTo>
                  <a:cubicBezTo>
                    <a:pt x="65357" y="43091"/>
                    <a:pt x="65781" y="42770"/>
                    <a:pt x="66235" y="42505"/>
                  </a:cubicBezTo>
                  <a:cubicBezTo>
                    <a:pt x="67046" y="41997"/>
                    <a:pt x="67801" y="41408"/>
                    <a:pt x="68490" y="40748"/>
                  </a:cubicBezTo>
                  <a:cubicBezTo>
                    <a:pt x="68607" y="40641"/>
                    <a:pt x="68731" y="40536"/>
                    <a:pt x="68844" y="40423"/>
                  </a:cubicBezTo>
                  <a:cubicBezTo>
                    <a:pt x="68852" y="40415"/>
                    <a:pt x="68858" y="40404"/>
                    <a:pt x="68864" y="40396"/>
                  </a:cubicBezTo>
                  <a:cubicBezTo>
                    <a:pt x="68967" y="40341"/>
                    <a:pt x="69064" y="40273"/>
                    <a:pt x="69150" y="40196"/>
                  </a:cubicBezTo>
                  <a:cubicBezTo>
                    <a:pt x="69245" y="40196"/>
                    <a:pt x="69325" y="40102"/>
                    <a:pt x="69399" y="40042"/>
                  </a:cubicBezTo>
                  <a:cubicBezTo>
                    <a:pt x="69564" y="39906"/>
                    <a:pt x="69726" y="39771"/>
                    <a:pt x="69864" y="39606"/>
                  </a:cubicBezTo>
                  <a:cubicBezTo>
                    <a:pt x="69885" y="39585"/>
                    <a:pt x="69897" y="39561"/>
                    <a:pt x="69905" y="39532"/>
                  </a:cubicBezTo>
                  <a:cubicBezTo>
                    <a:pt x="69990" y="39433"/>
                    <a:pt x="70068" y="39330"/>
                    <a:pt x="70140" y="39221"/>
                  </a:cubicBezTo>
                  <a:cubicBezTo>
                    <a:pt x="71144" y="37814"/>
                    <a:pt x="71290" y="36047"/>
                    <a:pt x="71755" y="34430"/>
                  </a:cubicBezTo>
                  <a:cubicBezTo>
                    <a:pt x="71915" y="33799"/>
                    <a:pt x="72189" y="33200"/>
                    <a:pt x="72559" y="32663"/>
                  </a:cubicBezTo>
                  <a:cubicBezTo>
                    <a:pt x="72607" y="32698"/>
                    <a:pt x="72656" y="32729"/>
                    <a:pt x="72707" y="32758"/>
                  </a:cubicBezTo>
                  <a:cubicBezTo>
                    <a:pt x="72983" y="32926"/>
                    <a:pt x="73300" y="33006"/>
                    <a:pt x="73621" y="33029"/>
                  </a:cubicBezTo>
                  <a:cubicBezTo>
                    <a:pt x="73845" y="33037"/>
                    <a:pt x="73861" y="32698"/>
                    <a:pt x="73635" y="32683"/>
                  </a:cubicBezTo>
                  <a:cubicBezTo>
                    <a:pt x="73368" y="32663"/>
                    <a:pt x="73096" y="32595"/>
                    <a:pt x="72870" y="32453"/>
                  </a:cubicBezTo>
                  <a:cubicBezTo>
                    <a:pt x="73041" y="32480"/>
                    <a:pt x="73213" y="32492"/>
                    <a:pt x="73388" y="32488"/>
                  </a:cubicBezTo>
                  <a:cubicBezTo>
                    <a:pt x="73615" y="32494"/>
                    <a:pt x="73627" y="32155"/>
                    <a:pt x="73401" y="32144"/>
                  </a:cubicBezTo>
                  <a:cubicBezTo>
                    <a:pt x="73259" y="32144"/>
                    <a:pt x="73115" y="32136"/>
                    <a:pt x="72975" y="32118"/>
                  </a:cubicBezTo>
                  <a:cubicBezTo>
                    <a:pt x="73506" y="31468"/>
                    <a:pt x="74121" y="30883"/>
                    <a:pt x="74553" y="30159"/>
                  </a:cubicBezTo>
                  <a:cubicBezTo>
                    <a:pt x="75279" y="29020"/>
                    <a:pt x="75795" y="27769"/>
                    <a:pt x="76281" y="26510"/>
                  </a:cubicBezTo>
                  <a:cubicBezTo>
                    <a:pt x="76768" y="25240"/>
                    <a:pt x="77097" y="23905"/>
                    <a:pt x="77225" y="22550"/>
                  </a:cubicBezTo>
                  <a:cubicBezTo>
                    <a:pt x="77287" y="21367"/>
                    <a:pt x="77311" y="20171"/>
                    <a:pt x="77143" y="18997"/>
                  </a:cubicBezTo>
                  <a:cubicBezTo>
                    <a:pt x="77030" y="18330"/>
                    <a:pt x="76801" y="17692"/>
                    <a:pt x="76573" y="17059"/>
                  </a:cubicBezTo>
                  <a:cubicBezTo>
                    <a:pt x="76307" y="16273"/>
                    <a:pt x="75941" y="15528"/>
                    <a:pt x="75505" y="14823"/>
                  </a:cubicBezTo>
                  <a:cubicBezTo>
                    <a:pt x="75114" y="14138"/>
                    <a:pt x="74705" y="13452"/>
                    <a:pt x="74143" y="12889"/>
                  </a:cubicBezTo>
                  <a:cubicBezTo>
                    <a:pt x="74312" y="12648"/>
                    <a:pt x="74466" y="12393"/>
                    <a:pt x="74651" y="12165"/>
                  </a:cubicBezTo>
                  <a:cubicBezTo>
                    <a:pt x="74719" y="12099"/>
                    <a:pt x="74723" y="11990"/>
                    <a:pt x="74658" y="11920"/>
                  </a:cubicBezTo>
                  <a:cubicBezTo>
                    <a:pt x="74596" y="11854"/>
                    <a:pt x="74479" y="11846"/>
                    <a:pt x="74415" y="11914"/>
                  </a:cubicBezTo>
                  <a:cubicBezTo>
                    <a:pt x="74215" y="12158"/>
                    <a:pt x="74042" y="12420"/>
                    <a:pt x="73866" y="12679"/>
                  </a:cubicBezTo>
                  <a:cubicBezTo>
                    <a:pt x="73853" y="12681"/>
                    <a:pt x="73843" y="12683"/>
                    <a:pt x="73833" y="12685"/>
                  </a:cubicBezTo>
                  <a:cubicBezTo>
                    <a:pt x="73746" y="12714"/>
                    <a:pt x="73697" y="12802"/>
                    <a:pt x="73717" y="12891"/>
                  </a:cubicBezTo>
                  <a:cubicBezTo>
                    <a:pt x="73621" y="13025"/>
                    <a:pt x="73520" y="13156"/>
                    <a:pt x="73413" y="13282"/>
                  </a:cubicBezTo>
                  <a:cubicBezTo>
                    <a:pt x="72432" y="14452"/>
                    <a:pt x="71275" y="15448"/>
                    <a:pt x="70027" y="16326"/>
                  </a:cubicBezTo>
                  <a:cubicBezTo>
                    <a:pt x="68496" y="17411"/>
                    <a:pt x="66861" y="18353"/>
                    <a:pt x="65122" y="19063"/>
                  </a:cubicBezTo>
                  <a:cubicBezTo>
                    <a:pt x="62929" y="19988"/>
                    <a:pt x="60561" y="20459"/>
                    <a:pt x="58185" y="20540"/>
                  </a:cubicBezTo>
                  <a:cubicBezTo>
                    <a:pt x="57021" y="20620"/>
                    <a:pt x="55850" y="20614"/>
                    <a:pt x="54686" y="20519"/>
                  </a:cubicBezTo>
                  <a:cubicBezTo>
                    <a:pt x="52802" y="20359"/>
                    <a:pt x="50966" y="19867"/>
                    <a:pt x="49127" y="19431"/>
                  </a:cubicBezTo>
                  <a:cubicBezTo>
                    <a:pt x="48202" y="19192"/>
                    <a:pt x="47276" y="18910"/>
                    <a:pt x="46424" y="18470"/>
                  </a:cubicBezTo>
                  <a:cubicBezTo>
                    <a:pt x="46393" y="18277"/>
                    <a:pt x="46354" y="18083"/>
                    <a:pt x="46303" y="17892"/>
                  </a:cubicBezTo>
                  <a:cubicBezTo>
                    <a:pt x="46101" y="17246"/>
                    <a:pt x="45889" y="16540"/>
                    <a:pt x="45375" y="16071"/>
                  </a:cubicBezTo>
                  <a:cubicBezTo>
                    <a:pt x="44937" y="15724"/>
                    <a:pt x="44387" y="15530"/>
                    <a:pt x="43840" y="15454"/>
                  </a:cubicBezTo>
                  <a:cubicBezTo>
                    <a:pt x="42888" y="15331"/>
                    <a:pt x="41976" y="15818"/>
                    <a:pt x="41334" y="16493"/>
                  </a:cubicBezTo>
                  <a:cubicBezTo>
                    <a:pt x="40818" y="17020"/>
                    <a:pt x="40388" y="17635"/>
                    <a:pt x="40127" y="18328"/>
                  </a:cubicBezTo>
                  <a:cubicBezTo>
                    <a:pt x="39866" y="19023"/>
                    <a:pt x="39645" y="19746"/>
                    <a:pt x="39571" y="20488"/>
                  </a:cubicBezTo>
                  <a:cubicBezTo>
                    <a:pt x="39491" y="21332"/>
                    <a:pt x="39528" y="22183"/>
                    <a:pt x="39604" y="23027"/>
                  </a:cubicBezTo>
                  <a:cubicBezTo>
                    <a:pt x="39695" y="24183"/>
                    <a:pt x="40075" y="25637"/>
                    <a:pt x="40713" y="26703"/>
                  </a:cubicBezTo>
                  <a:cubicBezTo>
                    <a:pt x="40647" y="26730"/>
                    <a:pt x="40604" y="26794"/>
                    <a:pt x="40604" y="26864"/>
                  </a:cubicBezTo>
                  <a:cubicBezTo>
                    <a:pt x="40876" y="27600"/>
                    <a:pt x="41067" y="28367"/>
                    <a:pt x="41240" y="29137"/>
                  </a:cubicBezTo>
                  <a:cubicBezTo>
                    <a:pt x="41830" y="31402"/>
                    <a:pt x="42050" y="33566"/>
                    <a:pt x="41256" y="35819"/>
                  </a:cubicBezTo>
                  <a:cubicBezTo>
                    <a:pt x="40923" y="36747"/>
                    <a:pt x="40433" y="37602"/>
                    <a:pt x="39927" y="38458"/>
                  </a:cubicBezTo>
                  <a:cubicBezTo>
                    <a:pt x="39084" y="39828"/>
                    <a:pt x="38020" y="41112"/>
                    <a:pt x="37553" y="42675"/>
                  </a:cubicBezTo>
                  <a:cubicBezTo>
                    <a:pt x="37380" y="43272"/>
                    <a:pt x="37261" y="43881"/>
                    <a:pt x="37193" y="44498"/>
                  </a:cubicBezTo>
                  <a:cubicBezTo>
                    <a:pt x="37142" y="44920"/>
                    <a:pt x="37095" y="45342"/>
                    <a:pt x="37064" y="45765"/>
                  </a:cubicBezTo>
                  <a:cubicBezTo>
                    <a:pt x="37051" y="45860"/>
                    <a:pt x="37117" y="45946"/>
                    <a:pt x="37210" y="45961"/>
                  </a:cubicBezTo>
                  <a:cubicBezTo>
                    <a:pt x="37300" y="45971"/>
                    <a:pt x="37397" y="45905"/>
                    <a:pt x="37405" y="45813"/>
                  </a:cubicBezTo>
                  <a:cubicBezTo>
                    <a:pt x="37434" y="45422"/>
                    <a:pt x="37475" y="45033"/>
                    <a:pt x="37524" y="44646"/>
                  </a:cubicBezTo>
                  <a:cubicBezTo>
                    <a:pt x="37619" y="43807"/>
                    <a:pt x="37778" y="42968"/>
                    <a:pt x="38092" y="42180"/>
                  </a:cubicBezTo>
                  <a:cubicBezTo>
                    <a:pt x="38837" y="40482"/>
                    <a:pt x="40092" y="39073"/>
                    <a:pt x="40915" y="37417"/>
                  </a:cubicBezTo>
                  <a:cubicBezTo>
                    <a:pt x="41917" y="35603"/>
                    <a:pt x="42312" y="33517"/>
                    <a:pt x="42042" y="31461"/>
                  </a:cubicBezTo>
                  <a:cubicBezTo>
                    <a:pt x="41911" y="30256"/>
                    <a:pt x="41581" y="29087"/>
                    <a:pt x="41300" y="27911"/>
                  </a:cubicBezTo>
                  <a:cubicBezTo>
                    <a:pt x="41242" y="27695"/>
                    <a:pt x="41182" y="27479"/>
                    <a:pt x="41112" y="27265"/>
                  </a:cubicBezTo>
                  <a:cubicBezTo>
                    <a:pt x="41575" y="27804"/>
                    <a:pt x="42108" y="28322"/>
                    <a:pt x="42733" y="28662"/>
                  </a:cubicBezTo>
                  <a:cubicBezTo>
                    <a:pt x="42744" y="28692"/>
                    <a:pt x="42764" y="28719"/>
                    <a:pt x="42791" y="28738"/>
                  </a:cubicBezTo>
                  <a:cubicBezTo>
                    <a:pt x="42830" y="28810"/>
                    <a:pt x="42867" y="28882"/>
                    <a:pt x="42898" y="28958"/>
                  </a:cubicBezTo>
                  <a:cubicBezTo>
                    <a:pt x="43202" y="29703"/>
                    <a:pt x="43390" y="30488"/>
                    <a:pt x="43552" y="31276"/>
                  </a:cubicBezTo>
                  <a:cubicBezTo>
                    <a:pt x="43676" y="31894"/>
                    <a:pt x="43787" y="32517"/>
                    <a:pt x="43877" y="33146"/>
                  </a:cubicBezTo>
                  <a:cubicBezTo>
                    <a:pt x="43822" y="33292"/>
                    <a:pt x="43937" y="33552"/>
                    <a:pt x="43947" y="33714"/>
                  </a:cubicBezTo>
                  <a:lnTo>
                    <a:pt x="43957" y="33761"/>
                  </a:lnTo>
                  <a:cubicBezTo>
                    <a:pt x="44153" y="35424"/>
                    <a:pt x="44171" y="37107"/>
                    <a:pt x="43809" y="38746"/>
                  </a:cubicBezTo>
                  <a:cubicBezTo>
                    <a:pt x="43328" y="40651"/>
                    <a:pt x="42449" y="42420"/>
                    <a:pt x="41297" y="44009"/>
                  </a:cubicBezTo>
                  <a:cubicBezTo>
                    <a:pt x="40032" y="45790"/>
                    <a:pt x="38617" y="47969"/>
                    <a:pt x="38553" y="50213"/>
                  </a:cubicBezTo>
                  <a:cubicBezTo>
                    <a:pt x="38547" y="50324"/>
                    <a:pt x="38543" y="50435"/>
                    <a:pt x="38543" y="50544"/>
                  </a:cubicBezTo>
                  <a:cubicBezTo>
                    <a:pt x="38354" y="49989"/>
                    <a:pt x="38127" y="49448"/>
                    <a:pt x="37884" y="48913"/>
                  </a:cubicBezTo>
                  <a:cubicBezTo>
                    <a:pt x="37652" y="48378"/>
                    <a:pt x="37385" y="47841"/>
                    <a:pt x="37321" y="47255"/>
                  </a:cubicBezTo>
                  <a:cubicBezTo>
                    <a:pt x="37286" y="47029"/>
                    <a:pt x="36955" y="47078"/>
                    <a:pt x="36979" y="47302"/>
                  </a:cubicBezTo>
                  <a:cubicBezTo>
                    <a:pt x="37074" y="48113"/>
                    <a:pt x="37492" y="48839"/>
                    <a:pt x="37802" y="49582"/>
                  </a:cubicBezTo>
                  <a:cubicBezTo>
                    <a:pt x="38170" y="50446"/>
                    <a:pt x="38465" y="51338"/>
                    <a:pt x="38679" y="52252"/>
                  </a:cubicBezTo>
                  <a:cubicBezTo>
                    <a:pt x="38687" y="52293"/>
                    <a:pt x="38695" y="52336"/>
                    <a:pt x="38701" y="52377"/>
                  </a:cubicBezTo>
                  <a:cubicBezTo>
                    <a:pt x="38744" y="52752"/>
                    <a:pt x="38784" y="53126"/>
                    <a:pt x="38794" y="53505"/>
                  </a:cubicBezTo>
                  <a:cubicBezTo>
                    <a:pt x="38794" y="54219"/>
                    <a:pt x="38703" y="54928"/>
                    <a:pt x="38524" y="55620"/>
                  </a:cubicBezTo>
                  <a:cubicBezTo>
                    <a:pt x="38510" y="55741"/>
                    <a:pt x="38409" y="55920"/>
                    <a:pt x="38426" y="56052"/>
                  </a:cubicBezTo>
                  <a:cubicBezTo>
                    <a:pt x="38380" y="56179"/>
                    <a:pt x="38312" y="56296"/>
                    <a:pt x="38226" y="56399"/>
                  </a:cubicBezTo>
                  <a:cubicBezTo>
                    <a:pt x="38150" y="56436"/>
                    <a:pt x="38111" y="56521"/>
                    <a:pt x="38133" y="56601"/>
                  </a:cubicBezTo>
                  <a:cubicBezTo>
                    <a:pt x="38138" y="56619"/>
                    <a:pt x="38146" y="56636"/>
                    <a:pt x="38156" y="56650"/>
                  </a:cubicBezTo>
                  <a:cubicBezTo>
                    <a:pt x="37343" y="56971"/>
                    <a:pt x="36535" y="57298"/>
                    <a:pt x="35726" y="57629"/>
                  </a:cubicBezTo>
                  <a:cubicBezTo>
                    <a:pt x="35731" y="57619"/>
                    <a:pt x="35735" y="57611"/>
                    <a:pt x="35737" y="57601"/>
                  </a:cubicBezTo>
                  <a:cubicBezTo>
                    <a:pt x="36037" y="56994"/>
                    <a:pt x="36251" y="56346"/>
                    <a:pt x="36370" y="55679"/>
                  </a:cubicBezTo>
                  <a:cubicBezTo>
                    <a:pt x="36562" y="54854"/>
                    <a:pt x="36551" y="53963"/>
                    <a:pt x="36453" y="53122"/>
                  </a:cubicBezTo>
                  <a:cubicBezTo>
                    <a:pt x="36354" y="52381"/>
                    <a:pt x="36117" y="51670"/>
                    <a:pt x="35846" y="50978"/>
                  </a:cubicBezTo>
                  <a:cubicBezTo>
                    <a:pt x="35661" y="50474"/>
                    <a:pt x="35447" y="49979"/>
                    <a:pt x="35307" y="49460"/>
                  </a:cubicBezTo>
                  <a:cubicBezTo>
                    <a:pt x="35118" y="48722"/>
                    <a:pt x="35006" y="47963"/>
                    <a:pt x="34945" y="47203"/>
                  </a:cubicBezTo>
                  <a:cubicBezTo>
                    <a:pt x="34916" y="46769"/>
                    <a:pt x="34916" y="46337"/>
                    <a:pt x="34945" y="45903"/>
                  </a:cubicBezTo>
                  <a:cubicBezTo>
                    <a:pt x="34965" y="45626"/>
                    <a:pt x="34998" y="45352"/>
                    <a:pt x="35046" y="45076"/>
                  </a:cubicBezTo>
                  <a:cubicBezTo>
                    <a:pt x="35058" y="44982"/>
                    <a:pt x="34992" y="44895"/>
                    <a:pt x="34897" y="44883"/>
                  </a:cubicBezTo>
                  <a:cubicBezTo>
                    <a:pt x="34679" y="44862"/>
                    <a:pt x="34692" y="45119"/>
                    <a:pt x="34663" y="45274"/>
                  </a:cubicBezTo>
                  <a:cubicBezTo>
                    <a:pt x="34613" y="45636"/>
                    <a:pt x="34585" y="46002"/>
                    <a:pt x="34579" y="46368"/>
                  </a:cubicBezTo>
                  <a:cubicBezTo>
                    <a:pt x="34570" y="47485"/>
                    <a:pt x="34714" y="48600"/>
                    <a:pt x="35008" y="49678"/>
                  </a:cubicBezTo>
                  <a:cubicBezTo>
                    <a:pt x="35276" y="50559"/>
                    <a:pt x="35683" y="51396"/>
                    <a:pt x="35928" y="52285"/>
                  </a:cubicBezTo>
                  <a:cubicBezTo>
                    <a:pt x="36212" y="53371"/>
                    <a:pt x="36265" y="54529"/>
                    <a:pt x="36027" y="55628"/>
                  </a:cubicBezTo>
                  <a:cubicBezTo>
                    <a:pt x="35961" y="55978"/>
                    <a:pt x="35873" y="56323"/>
                    <a:pt x="35757" y="56661"/>
                  </a:cubicBezTo>
                  <a:cubicBezTo>
                    <a:pt x="35675" y="56891"/>
                    <a:pt x="35582" y="57119"/>
                    <a:pt x="35475" y="57341"/>
                  </a:cubicBezTo>
                  <a:cubicBezTo>
                    <a:pt x="35447" y="57409"/>
                    <a:pt x="35401" y="57473"/>
                    <a:pt x="35397" y="57549"/>
                  </a:cubicBezTo>
                  <a:cubicBezTo>
                    <a:pt x="35397" y="57625"/>
                    <a:pt x="35447" y="57693"/>
                    <a:pt x="35521" y="57712"/>
                  </a:cubicBezTo>
                  <a:cubicBezTo>
                    <a:pt x="34963" y="57942"/>
                    <a:pt x="34408" y="58177"/>
                    <a:pt x="33854" y="58417"/>
                  </a:cubicBezTo>
                  <a:cubicBezTo>
                    <a:pt x="32221" y="59082"/>
                    <a:pt x="30579" y="59728"/>
                    <a:pt x="28944" y="60390"/>
                  </a:cubicBezTo>
                  <a:cubicBezTo>
                    <a:pt x="28954" y="60364"/>
                    <a:pt x="28960" y="60335"/>
                    <a:pt x="28962" y="60306"/>
                  </a:cubicBezTo>
                  <a:cubicBezTo>
                    <a:pt x="28977" y="60203"/>
                    <a:pt x="28987" y="60098"/>
                    <a:pt x="28991" y="59993"/>
                  </a:cubicBezTo>
                  <a:cubicBezTo>
                    <a:pt x="29018" y="59971"/>
                    <a:pt x="29036" y="59938"/>
                    <a:pt x="29042" y="59901"/>
                  </a:cubicBezTo>
                  <a:cubicBezTo>
                    <a:pt x="29051" y="59829"/>
                    <a:pt x="29059" y="59755"/>
                    <a:pt x="29063" y="59681"/>
                  </a:cubicBezTo>
                  <a:cubicBezTo>
                    <a:pt x="29168" y="57778"/>
                    <a:pt x="27973" y="56165"/>
                    <a:pt x="27230" y="54502"/>
                  </a:cubicBezTo>
                  <a:cubicBezTo>
                    <a:pt x="26940" y="53813"/>
                    <a:pt x="26687" y="53141"/>
                    <a:pt x="26557" y="52396"/>
                  </a:cubicBezTo>
                  <a:cubicBezTo>
                    <a:pt x="26382" y="51106"/>
                    <a:pt x="26640" y="49806"/>
                    <a:pt x="26959" y="48559"/>
                  </a:cubicBezTo>
                  <a:cubicBezTo>
                    <a:pt x="27495" y="46479"/>
                    <a:pt x="28576" y="44607"/>
                    <a:pt x="29514" y="42694"/>
                  </a:cubicBezTo>
                  <a:cubicBezTo>
                    <a:pt x="30034" y="41686"/>
                    <a:pt x="30446" y="40624"/>
                    <a:pt x="30736" y="39528"/>
                  </a:cubicBezTo>
                  <a:cubicBezTo>
                    <a:pt x="30849" y="39114"/>
                    <a:pt x="30927" y="38689"/>
                    <a:pt x="30943" y="38261"/>
                  </a:cubicBezTo>
                  <a:cubicBezTo>
                    <a:pt x="31087" y="36325"/>
                    <a:pt x="30094" y="34593"/>
                    <a:pt x="29421" y="32844"/>
                  </a:cubicBezTo>
                  <a:cubicBezTo>
                    <a:pt x="28985" y="31680"/>
                    <a:pt x="28629" y="30484"/>
                    <a:pt x="28429" y="29256"/>
                  </a:cubicBezTo>
                  <a:cubicBezTo>
                    <a:pt x="28302" y="28279"/>
                    <a:pt x="28257" y="27294"/>
                    <a:pt x="28294" y="26308"/>
                  </a:cubicBezTo>
                  <a:close/>
                  <a:moveTo>
                    <a:pt x="27045" y="44924"/>
                  </a:moveTo>
                  <a:cubicBezTo>
                    <a:pt x="27960" y="43274"/>
                    <a:pt x="29108" y="41711"/>
                    <a:pt x="29577" y="39855"/>
                  </a:cubicBezTo>
                  <a:cubicBezTo>
                    <a:pt x="29754" y="39160"/>
                    <a:pt x="29892" y="38448"/>
                    <a:pt x="29913" y="37730"/>
                  </a:cubicBezTo>
                  <a:cubicBezTo>
                    <a:pt x="29933" y="37028"/>
                    <a:pt x="29795" y="36331"/>
                    <a:pt x="29658" y="35646"/>
                  </a:cubicBezTo>
                  <a:cubicBezTo>
                    <a:pt x="29427" y="34584"/>
                    <a:pt x="29014" y="33595"/>
                    <a:pt x="28802" y="32523"/>
                  </a:cubicBezTo>
                  <a:cubicBezTo>
                    <a:pt x="28740" y="32221"/>
                    <a:pt x="28682" y="31918"/>
                    <a:pt x="28633" y="31614"/>
                  </a:cubicBezTo>
                  <a:cubicBezTo>
                    <a:pt x="28750" y="31992"/>
                    <a:pt x="28878" y="32367"/>
                    <a:pt x="29014" y="32737"/>
                  </a:cubicBezTo>
                  <a:cubicBezTo>
                    <a:pt x="29723" y="34675"/>
                    <a:pt x="30859" y="36491"/>
                    <a:pt x="30565" y="38643"/>
                  </a:cubicBezTo>
                  <a:cubicBezTo>
                    <a:pt x="30036" y="41842"/>
                    <a:pt x="27913" y="44461"/>
                    <a:pt x="26915" y="47502"/>
                  </a:cubicBezTo>
                  <a:cubicBezTo>
                    <a:pt x="26434" y="49014"/>
                    <a:pt x="26043" y="50612"/>
                    <a:pt x="26185" y="52211"/>
                  </a:cubicBezTo>
                  <a:cubicBezTo>
                    <a:pt x="26306" y="53211"/>
                    <a:pt x="26683" y="54167"/>
                    <a:pt x="27115" y="55070"/>
                  </a:cubicBezTo>
                  <a:cubicBezTo>
                    <a:pt x="27403" y="55650"/>
                    <a:pt x="27714" y="56222"/>
                    <a:pt x="27989" y="56809"/>
                  </a:cubicBezTo>
                  <a:cubicBezTo>
                    <a:pt x="27660" y="56276"/>
                    <a:pt x="27286" y="55772"/>
                    <a:pt x="26921" y="55264"/>
                  </a:cubicBezTo>
                  <a:cubicBezTo>
                    <a:pt x="26356" y="54449"/>
                    <a:pt x="25837" y="53591"/>
                    <a:pt x="25496" y="52657"/>
                  </a:cubicBezTo>
                  <a:cubicBezTo>
                    <a:pt x="24545" y="50018"/>
                    <a:pt x="25732" y="47222"/>
                    <a:pt x="27045" y="44924"/>
                  </a:cubicBezTo>
                  <a:close/>
                  <a:moveTo>
                    <a:pt x="26374" y="56054"/>
                  </a:moveTo>
                  <a:cubicBezTo>
                    <a:pt x="26080" y="55179"/>
                    <a:pt x="25599" y="54369"/>
                    <a:pt x="25411" y="53459"/>
                  </a:cubicBezTo>
                  <a:cubicBezTo>
                    <a:pt x="25399" y="53402"/>
                    <a:pt x="25389" y="53342"/>
                    <a:pt x="25379" y="53285"/>
                  </a:cubicBezTo>
                  <a:cubicBezTo>
                    <a:pt x="25720" y="54064"/>
                    <a:pt x="26181" y="54795"/>
                    <a:pt x="26664" y="55494"/>
                  </a:cubicBezTo>
                  <a:cubicBezTo>
                    <a:pt x="27045" y="56025"/>
                    <a:pt x="27436" y="56551"/>
                    <a:pt x="27775" y="57113"/>
                  </a:cubicBezTo>
                  <a:cubicBezTo>
                    <a:pt x="28160" y="57765"/>
                    <a:pt x="28487" y="58461"/>
                    <a:pt x="28602" y="59224"/>
                  </a:cubicBezTo>
                  <a:cubicBezTo>
                    <a:pt x="28648" y="59551"/>
                    <a:pt x="28666" y="59870"/>
                    <a:pt x="28629" y="60211"/>
                  </a:cubicBezTo>
                  <a:cubicBezTo>
                    <a:pt x="28625" y="60242"/>
                    <a:pt x="28619" y="60271"/>
                    <a:pt x="28613" y="60300"/>
                  </a:cubicBezTo>
                  <a:cubicBezTo>
                    <a:pt x="28600" y="60376"/>
                    <a:pt x="28637" y="60452"/>
                    <a:pt x="28705" y="60487"/>
                  </a:cubicBezTo>
                  <a:cubicBezTo>
                    <a:pt x="28061" y="60746"/>
                    <a:pt x="27419" y="61010"/>
                    <a:pt x="26777" y="61277"/>
                  </a:cubicBezTo>
                  <a:cubicBezTo>
                    <a:pt x="26812" y="61158"/>
                    <a:pt x="26849" y="61038"/>
                    <a:pt x="26880" y="60919"/>
                  </a:cubicBezTo>
                  <a:cubicBezTo>
                    <a:pt x="27016" y="60390"/>
                    <a:pt x="27105" y="59845"/>
                    <a:pt x="27107" y="59300"/>
                  </a:cubicBezTo>
                  <a:cubicBezTo>
                    <a:pt x="27076" y="58185"/>
                    <a:pt x="26705" y="57109"/>
                    <a:pt x="26374" y="56054"/>
                  </a:cubicBezTo>
                  <a:close/>
                  <a:moveTo>
                    <a:pt x="11087" y="67961"/>
                  </a:moveTo>
                  <a:cubicBezTo>
                    <a:pt x="10801" y="67866"/>
                    <a:pt x="10517" y="67776"/>
                    <a:pt x="10229" y="67700"/>
                  </a:cubicBezTo>
                  <a:cubicBezTo>
                    <a:pt x="10289" y="67681"/>
                    <a:pt x="10348" y="67663"/>
                    <a:pt x="10408" y="67644"/>
                  </a:cubicBezTo>
                  <a:cubicBezTo>
                    <a:pt x="11719" y="67229"/>
                    <a:pt x="12990" y="66704"/>
                    <a:pt x="14284" y="66241"/>
                  </a:cubicBezTo>
                  <a:cubicBezTo>
                    <a:pt x="15033" y="65986"/>
                    <a:pt x="15839" y="65772"/>
                    <a:pt x="16590" y="65498"/>
                  </a:cubicBezTo>
                  <a:cubicBezTo>
                    <a:pt x="17927" y="64998"/>
                    <a:pt x="19256" y="64472"/>
                    <a:pt x="20604" y="63995"/>
                  </a:cubicBezTo>
                  <a:cubicBezTo>
                    <a:pt x="22389" y="63316"/>
                    <a:pt x="24202" y="62703"/>
                    <a:pt x="25975" y="61991"/>
                  </a:cubicBezTo>
                  <a:cubicBezTo>
                    <a:pt x="26856" y="61631"/>
                    <a:pt x="27724" y="61248"/>
                    <a:pt x="28606" y="60894"/>
                  </a:cubicBezTo>
                  <a:cubicBezTo>
                    <a:pt x="31752" y="59662"/>
                    <a:pt x="34871" y="58362"/>
                    <a:pt x="37994" y="57074"/>
                  </a:cubicBezTo>
                  <a:cubicBezTo>
                    <a:pt x="40686" y="56064"/>
                    <a:pt x="43320" y="54902"/>
                    <a:pt x="46033" y="53945"/>
                  </a:cubicBezTo>
                  <a:cubicBezTo>
                    <a:pt x="48547" y="53050"/>
                    <a:pt x="50979" y="51947"/>
                    <a:pt x="53550" y="51203"/>
                  </a:cubicBezTo>
                  <a:cubicBezTo>
                    <a:pt x="54322" y="50964"/>
                    <a:pt x="55091" y="50709"/>
                    <a:pt x="55859" y="50450"/>
                  </a:cubicBezTo>
                  <a:cubicBezTo>
                    <a:pt x="56058" y="50384"/>
                    <a:pt x="56258" y="50312"/>
                    <a:pt x="56455" y="50238"/>
                  </a:cubicBezTo>
                  <a:cubicBezTo>
                    <a:pt x="56500" y="50219"/>
                    <a:pt x="56535" y="50182"/>
                    <a:pt x="56550" y="50137"/>
                  </a:cubicBezTo>
                  <a:cubicBezTo>
                    <a:pt x="56568" y="50131"/>
                    <a:pt x="56587" y="50127"/>
                    <a:pt x="56603" y="50123"/>
                  </a:cubicBezTo>
                  <a:cubicBezTo>
                    <a:pt x="56677" y="50102"/>
                    <a:pt x="56727" y="50036"/>
                    <a:pt x="56729" y="49962"/>
                  </a:cubicBezTo>
                  <a:cubicBezTo>
                    <a:pt x="57044" y="50063"/>
                    <a:pt x="57360" y="50145"/>
                    <a:pt x="57683" y="50209"/>
                  </a:cubicBezTo>
                  <a:cubicBezTo>
                    <a:pt x="57613" y="50230"/>
                    <a:pt x="57543" y="50250"/>
                    <a:pt x="57471" y="50273"/>
                  </a:cubicBezTo>
                  <a:cubicBezTo>
                    <a:pt x="56879" y="50450"/>
                    <a:pt x="56309" y="50692"/>
                    <a:pt x="55727" y="50904"/>
                  </a:cubicBezTo>
                  <a:cubicBezTo>
                    <a:pt x="54530" y="51326"/>
                    <a:pt x="53351" y="51795"/>
                    <a:pt x="52174" y="52272"/>
                  </a:cubicBezTo>
                  <a:cubicBezTo>
                    <a:pt x="51343" y="52602"/>
                    <a:pt x="50489" y="52863"/>
                    <a:pt x="49662" y="53194"/>
                  </a:cubicBezTo>
                  <a:cubicBezTo>
                    <a:pt x="49280" y="53348"/>
                    <a:pt x="48909" y="53523"/>
                    <a:pt x="48531" y="53684"/>
                  </a:cubicBezTo>
                  <a:cubicBezTo>
                    <a:pt x="47700" y="54040"/>
                    <a:pt x="46844" y="54332"/>
                    <a:pt x="46006" y="54671"/>
                  </a:cubicBezTo>
                  <a:cubicBezTo>
                    <a:pt x="44733" y="55204"/>
                    <a:pt x="43447" y="55706"/>
                    <a:pt x="42157" y="56200"/>
                  </a:cubicBezTo>
                  <a:cubicBezTo>
                    <a:pt x="39524" y="57257"/>
                    <a:pt x="36891" y="58312"/>
                    <a:pt x="34258" y="59368"/>
                  </a:cubicBezTo>
                  <a:cubicBezTo>
                    <a:pt x="32036" y="60154"/>
                    <a:pt x="29880" y="61106"/>
                    <a:pt x="27685" y="61960"/>
                  </a:cubicBezTo>
                  <a:cubicBezTo>
                    <a:pt x="26341" y="62478"/>
                    <a:pt x="24969" y="62925"/>
                    <a:pt x="23605" y="63408"/>
                  </a:cubicBezTo>
                  <a:cubicBezTo>
                    <a:pt x="22943" y="63665"/>
                    <a:pt x="22268" y="63879"/>
                    <a:pt x="21597" y="64114"/>
                  </a:cubicBezTo>
                  <a:cubicBezTo>
                    <a:pt x="20826" y="64392"/>
                    <a:pt x="20085" y="64663"/>
                    <a:pt x="19301" y="64937"/>
                  </a:cubicBezTo>
                  <a:cubicBezTo>
                    <a:pt x="18450" y="65241"/>
                    <a:pt x="17608" y="65574"/>
                    <a:pt x="16779" y="65932"/>
                  </a:cubicBezTo>
                  <a:cubicBezTo>
                    <a:pt x="15891" y="66280"/>
                    <a:pt x="14992" y="66605"/>
                    <a:pt x="14093" y="66926"/>
                  </a:cubicBezTo>
                  <a:cubicBezTo>
                    <a:pt x="13161" y="67245"/>
                    <a:pt x="12225" y="67558"/>
                    <a:pt x="11297" y="67889"/>
                  </a:cubicBezTo>
                  <a:cubicBezTo>
                    <a:pt x="11229" y="67914"/>
                    <a:pt x="11159" y="67936"/>
                    <a:pt x="11087" y="67961"/>
                  </a:cubicBezTo>
                  <a:close/>
                  <a:moveTo>
                    <a:pt x="27267" y="70983"/>
                  </a:moveTo>
                  <a:cubicBezTo>
                    <a:pt x="26891" y="70944"/>
                    <a:pt x="26514" y="70907"/>
                    <a:pt x="26136" y="70878"/>
                  </a:cubicBezTo>
                  <a:cubicBezTo>
                    <a:pt x="25905" y="70864"/>
                    <a:pt x="25673" y="70845"/>
                    <a:pt x="25442" y="70822"/>
                  </a:cubicBezTo>
                  <a:cubicBezTo>
                    <a:pt x="25555" y="70750"/>
                    <a:pt x="25580" y="70530"/>
                    <a:pt x="25671" y="70413"/>
                  </a:cubicBezTo>
                  <a:cubicBezTo>
                    <a:pt x="25755" y="70265"/>
                    <a:pt x="25848" y="70121"/>
                    <a:pt x="25946" y="69981"/>
                  </a:cubicBezTo>
                  <a:cubicBezTo>
                    <a:pt x="26395" y="69389"/>
                    <a:pt x="26940" y="68880"/>
                    <a:pt x="27481" y="68374"/>
                  </a:cubicBezTo>
                  <a:cubicBezTo>
                    <a:pt x="28152" y="67737"/>
                    <a:pt x="28864" y="67150"/>
                    <a:pt x="29641" y="66638"/>
                  </a:cubicBezTo>
                  <a:cubicBezTo>
                    <a:pt x="30933" y="65772"/>
                    <a:pt x="32342" y="65093"/>
                    <a:pt x="33826" y="64620"/>
                  </a:cubicBezTo>
                  <a:cubicBezTo>
                    <a:pt x="34764" y="64297"/>
                    <a:pt x="35704" y="63968"/>
                    <a:pt x="36681" y="63776"/>
                  </a:cubicBezTo>
                  <a:cubicBezTo>
                    <a:pt x="37627" y="63587"/>
                    <a:pt x="38584" y="63414"/>
                    <a:pt x="39551" y="63373"/>
                  </a:cubicBezTo>
                  <a:cubicBezTo>
                    <a:pt x="41168" y="63340"/>
                    <a:pt x="42783" y="63521"/>
                    <a:pt x="44352" y="63910"/>
                  </a:cubicBezTo>
                  <a:cubicBezTo>
                    <a:pt x="45772" y="64258"/>
                    <a:pt x="47169" y="64785"/>
                    <a:pt x="48352" y="65657"/>
                  </a:cubicBezTo>
                  <a:cubicBezTo>
                    <a:pt x="49082" y="66167"/>
                    <a:pt x="49709" y="66799"/>
                    <a:pt x="50314" y="67451"/>
                  </a:cubicBezTo>
                  <a:cubicBezTo>
                    <a:pt x="50792" y="67949"/>
                    <a:pt x="51279" y="68444"/>
                    <a:pt x="51637" y="69039"/>
                  </a:cubicBezTo>
                  <a:cubicBezTo>
                    <a:pt x="51678" y="69105"/>
                    <a:pt x="51719" y="69177"/>
                    <a:pt x="51767" y="69245"/>
                  </a:cubicBezTo>
                  <a:cubicBezTo>
                    <a:pt x="51425" y="69434"/>
                    <a:pt x="51086" y="69629"/>
                    <a:pt x="50753" y="69835"/>
                  </a:cubicBezTo>
                  <a:cubicBezTo>
                    <a:pt x="50781" y="69675"/>
                    <a:pt x="50582" y="69442"/>
                    <a:pt x="50514" y="69302"/>
                  </a:cubicBezTo>
                  <a:cubicBezTo>
                    <a:pt x="50004" y="68529"/>
                    <a:pt x="49263" y="67930"/>
                    <a:pt x="48508" y="67407"/>
                  </a:cubicBezTo>
                  <a:cubicBezTo>
                    <a:pt x="48101" y="67144"/>
                    <a:pt x="47671" y="66918"/>
                    <a:pt x="47251" y="66671"/>
                  </a:cubicBezTo>
                  <a:cubicBezTo>
                    <a:pt x="46603" y="66282"/>
                    <a:pt x="45924" y="65947"/>
                    <a:pt x="45223" y="65665"/>
                  </a:cubicBezTo>
                  <a:cubicBezTo>
                    <a:pt x="42914" y="64684"/>
                    <a:pt x="40353" y="64680"/>
                    <a:pt x="37891" y="64875"/>
                  </a:cubicBezTo>
                  <a:cubicBezTo>
                    <a:pt x="36662" y="64994"/>
                    <a:pt x="35486" y="65391"/>
                    <a:pt x="34323" y="65784"/>
                  </a:cubicBezTo>
                  <a:cubicBezTo>
                    <a:pt x="32920" y="66276"/>
                    <a:pt x="31534" y="66891"/>
                    <a:pt x="30318" y="67759"/>
                  </a:cubicBezTo>
                  <a:cubicBezTo>
                    <a:pt x="29715" y="68214"/>
                    <a:pt x="29147" y="68710"/>
                    <a:pt x="28588" y="69214"/>
                  </a:cubicBezTo>
                  <a:cubicBezTo>
                    <a:pt x="28152" y="69588"/>
                    <a:pt x="27810" y="70059"/>
                    <a:pt x="27500" y="70541"/>
                  </a:cubicBezTo>
                  <a:cubicBezTo>
                    <a:pt x="27460" y="70625"/>
                    <a:pt x="27339" y="70808"/>
                    <a:pt x="27267" y="70981"/>
                  </a:cubicBezTo>
                  <a:close/>
                  <a:moveTo>
                    <a:pt x="44389" y="73133"/>
                  </a:moveTo>
                  <a:cubicBezTo>
                    <a:pt x="44371" y="73160"/>
                    <a:pt x="44363" y="73192"/>
                    <a:pt x="44363" y="73225"/>
                  </a:cubicBezTo>
                  <a:cubicBezTo>
                    <a:pt x="44101" y="73176"/>
                    <a:pt x="43857" y="73024"/>
                    <a:pt x="43618" y="72909"/>
                  </a:cubicBezTo>
                  <a:cubicBezTo>
                    <a:pt x="43091" y="72651"/>
                    <a:pt x="42546" y="72400"/>
                    <a:pt x="41960" y="72328"/>
                  </a:cubicBezTo>
                  <a:cubicBezTo>
                    <a:pt x="41172" y="72250"/>
                    <a:pt x="40382" y="72384"/>
                    <a:pt x="39594" y="72380"/>
                  </a:cubicBezTo>
                  <a:cubicBezTo>
                    <a:pt x="38705" y="72370"/>
                    <a:pt x="37827" y="72197"/>
                    <a:pt x="36959" y="72030"/>
                  </a:cubicBezTo>
                  <a:cubicBezTo>
                    <a:pt x="36183" y="71874"/>
                    <a:pt x="35420" y="71656"/>
                    <a:pt x="34638" y="71518"/>
                  </a:cubicBezTo>
                  <a:cubicBezTo>
                    <a:pt x="33842" y="71384"/>
                    <a:pt x="33038" y="71296"/>
                    <a:pt x="32231" y="71257"/>
                  </a:cubicBezTo>
                  <a:cubicBezTo>
                    <a:pt x="31423" y="71209"/>
                    <a:pt x="30614" y="71224"/>
                    <a:pt x="29806" y="71197"/>
                  </a:cubicBezTo>
                  <a:cubicBezTo>
                    <a:pt x="29080" y="71168"/>
                    <a:pt x="28357" y="71096"/>
                    <a:pt x="27635" y="71020"/>
                  </a:cubicBezTo>
                  <a:cubicBezTo>
                    <a:pt x="27742" y="70806"/>
                    <a:pt x="27864" y="70600"/>
                    <a:pt x="28004" y="70407"/>
                  </a:cubicBezTo>
                  <a:cubicBezTo>
                    <a:pt x="28318" y="69956"/>
                    <a:pt x="28693" y="69551"/>
                    <a:pt x="29119" y="69203"/>
                  </a:cubicBezTo>
                  <a:cubicBezTo>
                    <a:pt x="29664" y="68724"/>
                    <a:pt x="30213" y="68247"/>
                    <a:pt x="30810" y="67833"/>
                  </a:cubicBezTo>
                  <a:cubicBezTo>
                    <a:pt x="32285" y="66877"/>
                    <a:pt x="33937" y="66237"/>
                    <a:pt x="35611" y="65725"/>
                  </a:cubicBezTo>
                  <a:cubicBezTo>
                    <a:pt x="36354" y="65496"/>
                    <a:pt x="37136" y="65295"/>
                    <a:pt x="37915" y="65219"/>
                  </a:cubicBezTo>
                  <a:cubicBezTo>
                    <a:pt x="40016" y="65060"/>
                    <a:pt x="42178" y="65013"/>
                    <a:pt x="44206" y="65663"/>
                  </a:cubicBezTo>
                  <a:cubicBezTo>
                    <a:pt x="45054" y="65922"/>
                    <a:pt x="45858" y="66295"/>
                    <a:pt x="46636" y="66716"/>
                  </a:cubicBezTo>
                  <a:cubicBezTo>
                    <a:pt x="46634" y="66722"/>
                    <a:pt x="46634" y="66731"/>
                    <a:pt x="46634" y="66737"/>
                  </a:cubicBezTo>
                  <a:cubicBezTo>
                    <a:pt x="46578" y="67584"/>
                    <a:pt x="46387" y="68422"/>
                    <a:pt x="46153" y="69236"/>
                  </a:cubicBezTo>
                  <a:cubicBezTo>
                    <a:pt x="45889" y="70065"/>
                    <a:pt x="45513" y="70853"/>
                    <a:pt x="45171" y="71652"/>
                  </a:cubicBezTo>
                  <a:cubicBezTo>
                    <a:pt x="45027" y="71975"/>
                    <a:pt x="44873" y="72291"/>
                    <a:pt x="44704" y="72602"/>
                  </a:cubicBezTo>
                  <a:cubicBezTo>
                    <a:pt x="44610" y="72769"/>
                    <a:pt x="44505" y="72954"/>
                    <a:pt x="44389" y="73133"/>
                  </a:cubicBezTo>
                  <a:close/>
                  <a:moveTo>
                    <a:pt x="45949" y="72958"/>
                  </a:moveTo>
                  <a:cubicBezTo>
                    <a:pt x="45537" y="72968"/>
                    <a:pt x="45153" y="73112"/>
                    <a:pt x="44760" y="73205"/>
                  </a:cubicBezTo>
                  <a:cubicBezTo>
                    <a:pt x="44811" y="73116"/>
                    <a:pt x="44854" y="73016"/>
                    <a:pt x="44900" y="72956"/>
                  </a:cubicBezTo>
                  <a:cubicBezTo>
                    <a:pt x="45439" y="72001"/>
                    <a:pt x="45840" y="70977"/>
                    <a:pt x="46262" y="69967"/>
                  </a:cubicBezTo>
                  <a:cubicBezTo>
                    <a:pt x="46634" y="68981"/>
                    <a:pt x="46870" y="67949"/>
                    <a:pt x="46965" y="66899"/>
                  </a:cubicBezTo>
                  <a:cubicBezTo>
                    <a:pt x="47165" y="67013"/>
                    <a:pt x="47360" y="67126"/>
                    <a:pt x="47556" y="67243"/>
                  </a:cubicBezTo>
                  <a:cubicBezTo>
                    <a:pt x="48459" y="67735"/>
                    <a:pt x="49304" y="68354"/>
                    <a:pt x="49973" y="69142"/>
                  </a:cubicBezTo>
                  <a:cubicBezTo>
                    <a:pt x="50158" y="69366"/>
                    <a:pt x="50314" y="69613"/>
                    <a:pt x="50440" y="69876"/>
                  </a:cubicBezTo>
                  <a:cubicBezTo>
                    <a:pt x="50460" y="69919"/>
                    <a:pt x="50502" y="69952"/>
                    <a:pt x="50551" y="69961"/>
                  </a:cubicBezTo>
                  <a:cubicBezTo>
                    <a:pt x="50430" y="70037"/>
                    <a:pt x="50308" y="70115"/>
                    <a:pt x="50189" y="70193"/>
                  </a:cubicBezTo>
                  <a:cubicBezTo>
                    <a:pt x="49245" y="70767"/>
                    <a:pt x="48329" y="71388"/>
                    <a:pt x="47492" y="72112"/>
                  </a:cubicBezTo>
                  <a:cubicBezTo>
                    <a:pt x="47154" y="72405"/>
                    <a:pt x="46809" y="72697"/>
                    <a:pt x="46488" y="73011"/>
                  </a:cubicBezTo>
                  <a:cubicBezTo>
                    <a:pt x="46476" y="73003"/>
                    <a:pt x="46461" y="72999"/>
                    <a:pt x="46447" y="72997"/>
                  </a:cubicBezTo>
                  <a:cubicBezTo>
                    <a:pt x="46282" y="72964"/>
                    <a:pt x="46115" y="72950"/>
                    <a:pt x="45949" y="72958"/>
                  </a:cubicBezTo>
                  <a:close/>
                  <a:moveTo>
                    <a:pt x="62436" y="102356"/>
                  </a:moveTo>
                  <a:cubicBezTo>
                    <a:pt x="62038" y="102662"/>
                    <a:pt x="60782" y="102045"/>
                    <a:pt x="60366" y="101885"/>
                  </a:cubicBezTo>
                  <a:cubicBezTo>
                    <a:pt x="60123" y="101778"/>
                    <a:pt x="59883" y="101671"/>
                    <a:pt x="59640" y="101564"/>
                  </a:cubicBezTo>
                  <a:cubicBezTo>
                    <a:pt x="59689" y="101350"/>
                    <a:pt x="59773" y="101140"/>
                    <a:pt x="59917" y="100971"/>
                  </a:cubicBezTo>
                  <a:cubicBezTo>
                    <a:pt x="60520" y="100214"/>
                    <a:pt x="62154" y="101488"/>
                    <a:pt x="62413" y="102138"/>
                  </a:cubicBezTo>
                  <a:cubicBezTo>
                    <a:pt x="62368" y="102208"/>
                    <a:pt x="62378" y="102298"/>
                    <a:pt x="62436" y="102356"/>
                  </a:cubicBezTo>
                  <a:close/>
                  <a:moveTo>
                    <a:pt x="58119" y="95073"/>
                  </a:moveTo>
                  <a:cubicBezTo>
                    <a:pt x="55573" y="94703"/>
                    <a:pt x="53779" y="94374"/>
                    <a:pt x="51802" y="92563"/>
                  </a:cubicBezTo>
                  <a:cubicBezTo>
                    <a:pt x="51489" y="92281"/>
                    <a:pt x="51193" y="91987"/>
                    <a:pt x="50909" y="91675"/>
                  </a:cubicBezTo>
                  <a:cubicBezTo>
                    <a:pt x="50841" y="91607"/>
                    <a:pt x="50732" y="91607"/>
                    <a:pt x="50664" y="91673"/>
                  </a:cubicBezTo>
                  <a:cubicBezTo>
                    <a:pt x="50596" y="91740"/>
                    <a:pt x="50594" y="91849"/>
                    <a:pt x="50662" y="91917"/>
                  </a:cubicBezTo>
                  <a:cubicBezTo>
                    <a:pt x="50999" y="92290"/>
                    <a:pt x="51359" y="92639"/>
                    <a:pt x="51742" y="92969"/>
                  </a:cubicBezTo>
                  <a:cubicBezTo>
                    <a:pt x="52598" y="93709"/>
                    <a:pt x="53567" y="94337"/>
                    <a:pt x="54647" y="94695"/>
                  </a:cubicBezTo>
                  <a:cubicBezTo>
                    <a:pt x="54892" y="94777"/>
                    <a:pt x="55141" y="94851"/>
                    <a:pt x="55390" y="94917"/>
                  </a:cubicBezTo>
                  <a:cubicBezTo>
                    <a:pt x="55373" y="94948"/>
                    <a:pt x="55367" y="94983"/>
                    <a:pt x="55371" y="95020"/>
                  </a:cubicBezTo>
                  <a:cubicBezTo>
                    <a:pt x="55379" y="95075"/>
                    <a:pt x="55412" y="95127"/>
                    <a:pt x="55462" y="95153"/>
                  </a:cubicBezTo>
                  <a:cubicBezTo>
                    <a:pt x="55521" y="95252"/>
                    <a:pt x="55575" y="95351"/>
                    <a:pt x="55634" y="95448"/>
                  </a:cubicBezTo>
                  <a:cubicBezTo>
                    <a:pt x="56157" y="96252"/>
                    <a:pt x="56782" y="97003"/>
                    <a:pt x="57537" y="97597"/>
                  </a:cubicBezTo>
                  <a:cubicBezTo>
                    <a:pt x="58360" y="98225"/>
                    <a:pt x="59237" y="98780"/>
                    <a:pt x="60070" y="99397"/>
                  </a:cubicBezTo>
                  <a:cubicBezTo>
                    <a:pt x="60479" y="99687"/>
                    <a:pt x="60911" y="99953"/>
                    <a:pt x="61281" y="100294"/>
                  </a:cubicBezTo>
                  <a:cubicBezTo>
                    <a:pt x="61547" y="100572"/>
                    <a:pt x="61944" y="100918"/>
                    <a:pt x="62215" y="101302"/>
                  </a:cubicBezTo>
                  <a:cubicBezTo>
                    <a:pt x="61547" y="100648"/>
                    <a:pt x="60391" y="100004"/>
                    <a:pt x="59726" y="100671"/>
                  </a:cubicBezTo>
                  <a:cubicBezTo>
                    <a:pt x="59522" y="100877"/>
                    <a:pt x="59389" y="101140"/>
                    <a:pt x="59319" y="101420"/>
                  </a:cubicBezTo>
                  <a:cubicBezTo>
                    <a:pt x="58656" y="101128"/>
                    <a:pt x="57988" y="100844"/>
                    <a:pt x="57297" y="100621"/>
                  </a:cubicBezTo>
                  <a:cubicBezTo>
                    <a:pt x="56739" y="100445"/>
                    <a:pt x="56200" y="100274"/>
                    <a:pt x="55663" y="100023"/>
                  </a:cubicBezTo>
                  <a:cubicBezTo>
                    <a:pt x="54758" y="99599"/>
                    <a:pt x="53949" y="99048"/>
                    <a:pt x="53172" y="98416"/>
                  </a:cubicBezTo>
                  <a:cubicBezTo>
                    <a:pt x="52448" y="97813"/>
                    <a:pt x="51793" y="97130"/>
                    <a:pt x="51086" y="96507"/>
                  </a:cubicBezTo>
                  <a:cubicBezTo>
                    <a:pt x="49954" y="95425"/>
                    <a:pt x="48808" y="94304"/>
                    <a:pt x="47687" y="93205"/>
                  </a:cubicBezTo>
                  <a:cubicBezTo>
                    <a:pt x="47049" y="92611"/>
                    <a:pt x="46436" y="91967"/>
                    <a:pt x="45714" y="91473"/>
                  </a:cubicBezTo>
                  <a:cubicBezTo>
                    <a:pt x="45708" y="91446"/>
                    <a:pt x="45698" y="91419"/>
                    <a:pt x="45686" y="91395"/>
                  </a:cubicBezTo>
                  <a:cubicBezTo>
                    <a:pt x="45663" y="91352"/>
                    <a:pt x="45636" y="91310"/>
                    <a:pt x="45605" y="91273"/>
                  </a:cubicBezTo>
                  <a:cubicBezTo>
                    <a:pt x="45574" y="91230"/>
                    <a:pt x="45544" y="91187"/>
                    <a:pt x="45515" y="91144"/>
                  </a:cubicBezTo>
                  <a:cubicBezTo>
                    <a:pt x="45395" y="90961"/>
                    <a:pt x="45286" y="90771"/>
                    <a:pt x="45190" y="90574"/>
                  </a:cubicBezTo>
                  <a:cubicBezTo>
                    <a:pt x="45005" y="90197"/>
                    <a:pt x="44842" y="89809"/>
                    <a:pt x="44702" y="89414"/>
                  </a:cubicBezTo>
                  <a:cubicBezTo>
                    <a:pt x="44533" y="88908"/>
                    <a:pt x="44410" y="88387"/>
                    <a:pt x="44301" y="87867"/>
                  </a:cubicBezTo>
                  <a:cubicBezTo>
                    <a:pt x="44241" y="87560"/>
                    <a:pt x="44182" y="87254"/>
                    <a:pt x="44141" y="86945"/>
                  </a:cubicBezTo>
                  <a:cubicBezTo>
                    <a:pt x="44099" y="86636"/>
                    <a:pt x="44069" y="86332"/>
                    <a:pt x="44048" y="86025"/>
                  </a:cubicBezTo>
                  <a:cubicBezTo>
                    <a:pt x="44025" y="85659"/>
                    <a:pt x="44013" y="85293"/>
                    <a:pt x="44013" y="84927"/>
                  </a:cubicBezTo>
                  <a:cubicBezTo>
                    <a:pt x="44013" y="84569"/>
                    <a:pt x="44027" y="84213"/>
                    <a:pt x="44050" y="83855"/>
                  </a:cubicBezTo>
                  <a:cubicBezTo>
                    <a:pt x="44077" y="83460"/>
                    <a:pt x="44108" y="83063"/>
                    <a:pt x="44149" y="82668"/>
                  </a:cubicBezTo>
                  <a:cubicBezTo>
                    <a:pt x="44190" y="82261"/>
                    <a:pt x="44235" y="81853"/>
                    <a:pt x="44287" y="81446"/>
                  </a:cubicBezTo>
                  <a:cubicBezTo>
                    <a:pt x="44338" y="81039"/>
                    <a:pt x="44389" y="80638"/>
                    <a:pt x="44453" y="80234"/>
                  </a:cubicBezTo>
                  <a:cubicBezTo>
                    <a:pt x="44515" y="79850"/>
                    <a:pt x="44587" y="79463"/>
                    <a:pt x="44663" y="79080"/>
                  </a:cubicBezTo>
                  <a:cubicBezTo>
                    <a:pt x="44776" y="78529"/>
                    <a:pt x="44898" y="77980"/>
                    <a:pt x="45027" y="77432"/>
                  </a:cubicBezTo>
                  <a:cubicBezTo>
                    <a:pt x="45147" y="76928"/>
                    <a:pt x="45272" y="76426"/>
                    <a:pt x="45439" y="75937"/>
                  </a:cubicBezTo>
                  <a:cubicBezTo>
                    <a:pt x="45509" y="75739"/>
                    <a:pt x="45581" y="75542"/>
                    <a:pt x="45663" y="75348"/>
                  </a:cubicBezTo>
                  <a:cubicBezTo>
                    <a:pt x="45745" y="75161"/>
                    <a:pt x="45832" y="74976"/>
                    <a:pt x="45922" y="74793"/>
                  </a:cubicBezTo>
                  <a:cubicBezTo>
                    <a:pt x="46070" y="74499"/>
                    <a:pt x="46220" y="74207"/>
                    <a:pt x="46369" y="73915"/>
                  </a:cubicBezTo>
                  <a:cubicBezTo>
                    <a:pt x="46408" y="73834"/>
                    <a:pt x="46449" y="73754"/>
                    <a:pt x="46488" y="73674"/>
                  </a:cubicBezTo>
                  <a:cubicBezTo>
                    <a:pt x="46521" y="73604"/>
                    <a:pt x="46558" y="73534"/>
                    <a:pt x="46587" y="73462"/>
                  </a:cubicBezTo>
                  <a:cubicBezTo>
                    <a:pt x="46601" y="73431"/>
                    <a:pt x="46613" y="73398"/>
                    <a:pt x="46624" y="73365"/>
                  </a:cubicBezTo>
                  <a:cubicBezTo>
                    <a:pt x="47154" y="72841"/>
                    <a:pt x="47724" y="72355"/>
                    <a:pt x="48309" y="71890"/>
                  </a:cubicBezTo>
                  <a:cubicBezTo>
                    <a:pt x="49401" y="71034"/>
                    <a:pt x="50604" y="70335"/>
                    <a:pt x="51791" y="69623"/>
                  </a:cubicBezTo>
                  <a:cubicBezTo>
                    <a:pt x="51900" y="69559"/>
                    <a:pt x="52014" y="69500"/>
                    <a:pt x="52125" y="69438"/>
                  </a:cubicBezTo>
                  <a:cubicBezTo>
                    <a:pt x="52164" y="69432"/>
                    <a:pt x="52199" y="69413"/>
                    <a:pt x="52225" y="69384"/>
                  </a:cubicBezTo>
                  <a:cubicBezTo>
                    <a:pt x="54277" y="68286"/>
                    <a:pt x="56496" y="67533"/>
                    <a:pt x="58531" y="66395"/>
                  </a:cubicBezTo>
                  <a:cubicBezTo>
                    <a:pt x="59165" y="66068"/>
                    <a:pt x="59720" y="65616"/>
                    <a:pt x="60306" y="65214"/>
                  </a:cubicBezTo>
                  <a:cubicBezTo>
                    <a:pt x="60891" y="64801"/>
                    <a:pt x="61720" y="64490"/>
                    <a:pt x="62269" y="65130"/>
                  </a:cubicBezTo>
                  <a:cubicBezTo>
                    <a:pt x="62592" y="65519"/>
                    <a:pt x="62647" y="66056"/>
                    <a:pt x="62615" y="66541"/>
                  </a:cubicBezTo>
                  <a:cubicBezTo>
                    <a:pt x="62538" y="67504"/>
                    <a:pt x="62008" y="68376"/>
                    <a:pt x="61409" y="69117"/>
                  </a:cubicBezTo>
                  <a:cubicBezTo>
                    <a:pt x="60895" y="69710"/>
                    <a:pt x="60234" y="70111"/>
                    <a:pt x="59632" y="70629"/>
                  </a:cubicBezTo>
                  <a:cubicBezTo>
                    <a:pt x="59090" y="71092"/>
                    <a:pt x="58652" y="71664"/>
                    <a:pt x="58126" y="72141"/>
                  </a:cubicBezTo>
                  <a:cubicBezTo>
                    <a:pt x="57873" y="72363"/>
                    <a:pt x="57591" y="72542"/>
                    <a:pt x="57307" y="72719"/>
                  </a:cubicBezTo>
                  <a:cubicBezTo>
                    <a:pt x="57116" y="72843"/>
                    <a:pt x="57284" y="73127"/>
                    <a:pt x="57482" y="73018"/>
                  </a:cubicBezTo>
                  <a:cubicBezTo>
                    <a:pt x="58076" y="72680"/>
                    <a:pt x="58584" y="72223"/>
                    <a:pt x="59035" y="71713"/>
                  </a:cubicBezTo>
                  <a:cubicBezTo>
                    <a:pt x="59278" y="71452"/>
                    <a:pt x="59520" y="71191"/>
                    <a:pt x="59786" y="70954"/>
                  </a:cubicBezTo>
                  <a:cubicBezTo>
                    <a:pt x="60368" y="70440"/>
                    <a:pt x="61043" y="70028"/>
                    <a:pt x="61572" y="69454"/>
                  </a:cubicBezTo>
                  <a:cubicBezTo>
                    <a:pt x="62573" y="68304"/>
                    <a:pt x="63495" y="66513"/>
                    <a:pt x="62639" y="65044"/>
                  </a:cubicBezTo>
                  <a:cubicBezTo>
                    <a:pt x="62180" y="64400"/>
                    <a:pt x="61485" y="64272"/>
                    <a:pt x="60771" y="64564"/>
                  </a:cubicBezTo>
                  <a:cubicBezTo>
                    <a:pt x="59971" y="64910"/>
                    <a:pt x="59362" y="65540"/>
                    <a:pt x="58601" y="65963"/>
                  </a:cubicBezTo>
                  <a:cubicBezTo>
                    <a:pt x="57455" y="66601"/>
                    <a:pt x="56266" y="67154"/>
                    <a:pt x="55062" y="67673"/>
                  </a:cubicBezTo>
                  <a:cubicBezTo>
                    <a:pt x="54046" y="68097"/>
                    <a:pt x="53046" y="68557"/>
                    <a:pt x="52077" y="69076"/>
                  </a:cubicBezTo>
                  <a:cubicBezTo>
                    <a:pt x="51935" y="68876"/>
                    <a:pt x="51818" y="68658"/>
                    <a:pt x="51672" y="68461"/>
                  </a:cubicBezTo>
                  <a:cubicBezTo>
                    <a:pt x="51359" y="68025"/>
                    <a:pt x="50977" y="67644"/>
                    <a:pt x="50608" y="67255"/>
                  </a:cubicBezTo>
                  <a:cubicBezTo>
                    <a:pt x="49679" y="66227"/>
                    <a:pt x="48629" y="65297"/>
                    <a:pt x="47395" y="64647"/>
                  </a:cubicBezTo>
                  <a:cubicBezTo>
                    <a:pt x="45147" y="63523"/>
                    <a:pt x="42608" y="63075"/>
                    <a:pt x="40110" y="63021"/>
                  </a:cubicBezTo>
                  <a:cubicBezTo>
                    <a:pt x="39273" y="62997"/>
                    <a:pt x="38442" y="63114"/>
                    <a:pt x="37619" y="63252"/>
                  </a:cubicBezTo>
                  <a:cubicBezTo>
                    <a:pt x="36463" y="63433"/>
                    <a:pt x="35325" y="63723"/>
                    <a:pt x="34225" y="64118"/>
                  </a:cubicBezTo>
                  <a:cubicBezTo>
                    <a:pt x="31579" y="64920"/>
                    <a:pt x="29104" y="66292"/>
                    <a:pt x="27123" y="68234"/>
                  </a:cubicBezTo>
                  <a:cubicBezTo>
                    <a:pt x="26391" y="68938"/>
                    <a:pt x="25601" y="69646"/>
                    <a:pt x="25200" y="70600"/>
                  </a:cubicBezTo>
                  <a:cubicBezTo>
                    <a:pt x="25169" y="70670"/>
                    <a:pt x="25185" y="70750"/>
                    <a:pt x="25241" y="70802"/>
                  </a:cubicBezTo>
                  <a:cubicBezTo>
                    <a:pt x="24358" y="70711"/>
                    <a:pt x="23478" y="70582"/>
                    <a:pt x="22593" y="70528"/>
                  </a:cubicBezTo>
                  <a:cubicBezTo>
                    <a:pt x="21783" y="70481"/>
                    <a:pt x="20972" y="70467"/>
                    <a:pt x="20163" y="70438"/>
                  </a:cubicBezTo>
                  <a:cubicBezTo>
                    <a:pt x="18857" y="70384"/>
                    <a:pt x="17501" y="70376"/>
                    <a:pt x="16273" y="69878"/>
                  </a:cubicBezTo>
                  <a:cubicBezTo>
                    <a:pt x="15771" y="69677"/>
                    <a:pt x="15329" y="69360"/>
                    <a:pt x="14856" y="69105"/>
                  </a:cubicBezTo>
                  <a:cubicBezTo>
                    <a:pt x="14572" y="68957"/>
                    <a:pt x="14276" y="68833"/>
                    <a:pt x="13969" y="68736"/>
                  </a:cubicBezTo>
                  <a:cubicBezTo>
                    <a:pt x="13424" y="68553"/>
                    <a:pt x="12848" y="68496"/>
                    <a:pt x="12295" y="68346"/>
                  </a:cubicBezTo>
                  <a:cubicBezTo>
                    <a:pt x="12070" y="68282"/>
                    <a:pt x="11848" y="68212"/>
                    <a:pt x="11626" y="68138"/>
                  </a:cubicBezTo>
                  <a:cubicBezTo>
                    <a:pt x="11696" y="68113"/>
                    <a:pt x="11766" y="68086"/>
                    <a:pt x="11838" y="68066"/>
                  </a:cubicBezTo>
                  <a:cubicBezTo>
                    <a:pt x="12352" y="67887"/>
                    <a:pt x="12856" y="67708"/>
                    <a:pt x="13381" y="67531"/>
                  </a:cubicBezTo>
                  <a:cubicBezTo>
                    <a:pt x="14671" y="67097"/>
                    <a:pt x="15952" y="66638"/>
                    <a:pt x="17213" y="66128"/>
                  </a:cubicBezTo>
                  <a:cubicBezTo>
                    <a:pt x="17604" y="65957"/>
                    <a:pt x="17997" y="65786"/>
                    <a:pt x="18396" y="65642"/>
                  </a:cubicBezTo>
                  <a:cubicBezTo>
                    <a:pt x="20242" y="64943"/>
                    <a:pt x="22126" y="64318"/>
                    <a:pt x="23982" y="63641"/>
                  </a:cubicBezTo>
                  <a:cubicBezTo>
                    <a:pt x="25366" y="63159"/>
                    <a:pt x="26784" y="62688"/>
                    <a:pt x="28154" y="62147"/>
                  </a:cubicBezTo>
                  <a:cubicBezTo>
                    <a:pt x="29493" y="61618"/>
                    <a:pt x="30822" y="61065"/>
                    <a:pt x="32161" y="60532"/>
                  </a:cubicBezTo>
                  <a:cubicBezTo>
                    <a:pt x="33422" y="60008"/>
                    <a:pt x="34729" y="59602"/>
                    <a:pt x="35975" y="59041"/>
                  </a:cubicBezTo>
                  <a:cubicBezTo>
                    <a:pt x="39041" y="57819"/>
                    <a:pt x="42106" y="56601"/>
                    <a:pt x="45173" y="55387"/>
                  </a:cubicBezTo>
                  <a:cubicBezTo>
                    <a:pt x="46617" y="54770"/>
                    <a:pt x="48109" y="54276"/>
                    <a:pt x="49537" y="53622"/>
                  </a:cubicBezTo>
                  <a:cubicBezTo>
                    <a:pt x="50345" y="53276"/>
                    <a:pt x="51185" y="53013"/>
                    <a:pt x="52009" y="52707"/>
                  </a:cubicBezTo>
                  <a:cubicBezTo>
                    <a:pt x="52804" y="52404"/>
                    <a:pt x="53585" y="52065"/>
                    <a:pt x="54379" y="51762"/>
                  </a:cubicBezTo>
                  <a:cubicBezTo>
                    <a:pt x="54976" y="51546"/>
                    <a:pt x="55575" y="51334"/>
                    <a:pt x="56169" y="51110"/>
                  </a:cubicBezTo>
                  <a:cubicBezTo>
                    <a:pt x="56675" y="50917"/>
                    <a:pt x="57179" y="50713"/>
                    <a:pt x="57702" y="50563"/>
                  </a:cubicBezTo>
                  <a:cubicBezTo>
                    <a:pt x="57883" y="50509"/>
                    <a:pt x="58064" y="50456"/>
                    <a:pt x="58247" y="50407"/>
                  </a:cubicBezTo>
                  <a:cubicBezTo>
                    <a:pt x="58305" y="50390"/>
                    <a:pt x="58350" y="50345"/>
                    <a:pt x="58366" y="50285"/>
                  </a:cubicBezTo>
                  <a:cubicBezTo>
                    <a:pt x="59434" y="50318"/>
                    <a:pt x="60261" y="49970"/>
                    <a:pt x="60932" y="49312"/>
                  </a:cubicBezTo>
                  <a:cubicBezTo>
                    <a:pt x="60958" y="49353"/>
                    <a:pt x="61002" y="49380"/>
                    <a:pt x="61049" y="49388"/>
                  </a:cubicBezTo>
                  <a:cubicBezTo>
                    <a:pt x="61298" y="49361"/>
                    <a:pt x="61528" y="49222"/>
                    <a:pt x="61765" y="49143"/>
                  </a:cubicBezTo>
                  <a:cubicBezTo>
                    <a:pt x="62049" y="49032"/>
                    <a:pt x="62331" y="48923"/>
                    <a:pt x="62619" y="48825"/>
                  </a:cubicBezTo>
                  <a:cubicBezTo>
                    <a:pt x="63275" y="48606"/>
                    <a:pt x="63937" y="48403"/>
                    <a:pt x="64575" y="48129"/>
                  </a:cubicBezTo>
                  <a:cubicBezTo>
                    <a:pt x="66204" y="47415"/>
                    <a:pt x="67939" y="47000"/>
                    <a:pt x="69617" y="46424"/>
                  </a:cubicBezTo>
                  <a:cubicBezTo>
                    <a:pt x="70730" y="46025"/>
                    <a:pt x="71827" y="45580"/>
                    <a:pt x="72946" y="45202"/>
                  </a:cubicBezTo>
                  <a:cubicBezTo>
                    <a:pt x="74077" y="44792"/>
                    <a:pt x="75234" y="44445"/>
                    <a:pt x="76371" y="44056"/>
                  </a:cubicBezTo>
                  <a:cubicBezTo>
                    <a:pt x="77441" y="43710"/>
                    <a:pt x="78472" y="43260"/>
                    <a:pt x="79533" y="42889"/>
                  </a:cubicBezTo>
                  <a:cubicBezTo>
                    <a:pt x="80171" y="42680"/>
                    <a:pt x="80848" y="42427"/>
                    <a:pt x="81488" y="42186"/>
                  </a:cubicBezTo>
                  <a:cubicBezTo>
                    <a:pt x="82520" y="41824"/>
                    <a:pt x="83543" y="41439"/>
                    <a:pt x="84569" y="41058"/>
                  </a:cubicBezTo>
                  <a:cubicBezTo>
                    <a:pt x="85197" y="40836"/>
                    <a:pt x="85843" y="40672"/>
                    <a:pt x="86478" y="40478"/>
                  </a:cubicBezTo>
                  <a:cubicBezTo>
                    <a:pt x="86989" y="40324"/>
                    <a:pt x="87501" y="40170"/>
                    <a:pt x="88007" y="39997"/>
                  </a:cubicBezTo>
                  <a:cubicBezTo>
                    <a:pt x="88079" y="40104"/>
                    <a:pt x="88194" y="40176"/>
                    <a:pt x="88383" y="40186"/>
                  </a:cubicBezTo>
                  <a:cubicBezTo>
                    <a:pt x="88937" y="40186"/>
                    <a:pt x="89443" y="39894"/>
                    <a:pt x="89980" y="39787"/>
                  </a:cubicBezTo>
                  <a:cubicBezTo>
                    <a:pt x="90665" y="39585"/>
                    <a:pt x="89684" y="41493"/>
                    <a:pt x="92253" y="40956"/>
                  </a:cubicBezTo>
                  <a:cubicBezTo>
                    <a:pt x="92099" y="41361"/>
                    <a:pt x="92498" y="41729"/>
                    <a:pt x="92852" y="41848"/>
                  </a:cubicBezTo>
                  <a:cubicBezTo>
                    <a:pt x="93418" y="42085"/>
                    <a:pt x="94267" y="41896"/>
                    <a:pt x="94574" y="42552"/>
                  </a:cubicBezTo>
                  <a:cubicBezTo>
                    <a:pt x="94757" y="42928"/>
                    <a:pt x="94884" y="43338"/>
                    <a:pt x="95119" y="43690"/>
                  </a:cubicBezTo>
                  <a:cubicBezTo>
                    <a:pt x="95528" y="44284"/>
                    <a:pt x="96055" y="44786"/>
                    <a:pt x="96462" y="45383"/>
                  </a:cubicBezTo>
                  <a:cubicBezTo>
                    <a:pt x="97046" y="46222"/>
                    <a:pt x="97312" y="47224"/>
                    <a:pt x="97732" y="48148"/>
                  </a:cubicBezTo>
                  <a:cubicBezTo>
                    <a:pt x="98092" y="48989"/>
                    <a:pt x="98581" y="49765"/>
                    <a:pt x="99083" y="50528"/>
                  </a:cubicBezTo>
                  <a:cubicBezTo>
                    <a:pt x="99762" y="51544"/>
                    <a:pt x="100591" y="52482"/>
                    <a:pt x="100978" y="53663"/>
                  </a:cubicBezTo>
                  <a:cubicBezTo>
                    <a:pt x="101435" y="55039"/>
                    <a:pt x="101809" y="56445"/>
                    <a:pt x="102297" y="57813"/>
                  </a:cubicBezTo>
                  <a:cubicBezTo>
                    <a:pt x="102642" y="58666"/>
                    <a:pt x="103066" y="59485"/>
                    <a:pt x="103564" y="60261"/>
                  </a:cubicBezTo>
                  <a:cubicBezTo>
                    <a:pt x="103971" y="60882"/>
                    <a:pt x="104422" y="61505"/>
                    <a:pt x="105066" y="61894"/>
                  </a:cubicBezTo>
                  <a:cubicBezTo>
                    <a:pt x="105080" y="61937"/>
                    <a:pt x="105103" y="61974"/>
                    <a:pt x="105133" y="62005"/>
                  </a:cubicBezTo>
                  <a:cubicBezTo>
                    <a:pt x="105321" y="62231"/>
                    <a:pt x="105576" y="62394"/>
                    <a:pt x="105851" y="62497"/>
                  </a:cubicBezTo>
                  <a:cubicBezTo>
                    <a:pt x="105843" y="62530"/>
                    <a:pt x="105837" y="62563"/>
                    <a:pt x="105829" y="62596"/>
                  </a:cubicBezTo>
                  <a:cubicBezTo>
                    <a:pt x="105646" y="62698"/>
                    <a:pt x="105465" y="62808"/>
                    <a:pt x="105286" y="62923"/>
                  </a:cubicBezTo>
                  <a:cubicBezTo>
                    <a:pt x="104915" y="63161"/>
                    <a:pt x="104543" y="63400"/>
                    <a:pt x="104181" y="63649"/>
                  </a:cubicBezTo>
                  <a:cubicBezTo>
                    <a:pt x="104150" y="63604"/>
                    <a:pt x="104101" y="63577"/>
                    <a:pt x="104047" y="63575"/>
                  </a:cubicBezTo>
                  <a:cubicBezTo>
                    <a:pt x="103142" y="63550"/>
                    <a:pt x="102239" y="63661"/>
                    <a:pt x="101344" y="63785"/>
                  </a:cubicBezTo>
                  <a:cubicBezTo>
                    <a:pt x="99478" y="63984"/>
                    <a:pt x="97705" y="64616"/>
                    <a:pt x="95882" y="65025"/>
                  </a:cubicBezTo>
                  <a:cubicBezTo>
                    <a:pt x="95563" y="65093"/>
                    <a:pt x="95246" y="65161"/>
                    <a:pt x="94928" y="65225"/>
                  </a:cubicBezTo>
                  <a:cubicBezTo>
                    <a:pt x="95458" y="64564"/>
                    <a:pt x="95864" y="63818"/>
                    <a:pt x="96209" y="63044"/>
                  </a:cubicBezTo>
                  <a:cubicBezTo>
                    <a:pt x="96689" y="62079"/>
                    <a:pt x="97034" y="61059"/>
                    <a:pt x="97300" y="60018"/>
                  </a:cubicBezTo>
                  <a:cubicBezTo>
                    <a:pt x="97612" y="58963"/>
                    <a:pt x="97719" y="57868"/>
                    <a:pt x="97781" y="56776"/>
                  </a:cubicBezTo>
                  <a:cubicBezTo>
                    <a:pt x="97867" y="55379"/>
                    <a:pt x="97830" y="53972"/>
                    <a:pt x="97538" y="52600"/>
                  </a:cubicBezTo>
                  <a:cubicBezTo>
                    <a:pt x="97380" y="51791"/>
                    <a:pt x="97139" y="50999"/>
                    <a:pt x="96820" y="50240"/>
                  </a:cubicBezTo>
                  <a:cubicBezTo>
                    <a:pt x="96310" y="48973"/>
                    <a:pt x="95722" y="47701"/>
                    <a:pt x="94767" y="46701"/>
                  </a:cubicBezTo>
                  <a:cubicBezTo>
                    <a:pt x="94000" y="45895"/>
                    <a:pt x="93111" y="45208"/>
                    <a:pt x="92173" y="44611"/>
                  </a:cubicBezTo>
                  <a:cubicBezTo>
                    <a:pt x="91471" y="44173"/>
                    <a:pt x="90673" y="43949"/>
                    <a:pt x="89861" y="43825"/>
                  </a:cubicBezTo>
                  <a:cubicBezTo>
                    <a:pt x="89042" y="43677"/>
                    <a:pt x="88207" y="43552"/>
                    <a:pt x="87373" y="43634"/>
                  </a:cubicBezTo>
                  <a:cubicBezTo>
                    <a:pt x="85147" y="43809"/>
                    <a:pt x="83074" y="44831"/>
                    <a:pt x="81298" y="46140"/>
                  </a:cubicBezTo>
                  <a:cubicBezTo>
                    <a:pt x="79978" y="47111"/>
                    <a:pt x="78725" y="48191"/>
                    <a:pt x="77630" y="49419"/>
                  </a:cubicBezTo>
                  <a:cubicBezTo>
                    <a:pt x="76528" y="50670"/>
                    <a:pt x="75563" y="52036"/>
                    <a:pt x="74699" y="53462"/>
                  </a:cubicBezTo>
                  <a:cubicBezTo>
                    <a:pt x="73878" y="54745"/>
                    <a:pt x="73156" y="56099"/>
                    <a:pt x="72683" y="57553"/>
                  </a:cubicBezTo>
                  <a:cubicBezTo>
                    <a:pt x="72257" y="58888"/>
                    <a:pt x="71989" y="60289"/>
                    <a:pt x="71948" y="61693"/>
                  </a:cubicBezTo>
                  <a:cubicBezTo>
                    <a:pt x="71934" y="62563"/>
                    <a:pt x="71981" y="63435"/>
                    <a:pt x="72121" y="64295"/>
                  </a:cubicBezTo>
                  <a:cubicBezTo>
                    <a:pt x="72353" y="65463"/>
                    <a:pt x="72806" y="66605"/>
                    <a:pt x="73510" y="67574"/>
                  </a:cubicBezTo>
                  <a:cubicBezTo>
                    <a:pt x="73991" y="68224"/>
                    <a:pt x="74623" y="68743"/>
                    <a:pt x="75281" y="69203"/>
                  </a:cubicBezTo>
                  <a:cubicBezTo>
                    <a:pt x="76059" y="69759"/>
                    <a:pt x="76970" y="70107"/>
                    <a:pt x="77904" y="70277"/>
                  </a:cubicBezTo>
                  <a:cubicBezTo>
                    <a:pt x="76338" y="71032"/>
                    <a:pt x="74814" y="71870"/>
                    <a:pt x="73201" y="72536"/>
                  </a:cubicBezTo>
                  <a:cubicBezTo>
                    <a:pt x="72273" y="72929"/>
                    <a:pt x="71333" y="73295"/>
                    <a:pt x="70374" y="73606"/>
                  </a:cubicBezTo>
                  <a:cubicBezTo>
                    <a:pt x="70103" y="73688"/>
                    <a:pt x="69829" y="73756"/>
                    <a:pt x="69556" y="73832"/>
                  </a:cubicBezTo>
                  <a:cubicBezTo>
                    <a:pt x="69512" y="73843"/>
                    <a:pt x="69477" y="73867"/>
                    <a:pt x="69453" y="73904"/>
                  </a:cubicBezTo>
                  <a:cubicBezTo>
                    <a:pt x="68924" y="73711"/>
                    <a:pt x="68381" y="73557"/>
                    <a:pt x="67830" y="73445"/>
                  </a:cubicBezTo>
                  <a:cubicBezTo>
                    <a:pt x="66830" y="73269"/>
                    <a:pt x="65809" y="73266"/>
                    <a:pt x="64799" y="73232"/>
                  </a:cubicBezTo>
                  <a:cubicBezTo>
                    <a:pt x="63690" y="73188"/>
                    <a:pt x="62588" y="73273"/>
                    <a:pt x="61483" y="73353"/>
                  </a:cubicBezTo>
                  <a:cubicBezTo>
                    <a:pt x="60304" y="73408"/>
                    <a:pt x="59130" y="73520"/>
                    <a:pt x="57959" y="73659"/>
                  </a:cubicBezTo>
                  <a:cubicBezTo>
                    <a:pt x="58035" y="73589"/>
                    <a:pt x="58052" y="73448"/>
                    <a:pt x="57930" y="73378"/>
                  </a:cubicBezTo>
                  <a:cubicBezTo>
                    <a:pt x="57015" y="72828"/>
                    <a:pt x="56015" y="72460"/>
                    <a:pt x="55015" y="72100"/>
                  </a:cubicBezTo>
                  <a:cubicBezTo>
                    <a:pt x="54402" y="71874"/>
                    <a:pt x="53793" y="71617"/>
                    <a:pt x="53153" y="71475"/>
                  </a:cubicBezTo>
                  <a:cubicBezTo>
                    <a:pt x="52894" y="71423"/>
                    <a:pt x="52845" y="71802"/>
                    <a:pt x="53106" y="71816"/>
                  </a:cubicBezTo>
                  <a:cubicBezTo>
                    <a:pt x="53661" y="71944"/>
                    <a:pt x="54192" y="72166"/>
                    <a:pt x="54727" y="72361"/>
                  </a:cubicBezTo>
                  <a:cubicBezTo>
                    <a:pt x="55766" y="72742"/>
                    <a:pt x="56813" y="73108"/>
                    <a:pt x="57766" y="73680"/>
                  </a:cubicBezTo>
                  <a:lnTo>
                    <a:pt x="57770" y="73682"/>
                  </a:lnTo>
                  <a:cubicBezTo>
                    <a:pt x="57548" y="73709"/>
                    <a:pt x="57325" y="73738"/>
                    <a:pt x="57103" y="73766"/>
                  </a:cubicBezTo>
                  <a:cubicBezTo>
                    <a:pt x="56453" y="73832"/>
                    <a:pt x="55799" y="73949"/>
                    <a:pt x="55143" y="73892"/>
                  </a:cubicBezTo>
                  <a:cubicBezTo>
                    <a:pt x="55054" y="73859"/>
                    <a:pt x="54953" y="73902"/>
                    <a:pt x="54918" y="73991"/>
                  </a:cubicBezTo>
                  <a:cubicBezTo>
                    <a:pt x="54851" y="74303"/>
                    <a:pt x="55264" y="74242"/>
                    <a:pt x="55468" y="74252"/>
                  </a:cubicBezTo>
                  <a:cubicBezTo>
                    <a:pt x="55830" y="74252"/>
                    <a:pt x="56188" y="74217"/>
                    <a:pt x="56548" y="74178"/>
                  </a:cubicBezTo>
                  <a:cubicBezTo>
                    <a:pt x="57628" y="74063"/>
                    <a:pt x="58702" y="73904"/>
                    <a:pt x="59782" y="73810"/>
                  </a:cubicBezTo>
                  <a:cubicBezTo>
                    <a:pt x="60444" y="73756"/>
                    <a:pt x="61123" y="73727"/>
                    <a:pt x="61788" y="73678"/>
                  </a:cubicBezTo>
                  <a:cubicBezTo>
                    <a:pt x="62896" y="73585"/>
                    <a:pt x="64009" y="73536"/>
                    <a:pt x="65122" y="73587"/>
                  </a:cubicBezTo>
                  <a:cubicBezTo>
                    <a:pt x="66377" y="73620"/>
                    <a:pt x="67642" y="73651"/>
                    <a:pt x="68844" y="74065"/>
                  </a:cubicBezTo>
                  <a:cubicBezTo>
                    <a:pt x="69268" y="74198"/>
                    <a:pt x="69737" y="74361"/>
                    <a:pt x="70148" y="74554"/>
                  </a:cubicBezTo>
                  <a:lnTo>
                    <a:pt x="70197" y="74577"/>
                  </a:lnTo>
                  <a:cubicBezTo>
                    <a:pt x="69599" y="74614"/>
                    <a:pt x="69006" y="74729"/>
                    <a:pt x="68439" y="74918"/>
                  </a:cubicBezTo>
                  <a:cubicBezTo>
                    <a:pt x="68198" y="75019"/>
                    <a:pt x="67503" y="75180"/>
                    <a:pt x="67465" y="75478"/>
                  </a:cubicBezTo>
                  <a:cubicBezTo>
                    <a:pt x="67424" y="75548"/>
                    <a:pt x="67428" y="75641"/>
                    <a:pt x="67418" y="75723"/>
                  </a:cubicBezTo>
                  <a:cubicBezTo>
                    <a:pt x="67389" y="76079"/>
                    <a:pt x="67400" y="76449"/>
                    <a:pt x="67521" y="76788"/>
                  </a:cubicBezTo>
                  <a:cubicBezTo>
                    <a:pt x="67721" y="77367"/>
                    <a:pt x="68375" y="77539"/>
                    <a:pt x="68926" y="77578"/>
                  </a:cubicBezTo>
                  <a:cubicBezTo>
                    <a:pt x="69512" y="77622"/>
                    <a:pt x="70105" y="77583"/>
                    <a:pt x="70681" y="77457"/>
                  </a:cubicBezTo>
                  <a:cubicBezTo>
                    <a:pt x="70309" y="77650"/>
                    <a:pt x="69899" y="77774"/>
                    <a:pt x="69488" y="77860"/>
                  </a:cubicBezTo>
                  <a:cubicBezTo>
                    <a:pt x="68556" y="78047"/>
                    <a:pt x="67607" y="78136"/>
                    <a:pt x="66665" y="78263"/>
                  </a:cubicBezTo>
                  <a:cubicBezTo>
                    <a:pt x="65587" y="78387"/>
                    <a:pt x="64513" y="78582"/>
                    <a:pt x="63491" y="78959"/>
                  </a:cubicBezTo>
                  <a:cubicBezTo>
                    <a:pt x="63026" y="79140"/>
                    <a:pt x="62553" y="79311"/>
                    <a:pt x="62076" y="79469"/>
                  </a:cubicBezTo>
                  <a:cubicBezTo>
                    <a:pt x="62016" y="79453"/>
                    <a:pt x="61952" y="79469"/>
                    <a:pt x="61907" y="79512"/>
                  </a:cubicBezTo>
                  <a:lnTo>
                    <a:pt x="61890" y="79531"/>
                  </a:lnTo>
                  <a:cubicBezTo>
                    <a:pt x="60977" y="79831"/>
                    <a:pt x="60049" y="80080"/>
                    <a:pt x="59109" y="80278"/>
                  </a:cubicBezTo>
                  <a:cubicBezTo>
                    <a:pt x="58541" y="80401"/>
                    <a:pt x="57912" y="80465"/>
                    <a:pt x="57325" y="80539"/>
                  </a:cubicBezTo>
                  <a:cubicBezTo>
                    <a:pt x="57245" y="80551"/>
                    <a:pt x="57183" y="80619"/>
                    <a:pt x="57179" y="80701"/>
                  </a:cubicBezTo>
                  <a:cubicBezTo>
                    <a:pt x="56531" y="80687"/>
                    <a:pt x="55305" y="80668"/>
                    <a:pt x="55422" y="81061"/>
                  </a:cubicBezTo>
                  <a:cubicBezTo>
                    <a:pt x="55447" y="81152"/>
                    <a:pt x="55540" y="81207"/>
                    <a:pt x="55632" y="81187"/>
                  </a:cubicBezTo>
                  <a:cubicBezTo>
                    <a:pt x="55850" y="81063"/>
                    <a:pt x="56114" y="81076"/>
                    <a:pt x="56361" y="81051"/>
                  </a:cubicBezTo>
                  <a:cubicBezTo>
                    <a:pt x="56694" y="81037"/>
                    <a:pt x="57029" y="81043"/>
                    <a:pt x="57364" y="81047"/>
                  </a:cubicBezTo>
                  <a:cubicBezTo>
                    <a:pt x="58432" y="81065"/>
                    <a:pt x="59500" y="81037"/>
                    <a:pt x="60568" y="81049"/>
                  </a:cubicBezTo>
                  <a:cubicBezTo>
                    <a:pt x="62024" y="81059"/>
                    <a:pt x="63479" y="81133"/>
                    <a:pt x="64935" y="81203"/>
                  </a:cubicBezTo>
                  <a:cubicBezTo>
                    <a:pt x="66003" y="81259"/>
                    <a:pt x="67095" y="81158"/>
                    <a:pt x="68130" y="81495"/>
                  </a:cubicBezTo>
                  <a:cubicBezTo>
                    <a:pt x="68241" y="81537"/>
                    <a:pt x="68354" y="81586"/>
                    <a:pt x="68463" y="81639"/>
                  </a:cubicBezTo>
                  <a:cubicBezTo>
                    <a:pt x="68420" y="81644"/>
                    <a:pt x="68379" y="81644"/>
                    <a:pt x="68336" y="81639"/>
                  </a:cubicBezTo>
                  <a:cubicBezTo>
                    <a:pt x="67974" y="81644"/>
                    <a:pt x="67612" y="81701"/>
                    <a:pt x="67256" y="81757"/>
                  </a:cubicBezTo>
                  <a:cubicBezTo>
                    <a:pt x="66727" y="81862"/>
                    <a:pt x="66124" y="81886"/>
                    <a:pt x="65694" y="82244"/>
                  </a:cubicBezTo>
                  <a:cubicBezTo>
                    <a:pt x="65301" y="82631"/>
                    <a:pt x="65240" y="83269"/>
                    <a:pt x="65423" y="83769"/>
                  </a:cubicBezTo>
                  <a:cubicBezTo>
                    <a:pt x="65756" y="84458"/>
                    <a:pt x="66682" y="84581"/>
                    <a:pt x="67363" y="84659"/>
                  </a:cubicBezTo>
                  <a:cubicBezTo>
                    <a:pt x="67774" y="84707"/>
                    <a:pt x="68194" y="84731"/>
                    <a:pt x="68609" y="84711"/>
                  </a:cubicBezTo>
                  <a:cubicBezTo>
                    <a:pt x="67743" y="85089"/>
                    <a:pt x="66815" y="85318"/>
                    <a:pt x="65892" y="85530"/>
                  </a:cubicBezTo>
                  <a:cubicBezTo>
                    <a:pt x="65163" y="85700"/>
                    <a:pt x="64433" y="85849"/>
                    <a:pt x="63699" y="85978"/>
                  </a:cubicBezTo>
                  <a:cubicBezTo>
                    <a:pt x="62298" y="86200"/>
                    <a:pt x="60862" y="86472"/>
                    <a:pt x="59469" y="86824"/>
                  </a:cubicBezTo>
                  <a:cubicBezTo>
                    <a:pt x="58445" y="87079"/>
                    <a:pt x="57395" y="87229"/>
                    <a:pt x="56340" y="87272"/>
                  </a:cubicBezTo>
                  <a:cubicBezTo>
                    <a:pt x="55871" y="87291"/>
                    <a:pt x="55387" y="87299"/>
                    <a:pt x="54902" y="87307"/>
                  </a:cubicBezTo>
                  <a:cubicBezTo>
                    <a:pt x="54807" y="87303"/>
                    <a:pt x="54727" y="87379"/>
                    <a:pt x="54725" y="87476"/>
                  </a:cubicBezTo>
                  <a:cubicBezTo>
                    <a:pt x="54723" y="87570"/>
                    <a:pt x="54799" y="87649"/>
                    <a:pt x="54894" y="87651"/>
                  </a:cubicBezTo>
                  <a:lnTo>
                    <a:pt x="55056" y="87649"/>
                  </a:lnTo>
                  <a:cubicBezTo>
                    <a:pt x="55048" y="87679"/>
                    <a:pt x="55048" y="87712"/>
                    <a:pt x="55054" y="87743"/>
                  </a:cubicBezTo>
                  <a:cubicBezTo>
                    <a:pt x="55069" y="87799"/>
                    <a:pt x="55110" y="87842"/>
                    <a:pt x="55161" y="87863"/>
                  </a:cubicBezTo>
                  <a:cubicBezTo>
                    <a:pt x="55418" y="88105"/>
                    <a:pt x="55651" y="88371"/>
                    <a:pt x="55898" y="88622"/>
                  </a:cubicBezTo>
                  <a:cubicBezTo>
                    <a:pt x="56661" y="89426"/>
                    <a:pt x="57517" y="90165"/>
                    <a:pt x="58494" y="90697"/>
                  </a:cubicBezTo>
                  <a:cubicBezTo>
                    <a:pt x="59158" y="91045"/>
                    <a:pt x="59854" y="91331"/>
                    <a:pt x="60559" y="91588"/>
                  </a:cubicBezTo>
                  <a:cubicBezTo>
                    <a:pt x="61368" y="91909"/>
                    <a:pt x="62228" y="92115"/>
                    <a:pt x="63077" y="92304"/>
                  </a:cubicBezTo>
                  <a:cubicBezTo>
                    <a:pt x="63876" y="92475"/>
                    <a:pt x="64641" y="92771"/>
                    <a:pt x="65347" y="93183"/>
                  </a:cubicBezTo>
                  <a:cubicBezTo>
                    <a:pt x="65744" y="93423"/>
                    <a:pt x="66147" y="93719"/>
                    <a:pt x="66474" y="94073"/>
                  </a:cubicBezTo>
                  <a:cubicBezTo>
                    <a:pt x="66174" y="93979"/>
                    <a:pt x="65851" y="93950"/>
                    <a:pt x="65542" y="93907"/>
                  </a:cubicBezTo>
                  <a:cubicBezTo>
                    <a:pt x="65182" y="93861"/>
                    <a:pt x="64822" y="93826"/>
                    <a:pt x="64462" y="93798"/>
                  </a:cubicBezTo>
                  <a:cubicBezTo>
                    <a:pt x="64106" y="93775"/>
                    <a:pt x="63707" y="93717"/>
                    <a:pt x="63386" y="93917"/>
                  </a:cubicBezTo>
                  <a:cubicBezTo>
                    <a:pt x="63005" y="94178"/>
                    <a:pt x="62812" y="94728"/>
                    <a:pt x="62872" y="95178"/>
                  </a:cubicBezTo>
                  <a:cubicBezTo>
                    <a:pt x="62935" y="95476"/>
                    <a:pt x="63207" y="95664"/>
                    <a:pt x="63446" y="95824"/>
                  </a:cubicBezTo>
                  <a:cubicBezTo>
                    <a:pt x="63861" y="96098"/>
                    <a:pt x="64306" y="96326"/>
                    <a:pt x="64768" y="96507"/>
                  </a:cubicBezTo>
                  <a:cubicBezTo>
                    <a:pt x="62563" y="95982"/>
                    <a:pt x="60358" y="95441"/>
                    <a:pt x="58119" y="95073"/>
                  </a:cubicBezTo>
                  <a:close/>
                  <a:moveTo>
                    <a:pt x="98711" y="70395"/>
                  </a:moveTo>
                  <a:cubicBezTo>
                    <a:pt x="98715" y="71658"/>
                    <a:pt x="98711" y="73042"/>
                    <a:pt x="99458" y="74122"/>
                  </a:cubicBezTo>
                  <a:cubicBezTo>
                    <a:pt x="99359" y="74151"/>
                    <a:pt x="99264" y="74188"/>
                    <a:pt x="99174" y="74233"/>
                  </a:cubicBezTo>
                  <a:cubicBezTo>
                    <a:pt x="98910" y="74359"/>
                    <a:pt x="98637" y="74550"/>
                    <a:pt x="98515" y="74824"/>
                  </a:cubicBezTo>
                  <a:cubicBezTo>
                    <a:pt x="98324" y="74807"/>
                    <a:pt x="98131" y="74838"/>
                    <a:pt x="97952" y="74910"/>
                  </a:cubicBezTo>
                  <a:cubicBezTo>
                    <a:pt x="97680" y="74840"/>
                    <a:pt x="97402" y="74789"/>
                    <a:pt x="97123" y="74756"/>
                  </a:cubicBezTo>
                  <a:cubicBezTo>
                    <a:pt x="96444" y="74665"/>
                    <a:pt x="95757" y="74630"/>
                    <a:pt x="95072" y="74653"/>
                  </a:cubicBezTo>
                  <a:cubicBezTo>
                    <a:pt x="94057" y="74661"/>
                    <a:pt x="93033" y="74742"/>
                    <a:pt x="92035" y="74976"/>
                  </a:cubicBezTo>
                  <a:cubicBezTo>
                    <a:pt x="92012" y="74982"/>
                    <a:pt x="91988" y="74988"/>
                    <a:pt x="91963" y="74995"/>
                  </a:cubicBezTo>
                  <a:cubicBezTo>
                    <a:pt x="92000" y="74894"/>
                    <a:pt x="92049" y="74799"/>
                    <a:pt x="92095" y="74704"/>
                  </a:cubicBezTo>
                  <a:cubicBezTo>
                    <a:pt x="92286" y="74316"/>
                    <a:pt x="92539" y="73960"/>
                    <a:pt x="92821" y="73631"/>
                  </a:cubicBezTo>
                  <a:cubicBezTo>
                    <a:pt x="93341" y="73005"/>
                    <a:pt x="94458" y="71950"/>
                    <a:pt x="93617" y="71164"/>
                  </a:cubicBezTo>
                  <a:cubicBezTo>
                    <a:pt x="93564" y="71111"/>
                    <a:pt x="93506" y="71061"/>
                    <a:pt x="93444" y="71016"/>
                  </a:cubicBezTo>
                  <a:cubicBezTo>
                    <a:pt x="93446" y="71012"/>
                    <a:pt x="93446" y="71008"/>
                    <a:pt x="93448" y="71006"/>
                  </a:cubicBezTo>
                  <a:cubicBezTo>
                    <a:pt x="93527" y="70794"/>
                    <a:pt x="93566" y="70567"/>
                    <a:pt x="93557" y="70341"/>
                  </a:cubicBezTo>
                  <a:cubicBezTo>
                    <a:pt x="93498" y="69623"/>
                    <a:pt x="92821" y="69391"/>
                    <a:pt x="92204" y="69516"/>
                  </a:cubicBezTo>
                  <a:cubicBezTo>
                    <a:pt x="92183" y="69387"/>
                    <a:pt x="92107" y="69249"/>
                    <a:pt x="92031" y="69185"/>
                  </a:cubicBezTo>
                  <a:cubicBezTo>
                    <a:pt x="91576" y="68833"/>
                    <a:pt x="90976" y="68926"/>
                    <a:pt x="90492" y="69199"/>
                  </a:cubicBezTo>
                  <a:cubicBezTo>
                    <a:pt x="90385" y="69125"/>
                    <a:pt x="90221" y="69090"/>
                    <a:pt x="90112" y="69107"/>
                  </a:cubicBezTo>
                  <a:cubicBezTo>
                    <a:pt x="89930" y="69115"/>
                    <a:pt x="89708" y="69193"/>
                    <a:pt x="89476" y="69317"/>
                  </a:cubicBezTo>
                  <a:cubicBezTo>
                    <a:pt x="89116" y="68765"/>
                    <a:pt x="88359" y="69049"/>
                    <a:pt x="87916" y="69401"/>
                  </a:cubicBezTo>
                  <a:cubicBezTo>
                    <a:pt x="87620" y="69598"/>
                    <a:pt x="87421" y="69901"/>
                    <a:pt x="87268" y="70216"/>
                  </a:cubicBezTo>
                  <a:cubicBezTo>
                    <a:pt x="87110" y="70594"/>
                    <a:pt x="86402" y="71565"/>
                    <a:pt x="87050" y="71775"/>
                  </a:cubicBezTo>
                  <a:cubicBezTo>
                    <a:pt x="87129" y="71794"/>
                    <a:pt x="87209" y="71800"/>
                    <a:pt x="87291" y="71787"/>
                  </a:cubicBezTo>
                  <a:cubicBezTo>
                    <a:pt x="87260" y="71950"/>
                    <a:pt x="87301" y="72121"/>
                    <a:pt x="87322" y="72283"/>
                  </a:cubicBezTo>
                  <a:cubicBezTo>
                    <a:pt x="87355" y="72493"/>
                    <a:pt x="87400" y="72701"/>
                    <a:pt x="87443" y="72911"/>
                  </a:cubicBezTo>
                  <a:cubicBezTo>
                    <a:pt x="87569" y="73378"/>
                    <a:pt x="87421" y="73861"/>
                    <a:pt x="87149" y="74248"/>
                  </a:cubicBezTo>
                  <a:cubicBezTo>
                    <a:pt x="87013" y="74435"/>
                    <a:pt x="86869" y="74614"/>
                    <a:pt x="86713" y="74785"/>
                  </a:cubicBezTo>
                  <a:cubicBezTo>
                    <a:pt x="86627" y="74869"/>
                    <a:pt x="86569" y="74980"/>
                    <a:pt x="86666" y="75083"/>
                  </a:cubicBezTo>
                  <a:cubicBezTo>
                    <a:pt x="86775" y="75182"/>
                    <a:pt x="86898" y="75122"/>
                    <a:pt x="86970" y="75015"/>
                  </a:cubicBezTo>
                  <a:cubicBezTo>
                    <a:pt x="87122" y="74842"/>
                    <a:pt x="87275" y="74672"/>
                    <a:pt x="87406" y="74482"/>
                  </a:cubicBezTo>
                  <a:cubicBezTo>
                    <a:pt x="88153" y="73400"/>
                    <a:pt x="87705" y="72970"/>
                    <a:pt x="87626" y="71866"/>
                  </a:cubicBezTo>
                  <a:cubicBezTo>
                    <a:pt x="87672" y="71796"/>
                    <a:pt x="87672" y="71734"/>
                    <a:pt x="87649" y="71687"/>
                  </a:cubicBezTo>
                  <a:cubicBezTo>
                    <a:pt x="87772" y="71631"/>
                    <a:pt x="87892" y="71565"/>
                    <a:pt x="88003" y="71489"/>
                  </a:cubicBezTo>
                  <a:cubicBezTo>
                    <a:pt x="88077" y="71654"/>
                    <a:pt x="88225" y="71773"/>
                    <a:pt x="88433" y="71767"/>
                  </a:cubicBezTo>
                  <a:cubicBezTo>
                    <a:pt x="88684" y="71785"/>
                    <a:pt x="88920" y="71684"/>
                    <a:pt x="89132" y="71555"/>
                  </a:cubicBezTo>
                  <a:cubicBezTo>
                    <a:pt x="89157" y="71728"/>
                    <a:pt x="89250" y="71859"/>
                    <a:pt x="89431" y="71919"/>
                  </a:cubicBezTo>
                  <a:cubicBezTo>
                    <a:pt x="89741" y="71995"/>
                    <a:pt x="90029" y="71798"/>
                    <a:pt x="90276" y="71633"/>
                  </a:cubicBezTo>
                  <a:cubicBezTo>
                    <a:pt x="90354" y="71577"/>
                    <a:pt x="90430" y="71520"/>
                    <a:pt x="90504" y="71458"/>
                  </a:cubicBezTo>
                  <a:cubicBezTo>
                    <a:pt x="90515" y="71468"/>
                    <a:pt x="90525" y="71477"/>
                    <a:pt x="90535" y="71487"/>
                  </a:cubicBezTo>
                  <a:cubicBezTo>
                    <a:pt x="90741" y="71656"/>
                    <a:pt x="91006" y="71726"/>
                    <a:pt x="91259" y="71785"/>
                  </a:cubicBezTo>
                  <a:cubicBezTo>
                    <a:pt x="91068" y="71880"/>
                    <a:pt x="90869" y="71979"/>
                    <a:pt x="90716" y="72135"/>
                  </a:cubicBezTo>
                  <a:cubicBezTo>
                    <a:pt x="90607" y="72275"/>
                    <a:pt x="90346" y="72569"/>
                    <a:pt x="90593" y="72701"/>
                  </a:cubicBezTo>
                  <a:cubicBezTo>
                    <a:pt x="90782" y="72775"/>
                    <a:pt x="90838" y="72549"/>
                    <a:pt x="90920" y="72431"/>
                  </a:cubicBezTo>
                  <a:cubicBezTo>
                    <a:pt x="91140" y="72170"/>
                    <a:pt x="91496" y="72071"/>
                    <a:pt x="91796" y="71931"/>
                  </a:cubicBezTo>
                  <a:cubicBezTo>
                    <a:pt x="91877" y="71894"/>
                    <a:pt x="91967" y="71853"/>
                    <a:pt x="91992" y="71763"/>
                  </a:cubicBezTo>
                  <a:cubicBezTo>
                    <a:pt x="92023" y="71656"/>
                    <a:pt x="91947" y="71557"/>
                    <a:pt x="91844" y="71530"/>
                  </a:cubicBezTo>
                  <a:cubicBezTo>
                    <a:pt x="91689" y="71499"/>
                    <a:pt x="91531" y="71491"/>
                    <a:pt x="91377" y="71458"/>
                  </a:cubicBezTo>
                  <a:cubicBezTo>
                    <a:pt x="91161" y="71405"/>
                    <a:pt x="90926" y="71357"/>
                    <a:pt x="90749" y="71215"/>
                  </a:cubicBezTo>
                  <a:lnTo>
                    <a:pt x="90743" y="71209"/>
                  </a:lnTo>
                  <a:cubicBezTo>
                    <a:pt x="90755" y="71152"/>
                    <a:pt x="90739" y="71090"/>
                    <a:pt x="90698" y="71047"/>
                  </a:cubicBezTo>
                  <a:cubicBezTo>
                    <a:pt x="90685" y="71034"/>
                    <a:pt x="90671" y="71024"/>
                    <a:pt x="90657" y="71016"/>
                  </a:cubicBezTo>
                  <a:cubicBezTo>
                    <a:pt x="90669" y="70956"/>
                    <a:pt x="90720" y="70907"/>
                    <a:pt x="90815" y="70882"/>
                  </a:cubicBezTo>
                  <a:cubicBezTo>
                    <a:pt x="91290" y="70740"/>
                    <a:pt x="91796" y="70841"/>
                    <a:pt x="92274" y="70921"/>
                  </a:cubicBezTo>
                  <a:cubicBezTo>
                    <a:pt x="92697" y="70997"/>
                    <a:pt x="93150" y="71145"/>
                    <a:pt x="93446" y="71483"/>
                  </a:cubicBezTo>
                  <a:cubicBezTo>
                    <a:pt x="93893" y="71985"/>
                    <a:pt x="93027" y="72849"/>
                    <a:pt x="92708" y="73232"/>
                  </a:cubicBezTo>
                  <a:cubicBezTo>
                    <a:pt x="92352" y="73637"/>
                    <a:pt x="92019" y="74065"/>
                    <a:pt x="91784" y="74554"/>
                  </a:cubicBezTo>
                  <a:cubicBezTo>
                    <a:pt x="91710" y="74715"/>
                    <a:pt x="91609" y="74875"/>
                    <a:pt x="91595" y="75054"/>
                  </a:cubicBezTo>
                  <a:cubicBezTo>
                    <a:pt x="91595" y="75067"/>
                    <a:pt x="91597" y="75079"/>
                    <a:pt x="91599" y="75091"/>
                  </a:cubicBezTo>
                  <a:cubicBezTo>
                    <a:pt x="90332" y="75462"/>
                    <a:pt x="89149" y="76101"/>
                    <a:pt x="88097" y="76900"/>
                  </a:cubicBezTo>
                  <a:cubicBezTo>
                    <a:pt x="87616" y="77278"/>
                    <a:pt x="87120" y="77648"/>
                    <a:pt x="86569" y="77924"/>
                  </a:cubicBezTo>
                  <a:cubicBezTo>
                    <a:pt x="86518" y="77957"/>
                    <a:pt x="86435" y="77986"/>
                    <a:pt x="86357" y="78021"/>
                  </a:cubicBezTo>
                  <a:cubicBezTo>
                    <a:pt x="86427" y="77727"/>
                    <a:pt x="86491" y="77432"/>
                    <a:pt x="86540" y="77134"/>
                  </a:cubicBezTo>
                  <a:cubicBezTo>
                    <a:pt x="86616" y="76365"/>
                    <a:pt x="86697" y="75566"/>
                    <a:pt x="86522" y="74795"/>
                  </a:cubicBezTo>
                  <a:cubicBezTo>
                    <a:pt x="86450" y="74283"/>
                    <a:pt x="86195" y="73832"/>
                    <a:pt x="85946" y="73388"/>
                  </a:cubicBezTo>
                  <a:cubicBezTo>
                    <a:pt x="85674" y="72814"/>
                    <a:pt x="85544" y="72114"/>
                    <a:pt x="84993" y="71717"/>
                  </a:cubicBezTo>
                  <a:cubicBezTo>
                    <a:pt x="84720" y="71489"/>
                    <a:pt x="84366" y="71386"/>
                    <a:pt x="84014" y="71368"/>
                  </a:cubicBezTo>
                  <a:cubicBezTo>
                    <a:pt x="83660" y="71322"/>
                    <a:pt x="83413" y="71631"/>
                    <a:pt x="83333" y="71946"/>
                  </a:cubicBezTo>
                  <a:cubicBezTo>
                    <a:pt x="83179" y="71553"/>
                    <a:pt x="82870" y="71215"/>
                    <a:pt x="82461" y="71104"/>
                  </a:cubicBezTo>
                  <a:cubicBezTo>
                    <a:pt x="82152" y="71010"/>
                    <a:pt x="81823" y="71199"/>
                    <a:pt x="81708" y="71491"/>
                  </a:cubicBezTo>
                  <a:cubicBezTo>
                    <a:pt x="81508" y="71277"/>
                    <a:pt x="81226" y="71145"/>
                    <a:pt x="80885" y="71156"/>
                  </a:cubicBezTo>
                  <a:cubicBezTo>
                    <a:pt x="80434" y="71197"/>
                    <a:pt x="80251" y="71571"/>
                    <a:pt x="80202" y="71983"/>
                  </a:cubicBezTo>
                  <a:cubicBezTo>
                    <a:pt x="80019" y="71841"/>
                    <a:pt x="79782" y="71783"/>
                    <a:pt x="79552" y="71826"/>
                  </a:cubicBezTo>
                  <a:cubicBezTo>
                    <a:pt x="79223" y="71925"/>
                    <a:pt x="79126" y="72312"/>
                    <a:pt x="79116" y="72688"/>
                  </a:cubicBezTo>
                  <a:cubicBezTo>
                    <a:pt x="78813" y="72481"/>
                    <a:pt x="78398" y="72524"/>
                    <a:pt x="78165" y="72929"/>
                  </a:cubicBezTo>
                  <a:cubicBezTo>
                    <a:pt x="78075" y="73090"/>
                    <a:pt x="78048" y="73281"/>
                    <a:pt x="78027" y="73462"/>
                  </a:cubicBezTo>
                  <a:cubicBezTo>
                    <a:pt x="77902" y="74357"/>
                    <a:pt x="78095" y="75248"/>
                    <a:pt x="78178" y="76138"/>
                  </a:cubicBezTo>
                  <a:cubicBezTo>
                    <a:pt x="78258" y="77218"/>
                    <a:pt x="78437" y="78286"/>
                    <a:pt x="78546" y="79364"/>
                  </a:cubicBezTo>
                  <a:cubicBezTo>
                    <a:pt x="78597" y="79864"/>
                    <a:pt x="78644" y="80366"/>
                    <a:pt x="78692" y="80866"/>
                  </a:cubicBezTo>
                  <a:cubicBezTo>
                    <a:pt x="78601" y="80812"/>
                    <a:pt x="78509" y="80761"/>
                    <a:pt x="78416" y="80712"/>
                  </a:cubicBezTo>
                  <a:cubicBezTo>
                    <a:pt x="77143" y="80020"/>
                    <a:pt x="75812" y="79446"/>
                    <a:pt x="74464" y="78922"/>
                  </a:cubicBezTo>
                  <a:cubicBezTo>
                    <a:pt x="73804" y="78648"/>
                    <a:pt x="73127" y="78418"/>
                    <a:pt x="72438" y="78233"/>
                  </a:cubicBezTo>
                  <a:cubicBezTo>
                    <a:pt x="72489" y="78142"/>
                    <a:pt x="72520" y="78041"/>
                    <a:pt x="72526" y="77938"/>
                  </a:cubicBezTo>
                  <a:cubicBezTo>
                    <a:pt x="72549" y="77692"/>
                    <a:pt x="72356" y="77502"/>
                    <a:pt x="72135" y="77428"/>
                  </a:cubicBezTo>
                  <a:cubicBezTo>
                    <a:pt x="72269" y="77227"/>
                    <a:pt x="72292" y="76961"/>
                    <a:pt x="72105" y="76778"/>
                  </a:cubicBezTo>
                  <a:cubicBezTo>
                    <a:pt x="72059" y="76729"/>
                    <a:pt x="71973" y="76688"/>
                    <a:pt x="71876" y="76665"/>
                  </a:cubicBezTo>
                  <a:cubicBezTo>
                    <a:pt x="72004" y="76272"/>
                    <a:pt x="71967" y="75820"/>
                    <a:pt x="71699" y="75334"/>
                  </a:cubicBezTo>
                  <a:cubicBezTo>
                    <a:pt x="71352" y="74665"/>
                    <a:pt x="70595" y="74388"/>
                    <a:pt x="69944" y="74091"/>
                  </a:cubicBezTo>
                  <a:lnTo>
                    <a:pt x="69936" y="74089"/>
                  </a:lnTo>
                  <a:cubicBezTo>
                    <a:pt x="70189" y="74021"/>
                    <a:pt x="70440" y="73954"/>
                    <a:pt x="70687" y="73869"/>
                  </a:cubicBezTo>
                  <a:cubicBezTo>
                    <a:pt x="71722" y="73515"/>
                    <a:pt x="72742" y="73120"/>
                    <a:pt x="73744" y="72682"/>
                  </a:cubicBezTo>
                  <a:cubicBezTo>
                    <a:pt x="76367" y="71555"/>
                    <a:pt x="78774" y="69983"/>
                    <a:pt x="81545" y="69203"/>
                  </a:cubicBezTo>
                  <a:cubicBezTo>
                    <a:pt x="82928" y="68827"/>
                    <a:pt x="84325" y="68502"/>
                    <a:pt x="85695" y="68078"/>
                  </a:cubicBezTo>
                  <a:cubicBezTo>
                    <a:pt x="87783" y="67430"/>
                    <a:pt x="89836" y="66657"/>
                    <a:pt x="91979" y="66194"/>
                  </a:cubicBezTo>
                  <a:cubicBezTo>
                    <a:pt x="93383" y="65871"/>
                    <a:pt x="94804" y="65624"/>
                    <a:pt x="96209" y="65309"/>
                  </a:cubicBezTo>
                  <a:cubicBezTo>
                    <a:pt x="97260" y="65066"/>
                    <a:pt x="98291" y="64750"/>
                    <a:pt x="99338" y="64492"/>
                  </a:cubicBezTo>
                  <a:cubicBezTo>
                    <a:pt x="100225" y="64278"/>
                    <a:pt x="101116" y="64163"/>
                    <a:pt x="102027" y="64046"/>
                  </a:cubicBezTo>
                  <a:cubicBezTo>
                    <a:pt x="102519" y="63986"/>
                    <a:pt x="103010" y="63943"/>
                    <a:pt x="103506" y="63925"/>
                  </a:cubicBezTo>
                  <a:cubicBezTo>
                    <a:pt x="103603" y="63923"/>
                    <a:pt x="103700" y="63920"/>
                    <a:pt x="103796" y="63920"/>
                  </a:cubicBezTo>
                  <a:cubicBezTo>
                    <a:pt x="103630" y="64040"/>
                    <a:pt x="103467" y="64163"/>
                    <a:pt x="103307" y="64291"/>
                  </a:cubicBezTo>
                  <a:cubicBezTo>
                    <a:pt x="102257" y="65217"/>
                    <a:pt x="100945" y="65807"/>
                    <a:pt x="99997" y="66846"/>
                  </a:cubicBezTo>
                  <a:cubicBezTo>
                    <a:pt x="99106" y="67860"/>
                    <a:pt x="98692" y="69043"/>
                    <a:pt x="98711" y="70395"/>
                  </a:cubicBezTo>
                  <a:close/>
                  <a:moveTo>
                    <a:pt x="90321" y="71158"/>
                  </a:moveTo>
                  <a:cubicBezTo>
                    <a:pt x="90091" y="71353"/>
                    <a:pt x="89745" y="71625"/>
                    <a:pt x="89515" y="71582"/>
                  </a:cubicBezTo>
                  <a:cubicBezTo>
                    <a:pt x="89365" y="71378"/>
                    <a:pt x="89614" y="70878"/>
                    <a:pt x="89712" y="70666"/>
                  </a:cubicBezTo>
                  <a:cubicBezTo>
                    <a:pt x="90009" y="70020"/>
                    <a:pt x="90486" y="69380"/>
                    <a:pt x="91247" y="69308"/>
                  </a:cubicBezTo>
                  <a:cubicBezTo>
                    <a:pt x="91451" y="69302"/>
                    <a:pt x="91710" y="69315"/>
                    <a:pt x="91842" y="69494"/>
                  </a:cubicBezTo>
                  <a:cubicBezTo>
                    <a:pt x="91858" y="69535"/>
                    <a:pt x="91866" y="69578"/>
                    <a:pt x="91860" y="69623"/>
                  </a:cubicBezTo>
                  <a:cubicBezTo>
                    <a:pt x="91607" y="69730"/>
                    <a:pt x="91387" y="69903"/>
                    <a:pt x="91198" y="70107"/>
                  </a:cubicBezTo>
                  <a:cubicBezTo>
                    <a:pt x="91132" y="70193"/>
                    <a:pt x="90971" y="70353"/>
                    <a:pt x="90904" y="70504"/>
                  </a:cubicBezTo>
                  <a:cubicBezTo>
                    <a:pt x="90877" y="70508"/>
                    <a:pt x="90850" y="70514"/>
                    <a:pt x="90823" y="70520"/>
                  </a:cubicBezTo>
                  <a:cubicBezTo>
                    <a:pt x="90447" y="70586"/>
                    <a:pt x="90249" y="70872"/>
                    <a:pt x="90319" y="71158"/>
                  </a:cubicBezTo>
                  <a:close/>
                  <a:moveTo>
                    <a:pt x="88470" y="70666"/>
                  </a:moveTo>
                  <a:cubicBezTo>
                    <a:pt x="88776" y="70238"/>
                    <a:pt x="89536" y="69498"/>
                    <a:pt x="90124" y="69459"/>
                  </a:cubicBezTo>
                  <a:cubicBezTo>
                    <a:pt x="90089" y="69489"/>
                    <a:pt x="90052" y="69522"/>
                    <a:pt x="90019" y="69557"/>
                  </a:cubicBezTo>
                  <a:cubicBezTo>
                    <a:pt x="89793" y="69786"/>
                    <a:pt x="89313" y="70518"/>
                    <a:pt x="89167" y="71113"/>
                  </a:cubicBezTo>
                  <a:cubicBezTo>
                    <a:pt x="88978" y="71246"/>
                    <a:pt x="88778" y="71388"/>
                    <a:pt x="88548" y="71417"/>
                  </a:cubicBezTo>
                  <a:cubicBezTo>
                    <a:pt x="88400" y="71429"/>
                    <a:pt x="88293" y="71421"/>
                    <a:pt x="88297" y="71244"/>
                  </a:cubicBezTo>
                  <a:cubicBezTo>
                    <a:pt x="88281" y="71039"/>
                    <a:pt x="88353" y="70835"/>
                    <a:pt x="88470" y="70666"/>
                  </a:cubicBezTo>
                  <a:close/>
                  <a:moveTo>
                    <a:pt x="87949" y="71096"/>
                  </a:moveTo>
                  <a:cubicBezTo>
                    <a:pt x="87766" y="71255"/>
                    <a:pt x="87345" y="71499"/>
                    <a:pt x="87129" y="71436"/>
                  </a:cubicBezTo>
                  <a:cubicBezTo>
                    <a:pt x="87116" y="71372"/>
                    <a:pt x="87141" y="71310"/>
                    <a:pt x="87159" y="71250"/>
                  </a:cubicBezTo>
                  <a:cubicBezTo>
                    <a:pt x="87275" y="70938"/>
                    <a:pt x="87435" y="70646"/>
                    <a:pt x="87587" y="70349"/>
                  </a:cubicBezTo>
                  <a:cubicBezTo>
                    <a:pt x="87781" y="69913"/>
                    <a:pt x="88151" y="69584"/>
                    <a:pt x="88591" y="69409"/>
                  </a:cubicBezTo>
                  <a:cubicBezTo>
                    <a:pt x="88795" y="69333"/>
                    <a:pt x="89058" y="69302"/>
                    <a:pt x="89180" y="69496"/>
                  </a:cubicBezTo>
                  <a:cubicBezTo>
                    <a:pt x="88567" y="69911"/>
                    <a:pt x="87980" y="70578"/>
                    <a:pt x="87949" y="71098"/>
                  </a:cubicBezTo>
                  <a:close/>
                  <a:moveTo>
                    <a:pt x="92237" y="69864"/>
                  </a:moveTo>
                  <a:cubicBezTo>
                    <a:pt x="92697" y="69747"/>
                    <a:pt x="93263" y="69907"/>
                    <a:pt x="93212" y="70477"/>
                  </a:cubicBezTo>
                  <a:cubicBezTo>
                    <a:pt x="93201" y="70596"/>
                    <a:pt x="93181" y="70713"/>
                    <a:pt x="93146" y="70827"/>
                  </a:cubicBezTo>
                  <a:cubicBezTo>
                    <a:pt x="93146" y="70829"/>
                    <a:pt x="93144" y="70829"/>
                    <a:pt x="93144" y="70831"/>
                  </a:cubicBezTo>
                  <a:cubicBezTo>
                    <a:pt x="92879" y="70703"/>
                    <a:pt x="92586" y="70625"/>
                    <a:pt x="92296" y="70572"/>
                  </a:cubicBezTo>
                  <a:cubicBezTo>
                    <a:pt x="91984" y="70518"/>
                    <a:pt x="91665" y="70465"/>
                    <a:pt x="91344" y="70465"/>
                  </a:cubicBezTo>
                  <a:cubicBezTo>
                    <a:pt x="91570" y="70179"/>
                    <a:pt x="91870" y="69938"/>
                    <a:pt x="92237" y="69864"/>
                  </a:cubicBezTo>
                  <a:close/>
                  <a:moveTo>
                    <a:pt x="65951" y="93168"/>
                  </a:moveTo>
                  <a:cubicBezTo>
                    <a:pt x="65412" y="92792"/>
                    <a:pt x="64824" y="92489"/>
                    <a:pt x="64205" y="92267"/>
                  </a:cubicBezTo>
                  <a:cubicBezTo>
                    <a:pt x="64221" y="92168"/>
                    <a:pt x="64147" y="92047"/>
                    <a:pt x="64153" y="91934"/>
                  </a:cubicBezTo>
                  <a:cubicBezTo>
                    <a:pt x="64143" y="90829"/>
                    <a:pt x="64655" y="89805"/>
                    <a:pt x="64890" y="88741"/>
                  </a:cubicBezTo>
                  <a:cubicBezTo>
                    <a:pt x="65102" y="87895"/>
                    <a:pt x="65223" y="87062"/>
                    <a:pt x="65451" y="86213"/>
                  </a:cubicBezTo>
                  <a:cubicBezTo>
                    <a:pt x="65478" y="86124"/>
                    <a:pt x="65427" y="86032"/>
                    <a:pt x="65340" y="86007"/>
                  </a:cubicBezTo>
                  <a:cubicBezTo>
                    <a:pt x="65694" y="85931"/>
                    <a:pt x="66044" y="85851"/>
                    <a:pt x="66394" y="85766"/>
                  </a:cubicBezTo>
                  <a:cubicBezTo>
                    <a:pt x="67468" y="85491"/>
                    <a:pt x="68611" y="85229"/>
                    <a:pt x="69525" y="84579"/>
                  </a:cubicBezTo>
                  <a:cubicBezTo>
                    <a:pt x="69552" y="84569"/>
                    <a:pt x="69576" y="84552"/>
                    <a:pt x="69595" y="84528"/>
                  </a:cubicBezTo>
                  <a:cubicBezTo>
                    <a:pt x="69700" y="84450"/>
                    <a:pt x="69803" y="84367"/>
                    <a:pt x="69899" y="84279"/>
                  </a:cubicBezTo>
                  <a:cubicBezTo>
                    <a:pt x="70267" y="83941"/>
                    <a:pt x="70383" y="83563"/>
                    <a:pt x="70232" y="83084"/>
                  </a:cubicBezTo>
                  <a:cubicBezTo>
                    <a:pt x="69897" y="82036"/>
                    <a:pt x="68899" y="81302"/>
                    <a:pt x="67856" y="81057"/>
                  </a:cubicBezTo>
                  <a:cubicBezTo>
                    <a:pt x="67402" y="80952"/>
                    <a:pt x="66939" y="80913"/>
                    <a:pt x="66474" y="80895"/>
                  </a:cubicBezTo>
                  <a:cubicBezTo>
                    <a:pt x="66476" y="80874"/>
                    <a:pt x="66474" y="80851"/>
                    <a:pt x="66470" y="80831"/>
                  </a:cubicBezTo>
                  <a:cubicBezTo>
                    <a:pt x="66488" y="80759"/>
                    <a:pt x="66511" y="80687"/>
                    <a:pt x="66534" y="80617"/>
                  </a:cubicBezTo>
                  <a:cubicBezTo>
                    <a:pt x="66651" y="80286"/>
                    <a:pt x="66799" y="79955"/>
                    <a:pt x="67005" y="79652"/>
                  </a:cubicBezTo>
                  <a:cubicBezTo>
                    <a:pt x="67196" y="79376"/>
                    <a:pt x="67412" y="79119"/>
                    <a:pt x="67649" y="78883"/>
                  </a:cubicBezTo>
                  <a:cubicBezTo>
                    <a:pt x="67782" y="78768"/>
                    <a:pt x="67930" y="78669"/>
                    <a:pt x="68087" y="78586"/>
                  </a:cubicBezTo>
                  <a:cubicBezTo>
                    <a:pt x="68144" y="78552"/>
                    <a:pt x="68177" y="78488"/>
                    <a:pt x="68169" y="78420"/>
                  </a:cubicBezTo>
                  <a:cubicBezTo>
                    <a:pt x="68975" y="78319"/>
                    <a:pt x="69782" y="78208"/>
                    <a:pt x="70539" y="77908"/>
                  </a:cubicBezTo>
                  <a:cubicBezTo>
                    <a:pt x="70611" y="77881"/>
                    <a:pt x="70681" y="77850"/>
                    <a:pt x="70751" y="77817"/>
                  </a:cubicBezTo>
                  <a:lnTo>
                    <a:pt x="70745" y="77819"/>
                  </a:lnTo>
                  <a:cubicBezTo>
                    <a:pt x="70664" y="77871"/>
                    <a:pt x="70638" y="77975"/>
                    <a:pt x="70685" y="78056"/>
                  </a:cubicBezTo>
                  <a:cubicBezTo>
                    <a:pt x="70730" y="78134"/>
                    <a:pt x="70843" y="78169"/>
                    <a:pt x="70922" y="78117"/>
                  </a:cubicBezTo>
                  <a:cubicBezTo>
                    <a:pt x="71171" y="77961"/>
                    <a:pt x="71979" y="77506"/>
                    <a:pt x="72181" y="77881"/>
                  </a:cubicBezTo>
                  <a:cubicBezTo>
                    <a:pt x="72193" y="77959"/>
                    <a:pt x="72156" y="78039"/>
                    <a:pt x="72113" y="78105"/>
                  </a:cubicBezTo>
                  <a:cubicBezTo>
                    <a:pt x="71985" y="78301"/>
                    <a:pt x="71831" y="78482"/>
                    <a:pt x="71685" y="78667"/>
                  </a:cubicBezTo>
                  <a:cubicBezTo>
                    <a:pt x="71675" y="78675"/>
                    <a:pt x="71664" y="78685"/>
                    <a:pt x="71656" y="78696"/>
                  </a:cubicBezTo>
                  <a:cubicBezTo>
                    <a:pt x="71158" y="78757"/>
                    <a:pt x="70695" y="79066"/>
                    <a:pt x="70364" y="79432"/>
                  </a:cubicBezTo>
                  <a:cubicBezTo>
                    <a:pt x="70212" y="79601"/>
                    <a:pt x="70457" y="79831"/>
                    <a:pt x="70615" y="79671"/>
                  </a:cubicBezTo>
                  <a:cubicBezTo>
                    <a:pt x="70669" y="79611"/>
                    <a:pt x="70726" y="79553"/>
                    <a:pt x="70786" y="79498"/>
                  </a:cubicBezTo>
                  <a:cubicBezTo>
                    <a:pt x="70961" y="79341"/>
                    <a:pt x="71156" y="79206"/>
                    <a:pt x="71378" y="79125"/>
                  </a:cubicBezTo>
                  <a:cubicBezTo>
                    <a:pt x="71549" y="79080"/>
                    <a:pt x="71734" y="78992"/>
                    <a:pt x="71911" y="79039"/>
                  </a:cubicBezTo>
                  <a:cubicBezTo>
                    <a:pt x="72057" y="79095"/>
                    <a:pt x="72041" y="79272"/>
                    <a:pt x="71954" y="79372"/>
                  </a:cubicBezTo>
                  <a:cubicBezTo>
                    <a:pt x="71763" y="79650"/>
                    <a:pt x="71545" y="79907"/>
                    <a:pt x="71362" y="80191"/>
                  </a:cubicBezTo>
                  <a:lnTo>
                    <a:pt x="71360" y="80193"/>
                  </a:lnTo>
                  <a:cubicBezTo>
                    <a:pt x="71298" y="80193"/>
                    <a:pt x="71236" y="80199"/>
                    <a:pt x="71177" y="80210"/>
                  </a:cubicBezTo>
                  <a:cubicBezTo>
                    <a:pt x="70854" y="80280"/>
                    <a:pt x="70607" y="80518"/>
                    <a:pt x="70383" y="80749"/>
                  </a:cubicBezTo>
                  <a:cubicBezTo>
                    <a:pt x="69875" y="81214"/>
                    <a:pt x="70549" y="81421"/>
                    <a:pt x="70576" y="81053"/>
                  </a:cubicBezTo>
                  <a:cubicBezTo>
                    <a:pt x="70757" y="80858"/>
                    <a:pt x="70952" y="80644"/>
                    <a:pt x="71212" y="80555"/>
                  </a:cubicBezTo>
                  <a:cubicBezTo>
                    <a:pt x="71860" y="80444"/>
                    <a:pt x="72004" y="80909"/>
                    <a:pt x="71794" y="81438"/>
                  </a:cubicBezTo>
                  <a:cubicBezTo>
                    <a:pt x="71652" y="81755"/>
                    <a:pt x="71473" y="82022"/>
                    <a:pt x="71284" y="82320"/>
                  </a:cubicBezTo>
                  <a:cubicBezTo>
                    <a:pt x="71183" y="82475"/>
                    <a:pt x="71094" y="82637"/>
                    <a:pt x="71024" y="82806"/>
                  </a:cubicBezTo>
                  <a:cubicBezTo>
                    <a:pt x="70998" y="82878"/>
                    <a:pt x="71022" y="82958"/>
                    <a:pt x="71084" y="83001"/>
                  </a:cubicBezTo>
                  <a:cubicBezTo>
                    <a:pt x="71113" y="83361"/>
                    <a:pt x="71193" y="83715"/>
                    <a:pt x="71284" y="84063"/>
                  </a:cubicBezTo>
                  <a:cubicBezTo>
                    <a:pt x="71662" y="85412"/>
                    <a:pt x="72321" y="86661"/>
                    <a:pt x="73201" y="87756"/>
                  </a:cubicBezTo>
                  <a:cubicBezTo>
                    <a:pt x="73650" y="88311"/>
                    <a:pt x="74090" y="88881"/>
                    <a:pt x="74621" y="89360"/>
                  </a:cubicBezTo>
                  <a:cubicBezTo>
                    <a:pt x="75450" y="90119"/>
                    <a:pt x="76414" y="90714"/>
                    <a:pt x="77464" y="91113"/>
                  </a:cubicBezTo>
                  <a:cubicBezTo>
                    <a:pt x="78463" y="91535"/>
                    <a:pt x="79541" y="91736"/>
                    <a:pt x="80613" y="91882"/>
                  </a:cubicBezTo>
                  <a:cubicBezTo>
                    <a:pt x="81245" y="91940"/>
                    <a:pt x="81883" y="91932"/>
                    <a:pt x="82518" y="91946"/>
                  </a:cubicBezTo>
                  <a:cubicBezTo>
                    <a:pt x="82617" y="91950"/>
                    <a:pt x="82714" y="91952"/>
                    <a:pt x="82812" y="91956"/>
                  </a:cubicBezTo>
                  <a:cubicBezTo>
                    <a:pt x="82837" y="91956"/>
                    <a:pt x="82862" y="91950"/>
                    <a:pt x="82884" y="91940"/>
                  </a:cubicBezTo>
                  <a:cubicBezTo>
                    <a:pt x="83798" y="92008"/>
                    <a:pt x="84715" y="91954"/>
                    <a:pt x="85633" y="91987"/>
                  </a:cubicBezTo>
                  <a:cubicBezTo>
                    <a:pt x="86692" y="92057"/>
                    <a:pt x="87746" y="92261"/>
                    <a:pt x="88764" y="92565"/>
                  </a:cubicBezTo>
                  <a:cubicBezTo>
                    <a:pt x="90013" y="92977"/>
                    <a:pt x="91155" y="93658"/>
                    <a:pt x="92109" y="94561"/>
                  </a:cubicBezTo>
                  <a:cubicBezTo>
                    <a:pt x="93088" y="95478"/>
                    <a:pt x="93734" y="96661"/>
                    <a:pt x="94010" y="97974"/>
                  </a:cubicBezTo>
                  <a:cubicBezTo>
                    <a:pt x="94232" y="98967"/>
                    <a:pt x="94251" y="100004"/>
                    <a:pt x="93954" y="100984"/>
                  </a:cubicBezTo>
                  <a:cubicBezTo>
                    <a:pt x="93872" y="101294"/>
                    <a:pt x="93808" y="101611"/>
                    <a:pt x="93671" y="101903"/>
                  </a:cubicBezTo>
                  <a:cubicBezTo>
                    <a:pt x="93428" y="102366"/>
                    <a:pt x="93179" y="102794"/>
                    <a:pt x="92837" y="103203"/>
                  </a:cubicBezTo>
                  <a:cubicBezTo>
                    <a:pt x="92652" y="103415"/>
                    <a:pt x="92453" y="103621"/>
                    <a:pt x="92247" y="103820"/>
                  </a:cubicBezTo>
                  <a:cubicBezTo>
                    <a:pt x="92245" y="103820"/>
                    <a:pt x="92245" y="103820"/>
                    <a:pt x="92243" y="103823"/>
                  </a:cubicBezTo>
                  <a:cubicBezTo>
                    <a:pt x="92214" y="103839"/>
                    <a:pt x="92183" y="103855"/>
                    <a:pt x="92156" y="103870"/>
                  </a:cubicBezTo>
                  <a:cubicBezTo>
                    <a:pt x="92146" y="103872"/>
                    <a:pt x="92136" y="103874"/>
                    <a:pt x="92126" y="103876"/>
                  </a:cubicBezTo>
                  <a:cubicBezTo>
                    <a:pt x="92078" y="103853"/>
                    <a:pt x="92021" y="103853"/>
                    <a:pt x="91973" y="103880"/>
                  </a:cubicBezTo>
                  <a:cubicBezTo>
                    <a:pt x="91515" y="104191"/>
                    <a:pt x="91013" y="104304"/>
                    <a:pt x="90480" y="104458"/>
                  </a:cubicBezTo>
                  <a:cubicBezTo>
                    <a:pt x="89980" y="104621"/>
                    <a:pt x="89496" y="104781"/>
                    <a:pt x="88968" y="104861"/>
                  </a:cubicBezTo>
                  <a:cubicBezTo>
                    <a:pt x="84378" y="105670"/>
                    <a:pt x="81132" y="103862"/>
                    <a:pt x="77713" y="100994"/>
                  </a:cubicBezTo>
                  <a:cubicBezTo>
                    <a:pt x="76314" y="99883"/>
                    <a:pt x="75030" y="98610"/>
                    <a:pt x="73501" y="97676"/>
                  </a:cubicBezTo>
                  <a:cubicBezTo>
                    <a:pt x="72818" y="97285"/>
                    <a:pt x="72111" y="96939"/>
                    <a:pt x="71368" y="96678"/>
                  </a:cubicBezTo>
                  <a:cubicBezTo>
                    <a:pt x="70876" y="96491"/>
                    <a:pt x="70372" y="96324"/>
                    <a:pt x="69848" y="96256"/>
                  </a:cubicBezTo>
                  <a:cubicBezTo>
                    <a:pt x="69595" y="96221"/>
                    <a:pt x="69340" y="96207"/>
                    <a:pt x="69085" y="96211"/>
                  </a:cubicBezTo>
                  <a:cubicBezTo>
                    <a:pt x="68529" y="96219"/>
                    <a:pt x="67932" y="96349"/>
                    <a:pt x="67416" y="96085"/>
                  </a:cubicBezTo>
                  <a:cubicBezTo>
                    <a:pt x="67468" y="95964"/>
                    <a:pt x="67500" y="95838"/>
                    <a:pt x="67517" y="95709"/>
                  </a:cubicBezTo>
                  <a:cubicBezTo>
                    <a:pt x="67589" y="94674"/>
                    <a:pt x="66754" y="93724"/>
                    <a:pt x="65951" y="93168"/>
                  </a:cubicBezTo>
                  <a:close/>
                  <a:moveTo>
                    <a:pt x="66912" y="94758"/>
                  </a:moveTo>
                  <a:cubicBezTo>
                    <a:pt x="66924" y="94756"/>
                    <a:pt x="66937" y="94750"/>
                    <a:pt x="66949" y="94744"/>
                  </a:cubicBezTo>
                  <a:cubicBezTo>
                    <a:pt x="67075" y="94991"/>
                    <a:pt x="67155" y="95258"/>
                    <a:pt x="67182" y="95534"/>
                  </a:cubicBezTo>
                  <a:cubicBezTo>
                    <a:pt x="67190" y="95902"/>
                    <a:pt x="66974" y="96229"/>
                    <a:pt x="66723" y="96478"/>
                  </a:cubicBezTo>
                  <a:cubicBezTo>
                    <a:pt x="66663" y="96534"/>
                    <a:pt x="66597" y="96579"/>
                    <a:pt x="66525" y="96616"/>
                  </a:cubicBezTo>
                  <a:cubicBezTo>
                    <a:pt x="66501" y="96589"/>
                    <a:pt x="66466" y="96571"/>
                    <a:pt x="66429" y="96567"/>
                  </a:cubicBezTo>
                  <a:cubicBezTo>
                    <a:pt x="66225" y="96538"/>
                    <a:pt x="66023" y="96505"/>
                    <a:pt x="65824" y="96464"/>
                  </a:cubicBezTo>
                  <a:cubicBezTo>
                    <a:pt x="65297" y="96363"/>
                    <a:pt x="64797" y="96168"/>
                    <a:pt x="64320" y="95927"/>
                  </a:cubicBezTo>
                  <a:cubicBezTo>
                    <a:pt x="64081" y="95808"/>
                    <a:pt x="63851" y="95676"/>
                    <a:pt x="63629" y="95532"/>
                  </a:cubicBezTo>
                  <a:cubicBezTo>
                    <a:pt x="63481" y="95421"/>
                    <a:pt x="63295" y="95318"/>
                    <a:pt x="63221" y="95141"/>
                  </a:cubicBezTo>
                  <a:cubicBezTo>
                    <a:pt x="63164" y="94855"/>
                    <a:pt x="63287" y="94540"/>
                    <a:pt x="63456" y="94310"/>
                  </a:cubicBezTo>
                  <a:cubicBezTo>
                    <a:pt x="63653" y="94075"/>
                    <a:pt x="63991" y="94119"/>
                    <a:pt x="64266" y="94131"/>
                  </a:cubicBezTo>
                  <a:cubicBezTo>
                    <a:pt x="64581" y="94154"/>
                    <a:pt x="64896" y="94180"/>
                    <a:pt x="65209" y="94215"/>
                  </a:cubicBezTo>
                  <a:cubicBezTo>
                    <a:pt x="65521" y="94252"/>
                    <a:pt x="65842" y="94289"/>
                    <a:pt x="66155" y="94353"/>
                  </a:cubicBezTo>
                  <a:cubicBezTo>
                    <a:pt x="66342" y="94396"/>
                    <a:pt x="66544" y="94435"/>
                    <a:pt x="66698" y="94563"/>
                  </a:cubicBezTo>
                  <a:cubicBezTo>
                    <a:pt x="66671" y="94684"/>
                    <a:pt x="66795" y="94793"/>
                    <a:pt x="66912" y="94758"/>
                  </a:cubicBezTo>
                  <a:close/>
                  <a:moveTo>
                    <a:pt x="63843" y="92148"/>
                  </a:moveTo>
                  <a:cubicBezTo>
                    <a:pt x="62816" y="91858"/>
                    <a:pt x="61753" y="91695"/>
                    <a:pt x="60761" y="91294"/>
                  </a:cubicBezTo>
                  <a:cubicBezTo>
                    <a:pt x="59942" y="90994"/>
                    <a:pt x="59115" y="90671"/>
                    <a:pt x="58360" y="90224"/>
                  </a:cubicBezTo>
                  <a:cubicBezTo>
                    <a:pt x="57774" y="89868"/>
                    <a:pt x="57245" y="89426"/>
                    <a:pt x="56733" y="88973"/>
                  </a:cubicBezTo>
                  <a:cubicBezTo>
                    <a:pt x="56280" y="88548"/>
                    <a:pt x="55873" y="88074"/>
                    <a:pt x="55429" y="87642"/>
                  </a:cubicBezTo>
                  <a:lnTo>
                    <a:pt x="55523" y="87640"/>
                  </a:lnTo>
                  <a:cubicBezTo>
                    <a:pt x="56630" y="87626"/>
                    <a:pt x="57743" y="87550"/>
                    <a:pt x="58829" y="87319"/>
                  </a:cubicBezTo>
                  <a:cubicBezTo>
                    <a:pt x="59934" y="87083"/>
                    <a:pt x="61026" y="86785"/>
                    <a:pt x="62141" y="86591"/>
                  </a:cubicBezTo>
                  <a:cubicBezTo>
                    <a:pt x="62100" y="86667"/>
                    <a:pt x="62127" y="86762"/>
                    <a:pt x="62199" y="86807"/>
                  </a:cubicBezTo>
                  <a:cubicBezTo>
                    <a:pt x="62833" y="87361"/>
                    <a:pt x="63643" y="87673"/>
                    <a:pt x="64478" y="87733"/>
                  </a:cubicBezTo>
                  <a:cubicBezTo>
                    <a:pt x="64571" y="87743"/>
                    <a:pt x="64666" y="87745"/>
                    <a:pt x="64760" y="87741"/>
                  </a:cubicBezTo>
                  <a:cubicBezTo>
                    <a:pt x="64661" y="88218"/>
                    <a:pt x="64559" y="88698"/>
                    <a:pt x="64421" y="89169"/>
                  </a:cubicBezTo>
                  <a:cubicBezTo>
                    <a:pt x="64217" y="89971"/>
                    <a:pt x="63660" y="91296"/>
                    <a:pt x="63843" y="92148"/>
                  </a:cubicBezTo>
                  <a:close/>
                  <a:moveTo>
                    <a:pt x="62417" y="86546"/>
                  </a:moveTo>
                  <a:cubicBezTo>
                    <a:pt x="63326" y="86394"/>
                    <a:pt x="64250" y="86233"/>
                    <a:pt x="65163" y="86044"/>
                  </a:cubicBezTo>
                  <a:cubicBezTo>
                    <a:pt x="65143" y="86065"/>
                    <a:pt x="65126" y="86091"/>
                    <a:pt x="65118" y="86122"/>
                  </a:cubicBezTo>
                  <a:cubicBezTo>
                    <a:pt x="65007" y="86540"/>
                    <a:pt x="64919" y="86964"/>
                    <a:pt x="64832" y="87387"/>
                  </a:cubicBezTo>
                  <a:cubicBezTo>
                    <a:pt x="64812" y="87389"/>
                    <a:pt x="64793" y="87393"/>
                    <a:pt x="64775" y="87393"/>
                  </a:cubicBezTo>
                  <a:cubicBezTo>
                    <a:pt x="63913" y="87404"/>
                    <a:pt x="63075" y="87103"/>
                    <a:pt x="62417" y="86546"/>
                  </a:cubicBezTo>
                  <a:close/>
                  <a:moveTo>
                    <a:pt x="69387" y="84256"/>
                  </a:moveTo>
                  <a:cubicBezTo>
                    <a:pt x="68875" y="84361"/>
                    <a:pt x="68350" y="84394"/>
                    <a:pt x="67828" y="84353"/>
                  </a:cubicBezTo>
                  <a:cubicBezTo>
                    <a:pt x="67359" y="84310"/>
                    <a:pt x="66879" y="84281"/>
                    <a:pt x="66429" y="84131"/>
                  </a:cubicBezTo>
                  <a:cubicBezTo>
                    <a:pt x="66171" y="84034"/>
                    <a:pt x="65892" y="83915"/>
                    <a:pt x="65756" y="83662"/>
                  </a:cubicBezTo>
                  <a:cubicBezTo>
                    <a:pt x="65612" y="83302"/>
                    <a:pt x="65645" y="82843"/>
                    <a:pt x="65890" y="82534"/>
                  </a:cubicBezTo>
                  <a:cubicBezTo>
                    <a:pt x="66110" y="82308"/>
                    <a:pt x="66447" y="82269"/>
                    <a:pt x="66739" y="82197"/>
                  </a:cubicBezTo>
                  <a:cubicBezTo>
                    <a:pt x="66970" y="82150"/>
                    <a:pt x="67204" y="82113"/>
                    <a:pt x="67437" y="82078"/>
                  </a:cubicBezTo>
                  <a:cubicBezTo>
                    <a:pt x="67846" y="82006"/>
                    <a:pt x="68260" y="81975"/>
                    <a:pt x="68673" y="81985"/>
                  </a:cubicBezTo>
                  <a:cubicBezTo>
                    <a:pt x="68751" y="81985"/>
                    <a:pt x="68821" y="81932"/>
                    <a:pt x="68842" y="81855"/>
                  </a:cubicBezTo>
                  <a:cubicBezTo>
                    <a:pt x="69368" y="82205"/>
                    <a:pt x="69798" y="82701"/>
                    <a:pt x="69936" y="83324"/>
                  </a:cubicBezTo>
                  <a:cubicBezTo>
                    <a:pt x="69955" y="83446"/>
                    <a:pt x="69959" y="83573"/>
                    <a:pt x="69918" y="83690"/>
                  </a:cubicBezTo>
                  <a:cubicBezTo>
                    <a:pt x="69877" y="83795"/>
                    <a:pt x="69794" y="83876"/>
                    <a:pt x="69724" y="83962"/>
                  </a:cubicBezTo>
                  <a:cubicBezTo>
                    <a:pt x="69619" y="84069"/>
                    <a:pt x="69506" y="84168"/>
                    <a:pt x="69385" y="84258"/>
                  </a:cubicBezTo>
                  <a:close/>
                  <a:moveTo>
                    <a:pt x="66348" y="80146"/>
                  </a:moveTo>
                  <a:cubicBezTo>
                    <a:pt x="66293" y="80304"/>
                    <a:pt x="66108" y="80668"/>
                    <a:pt x="66120" y="80884"/>
                  </a:cubicBezTo>
                  <a:cubicBezTo>
                    <a:pt x="65799" y="80876"/>
                    <a:pt x="65478" y="80874"/>
                    <a:pt x="65159" y="80862"/>
                  </a:cubicBezTo>
                  <a:cubicBezTo>
                    <a:pt x="64069" y="80823"/>
                    <a:pt x="62981" y="80751"/>
                    <a:pt x="61890" y="80728"/>
                  </a:cubicBezTo>
                  <a:lnTo>
                    <a:pt x="61724" y="80722"/>
                  </a:lnTo>
                  <a:cubicBezTo>
                    <a:pt x="61722" y="80718"/>
                    <a:pt x="61722" y="80712"/>
                    <a:pt x="61724" y="80707"/>
                  </a:cubicBezTo>
                  <a:cubicBezTo>
                    <a:pt x="61771" y="80428"/>
                    <a:pt x="61872" y="80160"/>
                    <a:pt x="62020" y="79918"/>
                  </a:cubicBezTo>
                  <a:cubicBezTo>
                    <a:pt x="62043" y="79887"/>
                    <a:pt x="62067" y="79856"/>
                    <a:pt x="62092" y="79829"/>
                  </a:cubicBezTo>
                  <a:cubicBezTo>
                    <a:pt x="62606" y="79658"/>
                    <a:pt x="63116" y="79477"/>
                    <a:pt x="63625" y="79280"/>
                  </a:cubicBezTo>
                  <a:cubicBezTo>
                    <a:pt x="64830" y="78833"/>
                    <a:pt x="66130" y="78669"/>
                    <a:pt x="67404" y="78519"/>
                  </a:cubicBezTo>
                  <a:cubicBezTo>
                    <a:pt x="67461" y="78510"/>
                    <a:pt x="67521" y="78502"/>
                    <a:pt x="67579" y="78494"/>
                  </a:cubicBezTo>
                  <a:cubicBezTo>
                    <a:pt x="67319" y="78693"/>
                    <a:pt x="67105" y="78949"/>
                    <a:pt x="66904" y="79206"/>
                  </a:cubicBezTo>
                  <a:cubicBezTo>
                    <a:pt x="66676" y="79492"/>
                    <a:pt x="66488" y="79808"/>
                    <a:pt x="66346" y="80146"/>
                  </a:cubicBezTo>
                  <a:close/>
                  <a:moveTo>
                    <a:pt x="71477" y="76733"/>
                  </a:moveTo>
                  <a:cubicBezTo>
                    <a:pt x="71469" y="76745"/>
                    <a:pt x="71463" y="76758"/>
                    <a:pt x="71457" y="76770"/>
                  </a:cubicBezTo>
                  <a:cubicBezTo>
                    <a:pt x="71376" y="76916"/>
                    <a:pt x="71269" y="77046"/>
                    <a:pt x="71144" y="77155"/>
                  </a:cubicBezTo>
                  <a:cubicBezTo>
                    <a:pt x="71119" y="77064"/>
                    <a:pt x="71027" y="77013"/>
                    <a:pt x="70936" y="77037"/>
                  </a:cubicBezTo>
                  <a:cubicBezTo>
                    <a:pt x="70296" y="77218"/>
                    <a:pt x="69630" y="77286"/>
                    <a:pt x="68965" y="77237"/>
                  </a:cubicBezTo>
                  <a:cubicBezTo>
                    <a:pt x="67972" y="77163"/>
                    <a:pt x="67702" y="76803"/>
                    <a:pt x="67758" y="75822"/>
                  </a:cubicBezTo>
                  <a:cubicBezTo>
                    <a:pt x="67760" y="75770"/>
                    <a:pt x="67764" y="75719"/>
                    <a:pt x="67770" y="75669"/>
                  </a:cubicBezTo>
                  <a:cubicBezTo>
                    <a:pt x="67795" y="75636"/>
                    <a:pt x="67805" y="75597"/>
                    <a:pt x="67803" y="75558"/>
                  </a:cubicBezTo>
                  <a:lnTo>
                    <a:pt x="67803" y="75556"/>
                  </a:lnTo>
                  <a:cubicBezTo>
                    <a:pt x="68253" y="75307"/>
                    <a:pt x="68764" y="75171"/>
                    <a:pt x="69264" y="75052"/>
                  </a:cubicBezTo>
                  <a:cubicBezTo>
                    <a:pt x="69681" y="74982"/>
                    <a:pt x="70101" y="74900"/>
                    <a:pt x="70527" y="74914"/>
                  </a:cubicBezTo>
                  <a:cubicBezTo>
                    <a:pt x="70592" y="74916"/>
                    <a:pt x="70652" y="74879"/>
                    <a:pt x="70679" y="74822"/>
                  </a:cubicBezTo>
                  <a:cubicBezTo>
                    <a:pt x="70870" y="74923"/>
                    <a:pt x="71045" y="75052"/>
                    <a:pt x="71197" y="75204"/>
                  </a:cubicBezTo>
                  <a:cubicBezTo>
                    <a:pt x="71601" y="75702"/>
                    <a:pt x="71716" y="76258"/>
                    <a:pt x="71475" y="76735"/>
                  </a:cubicBezTo>
                  <a:close/>
                  <a:moveTo>
                    <a:pt x="71726" y="76990"/>
                  </a:moveTo>
                  <a:cubicBezTo>
                    <a:pt x="71862" y="76990"/>
                    <a:pt x="71963" y="77068"/>
                    <a:pt x="71856" y="77223"/>
                  </a:cubicBezTo>
                  <a:cubicBezTo>
                    <a:pt x="71814" y="77282"/>
                    <a:pt x="71769" y="77338"/>
                    <a:pt x="71751" y="77406"/>
                  </a:cubicBezTo>
                  <a:cubicBezTo>
                    <a:pt x="71518" y="77439"/>
                    <a:pt x="71294" y="77525"/>
                    <a:pt x="71082" y="77630"/>
                  </a:cubicBezTo>
                  <a:cubicBezTo>
                    <a:pt x="71354" y="77453"/>
                    <a:pt x="71574" y="77237"/>
                    <a:pt x="71726" y="76990"/>
                  </a:cubicBezTo>
                  <a:close/>
                  <a:moveTo>
                    <a:pt x="73364" y="87404"/>
                  </a:moveTo>
                  <a:cubicBezTo>
                    <a:pt x="73215" y="87215"/>
                    <a:pt x="73071" y="87021"/>
                    <a:pt x="72936" y="86822"/>
                  </a:cubicBezTo>
                  <a:lnTo>
                    <a:pt x="72944" y="86836"/>
                  </a:lnTo>
                  <a:cubicBezTo>
                    <a:pt x="72946" y="86836"/>
                    <a:pt x="72946" y="86838"/>
                    <a:pt x="72948" y="86840"/>
                  </a:cubicBezTo>
                  <a:cubicBezTo>
                    <a:pt x="72386" y="85968"/>
                    <a:pt x="71909" y="85030"/>
                    <a:pt x="71633" y="84028"/>
                  </a:cubicBezTo>
                  <a:cubicBezTo>
                    <a:pt x="71537" y="83664"/>
                    <a:pt x="71452" y="83293"/>
                    <a:pt x="71424" y="82917"/>
                  </a:cubicBezTo>
                  <a:cubicBezTo>
                    <a:pt x="71426" y="82870"/>
                    <a:pt x="71424" y="82822"/>
                    <a:pt x="71417" y="82775"/>
                  </a:cubicBezTo>
                  <a:cubicBezTo>
                    <a:pt x="71446" y="82719"/>
                    <a:pt x="71477" y="82662"/>
                    <a:pt x="71510" y="82606"/>
                  </a:cubicBezTo>
                  <a:cubicBezTo>
                    <a:pt x="71858" y="82028"/>
                    <a:pt x="72436" y="81345"/>
                    <a:pt x="72150" y="80623"/>
                  </a:cubicBezTo>
                  <a:cubicBezTo>
                    <a:pt x="72072" y="80440"/>
                    <a:pt x="71917" y="80321"/>
                    <a:pt x="71740" y="80257"/>
                  </a:cubicBezTo>
                  <a:cubicBezTo>
                    <a:pt x="71780" y="80187"/>
                    <a:pt x="71825" y="80121"/>
                    <a:pt x="71876" y="80057"/>
                  </a:cubicBezTo>
                  <a:cubicBezTo>
                    <a:pt x="72053" y="79802"/>
                    <a:pt x="72308" y="79574"/>
                    <a:pt x="72370" y="79261"/>
                  </a:cubicBezTo>
                  <a:cubicBezTo>
                    <a:pt x="72391" y="79041"/>
                    <a:pt x="72273" y="78831"/>
                    <a:pt x="72076" y="78733"/>
                  </a:cubicBezTo>
                  <a:cubicBezTo>
                    <a:pt x="72100" y="78702"/>
                    <a:pt x="72127" y="78671"/>
                    <a:pt x="72150" y="78638"/>
                  </a:cubicBezTo>
                  <a:cubicBezTo>
                    <a:pt x="72177" y="78603"/>
                    <a:pt x="72205" y="78566"/>
                    <a:pt x="72232" y="78531"/>
                  </a:cubicBezTo>
                  <a:cubicBezTo>
                    <a:pt x="72240" y="78533"/>
                    <a:pt x="72246" y="78535"/>
                    <a:pt x="72255" y="78537"/>
                  </a:cubicBezTo>
                  <a:cubicBezTo>
                    <a:pt x="73125" y="78761"/>
                    <a:pt x="73962" y="79082"/>
                    <a:pt x="74791" y="79422"/>
                  </a:cubicBezTo>
                  <a:cubicBezTo>
                    <a:pt x="76128" y="79959"/>
                    <a:pt x="77462" y="80535"/>
                    <a:pt x="78700" y="81275"/>
                  </a:cubicBezTo>
                  <a:cubicBezTo>
                    <a:pt x="78710" y="81284"/>
                    <a:pt x="78723" y="81290"/>
                    <a:pt x="78735" y="81296"/>
                  </a:cubicBezTo>
                  <a:cubicBezTo>
                    <a:pt x="78774" y="81718"/>
                    <a:pt x="78813" y="82141"/>
                    <a:pt x="78852" y="82563"/>
                  </a:cubicBezTo>
                  <a:cubicBezTo>
                    <a:pt x="78910" y="83108"/>
                    <a:pt x="78941" y="83670"/>
                    <a:pt x="79146" y="84182"/>
                  </a:cubicBezTo>
                  <a:cubicBezTo>
                    <a:pt x="79358" y="84684"/>
                    <a:pt x="79665" y="85141"/>
                    <a:pt x="80050" y="85526"/>
                  </a:cubicBezTo>
                  <a:cubicBezTo>
                    <a:pt x="80117" y="85591"/>
                    <a:pt x="80227" y="85591"/>
                    <a:pt x="80294" y="85526"/>
                  </a:cubicBezTo>
                  <a:cubicBezTo>
                    <a:pt x="80443" y="85365"/>
                    <a:pt x="80233" y="85229"/>
                    <a:pt x="80134" y="85112"/>
                  </a:cubicBezTo>
                  <a:cubicBezTo>
                    <a:pt x="80021" y="84980"/>
                    <a:pt x="79916" y="84845"/>
                    <a:pt x="79817" y="84701"/>
                  </a:cubicBezTo>
                  <a:cubicBezTo>
                    <a:pt x="79603" y="84373"/>
                    <a:pt x="79420" y="84020"/>
                    <a:pt x="79340" y="83637"/>
                  </a:cubicBezTo>
                  <a:cubicBezTo>
                    <a:pt x="79237" y="83104"/>
                    <a:pt x="79200" y="82563"/>
                    <a:pt x="79149" y="82026"/>
                  </a:cubicBezTo>
                  <a:cubicBezTo>
                    <a:pt x="79054" y="80965"/>
                    <a:pt x="78955" y="79905"/>
                    <a:pt x="78842" y="78846"/>
                  </a:cubicBezTo>
                  <a:cubicBezTo>
                    <a:pt x="78690" y="77764"/>
                    <a:pt x="78575" y="76677"/>
                    <a:pt x="78472" y="75589"/>
                  </a:cubicBezTo>
                  <a:cubicBezTo>
                    <a:pt x="78398" y="74992"/>
                    <a:pt x="78295" y="74392"/>
                    <a:pt x="78348" y="73787"/>
                  </a:cubicBezTo>
                  <a:cubicBezTo>
                    <a:pt x="78379" y="73552"/>
                    <a:pt x="78363" y="73229"/>
                    <a:pt x="78521" y="73020"/>
                  </a:cubicBezTo>
                  <a:cubicBezTo>
                    <a:pt x="78657" y="72855"/>
                    <a:pt x="78895" y="72888"/>
                    <a:pt x="79013" y="73053"/>
                  </a:cubicBezTo>
                  <a:cubicBezTo>
                    <a:pt x="79070" y="73137"/>
                    <a:pt x="79097" y="73258"/>
                    <a:pt x="79159" y="73347"/>
                  </a:cubicBezTo>
                  <a:cubicBezTo>
                    <a:pt x="78976" y="73458"/>
                    <a:pt x="79122" y="73736"/>
                    <a:pt x="79317" y="73651"/>
                  </a:cubicBezTo>
                  <a:cubicBezTo>
                    <a:pt x="80120" y="73275"/>
                    <a:pt x="80920" y="72863"/>
                    <a:pt x="81794" y="72684"/>
                  </a:cubicBezTo>
                  <a:cubicBezTo>
                    <a:pt x="82594" y="72530"/>
                    <a:pt x="83415" y="72816"/>
                    <a:pt x="84096" y="73227"/>
                  </a:cubicBezTo>
                  <a:cubicBezTo>
                    <a:pt x="84471" y="73569"/>
                    <a:pt x="84697" y="73020"/>
                    <a:pt x="84343" y="72978"/>
                  </a:cubicBezTo>
                  <a:cubicBezTo>
                    <a:pt x="84154" y="72843"/>
                    <a:pt x="83948" y="72734"/>
                    <a:pt x="83732" y="72647"/>
                  </a:cubicBezTo>
                  <a:cubicBezTo>
                    <a:pt x="83732" y="72641"/>
                    <a:pt x="83728" y="72633"/>
                    <a:pt x="83726" y="72627"/>
                  </a:cubicBezTo>
                  <a:cubicBezTo>
                    <a:pt x="83695" y="72489"/>
                    <a:pt x="83672" y="72351"/>
                    <a:pt x="83658" y="72211"/>
                  </a:cubicBezTo>
                  <a:cubicBezTo>
                    <a:pt x="83639" y="72042"/>
                    <a:pt x="83734" y="71732"/>
                    <a:pt x="83930" y="71711"/>
                  </a:cubicBezTo>
                  <a:cubicBezTo>
                    <a:pt x="84903" y="71701"/>
                    <a:pt x="85254" y="72481"/>
                    <a:pt x="85518" y="73281"/>
                  </a:cubicBezTo>
                  <a:cubicBezTo>
                    <a:pt x="85629" y="73557"/>
                    <a:pt x="85785" y="73797"/>
                    <a:pt x="85925" y="74067"/>
                  </a:cubicBezTo>
                  <a:cubicBezTo>
                    <a:pt x="86291" y="74816"/>
                    <a:pt x="86320" y="75673"/>
                    <a:pt x="86250" y="76490"/>
                  </a:cubicBezTo>
                  <a:cubicBezTo>
                    <a:pt x="86227" y="77243"/>
                    <a:pt x="86005" y="77992"/>
                    <a:pt x="85824" y="78722"/>
                  </a:cubicBezTo>
                  <a:cubicBezTo>
                    <a:pt x="85452" y="80096"/>
                    <a:pt x="85341" y="81522"/>
                    <a:pt x="85043" y="82913"/>
                  </a:cubicBezTo>
                  <a:cubicBezTo>
                    <a:pt x="84892" y="83674"/>
                    <a:pt x="84693" y="84427"/>
                    <a:pt x="84446" y="85163"/>
                  </a:cubicBezTo>
                  <a:cubicBezTo>
                    <a:pt x="84327" y="85480"/>
                    <a:pt x="84226" y="85809"/>
                    <a:pt x="84088" y="86120"/>
                  </a:cubicBezTo>
                  <a:cubicBezTo>
                    <a:pt x="83831" y="86558"/>
                    <a:pt x="83522" y="86988"/>
                    <a:pt x="83105" y="87284"/>
                  </a:cubicBezTo>
                  <a:cubicBezTo>
                    <a:pt x="82420" y="87723"/>
                    <a:pt x="81529" y="87854"/>
                    <a:pt x="80728" y="87830"/>
                  </a:cubicBezTo>
                  <a:cubicBezTo>
                    <a:pt x="80054" y="87768"/>
                    <a:pt x="79381" y="87694"/>
                    <a:pt x="78704" y="87649"/>
                  </a:cubicBezTo>
                  <a:cubicBezTo>
                    <a:pt x="77673" y="87517"/>
                    <a:pt x="76633" y="87503"/>
                    <a:pt x="75587" y="87441"/>
                  </a:cubicBezTo>
                  <a:cubicBezTo>
                    <a:pt x="74865" y="87402"/>
                    <a:pt x="74143" y="87340"/>
                    <a:pt x="73419" y="87391"/>
                  </a:cubicBezTo>
                  <a:cubicBezTo>
                    <a:pt x="73401" y="87393"/>
                    <a:pt x="73382" y="87398"/>
                    <a:pt x="73364" y="87404"/>
                  </a:cubicBezTo>
                  <a:close/>
                  <a:moveTo>
                    <a:pt x="79938" y="72215"/>
                  </a:moveTo>
                  <a:cubicBezTo>
                    <a:pt x="80105" y="72293"/>
                    <a:pt x="80097" y="72505"/>
                    <a:pt x="80120" y="72662"/>
                  </a:cubicBezTo>
                  <a:cubicBezTo>
                    <a:pt x="80128" y="72740"/>
                    <a:pt x="80192" y="72804"/>
                    <a:pt x="80274" y="72808"/>
                  </a:cubicBezTo>
                  <a:cubicBezTo>
                    <a:pt x="80276" y="72812"/>
                    <a:pt x="80280" y="72816"/>
                    <a:pt x="80284" y="72820"/>
                  </a:cubicBezTo>
                  <a:cubicBezTo>
                    <a:pt x="80237" y="72841"/>
                    <a:pt x="80189" y="72861"/>
                    <a:pt x="80144" y="72882"/>
                  </a:cubicBezTo>
                  <a:cubicBezTo>
                    <a:pt x="79924" y="72981"/>
                    <a:pt x="79708" y="73083"/>
                    <a:pt x="79490" y="73186"/>
                  </a:cubicBezTo>
                  <a:cubicBezTo>
                    <a:pt x="79455" y="72943"/>
                    <a:pt x="79443" y="72695"/>
                    <a:pt x="79492" y="72452"/>
                  </a:cubicBezTo>
                  <a:cubicBezTo>
                    <a:pt x="79521" y="72357"/>
                    <a:pt x="79529" y="72211"/>
                    <a:pt x="79628" y="72162"/>
                  </a:cubicBezTo>
                  <a:cubicBezTo>
                    <a:pt x="79737" y="72137"/>
                    <a:pt x="79834" y="72172"/>
                    <a:pt x="79936" y="72215"/>
                  </a:cubicBezTo>
                  <a:close/>
                  <a:moveTo>
                    <a:pt x="79636" y="72160"/>
                  </a:moveTo>
                  <a:lnTo>
                    <a:pt x="79640" y="72158"/>
                  </a:lnTo>
                  <a:cubicBezTo>
                    <a:pt x="79640" y="72158"/>
                    <a:pt x="79638" y="72160"/>
                    <a:pt x="79636" y="72160"/>
                  </a:cubicBezTo>
                  <a:close/>
                  <a:moveTo>
                    <a:pt x="80702" y="71598"/>
                  </a:moveTo>
                  <a:cubicBezTo>
                    <a:pt x="80821" y="71450"/>
                    <a:pt x="81027" y="71497"/>
                    <a:pt x="81183" y="71547"/>
                  </a:cubicBezTo>
                  <a:cubicBezTo>
                    <a:pt x="81432" y="71615"/>
                    <a:pt x="81574" y="71839"/>
                    <a:pt x="81642" y="72075"/>
                  </a:cubicBezTo>
                  <a:cubicBezTo>
                    <a:pt x="81652" y="72170"/>
                    <a:pt x="81667" y="72265"/>
                    <a:pt x="81687" y="72357"/>
                  </a:cubicBezTo>
                  <a:cubicBezTo>
                    <a:pt x="81311" y="72429"/>
                    <a:pt x="80940" y="72551"/>
                    <a:pt x="80584" y="72695"/>
                  </a:cubicBezTo>
                  <a:cubicBezTo>
                    <a:pt x="80584" y="72688"/>
                    <a:pt x="80584" y="72684"/>
                    <a:pt x="80582" y="72678"/>
                  </a:cubicBezTo>
                  <a:cubicBezTo>
                    <a:pt x="80525" y="72322"/>
                    <a:pt x="80473" y="71905"/>
                    <a:pt x="80702" y="71596"/>
                  </a:cubicBezTo>
                  <a:close/>
                  <a:moveTo>
                    <a:pt x="83094" y="72411"/>
                  </a:moveTo>
                  <a:cubicBezTo>
                    <a:pt x="82749" y="72306"/>
                    <a:pt x="82387" y="72273"/>
                    <a:pt x="82029" y="72310"/>
                  </a:cubicBezTo>
                  <a:cubicBezTo>
                    <a:pt x="82025" y="72207"/>
                    <a:pt x="82010" y="72106"/>
                    <a:pt x="81985" y="72005"/>
                  </a:cubicBezTo>
                  <a:cubicBezTo>
                    <a:pt x="81909" y="70929"/>
                    <a:pt x="83035" y="71538"/>
                    <a:pt x="83092" y="72409"/>
                  </a:cubicBezTo>
                  <a:close/>
                  <a:moveTo>
                    <a:pt x="93123" y="64449"/>
                  </a:moveTo>
                  <a:cubicBezTo>
                    <a:pt x="93761" y="63723"/>
                    <a:pt x="94337" y="62943"/>
                    <a:pt x="94794" y="62090"/>
                  </a:cubicBezTo>
                  <a:cubicBezTo>
                    <a:pt x="95312" y="61207"/>
                    <a:pt x="95648" y="60238"/>
                    <a:pt x="95946" y="59263"/>
                  </a:cubicBezTo>
                  <a:cubicBezTo>
                    <a:pt x="96614" y="57018"/>
                    <a:pt x="96752" y="54622"/>
                    <a:pt x="96384" y="52309"/>
                  </a:cubicBezTo>
                  <a:cubicBezTo>
                    <a:pt x="96184" y="51040"/>
                    <a:pt x="95894" y="49752"/>
                    <a:pt x="95257" y="48625"/>
                  </a:cubicBezTo>
                  <a:cubicBezTo>
                    <a:pt x="94995" y="48172"/>
                    <a:pt x="94677" y="47753"/>
                    <a:pt x="94341" y="47352"/>
                  </a:cubicBezTo>
                  <a:cubicBezTo>
                    <a:pt x="94002" y="46957"/>
                    <a:pt x="93650" y="46564"/>
                    <a:pt x="93222" y="46261"/>
                  </a:cubicBezTo>
                  <a:cubicBezTo>
                    <a:pt x="92821" y="45977"/>
                    <a:pt x="92393" y="45671"/>
                    <a:pt x="91942" y="45455"/>
                  </a:cubicBezTo>
                  <a:cubicBezTo>
                    <a:pt x="91202" y="45117"/>
                    <a:pt x="90408" y="44905"/>
                    <a:pt x="89599" y="44803"/>
                  </a:cubicBezTo>
                  <a:cubicBezTo>
                    <a:pt x="89217" y="44757"/>
                    <a:pt x="88828" y="44772"/>
                    <a:pt x="88445" y="44805"/>
                  </a:cubicBezTo>
                  <a:cubicBezTo>
                    <a:pt x="87645" y="44856"/>
                    <a:pt x="86853" y="44992"/>
                    <a:pt x="86081" y="45214"/>
                  </a:cubicBezTo>
                  <a:cubicBezTo>
                    <a:pt x="85326" y="45407"/>
                    <a:pt x="84604" y="45708"/>
                    <a:pt x="83903" y="46049"/>
                  </a:cubicBezTo>
                  <a:cubicBezTo>
                    <a:pt x="83197" y="46387"/>
                    <a:pt x="82502" y="46759"/>
                    <a:pt x="81862" y="47208"/>
                  </a:cubicBezTo>
                  <a:cubicBezTo>
                    <a:pt x="81247" y="47675"/>
                    <a:pt x="80718" y="48246"/>
                    <a:pt x="80175" y="48794"/>
                  </a:cubicBezTo>
                  <a:cubicBezTo>
                    <a:pt x="79457" y="49538"/>
                    <a:pt x="78778" y="50324"/>
                    <a:pt x="78215" y="51194"/>
                  </a:cubicBezTo>
                  <a:cubicBezTo>
                    <a:pt x="77634" y="52065"/>
                    <a:pt x="77025" y="52918"/>
                    <a:pt x="76526" y="53840"/>
                  </a:cubicBezTo>
                  <a:cubicBezTo>
                    <a:pt x="75824" y="55066"/>
                    <a:pt x="75267" y="56412"/>
                    <a:pt x="74861" y="57782"/>
                  </a:cubicBezTo>
                  <a:cubicBezTo>
                    <a:pt x="74372" y="59273"/>
                    <a:pt x="74067" y="60843"/>
                    <a:pt x="74242" y="62415"/>
                  </a:cubicBezTo>
                  <a:cubicBezTo>
                    <a:pt x="74431" y="64626"/>
                    <a:pt x="75088" y="66441"/>
                    <a:pt x="76661" y="68047"/>
                  </a:cubicBezTo>
                  <a:cubicBezTo>
                    <a:pt x="77355" y="68708"/>
                    <a:pt x="78359" y="69489"/>
                    <a:pt x="79352" y="69615"/>
                  </a:cubicBezTo>
                  <a:cubicBezTo>
                    <a:pt x="79042" y="69749"/>
                    <a:pt x="78731" y="69886"/>
                    <a:pt x="78424" y="70030"/>
                  </a:cubicBezTo>
                  <a:cubicBezTo>
                    <a:pt x="78400" y="70012"/>
                    <a:pt x="78369" y="70000"/>
                    <a:pt x="78338" y="69995"/>
                  </a:cubicBezTo>
                  <a:cubicBezTo>
                    <a:pt x="78256" y="69950"/>
                    <a:pt x="78095" y="69965"/>
                    <a:pt x="77999" y="69944"/>
                  </a:cubicBezTo>
                  <a:cubicBezTo>
                    <a:pt x="77719" y="69909"/>
                    <a:pt x="77449" y="69827"/>
                    <a:pt x="77180" y="69747"/>
                  </a:cubicBezTo>
                  <a:cubicBezTo>
                    <a:pt x="76116" y="69438"/>
                    <a:pt x="75190" y="68786"/>
                    <a:pt x="74384" y="68043"/>
                  </a:cubicBezTo>
                  <a:cubicBezTo>
                    <a:pt x="73320" y="67010"/>
                    <a:pt x="72724" y="65587"/>
                    <a:pt x="72448" y="64143"/>
                  </a:cubicBezTo>
                  <a:cubicBezTo>
                    <a:pt x="72234" y="62686"/>
                    <a:pt x="72230" y="61195"/>
                    <a:pt x="72504" y="59744"/>
                  </a:cubicBezTo>
                  <a:cubicBezTo>
                    <a:pt x="72767" y="58154"/>
                    <a:pt x="73302" y="56634"/>
                    <a:pt x="74067" y="55210"/>
                  </a:cubicBezTo>
                  <a:cubicBezTo>
                    <a:pt x="74542" y="54344"/>
                    <a:pt x="75075" y="53509"/>
                    <a:pt x="75606" y="52676"/>
                  </a:cubicBezTo>
                  <a:cubicBezTo>
                    <a:pt x="76377" y="51493"/>
                    <a:pt x="77231" y="50357"/>
                    <a:pt x="78192" y="49316"/>
                  </a:cubicBezTo>
                  <a:cubicBezTo>
                    <a:pt x="79157" y="48292"/>
                    <a:pt x="80220" y="47368"/>
                    <a:pt x="81352" y="46533"/>
                  </a:cubicBezTo>
                  <a:cubicBezTo>
                    <a:pt x="83207" y="45134"/>
                    <a:pt x="85405" y="44044"/>
                    <a:pt x="87760" y="43955"/>
                  </a:cubicBezTo>
                  <a:cubicBezTo>
                    <a:pt x="88708" y="43937"/>
                    <a:pt x="89647" y="44130"/>
                    <a:pt x="90570" y="44317"/>
                  </a:cubicBezTo>
                  <a:cubicBezTo>
                    <a:pt x="91327" y="44486"/>
                    <a:pt x="92014" y="44881"/>
                    <a:pt x="92638" y="45338"/>
                  </a:cubicBezTo>
                  <a:cubicBezTo>
                    <a:pt x="93265" y="45782"/>
                    <a:pt x="93899" y="46294"/>
                    <a:pt x="94438" y="46856"/>
                  </a:cubicBezTo>
                  <a:cubicBezTo>
                    <a:pt x="95512" y="47942"/>
                    <a:pt x="96108" y="49376"/>
                    <a:pt x="96664" y="50773"/>
                  </a:cubicBezTo>
                  <a:cubicBezTo>
                    <a:pt x="97353" y="52600"/>
                    <a:pt x="97565" y="54577"/>
                    <a:pt x="97450" y="56521"/>
                  </a:cubicBezTo>
                  <a:cubicBezTo>
                    <a:pt x="97400" y="57483"/>
                    <a:pt x="97326" y="58452"/>
                    <a:pt x="97108" y="59395"/>
                  </a:cubicBezTo>
                  <a:cubicBezTo>
                    <a:pt x="96812" y="60590"/>
                    <a:pt x="96460" y="61771"/>
                    <a:pt x="95909" y="62875"/>
                  </a:cubicBezTo>
                  <a:cubicBezTo>
                    <a:pt x="95516" y="63746"/>
                    <a:pt x="95074" y="64562"/>
                    <a:pt x="94428" y="65280"/>
                  </a:cubicBezTo>
                  <a:cubicBezTo>
                    <a:pt x="94415" y="65295"/>
                    <a:pt x="94407" y="65313"/>
                    <a:pt x="94399" y="65332"/>
                  </a:cubicBezTo>
                  <a:cubicBezTo>
                    <a:pt x="93411" y="65531"/>
                    <a:pt x="92422" y="65727"/>
                    <a:pt x="91443" y="65959"/>
                  </a:cubicBezTo>
                  <a:cubicBezTo>
                    <a:pt x="92076" y="65552"/>
                    <a:pt x="92632" y="65029"/>
                    <a:pt x="93119" y="64449"/>
                  </a:cubicBezTo>
                  <a:close/>
                  <a:moveTo>
                    <a:pt x="91130" y="65749"/>
                  </a:moveTo>
                  <a:cubicBezTo>
                    <a:pt x="91089" y="65776"/>
                    <a:pt x="91062" y="65823"/>
                    <a:pt x="91058" y="65873"/>
                  </a:cubicBezTo>
                  <a:cubicBezTo>
                    <a:pt x="91025" y="65891"/>
                    <a:pt x="90992" y="65912"/>
                    <a:pt x="90965" y="65939"/>
                  </a:cubicBezTo>
                  <a:cubicBezTo>
                    <a:pt x="90912" y="65980"/>
                    <a:pt x="90875" y="66037"/>
                    <a:pt x="90860" y="66103"/>
                  </a:cubicBezTo>
                  <a:cubicBezTo>
                    <a:pt x="90760" y="66130"/>
                    <a:pt x="90659" y="66157"/>
                    <a:pt x="90558" y="66183"/>
                  </a:cubicBezTo>
                  <a:cubicBezTo>
                    <a:pt x="88268" y="66817"/>
                    <a:pt x="86057" y="67677"/>
                    <a:pt x="83753" y="68265"/>
                  </a:cubicBezTo>
                  <a:cubicBezTo>
                    <a:pt x="82601" y="68578"/>
                    <a:pt x="81428" y="68825"/>
                    <a:pt x="80305" y="69234"/>
                  </a:cubicBezTo>
                  <a:cubicBezTo>
                    <a:pt x="80303" y="69228"/>
                    <a:pt x="80301" y="69224"/>
                    <a:pt x="80296" y="69218"/>
                  </a:cubicBezTo>
                  <a:cubicBezTo>
                    <a:pt x="80155" y="69035"/>
                    <a:pt x="79980" y="69269"/>
                    <a:pt x="79817" y="69280"/>
                  </a:cubicBezTo>
                  <a:cubicBezTo>
                    <a:pt x="79000" y="69364"/>
                    <a:pt x="78274" y="68885"/>
                    <a:pt x="77636" y="68432"/>
                  </a:cubicBezTo>
                  <a:cubicBezTo>
                    <a:pt x="77196" y="68109"/>
                    <a:pt x="76797" y="67728"/>
                    <a:pt x="76454" y="67303"/>
                  </a:cubicBezTo>
                  <a:cubicBezTo>
                    <a:pt x="75250" y="65885"/>
                    <a:pt x="74756" y="64280"/>
                    <a:pt x="74590" y="62452"/>
                  </a:cubicBezTo>
                  <a:cubicBezTo>
                    <a:pt x="74402" y="60824"/>
                    <a:pt x="74721" y="59292"/>
                    <a:pt x="75229" y="57751"/>
                  </a:cubicBezTo>
                  <a:cubicBezTo>
                    <a:pt x="75836" y="55663"/>
                    <a:pt x="76877" y="53725"/>
                    <a:pt x="78122" y="51943"/>
                  </a:cubicBezTo>
                  <a:cubicBezTo>
                    <a:pt x="78503" y="51382"/>
                    <a:pt x="78873" y="50808"/>
                    <a:pt x="79301" y="50279"/>
                  </a:cubicBezTo>
                  <a:cubicBezTo>
                    <a:pt x="79624" y="49894"/>
                    <a:pt x="79959" y="49522"/>
                    <a:pt x="80303" y="49156"/>
                  </a:cubicBezTo>
                  <a:cubicBezTo>
                    <a:pt x="80784" y="48656"/>
                    <a:pt x="81294" y="48135"/>
                    <a:pt x="81821" y="47675"/>
                  </a:cubicBezTo>
                  <a:cubicBezTo>
                    <a:pt x="82298" y="47286"/>
                    <a:pt x="82849" y="46981"/>
                    <a:pt x="83391" y="46689"/>
                  </a:cubicBezTo>
                  <a:cubicBezTo>
                    <a:pt x="85084" y="45765"/>
                    <a:pt x="86966" y="45175"/>
                    <a:pt x="88902" y="45124"/>
                  </a:cubicBezTo>
                  <a:cubicBezTo>
                    <a:pt x="89963" y="45105"/>
                    <a:pt x="91031" y="45397"/>
                    <a:pt x="91979" y="45862"/>
                  </a:cubicBezTo>
                  <a:cubicBezTo>
                    <a:pt x="92498" y="46171"/>
                    <a:pt x="92988" y="46481"/>
                    <a:pt x="93440" y="46891"/>
                  </a:cubicBezTo>
                  <a:cubicBezTo>
                    <a:pt x="93699" y="47146"/>
                    <a:pt x="93944" y="47413"/>
                    <a:pt x="94175" y="47695"/>
                  </a:cubicBezTo>
                  <a:cubicBezTo>
                    <a:pt x="94705" y="48339"/>
                    <a:pt x="95160" y="49049"/>
                    <a:pt x="95436" y="49839"/>
                  </a:cubicBezTo>
                  <a:cubicBezTo>
                    <a:pt x="96475" y="52980"/>
                    <a:pt x="96518" y="56473"/>
                    <a:pt x="95467" y="59621"/>
                  </a:cubicBezTo>
                  <a:cubicBezTo>
                    <a:pt x="94985" y="61195"/>
                    <a:pt x="94189" y="62653"/>
                    <a:pt x="93125" y="63910"/>
                  </a:cubicBezTo>
                  <a:cubicBezTo>
                    <a:pt x="92547" y="64618"/>
                    <a:pt x="91922" y="65268"/>
                    <a:pt x="91130" y="65749"/>
                  </a:cubicBezTo>
                  <a:close/>
                  <a:moveTo>
                    <a:pt x="61592" y="79990"/>
                  </a:moveTo>
                  <a:cubicBezTo>
                    <a:pt x="61475" y="80228"/>
                    <a:pt x="61382" y="80504"/>
                    <a:pt x="61378" y="80714"/>
                  </a:cubicBezTo>
                  <a:cubicBezTo>
                    <a:pt x="60487" y="80695"/>
                    <a:pt x="59597" y="80701"/>
                    <a:pt x="58706" y="80705"/>
                  </a:cubicBezTo>
                  <a:cubicBezTo>
                    <a:pt x="58905" y="80673"/>
                    <a:pt x="59103" y="80635"/>
                    <a:pt x="59300" y="80588"/>
                  </a:cubicBezTo>
                  <a:cubicBezTo>
                    <a:pt x="60078" y="80424"/>
                    <a:pt x="60841" y="80222"/>
                    <a:pt x="61592" y="79990"/>
                  </a:cubicBezTo>
                  <a:close/>
                  <a:moveTo>
                    <a:pt x="98048" y="99385"/>
                  </a:moveTo>
                  <a:cubicBezTo>
                    <a:pt x="97935" y="100082"/>
                    <a:pt x="97676" y="100790"/>
                    <a:pt x="97145" y="101282"/>
                  </a:cubicBezTo>
                  <a:cubicBezTo>
                    <a:pt x="96888" y="101500"/>
                    <a:pt x="96567" y="101611"/>
                    <a:pt x="96261" y="101739"/>
                  </a:cubicBezTo>
                  <a:cubicBezTo>
                    <a:pt x="96300" y="101648"/>
                    <a:pt x="96335" y="101558"/>
                    <a:pt x="96368" y="101465"/>
                  </a:cubicBezTo>
                  <a:cubicBezTo>
                    <a:pt x="96666" y="100652"/>
                    <a:pt x="96658" y="99774"/>
                    <a:pt x="96658" y="98918"/>
                  </a:cubicBezTo>
                  <a:cubicBezTo>
                    <a:pt x="96641" y="98177"/>
                    <a:pt x="96604" y="97431"/>
                    <a:pt x="96458" y="96702"/>
                  </a:cubicBezTo>
                  <a:cubicBezTo>
                    <a:pt x="96440" y="96608"/>
                    <a:pt x="96349" y="96546"/>
                    <a:pt x="96256" y="96565"/>
                  </a:cubicBezTo>
                  <a:cubicBezTo>
                    <a:pt x="96162" y="96583"/>
                    <a:pt x="96100" y="96674"/>
                    <a:pt x="96119" y="96768"/>
                  </a:cubicBezTo>
                  <a:cubicBezTo>
                    <a:pt x="96156" y="96968"/>
                    <a:pt x="96189" y="97169"/>
                    <a:pt x="96217" y="97373"/>
                  </a:cubicBezTo>
                  <a:cubicBezTo>
                    <a:pt x="96289" y="97986"/>
                    <a:pt x="96312" y="98659"/>
                    <a:pt x="96316" y="99286"/>
                  </a:cubicBezTo>
                  <a:cubicBezTo>
                    <a:pt x="96308" y="99889"/>
                    <a:pt x="96283" y="100498"/>
                    <a:pt x="96131" y="101082"/>
                  </a:cubicBezTo>
                  <a:cubicBezTo>
                    <a:pt x="96059" y="101307"/>
                    <a:pt x="95979" y="101527"/>
                    <a:pt x="95886" y="101741"/>
                  </a:cubicBezTo>
                  <a:cubicBezTo>
                    <a:pt x="95827" y="101907"/>
                    <a:pt x="95711" y="102062"/>
                    <a:pt x="95695" y="102238"/>
                  </a:cubicBezTo>
                  <a:cubicBezTo>
                    <a:pt x="95473" y="102539"/>
                    <a:pt x="95296" y="102891"/>
                    <a:pt x="95030" y="103150"/>
                  </a:cubicBezTo>
                  <a:cubicBezTo>
                    <a:pt x="94786" y="103411"/>
                    <a:pt x="94512" y="103644"/>
                    <a:pt x="94218" y="103843"/>
                  </a:cubicBezTo>
                  <a:cubicBezTo>
                    <a:pt x="93878" y="104047"/>
                    <a:pt x="93498" y="104174"/>
                    <a:pt x="93179" y="104409"/>
                  </a:cubicBezTo>
                  <a:cubicBezTo>
                    <a:pt x="92872" y="104641"/>
                    <a:pt x="92603" y="104915"/>
                    <a:pt x="92302" y="105156"/>
                  </a:cubicBezTo>
                  <a:cubicBezTo>
                    <a:pt x="91634" y="105680"/>
                    <a:pt x="90862" y="106061"/>
                    <a:pt x="90064" y="106347"/>
                  </a:cubicBezTo>
                  <a:cubicBezTo>
                    <a:pt x="88875" y="106826"/>
                    <a:pt x="87700" y="107351"/>
                    <a:pt x="86470" y="107717"/>
                  </a:cubicBezTo>
                  <a:cubicBezTo>
                    <a:pt x="86192" y="107801"/>
                    <a:pt x="85911" y="107869"/>
                    <a:pt x="85625" y="107918"/>
                  </a:cubicBezTo>
                  <a:cubicBezTo>
                    <a:pt x="85250" y="107976"/>
                    <a:pt x="84872" y="108021"/>
                    <a:pt x="84491" y="108048"/>
                  </a:cubicBezTo>
                  <a:cubicBezTo>
                    <a:pt x="84397" y="108058"/>
                    <a:pt x="84327" y="108143"/>
                    <a:pt x="84335" y="108237"/>
                  </a:cubicBezTo>
                  <a:cubicBezTo>
                    <a:pt x="84335" y="108239"/>
                    <a:pt x="84335" y="108241"/>
                    <a:pt x="84335" y="108244"/>
                  </a:cubicBezTo>
                  <a:cubicBezTo>
                    <a:pt x="82697" y="107986"/>
                    <a:pt x="81033" y="107871"/>
                    <a:pt x="79385" y="107717"/>
                  </a:cubicBezTo>
                  <a:cubicBezTo>
                    <a:pt x="78221" y="107600"/>
                    <a:pt x="77050" y="107593"/>
                    <a:pt x="75880" y="107604"/>
                  </a:cubicBezTo>
                  <a:cubicBezTo>
                    <a:pt x="75869" y="107540"/>
                    <a:pt x="75820" y="107489"/>
                    <a:pt x="75758" y="107472"/>
                  </a:cubicBezTo>
                  <a:cubicBezTo>
                    <a:pt x="75345" y="107369"/>
                    <a:pt x="74927" y="107277"/>
                    <a:pt x="74516" y="107163"/>
                  </a:cubicBezTo>
                  <a:cubicBezTo>
                    <a:pt x="73701" y="106927"/>
                    <a:pt x="72878" y="106713"/>
                    <a:pt x="72100" y="106369"/>
                  </a:cubicBezTo>
                  <a:cubicBezTo>
                    <a:pt x="71138" y="105983"/>
                    <a:pt x="70257" y="105429"/>
                    <a:pt x="69397" y="104855"/>
                  </a:cubicBezTo>
                  <a:cubicBezTo>
                    <a:pt x="68089" y="103950"/>
                    <a:pt x="66894" y="102864"/>
                    <a:pt x="65918" y="101603"/>
                  </a:cubicBezTo>
                  <a:cubicBezTo>
                    <a:pt x="65515" y="101078"/>
                    <a:pt x="65205" y="100490"/>
                    <a:pt x="64892" y="99906"/>
                  </a:cubicBezTo>
                  <a:cubicBezTo>
                    <a:pt x="64326" y="98914"/>
                    <a:pt x="63906" y="97846"/>
                    <a:pt x="63645" y="96735"/>
                  </a:cubicBezTo>
                  <a:cubicBezTo>
                    <a:pt x="63674" y="96698"/>
                    <a:pt x="63686" y="96653"/>
                    <a:pt x="63680" y="96608"/>
                  </a:cubicBezTo>
                  <a:cubicBezTo>
                    <a:pt x="64371" y="96783"/>
                    <a:pt x="65065" y="96958"/>
                    <a:pt x="65772" y="97058"/>
                  </a:cubicBezTo>
                  <a:cubicBezTo>
                    <a:pt x="66087" y="97083"/>
                    <a:pt x="66422" y="97081"/>
                    <a:pt x="66704" y="96916"/>
                  </a:cubicBezTo>
                  <a:cubicBezTo>
                    <a:pt x="66920" y="96783"/>
                    <a:pt x="67108" y="96604"/>
                    <a:pt x="67252" y="96392"/>
                  </a:cubicBezTo>
                  <a:cubicBezTo>
                    <a:pt x="67256" y="96394"/>
                    <a:pt x="67262" y="96396"/>
                    <a:pt x="67268" y="96398"/>
                  </a:cubicBezTo>
                  <a:cubicBezTo>
                    <a:pt x="67782" y="96665"/>
                    <a:pt x="68379" y="96600"/>
                    <a:pt x="68936" y="96561"/>
                  </a:cubicBezTo>
                  <a:cubicBezTo>
                    <a:pt x="69700" y="96517"/>
                    <a:pt x="70448" y="96696"/>
                    <a:pt x="71156" y="96968"/>
                  </a:cubicBezTo>
                  <a:cubicBezTo>
                    <a:pt x="71967" y="97256"/>
                    <a:pt x="72744" y="97624"/>
                    <a:pt x="73479" y="98066"/>
                  </a:cubicBezTo>
                  <a:cubicBezTo>
                    <a:pt x="74205" y="98525"/>
                    <a:pt x="74872" y="99072"/>
                    <a:pt x="75530" y="99620"/>
                  </a:cubicBezTo>
                  <a:cubicBezTo>
                    <a:pt x="78601" y="102232"/>
                    <a:pt x="81924" y="105205"/>
                    <a:pt x="86162" y="105384"/>
                  </a:cubicBezTo>
                  <a:cubicBezTo>
                    <a:pt x="87684" y="105452"/>
                    <a:pt x="89229" y="105277"/>
                    <a:pt x="90667" y="104763"/>
                  </a:cubicBezTo>
                  <a:cubicBezTo>
                    <a:pt x="91138" y="104639"/>
                    <a:pt x="91650" y="104495"/>
                    <a:pt x="92076" y="104226"/>
                  </a:cubicBezTo>
                  <a:cubicBezTo>
                    <a:pt x="92117" y="104240"/>
                    <a:pt x="92165" y="104238"/>
                    <a:pt x="92206" y="104218"/>
                  </a:cubicBezTo>
                  <a:cubicBezTo>
                    <a:pt x="92323" y="104176"/>
                    <a:pt x="92525" y="104106"/>
                    <a:pt x="92574" y="103985"/>
                  </a:cubicBezTo>
                  <a:lnTo>
                    <a:pt x="92574" y="103985"/>
                  </a:lnTo>
                  <a:cubicBezTo>
                    <a:pt x="92951" y="103615"/>
                    <a:pt x="93308" y="103218"/>
                    <a:pt x="93580" y="102761"/>
                  </a:cubicBezTo>
                  <a:cubicBezTo>
                    <a:pt x="93769" y="102446"/>
                    <a:pt x="93969" y="102134"/>
                    <a:pt x="94090" y="101786"/>
                  </a:cubicBezTo>
                  <a:cubicBezTo>
                    <a:pt x="94203" y="101444"/>
                    <a:pt x="94282" y="101091"/>
                    <a:pt x="94370" y="100741"/>
                  </a:cubicBezTo>
                  <a:cubicBezTo>
                    <a:pt x="94757" y="99134"/>
                    <a:pt x="94376" y="97350"/>
                    <a:pt x="93607" y="95908"/>
                  </a:cubicBezTo>
                  <a:cubicBezTo>
                    <a:pt x="92876" y="94625"/>
                    <a:pt x="91712" y="93639"/>
                    <a:pt x="90439" y="92917"/>
                  </a:cubicBezTo>
                  <a:cubicBezTo>
                    <a:pt x="89404" y="92341"/>
                    <a:pt x="88260" y="92018"/>
                    <a:pt x="87098" y="91823"/>
                  </a:cubicBezTo>
                  <a:cubicBezTo>
                    <a:pt x="86538" y="91716"/>
                    <a:pt x="85968" y="91652"/>
                    <a:pt x="85398" y="91635"/>
                  </a:cubicBezTo>
                  <a:cubicBezTo>
                    <a:pt x="84514" y="91619"/>
                    <a:pt x="83629" y="91670"/>
                    <a:pt x="82747" y="91582"/>
                  </a:cubicBezTo>
                  <a:cubicBezTo>
                    <a:pt x="82638" y="91566"/>
                    <a:pt x="82553" y="91576"/>
                    <a:pt x="82492" y="91601"/>
                  </a:cubicBezTo>
                  <a:cubicBezTo>
                    <a:pt x="81796" y="91582"/>
                    <a:pt x="81103" y="91605"/>
                    <a:pt x="80414" y="91512"/>
                  </a:cubicBezTo>
                  <a:cubicBezTo>
                    <a:pt x="79679" y="91391"/>
                    <a:pt x="78941" y="91261"/>
                    <a:pt x="78229" y="91035"/>
                  </a:cubicBezTo>
                  <a:cubicBezTo>
                    <a:pt x="77093" y="90648"/>
                    <a:pt x="76032" y="90123"/>
                    <a:pt x="75114" y="89333"/>
                  </a:cubicBezTo>
                  <a:cubicBezTo>
                    <a:pt x="74697" y="88982"/>
                    <a:pt x="74316" y="88591"/>
                    <a:pt x="73977" y="88163"/>
                  </a:cubicBezTo>
                  <a:cubicBezTo>
                    <a:pt x="73859" y="88019"/>
                    <a:pt x="73740" y="87875"/>
                    <a:pt x="73621" y="87731"/>
                  </a:cubicBezTo>
                  <a:cubicBezTo>
                    <a:pt x="74563" y="87690"/>
                    <a:pt x="75505" y="87805"/>
                    <a:pt x="76445" y="87838"/>
                  </a:cubicBezTo>
                  <a:cubicBezTo>
                    <a:pt x="77149" y="87860"/>
                    <a:pt x="77815" y="87893"/>
                    <a:pt x="78523" y="87982"/>
                  </a:cubicBezTo>
                  <a:cubicBezTo>
                    <a:pt x="79243" y="88039"/>
                    <a:pt x="79963" y="88103"/>
                    <a:pt x="80683" y="88175"/>
                  </a:cubicBezTo>
                  <a:cubicBezTo>
                    <a:pt x="81471" y="88214"/>
                    <a:pt x="82282" y="88083"/>
                    <a:pt x="83000" y="87751"/>
                  </a:cubicBezTo>
                  <a:cubicBezTo>
                    <a:pt x="83506" y="87505"/>
                    <a:pt x="83882" y="87071"/>
                    <a:pt x="84191" y="86610"/>
                  </a:cubicBezTo>
                  <a:cubicBezTo>
                    <a:pt x="84304" y="86457"/>
                    <a:pt x="84397" y="86293"/>
                    <a:pt x="84466" y="86118"/>
                  </a:cubicBezTo>
                  <a:cubicBezTo>
                    <a:pt x="84543" y="86153"/>
                    <a:pt x="84639" y="86169"/>
                    <a:pt x="84709" y="86192"/>
                  </a:cubicBezTo>
                  <a:cubicBezTo>
                    <a:pt x="86561" y="86766"/>
                    <a:pt x="87919" y="88268"/>
                    <a:pt x="89155" y="89689"/>
                  </a:cubicBezTo>
                  <a:cubicBezTo>
                    <a:pt x="89416" y="90016"/>
                    <a:pt x="89659" y="90358"/>
                    <a:pt x="89885" y="90710"/>
                  </a:cubicBezTo>
                  <a:cubicBezTo>
                    <a:pt x="89916" y="90761"/>
                    <a:pt x="89951" y="90813"/>
                    <a:pt x="90013" y="90829"/>
                  </a:cubicBezTo>
                  <a:cubicBezTo>
                    <a:pt x="90151" y="90874"/>
                    <a:pt x="90288" y="90706"/>
                    <a:pt x="90210" y="90580"/>
                  </a:cubicBezTo>
                  <a:cubicBezTo>
                    <a:pt x="89863" y="90021"/>
                    <a:pt x="89463" y="89492"/>
                    <a:pt x="89019" y="89004"/>
                  </a:cubicBezTo>
                  <a:cubicBezTo>
                    <a:pt x="87803" y="87642"/>
                    <a:pt x="86404" y="86272"/>
                    <a:pt x="84588" y="85797"/>
                  </a:cubicBezTo>
                  <a:cubicBezTo>
                    <a:pt x="84606" y="85746"/>
                    <a:pt x="84623" y="85696"/>
                    <a:pt x="84639" y="85647"/>
                  </a:cubicBezTo>
                  <a:cubicBezTo>
                    <a:pt x="84829" y="85137"/>
                    <a:pt x="84991" y="84618"/>
                    <a:pt x="85127" y="84092"/>
                  </a:cubicBezTo>
                  <a:cubicBezTo>
                    <a:pt x="85156" y="83981"/>
                    <a:pt x="85182" y="83869"/>
                    <a:pt x="85209" y="83758"/>
                  </a:cubicBezTo>
                  <a:cubicBezTo>
                    <a:pt x="85234" y="83773"/>
                    <a:pt x="85263" y="83779"/>
                    <a:pt x="85291" y="83775"/>
                  </a:cubicBezTo>
                  <a:cubicBezTo>
                    <a:pt x="86036" y="83851"/>
                    <a:pt x="86723" y="84203"/>
                    <a:pt x="87396" y="84509"/>
                  </a:cubicBezTo>
                  <a:cubicBezTo>
                    <a:pt x="88030" y="84808"/>
                    <a:pt x="88661" y="85116"/>
                    <a:pt x="89254" y="85486"/>
                  </a:cubicBezTo>
                  <a:cubicBezTo>
                    <a:pt x="90011" y="85966"/>
                    <a:pt x="90720" y="86509"/>
                    <a:pt x="91443" y="87036"/>
                  </a:cubicBezTo>
                  <a:cubicBezTo>
                    <a:pt x="92677" y="87939"/>
                    <a:pt x="93909" y="88873"/>
                    <a:pt x="94878" y="90068"/>
                  </a:cubicBezTo>
                  <a:cubicBezTo>
                    <a:pt x="96141" y="91545"/>
                    <a:pt x="97094" y="93263"/>
                    <a:pt x="97618" y="95145"/>
                  </a:cubicBezTo>
                  <a:cubicBezTo>
                    <a:pt x="97795" y="95727"/>
                    <a:pt x="97927" y="96322"/>
                    <a:pt x="98015" y="96925"/>
                  </a:cubicBezTo>
                  <a:cubicBezTo>
                    <a:pt x="98151" y="97739"/>
                    <a:pt x="98192" y="98564"/>
                    <a:pt x="98048" y="99385"/>
                  </a:cubicBezTo>
                  <a:close/>
                  <a:moveTo>
                    <a:pt x="103983" y="95260"/>
                  </a:moveTo>
                  <a:cubicBezTo>
                    <a:pt x="103597" y="95871"/>
                    <a:pt x="103093" y="96400"/>
                    <a:pt x="102580" y="96906"/>
                  </a:cubicBezTo>
                  <a:cubicBezTo>
                    <a:pt x="101838" y="97669"/>
                    <a:pt x="101064" y="98408"/>
                    <a:pt x="100192" y="99027"/>
                  </a:cubicBezTo>
                  <a:cubicBezTo>
                    <a:pt x="99546" y="99511"/>
                    <a:pt x="98865" y="99926"/>
                    <a:pt x="98161" y="100323"/>
                  </a:cubicBezTo>
                  <a:cubicBezTo>
                    <a:pt x="98279" y="99994"/>
                    <a:pt x="98363" y="99655"/>
                    <a:pt x="98410" y="99307"/>
                  </a:cubicBezTo>
                  <a:cubicBezTo>
                    <a:pt x="98515" y="98579"/>
                    <a:pt x="98509" y="97838"/>
                    <a:pt x="98390" y="97112"/>
                  </a:cubicBezTo>
                  <a:cubicBezTo>
                    <a:pt x="98285" y="96349"/>
                    <a:pt x="98127" y="95592"/>
                    <a:pt x="97892" y="94857"/>
                  </a:cubicBezTo>
                  <a:cubicBezTo>
                    <a:pt x="97596" y="93894"/>
                    <a:pt x="97219" y="92954"/>
                    <a:pt x="96717" y="92080"/>
                  </a:cubicBezTo>
                  <a:cubicBezTo>
                    <a:pt x="96217" y="91189"/>
                    <a:pt x="95594" y="90374"/>
                    <a:pt x="94934" y="89597"/>
                  </a:cubicBezTo>
                  <a:cubicBezTo>
                    <a:pt x="93922" y="88426"/>
                    <a:pt x="92671" y="87503"/>
                    <a:pt x="91426" y="86595"/>
                  </a:cubicBezTo>
                  <a:cubicBezTo>
                    <a:pt x="90358" y="85805"/>
                    <a:pt x="89285" y="85007"/>
                    <a:pt x="88069" y="84448"/>
                  </a:cubicBezTo>
                  <a:cubicBezTo>
                    <a:pt x="87380" y="84120"/>
                    <a:pt x="86697" y="83765"/>
                    <a:pt x="85960" y="83553"/>
                  </a:cubicBezTo>
                  <a:cubicBezTo>
                    <a:pt x="85771" y="83503"/>
                    <a:pt x="85581" y="83448"/>
                    <a:pt x="85384" y="83431"/>
                  </a:cubicBezTo>
                  <a:cubicBezTo>
                    <a:pt x="85351" y="83429"/>
                    <a:pt x="85318" y="83427"/>
                    <a:pt x="85285" y="83427"/>
                  </a:cubicBezTo>
                  <a:cubicBezTo>
                    <a:pt x="85444" y="82724"/>
                    <a:pt x="85569" y="82012"/>
                    <a:pt x="85684" y="81300"/>
                  </a:cubicBezTo>
                  <a:cubicBezTo>
                    <a:pt x="85748" y="80765"/>
                    <a:pt x="85839" y="80232"/>
                    <a:pt x="85948" y="79706"/>
                  </a:cubicBezTo>
                  <a:cubicBezTo>
                    <a:pt x="86036" y="79269"/>
                    <a:pt x="86149" y="78840"/>
                    <a:pt x="86260" y="78410"/>
                  </a:cubicBezTo>
                  <a:cubicBezTo>
                    <a:pt x="86267" y="78412"/>
                    <a:pt x="86275" y="78414"/>
                    <a:pt x="86283" y="78416"/>
                  </a:cubicBezTo>
                  <a:cubicBezTo>
                    <a:pt x="86332" y="78420"/>
                    <a:pt x="86382" y="78405"/>
                    <a:pt x="86421" y="78377"/>
                  </a:cubicBezTo>
                  <a:cubicBezTo>
                    <a:pt x="86526" y="78327"/>
                    <a:pt x="86631" y="78280"/>
                    <a:pt x="86734" y="78226"/>
                  </a:cubicBezTo>
                  <a:cubicBezTo>
                    <a:pt x="87495" y="77860"/>
                    <a:pt x="88120" y="77284"/>
                    <a:pt x="88811" y="76811"/>
                  </a:cubicBezTo>
                  <a:cubicBezTo>
                    <a:pt x="91140" y="75202"/>
                    <a:pt x="93436" y="74904"/>
                    <a:pt x="96207" y="75013"/>
                  </a:cubicBezTo>
                  <a:cubicBezTo>
                    <a:pt x="96649" y="75048"/>
                    <a:pt x="97092" y="75087"/>
                    <a:pt x="97528" y="75167"/>
                  </a:cubicBezTo>
                  <a:cubicBezTo>
                    <a:pt x="97314" y="75334"/>
                    <a:pt x="97036" y="75601"/>
                    <a:pt x="96960" y="75820"/>
                  </a:cubicBezTo>
                  <a:cubicBezTo>
                    <a:pt x="96892" y="75822"/>
                    <a:pt x="96824" y="75830"/>
                    <a:pt x="96756" y="75842"/>
                  </a:cubicBezTo>
                  <a:cubicBezTo>
                    <a:pt x="96141" y="75970"/>
                    <a:pt x="95621" y="76546"/>
                    <a:pt x="95584" y="77177"/>
                  </a:cubicBezTo>
                  <a:cubicBezTo>
                    <a:pt x="95555" y="77893"/>
                    <a:pt x="95789" y="78626"/>
                    <a:pt x="96312" y="79130"/>
                  </a:cubicBezTo>
                  <a:cubicBezTo>
                    <a:pt x="96403" y="79220"/>
                    <a:pt x="96493" y="79325"/>
                    <a:pt x="96614" y="79370"/>
                  </a:cubicBezTo>
                  <a:cubicBezTo>
                    <a:pt x="96639" y="79379"/>
                    <a:pt x="96664" y="79385"/>
                    <a:pt x="96689" y="79387"/>
                  </a:cubicBezTo>
                  <a:cubicBezTo>
                    <a:pt x="96777" y="80084"/>
                    <a:pt x="96820" y="80792"/>
                    <a:pt x="96983" y="81479"/>
                  </a:cubicBezTo>
                  <a:cubicBezTo>
                    <a:pt x="97184" y="82310"/>
                    <a:pt x="97629" y="83092"/>
                    <a:pt x="98312" y="83616"/>
                  </a:cubicBezTo>
                  <a:lnTo>
                    <a:pt x="98320" y="83627"/>
                  </a:lnTo>
                  <a:cubicBezTo>
                    <a:pt x="98526" y="83919"/>
                    <a:pt x="98781" y="84160"/>
                    <a:pt x="99026" y="84421"/>
                  </a:cubicBezTo>
                  <a:cubicBezTo>
                    <a:pt x="99254" y="84682"/>
                    <a:pt x="99458" y="84966"/>
                    <a:pt x="99630" y="85268"/>
                  </a:cubicBezTo>
                  <a:cubicBezTo>
                    <a:pt x="100013" y="85914"/>
                    <a:pt x="100373" y="86571"/>
                    <a:pt x="100673" y="87260"/>
                  </a:cubicBezTo>
                  <a:cubicBezTo>
                    <a:pt x="101136" y="88255"/>
                    <a:pt x="101603" y="89249"/>
                    <a:pt x="102011" y="90269"/>
                  </a:cubicBezTo>
                  <a:cubicBezTo>
                    <a:pt x="102589" y="91617"/>
                    <a:pt x="103066" y="93006"/>
                    <a:pt x="103671" y="94343"/>
                  </a:cubicBezTo>
                  <a:cubicBezTo>
                    <a:pt x="103790" y="94614"/>
                    <a:pt x="103909" y="94886"/>
                    <a:pt x="104041" y="95151"/>
                  </a:cubicBezTo>
                  <a:cubicBezTo>
                    <a:pt x="104010" y="95178"/>
                    <a:pt x="103990" y="95217"/>
                    <a:pt x="103983" y="95260"/>
                  </a:cubicBezTo>
                  <a:close/>
                  <a:moveTo>
                    <a:pt x="117049" y="84256"/>
                  </a:moveTo>
                  <a:cubicBezTo>
                    <a:pt x="116498" y="83372"/>
                    <a:pt x="116226" y="82320"/>
                    <a:pt x="116164" y="81286"/>
                  </a:cubicBezTo>
                  <a:cubicBezTo>
                    <a:pt x="116162" y="81164"/>
                    <a:pt x="116150" y="81039"/>
                    <a:pt x="116166" y="80919"/>
                  </a:cubicBezTo>
                  <a:cubicBezTo>
                    <a:pt x="116185" y="80843"/>
                    <a:pt x="116206" y="80771"/>
                    <a:pt x="116183" y="80693"/>
                  </a:cubicBezTo>
                  <a:cubicBezTo>
                    <a:pt x="116181" y="80687"/>
                    <a:pt x="116181" y="80683"/>
                    <a:pt x="116177" y="80677"/>
                  </a:cubicBezTo>
                  <a:cubicBezTo>
                    <a:pt x="117030" y="80051"/>
                    <a:pt x="117625" y="79138"/>
                    <a:pt x="117162" y="78039"/>
                  </a:cubicBezTo>
                  <a:cubicBezTo>
                    <a:pt x="116891" y="77484"/>
                    <a:pt x="116387" y="77171"/>
                    <a:pt x="115837" y="76939"/>
                  </a:cubicBezTo>
                  <a:cubicBezTo>
                    <a:pt x="115815" y="76698"/>
                    <a:pt x="115763" y="76463"/>
                    <a:pt x="115681" y="76239"/>
                  </a:cubicBezTo>
                  <a:cubicBezTo>
                    <a:pt x="115360" y="75322"/>
                    <a:pt x="114885" y="74451"/>
                    <a:pt x="114266" y="73701"/>
                  </a:cubicBezTo>
                  <a:cubicBezTo>
                    <a:pt x="114241" y="73668"/>
                    <a:pt x="114208" y="73643"/>
                    <a:pt x="114171" y="73624"/>
                  </a:cubicBezTo>
                  <a:cubicBezTo>
                    <a:pt x="114243" y="73557"/>
                    <a:pt x="114313" y="73491"/>
                    <a:pt x="114381" y="73423"/>
                  </a:cubicBezTo>
                  <a:cubicBezTo>
                    <a:pt x="114488" y="73318"/>
                    <a:pt x="114607" y="73201"/>
                    <a:pt x="114636" y="73048"/>
                  </a:cubicBezTo>
                  <a:cubicBezTo>
                    <a:pt x="114665" y="72596"/>
                    <a:pt x="113755" y="71590"/>
                    <a:pt x="113436" y="71244"/>
                  </a:cubicBezTo>
                  <a:cubicBezTo>
                    <a:pt x="113029" y="70831"/>
                    <a:pt x="112589" y="70491"/>
                    <a:pt x="112058" y="70234"/>
                  </a:cubicBezTo>
                  <a:cubicBezTo>
                    <a:pt x="111891" y="70158"/>
                    <a:pt x="111723" y="70086"/>
                    <a:pt x="111554" y="70014"/>
                  </a:cubicBezTo>
                  <a:cubicBezTo>
                    <a:pt x="111546" y="70008"/>
                    <a:pt x="111538" y="70004"/>
                    <a:pt x="111527" y="70000"/>
                  </a:cubicBezTo>
                  <a:cubicBezTo>
                    <a:pt x="111519" y="69995"/>
                    <a:pt x="111511" y="69993"/>
                    <a:pt x="111503" y="69991"/>
                  </a:cubicBezTo>
                  <a:lnTo>
                    <a:pt x="111468" y="69977"/>
                  </a:lnTo>
                  <a:cubicBezTo>
                    <a:pt x="111326" y="69915"/>
                    <a:pt x="111182" y="70059"/>
                    <a:pt x="111241" y="70203"/>
                  </a:cubicBezTo>
                  <a:cubicBezTo>
                    <a:pt x="111153" y="70358"/>
                    <a:pt x="111054" y="70510"/>
                    <a:pt x="110949" y="70654"/>
                  </a:cubicBezTo>
                  <a:cubicBezTo>
                    <a:pt x="110001" y="70010"/>
                    <a:pt x="109026" y="69409"/>
                    <a:pt x="108065" y="68784"/>
                  </a:cubicBezTo>
                  <a:cubicBezTo>
                    <a:pt x="107551" y="68432"/>
                    <a:pt x="107061" y="68043"/>
                    <a:pt x="106600" y="67626"/>
                  </a:cubicBezTo>
                  <a:cubicBezTo>
                    <a:pt x="106183" y="67249"/>
                    <a:pt x="105769" y="66823"/>
                    <a:pt x="105633" y="66262"/>
                  </a:cubicBezTo>
                  <a:cubicBezTo>
                    <a:pt x="105658" y="66200"/>
                    <a:pt x="105644" y="66128"/>
                    <a:pt x="105594" y="66081"/>
                  </a:cubicBezTo>
                  <a:cubicBezTo>
                    <a:pt x="105598" y="66031"/>
                    <a:pt x="105598" y="65980"/>
                    <a:pt x="105594" y="65930"/>
                  </a:cubicBezTo>
                  <a:cubicBezTo>
                    <a:pt x="105574" y="65692"/>
                    <a:pt x="105465" y="65468"/>
                    <a:pt x="105290" y="65303"/>
                  </a:cubicBezTo>
                  <a:cubicBezTo>
                    <a:pt x="105187" y="65208"/>
                    <a:pt x="105047" y="65134"/>
                    <a:pt x="104903" y="65132"/>
                  </a:cubicBezTo>
                  <a:cubicBezTo>
                    <a:pt x="104806" y="65118"/>
                    <a:pt x="104712" y="65173"/>
                    <a:pt x="104677" y="65266"/>
                  </a:cubicBezTo>
                  <a:cubicBezTo>
                    <a:pt x="104629" y="65280"/>
                    <a:pt x="104584" y="65301"/>
                    <a:pt x="104543" y="65330"/>
                  </a:cubicBezTo>
                  <a:cubicBezTo>
                    <a:pt x="104387" y="65430"/>
                    <a:pt x="104323" y="65612"/>
                    <a:pt x="104300" y="65788"/>
                  </a:cubicBezTo>
                  <a:cubicBezTo>
                    <a:pt x="104167" y="66766"/>
                    <a:pt x="105162" y="67837"/>
                    <a:pt x="105781" y="68516"/>
                  </a:cubicBezTo>
                  <a:cubicBezTo>
                    <a:pt x="106286" y="69031"/>
                    <a:pt x="106845" y="69487"/>
                    <a:pt x="107454" y="69874"/>
                  </a:cubicBezTo>
                  <a:cubicBezTo>
                    <a:pt x="108361" y="70485"/>
                    <a:pt x="109394" y="70864"/>
                    <a:pt x="110293" y="71491"/>
                  </a:cubicBezTo>
                  <a:cubicBezTo>
                    <a:pt x="110139" y="71684"/>
                    <a:pt x="109978" y="71876"/>
                    <a:pt x="109838" y="72082"/>
                  </a:cubicBezTo>
                  <a:cubicBezTo>
                    <a:pt x="109777" y="72164"/>
                    <a:pt x="109744" y="72285"/>
                    <a:pt x="109826" y="72365"/>
                  </a:cubicBezTo>
                  <a:cubicBezTo>
                    <a:pt x="109869" y="72411"/>
                    <a:pt x="109935" y="72429"/>
                    <a:pt x="109995" y="72411"/>
                  </a:cubicBezTo>
                  <a:cubicBezTo>
                    <a:pt x="110030" y="72518"/>
                    <a:pt x="110161" y="72594"/>
                    <a:pt x="110237" y="72672"/>
                  </a:cubicBezTo>
                  <a:cubicBezTo>
                    <a:pt x="110840" y="73186"/>
                    <a:pt x="111443" y="73651"/>
                    <a:pt x="111970" y="74260"/>
                  </a:cubicBezTo>
                  <a:cubicBezTo>
                    <a:pt x="112091" y="74400"/>
                    <a:pt x="112214" y="74569"/>
                    <a:pt x="112328" y="74721"/>
                  </a:cubicBezTo>
                  <a:cubicBezTo>
                    <a:pt x="112393" y="74807"/>
                    <a:pt x="112472" y="74900"/>
                    <a:pt x="112589" y="74908"/>
                  </a:cubicBezTo>
                  <a:cubicBezTo>
                    <a:pt x="112817" y="74898"/>
                    <a:pt x="113095" y="74655"/>
                    <a:pt x="113332" y="74425"/>
                  </a:cubicBezTo>
                  <a:cubicBezTo>
                    <a:pt x="113706" y="74918"/>
                    <a:pt x="114035" y="75414"/>
                    <a:pt x="114303" y="75988"/>
                  </a:cubicBezTo>
                  <a:cubicBezTo>
                    <a:pt x="114407" y="76214"/>
                    <a:pt x="114490" y="76449"/>
                    <a:pt x="114572" y="76684"/>
                  </a:cubicBezTo>
                  <a:cubicBezTo>
                    <a:pt x="114562" y="76737"/>
                    <a:pt x="114578" y="76793"/>
                    <a:pt x="114619" y="76832"/>
                  </a:cubicBezTo>
                  <a:cubicBezTo>
                    <a:pt x="114621" y="76834"/>
                    <a:pt x="114626" y="76836"/>
                    <a:pt x="114628" y="76838"/>
                  </a:cubicBezTo>
                  <a:cubicBezTo>
                    <a:pt x="114642" y="76873"/>
                    <a:pt x="114654" y="76908"/>
                    <a:pt x="114669" y="76943"/>
                  </a:cubicBezTo>
                  <a:cubicBezTo>
                    <a:pt x="114728" y="77089"/>
                    <a:pt x="114895" y="77074"/>
                    <a:pt x="114967" y="76984"/>
                  </a:cubicBezTo>
                  <a:cubicBezTo>
                    <a:pt x="115068" y="77015"/>
                    <a:pt x="115169" y="77046"/>
                    <a:pt x="115263" y="77087"/>
                  </a:cubicBezTo>
                  <a:cubicBezTo>
                    <a:pt x="115362" y="77120"/>
                    <a:pt x="115461" y="77157"/>
                    <a:pt x="115562" y="77196"/>
                  </a:cubicBezTo>
                  <a:cubicBezTo>
                    <a:pt x="115588" y="77218"/>
                    <a:pt x="115621" y="77233"/>
                    <a:pt x="115654" y="77235"/>
                  </a:cubicBezTo>
                  <a:cubicBezTo>
                    <a:pt x="116374" y="77541"/>
                    <a:pt x="117047" y="78019"/>
                    <a:pt x="116967" y="78903"/>
                  </a:cubicBezTo>
                  <a:cubicBezTo>
                    <a:pt x="116895" y="79804"/>
                    <a:pt x="116064" y="80405"/>
                    <a:pt x="115321" y="80792"/>
                  </a:cubicBezTo>
                  <a:cubicBezTo>
                    <a:pt x="114560" y="81168"/>
                    <a:pt x="113792" y="81226"/>
                    <a:pt x="112955" y="81160"/>
                  </a:cubicBezTo>
                  <a:cubicBezTo>
                    <a:pt x="112270" y="81096"/>
                    <a:pt x="111038" y="80845"/>
                    <a:pt x="110717" y="80162"/>
                  </a:cubicBezTo>
                  <a:cubicBezTo>
                    <a:pt x="110445" y="79535"/>
                    <a:pt x="110657" y="78654"/>
                    <a:pt x="111270" y="78309"/>
                  </a:cubicBezTo>
                  <a:cubicBezTo>
                    <a:pt x="111352" y="78261"/>
                    <a:pt x="111383" y="78159"/>
                    <a:pt x="111338" y="78074"/>
                  </a:cubicBezTo>
                  <a:cubicBezTo>
                    <a:pt x="111243" y="77912"/>
                    <a:pt x="111071" y="78010"/>
                    <a:pt x="110957" y="78095"/>
                  </a:cubicBezTo>
                  <a:cubicBezTo>
                    <a:pt x="110318" y="78568"/>
                    <a:pt x="110089" y="79516"/>
                    <a:pt x="110377" y="80247"/>
                  </a:cubicBezTo>
                  <a:cubicBezTo>
                    <a:pt x="110768" y="81234"/>
                    <a:pt x="112445" y="81518"/>
                    <a:pt x="113391" y="81524"/>
                  </a:cubicBezTo>
                  <a:cubicBezTo>
                    <a:pt x="113906" y="81549"/>
                    <a:pt x="114422" y="81483"/>
                    <a:pt x="114912" y="81327"/>
                  </a:cubicBezTo>
                  <a:cubicBezTo>
                    <a:pt x="114926" y="81388"/>
                    <a:pt x="114944" y="81450"/>
                    <a:pt x="114955" y="81506"/>
                  </a:cubicBezTo>
                  <a:cubicBezTo>
                    <a:pt x="115021" y="81779"/>
                    <a:pt x="115060" y="82059"/>
                    <a:pt x="115123" y="82333"/>
                  </a:cubicBezTo>
                  <a:cubicBezTo>
                    <a:pt x="115315" y="83065"/>
                    <a:pt x="115557" y="83795"/>
                    <a:pt x="115897" y="84474"/>
                  </a:cubicBezTo>
                  <a:cubicBezTo>
                    <a:pt x="115893" y="84474"/>
                    <a:pt x="115889" y="84474"/>
                    <a:pt x="115885" y="84474"/>
                  </a:cubicBezTo>
                  <a:cubicBezTo>
                    <a:pt x="115245" y="84573"/>
                    <a:pt x="114586" y="84522"/>
                    <a:pt x="113957" y="84382"/>
                  </a:cubicBezTo>
                  <a:cubicBezTo>
                    <a:pt x="113496" y="84260"/>
                    <a:pt x="113054" y="84079"/>
                    <a:pt x="112626" y="83876"/>
                  </a:cubicBezTo>
                  <a:cubicBezTo>
                    <a:pt x="112560" y="83845"/>
                    <a:pt x="112482" y="83859"/>
                    <a:pt x="112433" y="83913"/>
                  </a:cubicBezTo>
                  <a:cubicBezTo>
                    <a:pt x="112311" y="83758"/>
                    <a:pt x="112182" y="83614"/>
                    <a:pt x="112048" y="83472"/>
                  </a:cubicBezTo>
                  <a:cubicBezTo>
                    <a:pt x="111568" y="82964"/>
                    <a:pt x="111050" y="82495"/>
                    <a:pt x="110495" y="82071"/>
                  </a:cubicBezTo>
                  <a:cubicBezTo>
                    <a:pt x="109863" y="81582"/>
                    <a:pt x="109225" y="81102"/>
                    <a:pt x="108569" y="80644"/>
                  </a:cubicBezTo>
                  <a:cubicBezTo>
                    <a:pt x="107977" y="80230"/>
                    <a:pt x="107357" y="79858"/>
                    <a:pt x="106761" y="79448"/>
                  </a:cubicBezTo>
                  <a:cubicBezTo>
                    <a:pt x="106421" y="79204"/>
                    <a:pt x="106076" y="78967"/>
                    <a:pt x="105728" y="78733"/>
                  </a:cubicBezTo>
                  <a:cubicBezTo>
                    <a:pt x="105605" y="78644"/>
                    <a:pt x="105465" y="78535"/>
                    <a:pt x="105314" y="78445"/>
                  </a:cubicBezTo>
                  <a:cubicBezTo>
                    <a:pt x="105115" y="78329"/>
                    <a:pt x="104946" y="78617"/>
                    <a:pt x="105133" y="78739"/>
                  </a:cubicBezTo>
                  <a:cubicBezTo>
                    <a:pt x="105946" y="79290"/>
                    <a:pt x="106736" y="79876"/>
                    <a:pt x="107575" y="80397"/>
                  </a:cubicBezTo>
                  <a:cubicBezTo>
                    <a:pt x="108522" y="81000"/>
                    <a:pt x="109419" y="81676"/>
                    <a:pt x="110309" y="82364"/>
                  </a:cubicBezTo>
                  <a:cubicBezTo>
                    <a:pt x="110766" y="82715"/>
                    <a:pt x="111198" y="83098"/>
                    <a:pt x="111601" y="83509"/>
                  </a:cubicBezTo>
                  <a:cubicBezTo>
                    <a:pt x="111873" y="83785"/>
                    <a:pt x="112130" y="84048"/>
                    <a:pt x="112338" y="84382"/>
                  </a:cubicBezTo>
                  <a:cubicBezTo>
                    <a:pt x="112336" y="84388"/>
                    <a:pt x="112334" y="84392"/>
                    <a:pt x="112332" y="84398"/>
                  </a:cubicBezTo>
                  <a:cubicBezTo>
                    <a:pt x="112313" y="84474"/>
                    <a:pt x="112352" y="84536"/>
                    <a:pt x="112379" y="84604"/>
                  </a:cubicBezTo>
                  <a:cubicBezTo>
                    <a:pt x="112410" y="84692"/>
                    <a:pt x="112435" y="84783"/>
                    <a:pt x="112455" y="84875"/>
                  </a:cubicBezTo>
                  <a:cubicBezTo>
                    <a:pt x="112579" y="85501"/>
                    <a:pt x="112568" y="86143"/>
                    <a:pt x="112537" y="86778"/>
                  </a:cubicBezTo>
                  <a:cubicBezTo>
                    <a:pt x="112426" y="88264"/>
                    <a:pt x="112208" y="89741"/>
                    <a:pt x="111885" y="91197"/>
                  </a:cubicBezTo>
                  <a:cubicBezTo>
                    <a:pt x="111540" y="92493"/>
                    <a:pt x="110945" y="93711"/>
                    <a:pt x="110137" y="94781"/>
                  </a:cubicBezTo>
                  <a:cubicBezTo>
                    <a:pt x="109332" y="95978"/>
                    <a:pt x="107993" y="97217"/>
                    <a:pt x="106438" y="96912"/>
                  </a:cubicBezTo>
                  <a:cubicBezTo>
                    <a:pt x="106045" y="96842"/>
                    <a:pt x="105679" y="96659"/>
                    <a:pt x="105384" y="96386"/>
                  </a:cubicBezTo>
                  <a:cubicBezTo>
                    <a:pt x="104994" y="96034"/>
                    <a:pt x="104660" y="95614"/>
                    <a:pt x="104424" y="95143"/>
                  </a:cubicBezTo>
                  <a:cubicBezTo>
                    <a:pt x="103650" y="93592"/>
                    <a:pt x="103091" y="91944"/>
                    <a:pt x="102418" y="90350"/>
                  </a:cubicBezTo>
                  <a:cubicBezTo>
                    <a:pt x="102004" y="89321"/>
                    <a:pt x="101548" y="88311"/>
                    <a:pt x="101077" y="87307"/>
                  </a:cubicBezTo>
                  <a:cubicBezTo>
                    <a:pt x="100846" y="86815"/>
                    <a:pt x="100632" y="86318"/>
                    <a:pt x="100365" y="85846"/>
                  </a:cubicBezTo>
                  <a:cubicBezTo>
                    <a:pt x="100091" y="85390"/>
                    <a:pt x="99850" y="84915"/>
                    <a:pt x="99530" y="84489"/>
                  </a:cubicBezTo>
                  <a:cubicBezTo>
                    <a:pt x="99328" y="84215"/>
                    <a:pt x="99079" y="83981"/>
                    <a:pt x="98847" y="83732"/>
                  </a:cubicBezTo>
                  <a:cubicBezTo>
                    <a:pt x="98812" y="83693"/>
                    <a:pt x="98775" y="83649"/>
                    <a:pt x="98738" y="83602"/>
                  </a:cubicBezTo>
                  <a:cubicBezTo>
                    <a:pt x="98748" y="83561"/>
                    <a:pt x="98744" y="83520"/>
                    <a:pt x="98727" y="83481"/>
                  </a:cubicBezTo>
                  <a:cubicBezTo>
                    <a:pt x="98703" y="83429"/>
                    <a:pt x="98651" y="83392"/>
                    <a:pt x="98594" y="83386"/>
                  </a:cubicBezTo>
                  <a:cubicBezTo>
                    <a:pt x="98476" y="83320"/>
                    <a:pt x="98380" y="83223"/>
                    <a:pt x="98281" y="83133"/>
                  </a:cubicBezTo>
                  <a:cubicBezTo>
                    <a:pt x="97915" y="82781"/>
                    <a:pt x="97643" y="82335"/>
                    <a:pt x="97462" y="81857"/>
                  </a:cubicBezTo>
                  <a:cubicBezTo>
                    <a:pt x="97104" y="80884"/>
                    <a:pt x="97149" y="79827"/>
                    <a:pt x="96952" y="78817"/>
                  </a:cubicBezTo>
                  <a:cubicBezTo>
                    <a:pt x="96909" y="78603"/>
                    <a:pt x="96754" y="77531"/>
                    <a:pt x="96419" y="77702"/>
                  </a:cubicBezTo>
                  <a:cubicBezTo>
                    <a:pt x="96333" y="77743"/>
                    <a:pt x="96296" y="77846"/>
                    <a:pt x="96337" y="77932"/>
                  </a:cubicBezTo>
                  <a:cubicBezTo>
                    <a:pt x="96417" y="78080"/>
                    <a:pt x="96477" y="78239"/>
                    <a:pt x="96518" y="78403"/>
                  </a:cubicBezTo>
                  <a:cubicBezTo>
                    <a:pt x="96563" y="78586"/>
                    <a:pt x="96598" y="78770"/>
                    <a:pt x="96629" y="78955"/>
                  </a:cubicBezTo>
                  <a:cubicBezTo>
                    <a:pt x="96324" y="78671"/>
                    <a:pt x="96094" y="78309"/>
                    <a:pt x="96003" y="77897"/>
                  </a:cubicBezTo>
                  <a:cubicBezTo>
                    <a:pt x="95936" y="77568"/>
                    <a:pt x="95876" y="77200"/>
                    <a:pt x="96008" y="76871"/>
                  </a:cubicBezTo>
                  <a:cubicBezTo>
                    <a:pt x="96115" y="76620"/>
                    <a:pt x="96324" y="76422"/>
                    <a:pt x="96553" y="76278"/>
                  </a:cubicBezTo>
                  <a:cubicBezTo>
                    <a:pt x="96779" y="76151"/>
                    <a:pt x="97046" y="76149"/>
                    <a:pt x="97297" y="76182"/>
                  </a:cubicBezTo>
                  <a:cubicBezTo>
                    <a:pt x="97764" y="76237"/>
                    <a:pt x="98151" y="76521"/>
                    <a:pt x="98489" y="76828"/>
                  </a:cubicBezTo>
                  <a:cubicBezTo>
                    <a:pt x="98663" y="76974"/>
                    <a:pt x="98882" y="76721"/>
                    <a:pt x="98715" y="76568"/>
                  </a:cubicBezTo>
                  <a:cubicBezTo>
                    <a:pt x="98334" y="76200"/>
                    <a:pt x="97863" y="75914"/>
                    <a:pt x="97347" y="75838"/>
                  </a:cubicBezTo>
                  <a:cubicBezTo>
                    <a:pt x="97351" y="75834"/>
                    <a:pt x="97355" y="75830"/>
                    <a:pt x="97359" y="75826"/>
                  </a:cubicBezTo>
                  <a:cubicBezTo>
                    <a:pt x="98155" y="74822"/>
                    <a:pt x="98886" y="75104"/>
                    <a:pt x="99783" y="75789"/>
                  </a:cubicBezTo>
                  <a:cubicBezTo>
                    <a:pt x="99955" y="75955"/>
                    <a:pt x="100198" y="75698"/>
                    <a:pt x="100023" y="75538"/>
                  </a:cubicBezTo>
                  <a:cubicBezTo>
                    <a:pt x="99696" y="75278"/>
                    <a:pt x="99297" y="75013"/>
                    <a:pt x="98879" y="74892"/>
                  </a:cubicBezTo>
                  <a:cubicBezTo>
                    <a:pt x="98886" y="74881"/>
                    <a:pt x="98894" y="74871"/>
                    <a:pt x="98902" y="74861"/>
                  </a:cubicBezTo>
                  <a:cubicBezTo>
                    <a:pt x="99357" y="74332"/>
                    <a:pt x="100145" y="74314"/>
                    <a:pt x="100762" y="74546"/>
                  </a:cubicBezTo>
                  <a:cubicBezTo>
                    <a:pt x="101105" y="74694"/>
                    <a:pt x="101383" y="74949"/>
                    <a:pt x="101622" y="75235"/>
                  </a:cubicBezTo>
                  <a:cubicBezTo>
                    <a:pt x="101776" y="75404"/>
                    <a:pt x="102025" y="75182"/>
                    <a:pt x="101881" y="75007"/>
                  </a:cubicBezTo>
                  <a:cubicBezTo>
                    <a:pt x="101704" y="74791"/>
                    <a:pt x="101498" y="74598"/>
                    <a:pt x="101270" y="74435"/>
                  </a:cubicBezTo>
                  <a:lnTo>
                    <a:pt x="101278" y="74429"/>
                  </a:lnTo>
                  <a:cubicBezTo>
                    <a:pt x="101356" y="74425"/>
                    <a:pt x="101445" y="74392"/>
                    <a:pt x="101523" y="74386"/>
                  </a:cubicBezTo>
                  <a:cubicBezTo>
                    <a:pt x="102441" y="74361"/>
                    <a:pt x="103346" y="74900"/>
                    <a:pt x="103759" y="75723"/>
                  </a:cubicBezTo>
                  <a:cubicBezTo>
                    <a:pt x="104064" y="76453"/>
                    <a:pt x="104222" y="77237"/>
                    <a:pt x="104224" y="78027"/>
                  </a:cubicBezTo>
                  <a:cubicBezTo>
                    <a:pt x="104224" y="78743"/>
                    <a:pt x="104189" y="79455"/>
                    <a:pt x="104187" y="80168"/>
                  </a:cubicBezTo>
                  <a:cubicBezTo>
                    <a:pt x="104146" y="81043"/>
                    <a:pt x="104230" y="81958"/>
                    <a:pt x="104701" y="82719"/>
                  </a:cubicBezTo>
                  <a:cubicBezTo>
                    <a:pt x="105199" y="83450"/>
                    <a:pt x="105724" y="84170"/>
                    <a:pt x="106314" y="84830"/>
                  </a:cubicBezTo>
                  <a:cubicBezTo>
                    <a:pt x="107355" y="85943"/>
                    <a:pt x="108575" y="86892"/>
                    <a:pt x="109437" y="88163"/>
                  </a:cubicBezTo>
                  <a:cubicBezTo>
                    <a:pt x="109703" y="88535"/>
                    <a:pt x="109787" y="89002"/>
                    <a:pt x="110017" y="89387"/>
                  </a:cubicBezTo>
                  <a:cubicBezTo>
                    <a:pt x="110168" y="89570"/>
                    <a:pt x="110421" y="89346"/>
                    <a:pt x="110289" y="89175"/>
                  </a:cubicBezTo>
                  <a:cubicBezTo>
                    <a:pt x="110155" y="88910"/>
                    <a:pt x="110065" y="88618"/>
                    <a:pt x="109935" y="88346"/>
                  </a:cubicBezTo>
                  <a:cubicBezTo>
                    <a:pt x="109635" y="87745"/>
                    <a:pt x="109168" y="87243"/>
                    <a:pt x="108730" y="86737"/>
                  </a:cubicBezTo>
                  <a:cubicBezTo>
                    <a:pt x="107728" y="85678"/>
                    <a:pt x="106561" y="84764"/>
                    <a:pt x="105726" y="83555"/>
                  </a:cubicBezTo>
                  <a:cubicBezTo>
                    <a:pt x="105380" y="83067"/>
                    <a:pt x="104971" y="82623"/>
                    <a:pt x="104761" y="82051"/>
                  </a:cubicBezTo>
                  <a:cubicBezTo>
                    <a:pt x="104457" y="81288"/>
                    <a:pt x="104533" y="80465"/>
                    <a:pt x="104539" y="79662"/>
                  </a:cubicBezTo>
                  <a:cubicBezTo>
                    <a:pt x="104547" y="78609"/>
                    <a:pt x="104671" y="77535"/>
                    <a:pt x="104374" y="76507"/>
                  </a:cubicBezTo>
                  <a:cubicBezTo>
                    <a:pt x="104271" y="76079"/>
                    <a:pt x="104154" y="75649"/>
                    <a:pt x="103901" y="75283"/>
                  </a:cubicBezTo>
                  <a:cubicBezTo>
                    <a:pt x="103574" y="74811"/>
                    <a:pt x="103070" y="74388"/>
                    <a:pt x="102510" y="74207"/>
                  </a:cubicBezTo>
                  <a:cubicBezTo>
                    <a:pt x="102099" y="74075"/>
                    <a:pt x="101646" y="73972"/>
                    <a:pt x="101223" y="74096"/>
                  </a:cubicBezTo>
                  <a:cubicBezTo>
                    <a:pt x="101190" y="74106"/>
                    <a:pt x="101161" y="74124"/>
                    <a:pt x="101140" y="74149"/>
                  </a:cubicBezTo>
                  <a:cubicBezTo>
                    <a:pt x="101062" y="74149"/>
                    <a:pt x="100992" y="74190"/>
                    <a:pt x="100951" y="74256"/>
                  </a:cubicBezTo>
                  <a:cubicBezTo>
                    <a:pt x="100871" y="74219"/>
                    <a:pt x="100789" y="74188"/>
                    <a:pt x="100704" y="74163"/>
                  </a:cubicBezTo>
                  <a:cubicBezTo>
                    <a:pt x="100429" y="74083"/>
                    <a:pt x="100141" y="74048"/>
                    <a:pt x="99853" y="74061"/>
                  </a:cubicBezTo>
                  <a:cubicBezTo>
                    <a:pt x="99836" y="74028"/>
                    <a:pt x="99809" y="74001"/>
                    <a:pt x="99776" y="73984"/>
                  </a:cubicBezTo>
                  <a:cubicBezTo>
                    <a:pt x="99772" y="73980"/>
                    <a:pt x="99766" y="73976"/>
                    <a:pt x="99762" y="73972"/>
                  </a:cubicBezTo>
                  <a:cubicBezTo>
                    <a:pt x="99754" y="73949"/>
                    <a:pt x="99744" y="73927"/>
                    <a:pt x="99729" y="73908"/>
                  </a:cubicBezTo>
                  <a:cubicBezTo>
                    <a:pt x="99408" y="73462"/>
                    <a:pt x="99264" y="72915"/>
                    <a:pt x="99165" y="72378"/>
                  </a:cubicBezTo>
                  <a:cubicBezTo>
                    <a:pt x="99036" y="71399"/>
                    <a:pt x="99005" y="70397"/>
                    <a:pt x="99128" y="69415"/>
                  </a:cubicBezTo>
                  <a:cubicBezTo>
                    <a:pt x="99283" y="68399"/>
                    <a:pt x="99834" y="67447"/>
                    <a:pt x="100585" y="66747"/>
                  </a:cubicBezTo>
                  <a:cubicBezTo>
                    <a:pt x="101202" y="66171"/>
                    <a:pt x="101941" y="65749"/>
                    <a:pt x="102628" y="65262"/>
                  </a:cubicBezTo>
                  <a:cubicBezTo>
                    <a:pt x="103177" y="64867"/>
                    <a:pt x="103667" y="64418"/>
                    <a:pt x="104228" y="64040"/>
                  </a:cubicBezTo>
                  <a:cubicBezTo>
                    <a:pt x="104434" y="63896"/>
                    <a:pt x="104642" y="63756"/>
                    <a:pt x="104850" y="63616"/>
                  </a:cubicBezTo>
                  <a:cubicBezTo>
                    <a:pt x="104907" y="63768"/>
                    <a:pt x="105131" y="63700"/>
                    <a:pt x="105271" y="63733"/>
                  </a:cubicBezTo>
                  <a:cubicBezTo>
                    <a:pt x="105413" y="63756"/>
                    <a:pt x="105551" y="63807"/>
                    <a:pt x="105677" y="63883"/>
                  </a:cubicBezTo>
                  <a:lnTo>
                    <a:pt x="105670" y="63883"/>
                  </a:lnTo>
                  <a:cubicBezTo>
                    <a:pt x="105302" y="63828"/>
                    <a:pt x="104915" y="63707"/>
                    <a:pt x="104551" y="63848"/>
                  </a:cubicBezTo>
                  <a:cubicBezTo>
                    <a:pt x="103946" y="64091"/>
                    <a:pt x="103609" y="64972"/>
                    <a:pt x="104029" y="65513"/>
                  </a:cubicBezTo>
                  <a:cubicBezTo>
                    <a:pt x="104169" y="65692"/>
                    <a:pt x="104434" y="65486"/>
                    <a:pt x="104302" y="65303"/>
                  </a:cubicBezTo>
                  <a:cubicBezTo>
                    <a:pt x="104251" y="65233"/>
                    <a:pt x="104216" y="65155"/>
                    <a:pt x="104199" y="65070"/>
                  </a:cubicBezTo>
                  <a:cubicBezTo>
                    <a:pt x="104146" y="64733"/>
                    <a:pt x="104333" y="64346"/>
                    <a:pt x="104638" y="64188"/>
                  </a:cubicBezTo>
                  <a:cubicBezTo>
                    <a:pt x="104915" y="64062"/>
                    <a:pt x="105226" y="64163"/>
                    <a:pt x="105512" y="64206"/>
                  </a:cubicBezTo>
                  <a:cubicBezTo>
                    <a:pt x="106028" y="64297"/>
                    <a:pt x="106555" y="64297"/>
                    <a:pt x="107078" y="64280"/>
                  </a:cubicBezTo>
                  <a:cubicBezTo>
                    <a:pt x="107359" y="64260"/>
                    <a:pt x="107691" y="64303"/>
                    <a:pt x="107937" y="64132"/>
                  </a:cubicBezTo>
                  <a:cubicBezTo>
                    <a:pt x="108012" y="64073"/>
                    <a:pt x="108024" y="63966"/>
                    <a:pt x="107968" y="63890"/>
                  </a:cubicBezTo>
                  <a:cubicBezTo>
                    <a:pt x="107903" y="63809"/>
                    <a:pt x="107785" y="63801"/>
                    <a:pt x="107709" y="63869"/>
                  </a:cubicBezTo>
                  <a:cubicBezTo>
                    <a:pt x="107604" y="63910"/>
                    <a:pt x="107489" y="63912"/>
                    <a:pt x="107378" y="63923"/>
                  </a:cubicBezTo>
                  <a:cubicBezTo>
                    <a:pt x="106987" y="63941"/>
                    <a:pt x="106592" y="63953"/>
                    <a:pt x="106199" y="63933"/>
                  </a:cubicBezTo>
                  <a:cubicBezTo>
                    <a:pt x="106216" y="63844"/>
                    <a:pt x="106158" y="63760"/>
                    <a:pt x="106072" y="63742"/>
                  </a:cubicBezTo>
                  <a:cubicBezTo>
                    <a:pt x="105928" y="63637"/>
                    <a:pt x="105779" y="63519"/>
                    <a:pt x="105603" y="63466"/>
                  </a:cubicBezTo>
                  <a:cubicBezTo>
                    <a:pt x="105477" y="63425"/>
                    <a:pt x="105349" y="63394"/>
                    <a:pt x="105222" y="63375"/>
                  </a:cubicBezTo>
                  <a:cubicBezTo>
                    <a:pt x="105477" y="63213"/>
                    <a:pt x="105736" y="63054"/>
                    <a:pt x="106002" y="62906"/>
                  </a:cubicBezTo>
                  <a:cubicBezTo>
                    <a:pt x="106045" y="62900"/>
                    <a:pt x="106086" y="62877"/>
                    <a:pt x="106115" y="62842"/>
                  </a:cubicBezTo>
                  <a:cubicBezTo>
                    <a:pt x="106574" y="62587"/>
                    <a:pt x="107051" y="62367"/>
                    <a:pt x="107542" y="62184"/>
                  </a:cubicBezTo>
                  <a:cubicBezTo>
                    <a:pt x="109075" y="61629"/>
                    <a:pt x="110717" y="61534"/>
                    <a:pt x="112334" y="61711"/>
                  </a:cubicBezTo>
                  <a:cubicBezTo>
                    <a:pt x="113393" y="61783"/>
                    <a:pt x="114440" y="61997"/>
                    <a:pt x="115422" y="62410"/>
                  </a:cubicBezTo>
                  <a:cubicBezTo>
                    <a:pt x="116018" y="62637"/>
                    <a:pt x="116598" y="62908"/>
                    <a:pt x="117137" y="63250"/>
                  </a:cubicBezTo>
                  <a:cubicBezTo>
                    <a:pt x="117621" y="63571"/>
                    <a:pt x="118051" y="63964"/>
                    <a:pt x="118466" y="64367"/>
                  </a:cubicBezTo>
                  <a:cubicBezTo>
                    <a:pt x="118874" y="64795"/>
                    <a:pt x="119349" y="65188"/>
                    <a:pt x="119658" y="65698"/>
                  </a:cubicBezTo>
                  <a:cubicBezTo>
                    <a:pt x="119664" y="65716"/>
                    <a:pt x="119672" y="65737"/>
                    <a:pt x="119682" y="65756"/>
                  </a:cubicBezTo>
                  <a:cubicBezTo>
                    <a:pt x="119666" y="66033"/>
                    <a:pt x="119660" y="66313"/>
                    <a:pt x="119662" y="66591"/>
                  </a:cubicBezTo>
                  <a:cubicBezTo>
                    <a:pt x="119666" y="66774"/>
                    <a:pt x="119674" y="66955"/>
                    <a:pt x="119686" y="67136"/>
                  </a:cubicBezTo>
                  <a:cubicBezTo>
                    <a:pt x="119705" y="67255"/>
                    <a:pt x="119695" y="67401"/>
                    <a:pt x="119775" y="67498"/>
                  </a:cubicBezTo>
                  <a:cubicBezTo>
                    <a:pt x="119750" y="67562"/>
                    <a:pt x="119727" y="67626"/>
                    <a:pt x="119707" y="67689"/>
                  </a:cubicBezTo>
                  <a:cubicBezTo>
                    <a:pt x="119431" y="68562"/>
                    <a:pt x="119195" y="69471"/>
                    <a:pt x="119195" y="70388"/>
                  </a:cubicBezTo>
                  <a:cubicBezTo>
                    <a:pt x="119195" y="71154"/>
                    <a:pt x="119374" y="72143"/>
                    <a:pt x="120201" y="72423"/>
                  </a:cubicBezTo>
                  <a:cubicBezTo>
                    <a:pt x="120240" y="72431"/>
                    <a:pt x="120281" y="72435"/>
                    <a:pt x="120322" y="72437"/>
                  </a:cubicBezTo>
                  <a:cubicBezTo>
                    <a:pt x="120242" y="72962"/>
                    <a:pt x="120310" y="73501"/>
                    <a:pt x="120522" y="73989"/>
                  </a:cubicBezTo>
                  <a:cubicBezTo>
                    <a:pt x="120715" y="74400"/>
                    <a:pt x="120991" y="74832"/>
                    <a:pt x="121445" y="74978"/>
                  </a:cubicBezTo>
                  <a:cubicBezTo>
                    <a:pt x="121933" y="75126"/>
                    <a:pt x="122293" y="74836"/>
                    <a:pt x="122577" y="74470"/>
                  </a:cubicBezTo>
                  <a:cubicBezTo>
                    <a:pt x="122562" y="74622"/>
                    <a:pt x="122556" y="74774"/>
                    <a:pt x="122550" y="74927"/>
                  </a:cubicBezTo>
                  <a:cubicBezTo>
                    <a:pt x="122488" y="75750"/>
                    <a:pt x="122766" y="76900"/>
                    <a:pt x="123743" y="77004"/>
                  </a:cubicBezTo>
                  <a:cubicBezTo>
                    <a:pt x="123846" y="77025"/>
                    <a:pt x="123953" y="77025"/>
                    <a:pt x="124058" y="77002"/>
                  </a:cubicBezTo>
                  <a:cubicBezTo>
                    <a:pt x="124058" y="77009"/>
                    <a:pt x="124056" y="77013"/>
                    <a:pt x="124054" y="77017"/>
                  </a:cubicBezTo>
                  <a:cubicBezTo>
                    <a:pt x="123967" y="77354"/>
                    <a:pt x="123865" y="77685"/>
                    <a:pt x="123743" y="78013"/>
                  </a:cubicBezTo>
                  <a:cubicBezTo>
                    <a:pt x="123359" y="79074"/>
                    <a:pt x="122721" y="80033"/>
                    <a:pt x="122036" y="80926"/>
                  </a:cubicBezTo>
                  <a:cubicBezTo>
                    <a:pt x="121637" y="81446"/>
                    <a:pt x="121186" y="81921"/>
                    <a:pt x="120686" y="82345"/>
                  </a:cubicBezTo>
                  <a:cubicBezTo>
                    <a:pt x="120188" y="82754"/>
                    <a:pt x="119631" y="83082"/>
                    <a:pt x="119071" y="83400"/>
                  </a:cubicBezTo>
                  <a:cubicBezTo>
                    <a:pt x="118678" y="83625"/>
                    <a:pt x="118279" y="83845"/>
                    <a:pt x="117851" y="83995"/>
                  </a:cubicBezTo>
                  <a:cubicBezTo>
                    <a:pt x="117623" y="84081"/>
                    <a:pt x="117390" y="84164"/>
                    <a:pt x="117148" y="84201"/>
                  </a:cubicBezTo>
                  <a:cubicBezTo>
                    <a:pt x="117109" y="84205"/>
                    <a:pt x="117074" y="84225"/>
                    <a:pt x="117049" y="84256"/>
                  </a:cubicBezTo>
                  <a:close/>
                  <a:moveTo>
                    <a:pt x="105012" y="65523"/>
                  </a:moveTo>
                  <a:cubicBezTo>
                    <a:pt x="105173" y="65644"/>
                    <a:pt x="105261" y="65838"/>
                    <a:pt x="105253" y="66039"/>
                  </a:cubicBezTo>
                  <a:cubicBezTo>
                    <a:pt x="105232" y="66144"/>
                    <a:pt x="105208" y="66260"/>
                    <a:pt x="105290" y="66325"/>
                  </a:cubicBezTo>
                  <a:cubicBezTo>
                    <a:pt x="105327" y="66515"/>
                    <a:pt x="105446" y="66741"/>
                    <a:pt x="105498" y="66850"/>
                  </a:cubicBezTo>
                  <a:cubicBezTo>
                    <a:pt x="105650" y="67163"/>
                    <a:pt x="105884" y="67420"/>
                    <a:pt x="106133" y="67658"/>
                  </a:cubicBezTo>
                  <a:cubicBezTo>
                    <a:pt x="106522" y="68033"/>
                    <a:pt x="106936" y="68383"/>
                    <a:pt x="107368" y="68708"/>
                  </a:cubicBezTo>
                  <a:cubicBezTo>
                    <a:pt x="107952" y="69152"/>
                    <a:pt x="108583" y="69533"/>
                    <a:pt x="109205" y="69921"/>
                  </a:cubicBezTo>
                  <a:cubicBezTo>
                    <a:pt x="109725" y="70244"/>
                    <a:pt x="110229" y="70592"/>
                    <a:pt x="110737" y="70932"/>
                  </a:cubicBezTo>
                  <a:cubicBezTo>
                    <a:pt x="110663" y="71026"/>
                    <a:pt x="110587" y="71121"/>
                    <a:pt x="110513" y="71215"/>
                  </a:cubicBezTo>
                  <a:cubicBezTo>
                    <a:pt x="110379" y="71117"/>
                    <a:pt x="110237" y="71028"/>
                    <a:pt x="110096" y="70944"/>
                  </a:cubicBezTo>
                  <a:cubicBezTo>
                    <a:pt x="109186" y="70421"/>
                    <a:pt x="108215" y="69989"/>
                    <a:pt x="107349" y="69389"/>
                  </a:cubicBezTo>
                  <a:cubicBezTo>
                    <a:pt x="106407" y="68741"/>
                    <a:pt x="104784" y="67216"/>
                    <a:pt x="104634" y="66054"/>
                  </a:cubicBezTo>
                  <a:cubicBezTo>
                    <a:pt x="104638" y="65906"/>
                    <a:pt x="104617" y="65704"/>
                    <a:pt x="104749" y="65605"/>
                  </a:cubicBezTo>
                  <a:cubicBezTo>
                    <a:pt x="104817" y="65593"/>
                    <a:pt x="104874" y="65548"/>
                    <a:pt x="104901" y="65484"/>
                  </a:cubicBezTo>
                  <a:cubicBezTo>
                    <a:pt x="104942" y="65482"/>
                    <a:pt x="104981" y="65494"/>
                    <a:pt x="105012" y="65523"/>
                  </a:cubicBezTo>
                  <a:close/>
                  <a:moveTo>
                    <a:pt x="104969" y="65198"/>
                  </a:moveTo>
                  <a:cubicBezTo>
                    <a:pt x="104989" y="65221"/>
                    <a:pt x="105004" y="65249"/>
                    <a:pt x="105010" y="65278"/>
                  </a:cubicBezTo>
                  <a:cubicBezTo>
                    <a:pt x="105004" y="65249"/>
                    <a:pt x="104989" y="65221"/>
                    <a:pt x="104969" y="65198"/>
                  </a:cubicBezTo>
                  <a:close/>
                  <a:moveTo>
                    <a:pt x="111034" y="71115"/>
                  </a:moveTo>
                  <a:lnTo>
                    <a:pt x="111050" y="71092"/>
                  </a:lnTo>
                  <a:cubicBezTo>
                    <a:pt x="111147" y="71084"/>
                    <a:pt x="111217" y="70983"/>
                    <a:pt x="111202" y="70890"/>
                  </a:cubicBezTo>
                  <a:cubicBezTo>
                    <a:pt x="111324" y="70728"/>
                    <a:pt x="111435" y="70557"/>
                    <a:pt x="111536" y="70382"/>
                  </a:cubicBezTo>
                  <a:cubicBezTo>
                    <a:pt x="111587" y="70405"/>
                    <a:pt x="111638" y="70428"/>
                    <a:pt x="111690" y="70448"/>
                  </a:cubicBezTo>
                  <a:cubicBezTo>
                    <a:pt x="111968" y="70563"/>
                    <a:pt x="112229" y="70705"/>
                    <a:pt x="112476" y="70876"/>
                  </a:cubicBezTo>
                  <a:cubicBezTo>
                    <a:pt x="112867" y="71143"/>
                    <a:pt x="113235" y="71514"/>
                    <a:pt x="113543" y="71882"/>
                  </a:cubicBezTo>
                  <a:cubicBezTo>
                    <a:pt x="113823" y="72228"/>
                    <a:pt x="114124" y="72577"/>
                    <a:pt x="114294" y="72993"/>
                  </a:cubicBezTo>
                  <a:cubicBezTo>
                    <a:pt x="114101" y="73260"/>
                    <a:pt x="113823" y="73458"/>
                    <a:pt x="113593" y="73694"/>
                  </a:cubicBezTo>
                  <a:cubicBezTo>
                    <a:pt x="113278" y="73984"/>
                    <a:pt x="112994" y="74314"/>
                    <a:pt x="112632" y="74546"/>
                  </a:cubicBezTo>
                  <a:cubicBezTo>
                    <a:pt x="111992" y="73610"/>
                    <a:pt x="111064" y="72937"/>
                    <a:pt x="110227" y="72197"/>
                  </a:cubicBezTo>
                  <a:cubicBezTo>
                    <a:pt x="110215" y="72193"/>
                    <a:pt x="110200" y="72188"/>
                    <a:pt x="110188" y="72186"/>
                  </a:cubicBezTo>
                  <a:cubicBezTo>
                    <a:pt x="110240" y="72114"/>
                    <a:pt x="110295" y="72044"/>
                    <a:pt x="110351" y="71975"/>
                  </a:cubicBezTo>
                  <a:cubicBezTo>
                    <a:pt x="110579" y="71687"/>
                    <a:pt x="110811" y="71407"/>
                    <a:pt x="111034" y="71115"/>
                  </a:cubicBezTo>
                  <a:close/>
                  <a:moveTo>
                    <a:pt x="113657" y="74112"/>
                  </a:moveTo>
                  <a:cubicBezTo>
                    <a:pt x="113751" y="74019"/>
                    <a:pt x="113848" y="73929"/>
                    <a:pt x="113943" y="73838"/>
                  </a:cubicBezTo>
                  <a:cubicBezTo>
                    <a:pt x="113963" y="73890"/>
                    <a:pt x="113996" y="73935"/>
                    <a:pt x="114039" y="73968"/>
                  </a:cubicBezTo>
                  <a:cubicBezTo>
                    <a:pt x="114613" y="74694"/>
                    <a:pt x="115286" y="75822"/>
                    <a:pt x="115463" y="76788"/>
                  </a:cubicBezTo>
                  <a:cubicBezTo>
                    <a:pt x="115278" y="76721"/>
                    <a:pt x="115093" y="76657"/>
                    <a:pt x="114914" y="76591"/>
                  </a:cubicBezTo>
                  <a:cubicBezTo>
                    <a:pt x="114718" y="76046"/>
                    <a:pt x="114492" y="75509"/>
                    <a:pt x="114171" y="75021"/>
                  </a:cubicBezTo>
                  <a:cubicBezTo>
                    <a:pt x="113992" y="74754"/>
                    <a:pt x="113796" y="74439"/>
                    <a:pt x="113580" y="74182"/>
                  </a:cubicBezTo>
                  <a:cubicBezTo>
                    <a:pt x="113607" y="74155"/>
                    <a:pt x="113632" y="74133"/>
                    <a:pt x="113657" y="7411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64"/>
            <p:cNvSpPr/>
            <p:nvPr/>
          </p:nvSpPr>
          <p:spPr>
            <a:xfrm>
              <a:off x="5832500" y="3075129"/>
              <a:ext cx="39894" cy="17683"/>
            </a:xfrm>
            <a:custGeom>
              <a:avLst/>
              <a:gdLst/>
              <a:ahLst/>
              <a:cxnLst/>
              <a:rect l="l" t="t" r="r" b="b"/>
              <a:pathLst>
                <a:path w="2229" h="988" extrusionOk="0">
                  <a:moveTo>
                    <a:pt x="1852" y="864"/>
                  </a:moveTo>
                  <a:cubicBezTo>
                    <a:pt x="1498" y="616"/>
                    <a:pt x="1093" y="437"/>
                    <a:pt x="665" y="371"/>
                  </a:cubicBezTo>
                  <a:cubicBezTo>
                    <a:pt x="508" y="348"/>
                    <a:pt x="350" y="344"/>
                    <a:pt x="191" y="358"/>
                  </a:cubicBezTo>
                  <a:cubicBezTo>
                    <a:pt x="95" y="365"/>
                    <a:pt x="15" y="293"/>
                    <a:pt x="8" y="198"/>
                  </a:cubicBezTo>
                  <a:cubicBezTo>
                    <a:pt x="0" y="101"/>
                    <a:pt x="72" y="19"/>
                    <a:pt x="169" y="13"/>
                  </a:cubicBezTo>
                  <a:cubicBezTo>
                    <a:pt x="325" y="0"/>
                    <a:pt x="484" y="2"/>
                    <a:pt x="640" y="19"/>
                  </a:cubicBezTo>
                  <a:cubicBezTo>
                    <a:pt x="1146" y="79"/>
                    <a:pt x="1629" y="284"/>
                    <a:pt x="2043" y="576"/>
                  </a:cubicBezTo>
                  <a:cubicBezTo>
                    <a:pt x="2228" y="710"/>
                    <a:pt x="2041" y="988"/>
                    <a:pt x="1852" y="86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64"/>
            <p:cNvSpPr/>
            <p:nvPr/>
          </p:nvSpPr>
          <p:spPr>
            <a:xfrm>
              <a:off x="5620933" y="2895116"/>
              <a:ext cx="38122" cy="13244"/>
            </a:xfrm>
            <a:custGeom>
              <a:avLst/>
              <a:gdLst/>
              <a:ahLst/>
              <a:cxnLst/>
              <a:rect l="l" t="t" r="r" b="b"/>
              <a:pathLst>
                <a:path w="2130" h="740" extrusionOk="0">
                  <a:moveTo>
                    <a:pt x="1924" y="727"/>
                  </a:moveTo>
                  <a:cubicBezTo>
                    <a:pt x="1333" y="649"/>
                    <a:pt x="792" y="519"/>
                    <a:pt x="218" y="387"/>
                  </a:cubicBezTo>
                  <a:cubicBezTo>
                    <a:pt x="0" y="326"/>
                    <a:pt x="85" y="1"/>
                    <a:pt x="307" y="52"/>
                  </a:cubicBezTo>
                  <a:cubicBezTo>
                    <a:pt x="681" y="140"/>
                    <a:pt x="1056" y="225"/>
                    <a:pt x="1430" y="297"/>
                  </a:cubicBezTo>
                  <a:lnTo>
                    <a:pt x="1428" y="297"/>
                  </a:lnTo>
                  <a:cubicBezTo>
                    <a:pt x="1607" y="332"/>
                    <a:pt x="1786" y="361"/>
                    <a:pt x="1967" y="383"/>
                  </a:cubicBezTo>
                  <a:cubicBezTo>
                    <a:pt x="2062" y="396"/>
                    <a:pt x="2130" y="482"/>
                    <a:pt x="2117" y="577"/>
                  </a:cubicBezTo>
                  <a:cubicBezTo>
                    <a:pt x="2105" y="671"/>
                    <a:pt x="2018" y="739"/>
                    <a:pt x="1924" y="7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64"/>
            <p:cNvSpPr/>
            <p:nvPr/>
          </p:nvSpPr>
          <p:spPr>
            <a:xfrm>
              <a:off x="5209148" y="2576934"/>
              <a:ext cx="571235" cy="435357"/>
            </a:xfrm>
            <a:custGeom>
              <a:avLst/>
              <a:gdLst/>
              <a:ahLst/>
              <a:cxnLst/>
              <a:rect l="l" t="t" r="r" b="b"/>
              <a:pathLst>
                <a:path w="31917" h="24325" extrusionOk="0">
                  <a:moveTo>
                    <a:pt x="167" y="24321"/>
                  </a:moveTo>
                  <a:cubicBezTo>
                    <a:pt x="72" y="24312"/>
                    <a:pt x="0" y="24230"/>
                    <a:pt x="6" y="24133"/>
                  </a:cubicBezTo>
                  <a:cubicBezTo>
                    <a:pt x="101" y="23162"/>
                    <a:pt x="249" y="22198"/>
                    <a:pt x="455" y="21243"/>
                  </a:cubicBezTo>
                  <a:cubicBezTo>
                    <a:pt x="854" y="19313"/>
                    <a:pt x="1514" y="17437"/>
                    <a:pt x="2522" y="15738"/>
                  </a:cubicBezTo>
                  <a:cubicBezTo>
                    <a:pt x="3010" y="14876"/>
                    <a:pt x="3491" y="14006"/>
                    <a:pt x="4094" y="13216"/>
                  </a:cubicBezTo>
                  <a:cubicBezTo>
                    <a:pt x="4921" y="12146"/>
                    <a:pt x="5736" y="11062"/>
                    <a:pt x="6651" y="10066"/>
                  </a:cubicBezTo>
                  <a:cubicBezTo>
                    <a:pt x="9694" y="6937"/>
                    <a:pt x="13378" y="4388"/>
                    <a:pt x="17433" y="2757"/>
                  </a:cubicBezTo>
                  <a:cubicBezTo>
                    <a:pt x="21461" y="1245"/>
                    <a:pt x="25689" y="0"/>
                    <a:pt x="30030" y="72"/>
                  </a:cubicBezTo>
                  <a:cubicBezTo>
                    <a:pt x="30608" y="95"/>
                    <a:pt x="31190" y="134"/>
                    <a:pt x="31762" y="226"/>
                  </a:cubicBezTo>
                  <a:cubicBezTo>
                    <a:pt x="31854" y="245"/>
                    <a:pt x="31916" y="337"/>
                    <a:pt x="31898" y="430"/>
                  </a:cubicBezTo>
                  <a:cubicBezTo>
                    <a:pt x="31879" y="525"/>
                    <a:pt x="31786" y="584"/>
                    <a:pt x="31694" y="566"/>
                  </a:cubicBezTo>
                  <a:cubicBezTo>
                    <a:pt x="31640" y="558"/>
                    <a:pt x="31587" y="549"/>
                    <a:pt x="31533" y="541"/>
                  </a:cubicBezTo>
                  <a:cubicBezTo>
                    <a:pt x="31106" y="481"/>
                    <a:pt x="30676" y="455"/>
                    <a:pt x="30246" y="428"/>
                  </a:cubicBezTo>
                  <a:cubicBezTo>
                    <a:pt x="26911" y="321"/>
                    <a:pt x="23625" y="1051"/>
                    <a:pt x="20472" y="2055"/>
                  </a:cubicBezTo>
                  <a:cubicBezTo>
                    <a:pt x="19443" y="2395"/>
                    <a:pt x="18412" y="2753"/>
                    <a:pt x="17402" y="3137"/>
                  </a:cubicBezTo>
                  <a:cubicBezTo>
                    <a:pt x="15479" y="3929"/>
                    <a:pt x="13642" y="4919"/>
                    <a:pt x="11922" y="6094"/>
                  </a:cubicBezTo>
                  <a:cubicBezTo>
                    <a:pt x="10794" y="6865"/>
                    <a:pt x="9716" y="7704"/>
                    <a:pt x="8690" y="8607"/>
                  </a:cubicBezTo>
                  <a:cubicBezTo>
                    <a:pt x="7692" y="9441"/>
                    <a:pt x="6781" y="10371"/>
                    <a:pt x="5968" y="11385"/>
                  </a:cubicBezTo>
                  <a:cubicBezTo>
                    <a:pt x="5141" y="12438"/>
                    <a:pt x="4261" y="13460"/>
                    <a:pt x="3569" y="14613"/>
                  </a:cubicBezTo>
                  <a:cubicBezTo>
                    <a:pt x="2802" y="15923"/>
                    <a:pt x="2016" y="17238"/>
                    <a:pt x="1529" y="18682"/>
                  </a:cubicBezTo>
                  <a:cubicBezTo>
                    <a:pt x="1029" y="20042"/>
                    <a:pt x="730" y="21469"/>
                    <a:pt x="504" y="22897"/>
                  </a:cubicBezTo>
                  <a:cubicBezTo>
                    <a:pt x="445" y="23317"/>
                    <a:pt x="395" y="23738"/>
                    <a:pt x="352" y="24160"/>
                  </a:cubicBezTo>
                  <a:cubicBezTo>
                    <a:pt x="344" y="24255"/>
                    <a:pt x="261" y="24325"/>
                    <a:pt x="167" y="243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64"/>
            <p:cNvSpPr/>
            <p:nvPr/>
          </p:nvSpPr>
          <p:spPr>
            <a:xfrm>
              <a:off x="6073006" y="2932718"/>
              <a:ext cx="33289" cy="142214"/>
            </a:xfrm>
            <a:custGeom>
              <a:avLst/>
              <a:gdLst/>
              <a:ahLst/>
              <a:cxnLst/>
              <a:rect l="l" t="t" r="r" b="b"/>
              <a:pathLst>
                <a:path w="1860" h="7946" extrusionOk="0">
                  <a:moveTo>
                    <a:pt x="132" y="7910"/>
                  </a:moveTo>
                  <a:cubicBezTo>
                    <a:pt x="47" y="7875"/>
                    <a:pt x="0" y="7768"/>
                    <a:pt x="39" y="7684"/>
                  </a:cubicBezTo>
                  <a:cubicBezTo>
                    <a:pt x="290" y="7159"/>
                    <a:pt x="525" y="6626"/>
                    <a:pt x="714" y="6077"/>
                  </a:cubicBezTo>
                  <a:cubicBezTo>
                    <a:pt x="1099" y="4946"/>
                    <a:pt x="1430" y="3773"/>
                    <a:pt x="1496" y="2576"/>
                  </a:cubicBezTo>
                  <a:cubicBezTo>
                    <a:pt x="1561" y="1771"/>
                    <a:pt x="1401" y="1020"/>
                    <a:pt x="1354" y="228"/>
                  </a:cubicBezTo>
                  <a:cubicBezTo>
                    <a:pt x="1358" y="4"/>
                    <a:pt x="1693" y="0"/>
                    <a:pt x="1699" y="228"/>
                  </a:cubicBezTo>
                  <a:cubicBezTo>
                    <a:pt x="1710" y="646"/>
                    <a:pt x="1802" y="1055"/>
                    <a:pt x="1825" y="1473"/>
                  </a:cubicBezTo>
                  <a:cubicBezTo>
                    <a:pt x="1854" y="1839"/>
                    <a:pt x="1860" y="2209"/>
                    <a:pt x="1841" y="2578"/>
                  </a:cubicBezTo>
                  <a:cubicBezTo>
                    <a:pt x="1798" y="3409"/>
                    <a:pt x="1633" y="4230"/>
                    <a:pt x="1405" y="5030"/>
                  </a:cubicBezTo>
                  <a:cubicBezTo>
                    <a:pt x="1136" y="5987"/>
                    <a:pt x="796" y="6925"/>
                    <a:pt x="358" y="7818"/>
                  </a:cubicBezTo>
                  <a:cubicBezTo>
                    <a:pt x="319" y="7904"/>
                    <a:pt x="220" y="7945"/>
                    <a:pt x="132" y="79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64"/>
            <p:cNvSpPr/>
            <p:nvPr/>
          </p:nvSpPr>
          <p:spPr>
            <a:xfrm>
              <a:off x="6056093" y="3090341"/>
              <a:ext cx="13906" cy="18059"/>
            </a:xfrm>
            <a:custGeom>
              <a:avLst/>
              <a:gdLst/>
              <a:ahLst/>
              <a:cxnLst/>
              <a:rect l="l" t="t" r="r" b="b"/>
              <a:pathLst>
                <a:path w="777" h="1009" extrusionOk="0">
                  <a:moveTo>
                    <a:pt x="235" y="973"/>
                  </a:moveTo>
                  <a:cubicBezTo>
                    <a:pt x="1" y="852"/>
                    <a:pt x="235" y="597"/>
                    <a:pt x="293" y="432"/>
                  </a:cubicBezTo>
                  <a:cubicBezTo>
                    <a:pt x="369" y="290"/>
                    <a:pt x="445" y="0"/>
                    <a:pt x="659" y="111"/>
                  </a:cubicBezTo>
                  <a:cubicBezTo>
                    <a:pt x="776" y="179"/>
                    <a:pt x="754" y="317"/>
                    <a:pt x="686" y="414"/>
                  </a:cubicBezTo>
                  <a:cubicBezTo>
                    <a:pt x="610" y="568"/>
                    <a:pt x="536" y="726"/>
                    <a:pt x="462" y="883"/>
                  </a:cubicBezTo>
                  <a:cubicBezTo>
                    <a:pt x="422" y="969"/>
                    <a:pt x="324" y="1008"/>
                    <a:pt x="235" y="97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64"/>
            <p:cNvSpPr/>
            <p:nvPr/>
          </p:nvSpPr>
          <p:spPr>
            <a:xfrm>
              <a:off x="5525415" y="2885147"/>
              <a:ext cx="75348" cy="25343"/>
            </a:xfrm>
            <a:custGeom>
              <a:avLst/>
              <a:gdLst/>
              <a:ahLst/>
              <a:cxnLst/>
              <a:rect l="l" t="t" r="r" b="b"/>
              <a:pathLst>
                <a:path w="4210" h="1416" extrusionOk="0">
                  <a:moveTo>
                    <a:pt x="3961" y="1403"/>
                  </a:moveTo>
                  <a:cubicBezTo>
                    <a:pt x="3457" y="1380"/>
                    <a:pt x="1" y="753"/>
                    <a:pt x="58" y="230"/>
                  </a:cubicBezTo>
                  <a:cubicBezTo>
                    <a:pt x="69" y="56"/>
                    <a:pt x="305" y="0"/>
                    <a:pt x="388" y="156"/>
                  </a:cubicBezTo>
                  <a:cubicBezTo>
                    <a:pt x="1056" y="504"/>
                    <a:pt x="1809" y="646"/>
                    <a:pt x="2535" y="823"/>
                  </a:cubicBezTo>
                  <a:cubicBezTo>
                    <a:pt x="3013" y="928"/>
                    <a:pt x="3498" y="1006"/>
                    <a:pt x="3986" y="1060"/>
                  </a:cubicBezTo>
                  <a:cubicBezTo>
                    <a:pt x="4210" y="1082"/>
                    <a:pt x="4187" y="1415"/>
                    <a:pt x="3961" y="14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64"/>
            <p:cNvSpPr/>
            <p:nvPr/>
          </p:nvSpPr>
          <p:spPr>
            <a:xfrm>
              <a:off x="5354028" y="2781645"/>
              <a:ext cx="16430" cy="14515"/>
            </a:xfrm>
            <a:custGeom>
              <a:avLst/>
              <a:gdLst/>
              <a:ahLst/>
              <a:cxnLst/>
              <a:rect l="l" t="t" r="r" b="b"/>
              <a:pathLst>
                <a:path w="918" h="811" extrusionOk="0">
                  <a:moveTo>
                    <a:pt x="350" y="798"/>
                  </a:moveTo>
                  <a:cubicBezTo>
                    <a:pt x="0" y="689"/>
                    <a:pt x="346" y="251"/>
                    <a:pt x="484" y="89"/>
                  </a:cubicBezTo>
                  <a:cubicBezTo>
                    <a:pt x="543" y="15"/>
                    <a:pt x="650" y="0"/>
                    <a:pt x="727" y="58"/>
                  </a:cubicBezTo>
                  <a:cubicBezTo>
                    <a:pt x="918" y="224"/>
                    <a:pt x="644" y="401"/>
                    <a:pt x="574" y="552"/>
                  </a:cubicBezTo>
                  <a:cubicBezTo>
                    <a:pt x="556" y="580"/>
                    <a:pt x="546" y="613"/>
                    <a:pt x="543" y="648"/>
                  </a:cubicBezTo>
                  <a:cubicBezTo>
                    <a:pt x="531" y="743"/>
                    <a:pt x="445" y="811"/>
                    <a:pt x="350" y="79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64"/>
            <p:cNvSpPr/>
            <p:nvPr/>
          </p:nvSpPr>
          <p:spPr>
            <a:xfrm>
              <a:off x="5288702" y="3133600"/>
              <a:ext cx="9038" cy="20493"/>
            </a:xfrm>
            <a:custGeom>
              <a:avLst/>
              <a:gdLst/>
              <a:ahLst/>
              <a:cxnLst/>
              <a:rect l="l" t="t" r="r" b="b"/>
              <a:pathLst>
                <a:path w="505" h="1145" extrusionOk="0">
                  <a:moveTo>
                    <a:pt x="153" y="990"/>
                  </a:moveTo>
                  <a:cubicBezTo>
                    <a:pt x="120" y="745"/>
                    <a:pt x="83" y="508"/>
                    <a:pt x="32" y="274"/>
                  </a:cubicBezTo>
                  <a:cubicBezTo>
                    <a:pt x="1" y="58"/>
                    <a:pt x="328" y="0"/>
                    <a:pt x="373" y="216"/>
                  </a:cubicBezTo>
                  <a:cubicBezTo>
                    <a:pt x="425" y="457"/>
                    <a:pt x="464" y="700"/>
                    <a:pt x="497" y="942"/>
                  </a:cubicBezTo>
                  <a:cubicBezTo>
                    <a:pt x="505" y="1035"/>
                    <a:pt x="439" y="1119"/>
                    <a:pt x="349" y="1132"/>
                  </a:cubicBezTo>
                  <a:cubicBezTo>
                    <a:pt x="256" y="1144"/>
                    <a:pt x="170" y="1082"/>
                    <a:pt x="153" y="99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64"/>
            <p:cNvSpPr/>
            <p:nvPr/>
          </p:nvSpPr>
          <p:spPr>
            <a:xfrm>
              <a:off x="5203331" y="3473187"/>
              <a:ext cx="42829" cy="182930"/>
            </a:xfrm>
            <a:custGeom>
              <a:avLst/>
              <a:gdLst/>
              <a:ahLst/>
              <a:cxnLst/>
              <a:rect l="l" t="t" r="r" b="b"/>
              <a:pathLst>
                <a:path w="2393" h="10221" extrusionOk="0">
                  <a:moveTo>
                    <a:pt x="2068" y="10183"/>
                  </a:moveTo>
                  <a:cubicBezTo>
                    <a:pt x="1833" y="10111"/>
                    <a:pt x="2012" y="9803"/>
                    <a:pt x="1994" y="9628"/>
                  </a:cubicBezTo>
                  <a:cubicBezTo>
                    <a:pt x="2016" y="8992"/>
                    <a:pt x="1928" y="8357"/>
                    <a:pt x="1815" y="7733"/>
                  </a:cubicBezTo>
                  <a:cubicBezTo>
                    <a:pt x="1611" y="6791"/>
                    <a:pt x="1123" y="5948"/>
                    <a:pt x="753" y="5067"/>
                  </a:cubicBezTo>
                  <a:cubicBezTo>
                    <a:pt x="387" y="4193"/>
                    <a:pt x="60" y="3273"/>
                    <a:pt x="12" y="2317"/>
                  </a:cubicBezTo>
                  <a:cubicBezTo>
                    <a:pt x="0" y="1603"/>
                    <a:pt x="132" y="883"/>
                    <a:pt x="356" y="204"/>
                  </a:cubicBezTo>
                  <a:cubicBezTo>
                    <a:pt x="447" y="0"/>
                    <a:pt x="755" y="124"/>
                    <a:pt x="675" y="338"/>
                  </a:cubicBezTo>
                  <a:cubicBezTo>
                    <a:pt x="543" y="706"/>
                    <a:pt x="475" y="1090"/>
                    <a:pt x="414" y="1475"/>
                  </a:cubicBezTo>
                  <a:cubicBezTo>
                    <a:pt x="288" y="2195"/>
                    <a:pt x="383" y="2926"/>
                    <a:pt x="597" y="3619"/>
                  </a:cubicBezTo>
                  <a:cubicBezTo>
                    <a:pt x="850" y="4526"/>
                    <a:pt x="1271" y="5369"/>
                    <a:pt x="1654" y="6225"/>
                  </a:cubicBezTo>
                  <a:cubicBezTo>
                    <a:pt x="1971" y="6900"/>
                    <a:pt x="2187" y="7614"/>
                    <a:pt x="2263" y="8357"/>
                  </a:cubicBezTo>
                  <a:cubicBezTo>
                    <a:pt x="2329" y="8885"/>
                    <a:pt x="2393" y="9426"/>
                    <a:pt x="2304" y="9955"/>
                  </a:cubicBezTo>
                  <a:cubicBezTo>
                    <a:pt x="2290" y="10085"/>
                    <a:pt x="2222" y="10220"/>
                    <a:pt x="2068" y="101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64"/>
            <p:cNvSpPr/>
            <p:nvPr/>
          </p:nvSpPr>
          <p:spPr>
            <a:xfrm>
              <a:off x="5213962" y="3424792"/>
              <a:ext cx="17432" cy="34238"/>
            </a:xfrm>
            <a:custGeom>
              <a:avLst/>
              <a:gdLst/>
              <a:ahLst/>
              <a:cxnLst/>
              <a:rect l="l" t="t" r="r" b="b"/>
              <a:pathLst>
                <a:path w="974" h="1913" extrusionOk="0">
                  <a:moveTo>
                    <a:pt x="260" y="1865"/>
                  </a:moveTo>
                  <a:cubicBezTo>
                    <a:pt x="1" y="1770"/>
                    <a:pt x="221" y="1447"/>
                    <a:pt x="260" y="1268"/>
                  </a:cubicBezTo>
                  <a:cubicBezTo>
                    <a:pt x="398" y="900"/>
                    <a:pt x="515" y="528"/>
                    <a:pt x="616" y="147"/>
                  </a:cubicBezTo>
                  <a:cubicBezTo>
                    <a:pt x="640" y="54"/>
                    <a:pt x="735" y="1"/>
                    <a:pt x="828" y="26"/>
                  </a:cubicBezTo>
                  <a:cubicBezTo>
                    <a:pt x="920" y="50"/>
                    <a:pt x="974" y="145"/>
                    <a:pt x="949" y="237"/>
                  </a:cubicBezTo>
                  <a:cubicBezTo>
                    <a:pt x="891" y="462"/>
                    <a:pt x="828" y="686"/>
                    <a:pt x="754" y="906"/>
                  </a:cubicBezTo>
                  <a:cubicBezTo>
                    <a:pt x="684" y="1114"/>
                    <a:pt x="608" y="1322"/>
                    <a:pt x="536" y="1527"/>
                  </a:cubicBezTo>
                  <a:cubicBezTo>
                    <a:pt x="484" y="1671"/>
                    <a:pt x="474" y="1912"/>
                    <a:pt x="260" y="186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64"/>
            <p:cNvSpPr/>
            <p:nvPr/>
          </p:nvSpPr>
          <p:spPr>
            <a:xfrm>
              <a:off x="5297472" y="3553368"/>
              <a:ext cx="26345" cy="77299"/>
            </a:xfrm>
            <a:custGeom>
              <a:avLst/>
              <a:gdLst/>
              <a:ahLst/>
              <a:cxnLst/>
              <a:rect l="l" t="t" r="r" b="b"/>
              <a:pathLst>
                <a:path w="1472" h="4319" extrusionOk="0">
                  <a:moveTo>
                    <a:pt x="116" y="4274"/>
                  </a:moveTo>
                  <a:cubicBezTo>
                    <a:pt x="37" y="4228"/>
                    <a:pt x="0" y="4115"/>
                    <a:pt x="52" y="4037"/>
                  </a:cubicBezTo>
                  <a:cubicBezTo>
                    <a:pt x="235" y="3757"/>
                    <a:pt x="402" y="3469"/>
                    <a:pt x="548" y="3169"/>
                  </a:cubicBezTo>
                  <a:cubicBezTo>
                    <a:pt x="928" y="2434"/>
                    <a:pt x="1054" y="1601"/>
                    <a:pt x="1111" y="785"/>
                  </a:cubicBezTo>
                  <a:cubicBezTo>
                    <a:pt x="1124" y="583"/>
                    <a:pt x="1126" y="379"/>
                    <a:pt x="1122" y="176"/>
                  </a:cubicBezTo>
                  <a:cubicBezTo>
                    <a:pt x="1122" y="81"/>
                    <a:pt x="1198" y="3"/>
                    <a:pt x="1294" y="3"/>
                  </a:cubicBezTo>
                  <a:cubicBezTo>
                    <a:pt x="1389" y="1"/>
                    <a:pt x="1467" y="77"/>
                    <a:pt x="1467" y="174"/>
                  </a:cubicBezTo>
                  <a:cubicBezTo>
                    <a:pt x="1469" y="340"/>
                    <a:pt x="1471" y="507"/>
                    <a:pt x="1463" y="671"/>
                  </a:cubicBezTo>
                  <a:cubicBezTo>
                    <a:pt x="1430" y="1233"/>
                    <a:pt x="1371" y="1793"/>
                    <a:pt x="1225" y="2338"/>
                  </a:cubicBezTo>
                  <a:cubicBezTo>
                    <a:pt x="1066" y="3013"/>
                    <a:pt x="723" y="3630"/>
                    <a:pt x="350" y="4210"/>
                  </a:cubicBezTo>
                  <a:cubicBezTo>
                    <a:pt x="303" y="4292"/>
                    <a:pt x="198" y="4319"/>
                    <a:pt x="116" y="427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64"/>
            <p:cNvSpPr/>
            <p:nvPr/>
          </p:nvSpPr>
          <p:spPr>
            <a:xfrm>
              <a:off x="5958301" y="3297881"/>
              <a:ext cx="10846" cy="21047"/>
            </a:xfrm>
            <a:custGeom>
              <a:avLst/>
              <a:gdLst/>
              <a:ahLst/>
              <a:cxnLst/>
              <a:rect l="l" t="t" r="r" b="b"/>
              <a:pathLst>
                <a:path w="606" h="1176" extrusionOk="0">
                  <a:moveTo>
                    <a:pt x="246" y="1157"/>
                  </a:moveTo>
                  <a:cubicBezTo>
                    <a:pt x="1" y="1109"/>
                    <a:pt x="122" y="791"/>
                    <a:pt x="132" y="618"/>
                  </a:cubicBezTo>
                  <a:cubicBezTo>
                    <a:pt x="161" y="459"/>
                    <a:pt x="200" y="303"/>
                    <a:pt x="246" y="149"/>
                  </a:cubicBezTo>
                  <a:cubicBezTo>
                    <a:pt x="270" y="56"/>
                    <a:pt x="367" y="1"/>
                    <a:pt x="457" y="27"/>
                  </a:cubicBezTo>
                  <a:cubicBezTo>
                    <a:pt x="550" y="52"/>
                    <a:pt x="606" y="147"/>
                    <a:pt x="581" y="239"/>
                  </a:cubicBezTo>
                  <a:cubicBezTo>
                    <a:pt x="542" y="367"/>
                    <a:pt x="509" y="496"/>
                    <a:pt x="482" y="624"/>
                  </a:cubicBezTo>
                  <a:cubicBezTo>
                    <a:pt x="464" y="723"/>
                    <a:pt x="451" y="821"/>
                    <a:pt x="443" y="920"/>
                  </a:cubicBezTo>
                  <a:cubicBezTo>
                    <a:pt x="457" y="1042"/>
                    <a:pt x="379" y="1175"/>
                    <a:pt x="246" y="115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64"/>
            <p:cNvSpPr/>
            <p:nvPr/>
          </p:nvSpPr>
          <p:spPr>
            <a:xfrm>
              <a:off x="5865234" y="3361542"/>
              <a:ext cx="32341" cy="56914"/>
            </a:xfrm>
            <a:custGeom>
              <a:avLst/>
              <a:gdLst/>
              <a:ahLst/>
              <a:cxnLst/>
              <a:rect l="l" t="t" r="r" b="b"/>
              <a:pathLst>
                <a:path w="1807" h="3180" extrusionOk="0">
                  <a:moveTo>
                    <a:pt x="160" y="3169"/>
                  </a:moveTo>
                  <a:cubicBezTo>
                    <a:pt x="66" y="3154"/>
                    <a:pt x="0" y="3070"/>
                    <a:pt x="10" y="2975"/>
                  </a:cubicBezTo>
                  <a:cubicBezTo>
                    <a:pt x="35" y="2803"/>
                    <a:pt x="185" y="2683"/>
                    <a:pt x="280" y="2545"/>
                  </a:cubicBezTo>
                  <a:cubicBezTo>
                    <a:pt x="467" y="2307"/>
                    <a:pt x="640" y="2056"/>
                    <a:pt x="796" y="1797"/>
                  </a:cubicBezTo>
                  <a:cubicBezTo>
                    <a:pt x="969" y="1506"/>
                    <a:pt x="1111" y="1200"/>
                    <a:pt x="1220" y="883"/>
                  </a:cubicBezTo>
                  <a:cubicBezTo>
                    <a:pt x="1302" y="638"/>
                    <a:pt x="1378" y="394"/>
                    <a:pt x="1448" y="149"/>
                  </a:cubicBezTo>
                  <a:cubicBezTo>
                    <a:pt x="1473" y="56"/>
                    <a:pt x="1568" y="1"/>
                    <a:pt x="1660" y="25"/>
                  </a:cubicBezTo>
                  <a:cubicBezTo>
                    <a:pt x="1753" y="50"/>
                    <a:pt x="1806" y="147"/>
                    <a:pt x="1782" y="237"/>
                  </a:cubicBezTo>
                  <a:cubicBezTo>
                    <a:pt x="1677" y="603"/>
                    <a:pt x="1570" y="974"/>
                    <a:pt x="1424" y="1325"/>
                  </a:cubicBezTo>
                  <a:cubicBezTo>
                    <a:pt x="1169" y="1949"/>
                    <a:pt x="763" y="2490"/>
                    <a:pt x="356" y="3019"/>
                  </a:cubicBezTo>
                  <a:cubicBezTo>
                    <a:pt x="342" y="3113"/>
                    <a:pt x="255" y="3179"/>
                    <a:pt x="160" y="316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64"/>
            <p:cNvSpPr/>
            <p:nvPr/>
          </p:nvSpPr>
          <p:spPr>
            <a:xfrm>
              <a:off x="4979899" y="3529475"/>
              <a:ext cx="86982" cy="70928"/>
            </a:xfrm>
            <a:custGeom>
              <a:avLst/>
              <a:gdLst/>
              <a:ahLst/>
              <a:cxnLst/>
              <a:rect l="l" t="t" r="r" b="b"/>
              <a:pathLst>
                <a:path w="4860" h="3963" extrusionOk="0">
                  <a:moveTo>
                    <a:pt x="48" y="3854"/>
                  </a:moveTo>
                  <a:cubicBezTo>
                    <a:pt x="1" y="3772"/>
                    <a:pt x="30" y="3667"/>
                    <a:pt x="110" y="3617"/>
                  </a:cubicBezTo>
                  <a:cubicBezTo>
                    <a:pt x="396" y="3442"/>
                    <a:pt x="680" y="3263"/>
                    <a:pt x="964" y="3084"/>
                  </a:cubicBezTo>
                  <a:cubicBezTo>
                    <a:pt x="1297" y="2875"/>
                    <a:pt x="1618" y="2675"/>
                    <a:pt x="1928" y="2463"/>
                  </a:cubicBezTo>
                  <a:cubicBezTo>
                    <a:pt x="2488" y="2091"/>
                    <a:pt x="3033" y="1685"/>
                    <a:pt x="3500" y="1198"/>
                  </a:cubicBezTo>
                  <a:cubicBezTo>
                    <a:pt x="3831" y="861"/>
                    <a:pt x="4109" y="474"/>
                    <a:pt x="4457" y="155"/>
                  </a:cubicBezTo>
                  <a:cubicBezTo>
                    <a:pt x="4619" y="1"/>
                    <a:pt x="4860" y="235"/>
                    <a:pt x="4700" y="400"/>
                  </a:cubicBezTo>
                  <a:cubicBezTo>
                    <a:pt x="4298" y="780"/>
                    <a:pt x="3998" y="1208"/>
                    <a:pt x="3603" y="1585"/>
                  </a:cubicBezTo>
                  <a:cubicBezTo>
                    <a:pt x="2897" y="2278"/>
                    <a:pt x="2052" y="2801"/>
                    <a:pt x="1227" y="3327"/>
                  </a:cubicBezTo>
                  <a:cubicBezTo>
                    <a:pt x="914" y="3525"/>
                    <a:pt x="599" y="3722"/>
                    <a:pt x="285" y="3916"/>
                  </a:cubicBezTo>
                  <a:cubicBezTo>
                    <a:pt x="202" y="3963"/>
                    <a:pt x="97" y="3936"/>
                    <a:pt x="48" y="38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64"/>
            <p:cNvSpPr/>
            <p:nvPr/>
          </p:nvSpPr>
          <p:spPr>
            <a:xfrm>
              <a:off x="6362803" y="3213458"/>
              <a:ext cx="23392" cy="16394"/>
            </a:xfrm>
            <a:custGeom>
              <a:avLst/>
              <a:gdLst/>
              <a:ahLst/>
              <a:cxnLst/>
              <a:rect l="l" t="t" r="r" b="b"/>
              <a:pathLst>
                <a:path w="1307" h="916" extrusionOk="0">
                  <a:moveTo>
                    <a:pt x="48" y="807"/>
                  </a:moveTo>
                  <a:cubicBezTo>
                    <a:pt x="1" y="723"/>
                    <a:pt x="27" y="618"/>
                    <a:pt x="110" y="570"/>
                  </a:cubicBezTo>
                  <a:cubicBezTo>
                    <a:pt x="249" y="492"/>
                    <a:pt x="385" y="410"/>
                    <a:pt x="521" y="330"/>
                  </a:cubicBezTo>
                  <a:cubicBezTo>
                    <a:pt x="688" y="233"/>
                    <a:pt x="856" y="138"/>
                    <a:pt x="1027" y="48"/>
                  </a:cubicBezTo>
                  <a:cubicBezTo>
                    <a:pt x="1107" y="0"/>
                    <a:pt x="1212" y="29"/>
                    <a:pt x="1260" y="112"/>
                  </a:cubicBezTo>
                  <a:cubicBezTo>
                    <a:pt x="1307" y="192"/>
                    <a:pt x="1280" y="297"/>
                    <a:pt x="1200" y="346"/>
                  </a:cubicBezTo>
                  <a:cubicBezTo>
                    <a:pt x="1035" y="434"/>
                    <a:pt x="871" y="527"/>
                    <a:pt x="708" y="622"/>
                  </a:cubicBezTo>
                  <a:cubicBezTo>
                    <a:pt x="566" y="704"/>
                    <a:pt x="426" y="788"/>
                    <a:pt x="282" y="869"/>
                  </a:cubicBezTo>
                  <a:cubicBezTo>
                    <a:pt x="200" y="916"/>
                    <a:pt x="97" y="887"/>
                    <a:pt x="48" y="80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64"/>
            <p:cNvSpPr/>
            <p:nvPr/>
          </p:nvSpPr>
          <p:spPr>
            <a:xfrm>
              <a:off x="6406795" y="3281308"/>
              <a:ext cx="25092" cy="12582"/>
            </a:xfrm>
            <a:custGeom>
              <a:avLst/>
              <a:gdLst/>
              <a:ahLst/>
              <a:cxnLst/>
              <a:rect l="l" t="t" r="r" b="b"/>
              <a:pathLst>
                <a:path w="1402" h="703" extrusionOk="0">
                  <a:moveTo>
                    <a:pt x="1" y="419"/>
                  </a:moveTo>
                  <a:cubicBezTo>
                    <a:pt x="3" y="322"/>
                    <a:pt x="81" y="244"/>
                    <a:pt x="176" y="244"/>
                  </a:cubicBezTo>
                  <a:cubicBezTo>
                    <a:pt x="493" y="163"/>
                    <a:pt x="807" y="79"/>
                    <a:pt x="1130" y="28"/>
                  </a:cubicBezTo>
                  <a:cubicBezTo>
                    <a:pt x="1355" y="1"/>
                    <a:pt x="1402" y="332"/>
                    <a:pt x="1178" y="371"/>
                  </a:cubicBezTo>
                  <a:cubicBezTo>
                    <a:pt x="953" y="408"/>
                    <a:pt x="742" y="453"/>
                    <a:pt x="523" y="511"/>
                  </a:cubicBezTo>
                  <a:cubicBezTo>
                    <a:pt x="353" y="548"/>
                    <a:pt x="30" y="702"/>
                    <a:pt x="1" y="4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64"/>
            <p:cNvSpPr/>
            <p:nvPr/>
          </p:nvSpPr>
          <p:spPr>
            <a:xfrm>
              <a:off x="6306730" y="3033553"/>
              <a:ext cx="146294" cy="42041"/>
            </a:xfrm>
            <a:custGeom>
              <a:avLst/>
              <a:gdLst/>
              <a:ahLst/>
              <a:cxnLst/>
              <a:rect l="l" t="t" r="r" b="b"/>
              <a:pathLst>
                <a:path w="8174" h="2349" extrusionOk="0">
                  <a:moveTo>
                    <a:pt x="7828" y="2258"/>
                  </a:moveTo>
                  <a:cubicBezTo>
                    <a:pt x="6044" y="1369"/>
                    <a:pt x="4129" y="754"/>
                    <a:pt x="2144" y="540"/>
                  </a:cubicBezTo>
                  <a:cubicBezTo>
                    <a:pt x="1469" y="466"/>
                    <a:pt x="838" y="359"/>
                    <a:pt x="169" y="351"/>
                  </a:cubicBezTo>
                  <a:cubicBezTo>
                    <a:pt x="74" y="346"/>
                    <a:pt x="0" y="266"/>
                    <a:pt x="4" y="169"/>
                  </a:cubicBezTo>
                  <a:cubicBezTo>
                    <a:pt x="9" y="75"/>
                    <a:pt x="89" y="1"/>
                    <a:pt x="183" y="5"/>
                  </a:cubicBezTo>
                  <a:cubicBezTo>
                    <a:pt x="408" y="5"/>
                    <a:pt x="632" y="19"/>
                    <a:pt x="854" y="44"/>
                  </a:cubicBezTo>
                  <a:cubicBezTo>
                    <a:pt x="2407" y="207"/>
                    <a:pt x="3965" y="398"/>
                    <a:pt x="5450" y="898"/>
                  </a:cubicBezTo>
                  <a:cubicBezTo>
                    <a:pt x="6312" y="1194"/>
                    <a:pt x="7153" y="1542"/>
                    <a:pt x="7972" y="1943"/>
                  </a:cubicBezTo>
                  <a:cubicBezTo>
                    <a:pt x="8174" y="2042"/>
                    <a:pt x="8038" y="2348"/>
                    <a:pt x="7828" y="225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64"/>
            <p:cNvSpPr/>
            <p:nvPr/>
          </p:nvSpPr>
          <p:spPr>
            <a:xfrm>
              <a:off x="6474250" y="3077115"/>
              <a:ext cx="25611" cy="15195"/>
            </a:xfrm>
            <a:custGeom>
              <a:avLst/>
              <a:gdLst/>
              <a:ahLst/>
              <a:cxnLst/>
              <a:rect l="l" t="t" r="r" b="b"/>
              <a:pathLst>
                <a:path w="1431" h="849" extrusionOk="0">
                  <a:moveTo>
                    <a:pt x="1163" y="803"/>
                  </a:moveTo>
                  <a:cubicBezTo>
                    <a:pt x="859" y="642"/>
                    <a:pt x="546" y="490"/>
                    <a:pt x="215" y="391"/>
                  </a:cubicBezTo>
                  <a:cubicBezTo>
                    <a:pt x="1" y="319"/>
                    <a:pt x="97" y="0"/>
                    <a:pt x="316" y="60"/>
                  </a:cubicBezTo>
                  <a:cubicBezTo>
                    <a:pt x="661" y="163"/>
                    <a:pt x="990" y="317"/>
                    <a:pt x="1307" y="488"/>
                  </a:cubicBezTo>
                  <a:cubicBezTo>
                    <a:pt x="1394" y="527"/>
                    <a:pt x="1431" y="630"/>
                    <a:pt x="1391" y="716"/>
                  </a:cubicBezTo>
                  <a:cubicBezTo>
                    <a:pt x="1354" y="799"/>
                    <a:pt x="1245" y="848"/>
                    <a:pt x="1163" y="8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64"/>
            <p:cNvSpPr/>
            <p:nvPr/>
          </p:nvSpPr>
          <p:spPr>
            <a:xfrm>
              <a:off x="6872452" y="3564643"/>
              <a:ext cx="11150" cy="28099"/>
            </a:xfrm>
            <a:custGeom>
              <a:avLst/>
              <a:gdLst/>
              <a:ahLst/>
              <a:cxnLst/>
              <a:rect l="l" t="t" r="r" b="b"/>
              <a:pathLst>
                <a:path w="623" h="1570" extrusionOk="0">
                  <a:moveTo>
                    <a:pt x="246" y="1568"/>
                  </a:moveTo>
                  <a:cubicBezTo>
                    <a:pt x="1" y="1541"/>
                    <a:pt x="104" y="1237"/>
                    <a:pt x="112" y="1078"/>
                  </a:cubicBezTo>
                  <a:cubicBezTo>
                    <a:pt x="151" y="770"/>
                    <a:pt x="198" y="461"/>
                    <a:pt x="264" y="155"/>
                  </a:cubicBezTo>
                  <a:cubicBezTo>
                    <a:pt x="283" y="62"/>
                    <a:pt x="373" y="0"/>
                    <a:pt x="466" y="19"/>
                  </a:cubicBezTo>
                  <a:cubicBezTo>
                    <a:pt x="560" y="37"/>
                    <a:pt x="622" y="128"/>
                    <a:pt x="604" y="222"/>
                  </a:cubicBezTo>
                  <a:cubicBezTo>
                    <a:pt x="540" y="517"/>
                    <a:pt x="494" y="815"/>
                    <a:pt x="455" y="1115"/>
                  </a:cubicBezTo>
                  <a:cubicBezTo>
                    <a:pt x="418" y="1274"/>
                    <a:pt x="486" y="1570"/>
                    <a:pt x="246" y="156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64"/>
            <p:cNvSpPr/>
            <p:nvPr/>
          </p:nvSpPr>
          <p:spPr>
            <a:xfrm>
              <a:off x="6924856" y="3599096"/>
              <a:ext cx="29316" cy="26274"/>
            </a:xfrm>
            <a:custGeom>
              <a:avLst/>
              <a:gdLst/>
              <a:ahLst/>
              <a:cxnLst/>
              <a:rect l="l" t="t" r="r" b="b"/>
              <a:pathLst>
                <a:path w="1638" h="1468" extrusionOk="0">
                  <a:moveTo>
                    <a:pt x="4" y="1283"/>
                  </a:moveTo>
                  <a:cubicBezTo>
                    <a:pt x="8" y="1208"/>
                    <a:pt x="60" y="1147"/>
                    <a:pt x="130" y="1126"/>
                  </a:cubicBezTo>
                  <a:cubicBezTo>
                    <a:pt x="338" y="976"/>
                    <a:pt x="527" y="799"/>
                    <a:pt x="718" y="628"/>
                  </a:cubicBezTo>
                  <a:cubicBezTo>
                    <a:pt x="897" y="466"/>
                    <a:pt x="1076" y="299"/>
                    <a:pt x="1257" y="135"/>
                  </a:cubicBezTo>
                  <a:cubicBezTo>
                    <a:pt x="1426" y="1"/>
                    <a:pt x="1638" y="237"/>
                    <a:pt x="1486" y="392"/>
                  </a:cubicBezTo>
                  <a:cubicBezTo>
                    <a:pt x="1142" y="702"/>
                    <a:pt x="809" y="1025"/>
                    <a:pt x="449" y="1317"/>
                  </a:cubicBezTo>
                  <a:cubicBezTo>
                    <a:pt x="368" y="1377"/>
                    <a:pt x="286" y="1461"/>
                    <a:pt x="181" y="1468"/>
                  </a:cubicBezTo>
                  <a:cubicBezTo>
                    <a:pt x="80" y="1468"/>
                    <a:pt x="0" y="1383"/>
                    <a:pt x="4" y="12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64"/>
            <p:cNvSpPr/>
            <p:nvPr/>
          </p:nvSpPr>
          <p:spPr>
            <a:xfrm>
              <a:off x="6957590" y="3665531"/>
              <a:ext cx="31643" cy="6855"/>
            </a:xfrm>
            <a:custGeom>
              <a:avLst/>
              <a:gdLst/>
              <a:ahLst/>
              <a:cxnLst/>
              <a:rect l="l" t="t" r="r" b="b"/>
              <a:pathLst>
                <a:path w="1768" h="383" extrusionOk="0">
                  <a:moveTo>
                    <a:pt x="1522" y="377"/>
                  </a:moveTo>
                  <a:cubicBezTo>
                    <a:pt x="1134" y="368"/>
                    <a:pt x="745" y="352"/>
                    <a:pt x="364" y="352"/>
                  </a:cubicBezTo>
                  <a:cubicBezTo>
                    <a:pt x="280" y="350"/>
                    <a:pt x="185" y="375"/>
                    <a:pt x="115" y="313"/>
                  </a:cubicBezTo>
                  <a:cubicBezTo>
                    <a:pt x="0" y="220"/>
                    <a:pt x="66" y="12"/>
                    <a:pt x="214" y="8"/>
                  </a:cubicBezTo>
                  <a:cubicBezTo>
                    <a:pt x="656" y="0"/>
                    <a:pt x="1099" y="23"/>
                    <a:pt x="1541" y="31"/>
                  </a:cubicBezTo>
                  <a:cubicBezTo>
                    <a:pt x="1767" y="49"/>
                    <a:pt x="1749" y="383"/>
                    <a:pt x="1522" y="3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64"/>
            <p:cNvSpPr/>
            <p:nvPr/>
          </p:nvSpPr>
          <p:spPr>
            <a:xfrm>
              <a:off x="7030934" y="4092405"/>
              <a:ext cx="90812" cy="66847"/>
            </a:xfrm>
            <a:custGeom>
              <a:avLst/>
              <a:gdLst/>
              <a:ahLst/>
              <a:cxnLst/>
              <a:rect l="l" t="t" r="r" b="b"/>
              <a:pathLst>
                <a:path w="5074" h="3735" extrusionOk="0">
                  <a:moveTo>
                    <a:pt x="72" y="3593"/>
                  </a:moveTo>
                  <a:cubicBezTo>
                    <a:pt x="0" y="3391"/>
                    <a:pt x="278" y="3337"/>
                    <a:pt x="397" y="3280"/>
                  </a:cubicBezTo>
                  <a:cubicBezTo>
                    <a:pt x="971" y="3023"/>
                    <a:pt x="1514" y="2683"/>
                    <a:pt x="2055" y="2371"/>
                  </a:cubicBezTo>
                  <a:cubicBezTo>
                    <a:pt x="3063" y="1811"/>
                    <a:pt x="3888" y="1002"/>
                    <a:pt x="4666" y="165"/>
                  </a:cubicBezTo>
                  <a:cubicBezTo>
                    <a:pt x="4816" y="1"/>
                    <a:pt x="5073" y="217"/>
                    <a:pt x="4925" y="394"/>
                  </a:cubicBezTo>
                  <a:cubicBezTo>
                    <a:pt x="4407" y="939"/>
                    <a:pt x="3886" y="1492"/>
                    <a:pt x="3292" y="1957"/>
                  </a:cubicBezTo>
                  <a:cubicBezTo>
                    <a:pt x="2701" y="2420"/>
                    <a:pt x="2039" y="2780"/>
                    <a:pt x="1389" y="3156"/>
                  </a:cubicBezTo>
                  <a:cubicBezTo>
                    <a:pt x="1037" y="3362"/>
                    <a:pt x="671" y="3543"/>
                    <a:pt x="292" y="3697"/>
                  </a:cubicBezTo>
                  <a:cubicBezTo>
                    <a:pt x="208" y="3735"/>
                    <a:pt x="105" y="3677"/>
                    <a:pt x="72" y="35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64"/>
            <p:cNvSpPr/>
            <p:nvPr/>
          </p:nvSpPr>
          <p:spPr>
            <a:xfrm>
              <a:off x="7130963" y="4046229"/>
              <a:ext cx="26202" cy="33486"/>
            </a:xfrm>
            <a:custGeom>
              <a:avLst/>
              <a:gdLst/>
              <a:ahLst/>
              <a:cxnLst/>
              <a:rect l="l" t="t" r="r" b="b"/>
              <a:pathLst>
                <a:path w="1464" h="1871" extrusionOk="0">
                  <a:moveTo>
                    <a:pt x="180" y="1838"/>
                  </a:moveTo>
                  <a:cubicBezTo>
                    <a:pt x="1" y="1770"/>
                    <a:pt x="60" y="1564"/>
                    <a:pt x="159" y="1451"/>
                  </a:cubicBezTo>
                  <a:cubicBezTo>
                    <a:pt x="396" y="1116"/>
                    <a:pt x="659" y="795"/>
                    <a:pt x="908" y="470"/>
                  </a:cubicBezTo>
                  <a:cubicBezTo>
                    <a:pt x="1035" y="344"/>
                    <a:pt x="1136" y="1"/>
                    <a:pt x="1363" y="128"/>
                  </a:cubicBezTo>
                  <a:cubicBezTo>
                    <a:pt x="1443" y="182"/>
                    <a:pt x="1463" y="289"/>
                    <a:pt x="1412" y="367"/>
                  </a:cubicBezTo>
                  <a:cubicBezTo>
                    <a:pt x="1173" y="704"/>
                    <a:pt x="912" y="1025"/>
                    <a:pt x="659" y="1352"/>
                  </a:cubicBezTo>
                  <a:cubicBezTo>
                    <a:pt x="573" y="1468"/>
                    <a:pt x="482" y="1583"/>
                    <a:pt x="404" y="1708"/>
                  </a:cubicBezTo>
                  <a:cubicBezTo>
                    <a:pt x="383" y="1809"/>
                    <a:pt x="278" y="1871"/>
                    <a:pt x="180" y="18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64"/>
            <p:cNvSpPr/>
            <p:nvPr/>
          </p:nvSpPr>
          <p:spPr>
            <a:xfrm>
              <a:off x="6078555" y="3893689"/>
              <a:ext cx="10953" cy="48073"/>
            </a:xfrm>
            <a:custGeom>
              <a:avLst/>
              <a:gdLst/>
              <a:ahLst/>
              <a:cxnLst/>
              <a:rect l="l" t="t" r="r" b="b"/>
              <a:pathLst>
                <a:path w="612" h="2686" extrusionOk="0">
                  <a:moveTo>
                    <a:pt x="229" y="2463"/>
                  </a:moveTo>
                  <a:cubicBezTo>
                    <a:pt x="38" y="1710"/>
                    <a:pt x="1" y="924"/>
                    <a:pt x="126" y="155"/>
                  </a:cubicBezTo>
                  <a:cubicBezTo>
                    <a:pt x="145" y="62"/>
                    <a:pt x="235" y="1"/>
                    <a:pt x="328" y="19"/>
                  </a:cubicBezTo>
                  <a:cubicBezTo>
                    <a:pt x="472" y="50"/>
                    <a:pt x="482" y="192"/>
                    <a:pt x="449" y="311"/>
                  </a:cubicBezTo>
                  <a:cubicBezTo>
                    <a:pt x="381" y="799"/>
                    <a:pt x="379" y="1295"/>
                    <a:pt x="449" y="1780"/>
                  </a:cubicBezTo>
                  <a:cubicBezTo>
                    <a:pt x="480" y="1986"/>
                    <a:pt x="517" y="2190"/>
                    <a:pt x="568" y="2391"/>
                  </a:cubicBezTo>
                  <a:cubicBezTo>
                    <a:pt x="612" y="2613"/>
                    <a:pt x="285" y="2685"/>
                    <a:pt x="229" y="246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64"/>
            <p:cNvSpPr/>
            <p:nvPr/>
          </p:nvSpPr>
          <p:spPr>
            <a:xfrm>
              <a:off x="6666702" y="4270163"/>
              <a:ext cx="89309" cy="21316"/>
            </a:xfrm>
            <a:custGeom>
              <a:avLst/>
              <a:gdLst/>
              <a:ahLst/>
              <a:cxnLst/>
              <a:rect l="l" t="t" r="r" b="b"/>
              <a:pathLst>
                <a:path w="4990" h="1191" extrusionOk="0">
                  <a:moveTo>
                    <a:pt x="198" y="1021"/>
                  </a:moveTo>
                  <a:cubicBezTo>
                    <a:pt x="1" y="766"/>
                    <a:pt x="523" y="600"/>
                    <a:pt x="692" y="515"/>
                  </a:cubicBezTo>
                  <a:cubicBezTo>
                    <a:pt x="1978" y="1"/>
                    <a:pt x="3406" y="34"/>
                    <a:pt x="4765" y="126"/>
                  </a:cubicBezTo>
                  <a:cubicBezTo>
                    <a:pt x="4990" y="147"/>
                    <a:pt x="4973" y="480"/>
                    <a:pt x="4745" y="472"/>
                  </a:cubicBezTo>
                  <a:cubicBezTo>
                    <a:pt x="3589" y="390"/>
                    <a:pt x="2389" y="361"/>
                    <a:pt x="1268" y="680"/>
                  </a:cubicBezTo>
                  <a:cubicBezTo>
                    <a:pt x="1081" y="735"/>
                    <a:pt x="900" y="801"/>
                    <a:pt x="723" y="879"/>
                  </a:cubicBezTo>
                  <a:cubicBezTo>
                    <a:pt x="552" y="923"/>
                    <a:pt x="361" y="1190"/>
                    <a:pt x="198" y="10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64"/>
            <p:cNvSpPr/>
            <p:nvPr/>
          </p:nvSpPr>
          <p:spPr>
            <a:xfrm>
              <a:off x="6772978" y="4273151"/>
              <a:ext cx="39804" cy="15660"/>
            </a:xfrm>
            <a:custGeom>
              <a:avLst/>
              <a:gdLst/>
              <a:ahLst/>
              <a:cxnLst/>
              <a:rect l="l" t="t" r="r" b="b"/>
              <a:pathLst>
                <a:path w="2224" h="875" extrusionOk="0">
                  <a:moveTo>
                    <a:pt x="1899" y="807"/>
                  </a:moveTo>
                  <a:cubicBezTo>
                    <a:pt x="1522" y="690"/>
                    <a:pt x="1144" y="572"/>
                    <a:pt x="763" y="470"/>
                  </a:cubicBezTo>
                  <a:cubicBezTo>
                    <a:pt x="621" y="443"/>
                    <a:pt x="473" y="385"/>
                    <a:pt x="329" y="412"/>
                  </a:cubicBezTo>
                  <a:cubicBezTo>
                    <a:pt x="113" y="482"/>
                    <a:pt x="0" y="165"/>
                    <a:pt x="212" y="87"/>
                  </a:cubicBezTo>
                  <a:cubicBezTo>
                    <a:pt x="537" y="1"/>
                    <a:pt x="868" y="153"/>
                    <a:pt x="1181" y="229"/>
                  </a:cubicBezTo>
                  <a:cubicBezTo>
                    <a:pt x="1459" y="311"/>
                    <a:pt x="1734" y="394"/>
                    <a:pt x="2010" y="480"/>
                  </a:cubicBezTo>
                  <a:cubicBezTo>
                    <a:pt x="2224" y="558"/>
                    <a:pt x="2115" y="875"/>
                    <a:pt x="1899" y="80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64"/>
            <p:cNvSpPr/>
            <p:nvPr/>
          </p:nvSpPr>
          <p:spPr>
            <a:xfrm>
              <a:off x="4809389" y="4217222"/>
              <a:ext cx="126607" cy="12868"/>
            </a:xfrm>
            <a:custGeom>
              <a:avLst/>
              <a:gdLst/>
              <a:ahLst/>
              <a:cxnLst/>
              <a:rect l="l" t="t" r="r" b="b"/>
              <a:pathLst>
                <a:path w="7074" h="719" extrusionOk="0">
                  <a:moveTo>
                    <a:pt x="225" y="620"/>
                  </a:moveTo>
                  <a:cubicBezTo>
                    <a:pt x="1" y="601"/>
                    <a:pt x="15" y="266"/>
                    <a:pt x="243" y="274"/>
                  </a:cubicBezTo>
                  <a:cubicBezTo>
                    <a:pt x="758" y="309"/>
                    <a:pt x="1272" y="330"/>
                    <a:pt x="1786" y="297"/>
                  </a:cubicBezTo>
                  <a:cubicBezTo>
                    <a:pt x="2539" y="254"/>
                    <a:pt x="3288" y="159"/>
                    <a:pt x="4041" y="132"/>
                  </a:cubicBezTo>
                  <a:cubicBezTo>
                    <a:pt x="4967" y="112"/>
                    <a:pt x="5895" y="73"/>
                    <a:pt x="6818" y="13"/>
                  </a:cubicBezTo>
                  <a:cubicBezTo>
                    <a:pt x="7043" y="1"/>
                    <a:pt x="7074" y="334"/>
                    <a:pt x="6845" y="359"/>
                  </a:cubicBezTo>
                  <a:cubicBezTo>
                    <a:pt x="5724" y="443"/>
                    <a:pt x="4599" y="445"/>
                    <a:pt x="3475" y="509"/>
                  </a:cubicBezTo>
                  <a:cubicBezTo>
                    <a:pt x="2395" y="601"/>
                    <a:pt x="1311" y="719"/>
                    <a:pt x="225" y="6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64"/>
            <p:cNvSpPr/>
            <p:nvPr/>
          </p:nvSpPr>
          <p:spPr>
            <a:xfrm>
              <a:off x="4973796" y="4217812"/>
              <a:ext cx="35294" cy="7821"/>
            </a:xfrm>
            <a:custGeom>
              <a:avLst/>
              <a:gdLst/>
              <a:ahLst/>
              <a:cxnLst/>
              <a:rect l="l" t="t" r="r" b="b"/>
              <a:pathLst>
                <a:path w="1972" h="437" extrusionOk="0">
                  <a:moveTo>
                    <a:pt x="371" y="420"/>
                  </a:moveTo>
                  <a:cubicBezTo>
                    <a:pt x="225" y="422"/>
                    <a:pt x="0" y="437"/>
                    <a:pt x="4" y="233"/>
                  </a:cubicBezTo>
                  <a:cubicBezTo>
                    <a:pt x="11" y="138"/>
                    <a:pt x="93" y="64"/>
                    <a:pt x="188" y="71"/>
                  </a:cubicBezTo>
                  <a:cubicBezTo>
                    <a:pt x="486" y="87"/>
                    <a:pt x="786" y="62"/>
                    <a:pt x="1084" y="48"/>
                  </a:cubicBezTo>
                  <a:cubicBezTo>
                    <a:pt x="1317" y="36"/>
                    <a:pt x="1547" y="21"/>
                    <a:pt x="1780" y="7"/>
                  </a:cubicBezTo>
                  <a:cubicBezTo>
                    <a:pt x="1874" y="1"/>
                    <a:pt x="1957" y="71"/>
                    <a:pt x="1965" y="165"/>
                  </a:cubicBezTo>
                  <a:cubicBezTo>
                    <a:pt x="1971" y="262"/>
                    <a:pt x="1901" y="344"/>
                    <a:pt x="1807" y="352"/>
                  </a:cubicBezTo>
                  <a:cubicBezTo>
                    <a:pt x="1325" y="377"/>
                    <a:pt x="844" y="414"/>
                    <a:pt x="362" y="4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64"/>
            <p:cNvSpPr/>
            <p:nvPr/>
          </p:nvSpPr>
          <p:spPr>
            <a:xfrm>
              <a:off x="5936878" y="4329117"/>
              <a:ext cx="56825" cy="153883"/>
            </a:xfrm>
            <a:custGeom>
              <a:avLst/>
              <a:gdLst/>
              <a:ahLst/>
              <a:cxnLst/>
              <a:rect l="l" t="t" r="r" b="b"/>
              <a:pathLst>
                <a:path w="3175" h="8598" extrusionOk="0">
                  <a:moveTo>
                    <a:pt x="2776" y="8445"/>
                  </a:moveTo>
                  <a:cubicBezTo>
                    <a:pt x="1986" y="7686"/>
                    <a:pt x="1438" y="6726"/>
                    <a:pt x="990" y="5736"/>
                  </a:cubicBezTo>
                  <a:cubicBezTo>
                    <a:pt x="175" y="4105"/>
                    <a:pt x="0" y="2584"/>
                    <a:pt x="274" y="793"/>
                  </a:cubicBezTo>
                  <a:cubicBezTo>
                    <a:pt x="299" y="616"/>
                    <a:pt x="336" y="443"/>
                    <a:pt x="385" y="270"/>
                  </a:cubicBezTo>
                  <a:cubicBezTo>
                    <a:pt x="414" y="149"/>
                    <a:pt x="496" y="1"/>
                    <a:pt x="646" y="50"/>
                  </a:cubicBezTo>
                  <a:cubicBezTo>
                    <a:pt x="834" y="134"/>
                    <a:pt x="743" y="287"/>
                    <a:pt x="700" y="431"/>
                  </a:cubicBezTo>
                  <a:cubicBezTo>
                    <a:pt x="650" y="622"/>
                    <a:pt x="616" y="815"/>
                    <a:pt x="591" y="1013"/>
                  </a:cubicBezTo>
                  <a:cubicBezTo>
                    <a:pt x="391" y="2436"/>
                    <a:pt x="502" y="3806"/>
                    <a:pt x="1093" y="5123"/>
                  </a:cubicBezTo>
                  <a:cubicBezTo>
                    <a:pt x="1576" y="6224"/>
                    <a:pt x="2121" y="7328"/>
                    <a:pt x="2996" y="8178"/>
                  </a:cubicBezTo>
                  <a:cubicBezTo>
                    <a:pt x="3175" y="8324"/>
                    <a:pt x="2959" y="8598"/>
                    <a:pt x="2776" y="844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64"/>
            <p:cNvSpPr/>
            <p:nvPr/>
          </p:nvSpPr>
          <p:spPr>
            <a:xfrm>
              <a:off x="6007126" y="4385082"/>
              <a:ext cx="52708" cy="114043"/>
            </a:xfrm>
            <a:custGeom>
              <a:avLst/>
              <a:gdLst/>
              <a:ahLst/>
              <a:cxnLst/>
              <a:rect l="l" t="t" r="r" b="b"/>
              <a:pathLst>
                <a:path w="2945" h="6372" extrusionOk="0">
                  <a:moveTo>
                    <a:pt x="2617" y="6320"/>
                  </a:moveTo>
                  <a:cubicBezTo>
                    <a:pt x="1225" y="5298"/>
                    <a:pt x="562" y="3348"/>
                    <a:pt x="213" y="1716"/>
                  </a:cubicBezTo>
                  <a:cubicBezTo>
                    <a:pt x="116" y="1227"/>
                    <a:pt x="1" y="727"/>
                    <a:pt x="50" y="225"/>
                  </a:cubicBezTo>
                  <a:cubicBezTo>
                    <a:pt x="71" y="1"/>
                    <a:pt x="404" y="17"/>
                    <a:pt x="396" y="245"/>
                  </a:cubicBezTo>
                  <a:cubicBezTo>
                    <a:pt x="387" y="328"/>
                    <a:pt x="383" y="410"/>
                    <a:pt x="381" y="492"/>
                  </a:cubicBezTo>
                  <a:cubicBezTo>
                    <a:pt x="513" y="1947"/>
                    <a:pt x="926" y="3391"/>
                    <a:pt x="1638" y="4668"/>
                  </a:cubicBezTo>
                  <a:cubicBezTo>
                    <a:pt x="1936" y="5170"/>
                    <a:pt x="2264" y="5615"/>
                    <a:pt x="2718" y="5967"/>
                  </a:cubicBezTo>
                  <a:cubicBezTo>
                    <a:pt x="2825" y="6032"/>
                    <a:pt x="2945" y="6139"/>
                    <a:pt x="2856" y="6273"/>
                  </a:cubicBezTo>
                  <a:cubicBezTo>
                    <a:pt x="2805" y="6351"/>
                    <a:pt x="2698" y="6372"/>
                    <a:pt x="2617" y="63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64"/>
            <p:cNvSpPr/>
            <p:nvPr/>
          </p:nvSpPr>
          <p:spPr>
            <a:xfrm>
              <a:off x="6010222" y="4344061"/>
              <a:ext cx="9486" cy="18506"/>
            </a:xfrm>
            <a:custGeom>
              <a:avLst/>
              <a:gdLst/>
              <a:ahLst/>
              <a:cxnLst/>
              <a:rect l="l" t="t" r="r" b="b"/>
              <a:pathLst>
                <a:path w="530" h="1034" extrusionOk="0">
                  <a:moveTo>
                    <a:pt x="169" y="1034"/>
                  </a:moveTo>
                  <a:cubicBezTo>
                    <a:pt x="72" y="1025"/>
                    <a:pt x="0" y="945"/>
                    <a:pt x="5" y="850"/>
                  </a:cubicBezTo>
                  <a:cubicBezTo>
                    <a:pt x="15" y="616"/>
                    <a:pt x="42" y="386"/>
                    <a:pt x="85" y="155"/>
                  </a:cubicBezTo>
                  <a:cubicBezTo>
                    <a:pt x="103" y="63"/>
                    <a:pt x="194" y="1"/>
                    <a:pt x="288" y="19"/>
                  </a:cubicBezTo>
                  <a:cubicBezTo>
                    <a:pt x="529" y="83"/>
                    <a:pt x="379" y="371"/>
                    <a:pt x="377" y="540"/>
                  </a:cubicBezTo>
                  <a:cubicBezTo>
                    <a:pt x="336" y="706"/>
                    <a:pt x="424" y="1029"/>
                    <a:pt x="169" y="10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64"/>
            <p:cNvSpPr/>
            <p:nvPr/>
          </p:nvSpPr>
          <p:spPr>
            <a:xfrm>
              <a:off x="6055467" y="4492772"/>
              <a:ext cx="15338" cy="15750"/>
            </a:xfrm>
            <a:custGeom>
              <a:avLst/>
              <a:gdLst/>
              <a:ahLst/>
              <a:cxnLst/>
              <a:rect l="l" t="t" r="r" b="b"/>
              <a:pathLst>
                <a:path w="857" h="880" extrusionOk="0">
                  <a:moveTo>
                    <a:pt x="505" y="785"/>
                  </a:moveTo>
                  <a:cubicBezTo>
                    <a:pt x="375" y="715"/>
                    <a:pt x="254" y="635"/>
                    <a:pt x="128" y="556"/>
                  </a:cubicBezTo>
                  <a:cubicBezTo>
                    <a:pt x="52" y="534"/>
                    <a:pt x="1" y="462"/>
                    <a:pt x="5" y="379"/>
                  </a:cubicBezTo>
                  <a:cubicBezTo>
                    <a:pt x="93" y="1"/>
                    <a:pt x="470" y="394"/>
                    <a:pt x="657" y="474"/>
                  </a:cubicBezTo>
                  <a:cubicBezTo>
                    <a:pt x="857" y="581"/>
                    <a:pt x="708" y="879"/>
                    <a:pt x="505" y="78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64"/>
            <p:cNvSpPr/>
            <p:nvPr/>
          </p:nvSpPr>
          <p:spPr>
            <a:xfrm>
              <a:off x="6069678" y="4470758"/>
              <a:ext cx="60153" cy="39410"/>
            </a:xfrm>
            <a:custGeom>
              <a:avLst/>
              <a:gdLst/>
              <a:ahLst/>
              <a:cxnLst/>
              <a:rect l="l" t="t" r="r" b="b"/>
              <a:pathLst>
                <a:path w="3361" h="2202" extrusionOk="0">
                  <a:moveTo>
                    <a:pt x="3033" y="2136"/>
                  </a:moveTo>
                  <a:cubicBezTo>
                    <a:pt x="2099" y="1858"/>
                    <a:pt x="1274" y="1321"/>
                    <a:pt x="540" y="692"/>
                  </a:cubicBezTo>
                  <a:cubicBezTo>
                    <a:pt x="402" y="577"/>
                    <a:pt x="266" y="457"/>
                    <a:pt x="124" y="346"/>
                  </a:cubicBezTo>
                  <a:cubicBezTo>
                    <a:pt x="58" y="309"/>
                    <a:pt x="1" y="254"/>
                    <a:pt x="9" y="169"/>
                  </a:cubicBezTo>
                  <a:cubicBezTo>
                    <a:pt x="15" y="73"/>
                    <a:pt x="95" y="1"/>
                    <a:pt x="190" y="7"/>
                  </a:cubicBezTo>
                  <a:cubicBezTo>
                    <a:pt x="297" y="19"/>
                    <a:pt x="371" y="106"/>
                    <a:pt x="451" y="167"/>
                  </a:cubicBezTo>
                  <a:cubicBezTo>
                    <a:pt x="951" y="593"/>
                    <a:pt x="1451" y="1001"/>
                    <a:pt x="2017" y="1332"/>
                  </a:cubicBezTo>
                  <a:cubicBezTo>
                    <a:pt x="2373" y="1533"/>
                    <a:pt x="2758" y="1681"/>
                    <a:pt x="3146" y="1807"/>
                  </a:cubicBezTo>
                  <a:cubicBezTo>
                    <a:pt x="3360" y="1885"/>
                    <a:pt x="3251" y="2202"/>
                    <a:pt x="3033" y="21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64"/>
            <p:cNvSpPr/>
            <p:nvPr/>
          </p:nvSpPr>
          <p:spPr>
            <a:xfrm>
              <a:off x="5672890" y="4339945"/>
              <a:ext cx="11723" cy="23213"/>
            </a:xfrm>
            <a:custGeom>
              <a:avLst/>
              <a:gdLst/>
              <a:ahLst/>
              <a:cxnLst/>
              <a:rect l="l" t="t" r="r" b="b"/>
              <a:pathLst>
                <a:path w="655" h="1297" extrusionOk="0">
                  <a:moveTo>
                    <a:pt x="249" y="1111"/>
                  </a:moveTo>
                  <a:cubicBezTo>
                    <a:pt x="107" y="897"/>
                    <a:pt x="27" y="648"/>
                    <a:pt x="19" y="393"/>
                  </a:cubicBezTo>
                  <a:cubicBezTo>
                    <a:pt x="19" y="245"/>
                    <a:pt x="0" y="0"/>
                    <a:pt x="210" y="7"/>
                  </a:cubicBezTo>
                  <a:cubicBezTo>
                    <a:pt x="304" y="15"/>
                    <a:pt x="377" y="95"/>
                    <a:pt x="372" y="190"/>
                  </a:cubicBezTo>
                  <a:cubicBezTo>
                    <a:pt x="344" y="443"/>
                    <a:pt x="391" y="704"/>
                    <a:pt x="533" y="918"/>
                  </a:cubicBezTo>
                  <a:cubicBezTo>
                    <a:pt x="654" y="1109"/>
                    <a:pt x="381" y="1296"/>
                    <a:pt x="249" y="111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64"/>
            <p:cNvSpPr/>
            <p:nvPr/>
          </p:nvSpPr>
          <p:spPr>
            <a:xfrm>
              <a:off x="5711763" y="4228086"/>
              <a:ext cx="10255" cy="20349"/>
            </a:xfrm>
            <a:custGeom>
              <a:avLst/>
              <a:gdLst/>
              <a:ahLst/>
              <a:cxnLst/>
              <a:rect l="l" t="t" r="r" b="b"/>
              <a:pathLst>
                <a:path w="573" h="1137" extrusionOk="0">
                  <a:moveTo>
                    <a:pt x="11" y="912"/>
                  </a:moveTo>
                  <a:cubicBezTo>
                    <a:pt x="0" y="661"/>
                    <a:pt x="15" y="377"/>
                    <a:pt x="167" y="167"/>
                  </a:cubicBezTo>
                  <a:cubicBezTo>
                    <a:pt x="321" y="1"/>
                    <a:pt x="572" y="219"/>
                    <a:pt x="428" y="393"/>
                  </a:cubicBezTo>
                  <a:cubicBezTo>
                    <a:pt x="358" y="546"/>
                    <a:pt x="346" y="718"/>
                    <a:pt x="356" y="885"/>
                  </a:cubicBezTo>
                  <a:cubicBezTo>
                    <a:pt x="369" y="1111"/>
                    <a:pt x="33" y="1136"/>
                    <a:pt x="11" y="91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64"/>
            <p:cNvSpPr/>
            <p:nvPr/>
          </p:nvSpPr>
          <p:spPr>
            <a:xfrm>
              <a:off x="5752784" y="4068368"/>
              <a:ext cx="8662" cy="20045"/>
            </a:xfrm>
            <a:custGeom>
              <a:avLst/>
              <a:gdLst/>
              <a:ahLst/>
              <a:cxnLst/>
              <a:rect l="l" t="t" r="r" b="b"/>
              <a:pathLst>
                <a:path w="484" h="1120" extrusionOk="0">
                  <a:moveTo>
                    <a:pt x="130" y="984"/>
                  </a:moveTo>
                  <a:cubicBezTo>
                    <a:pt x="56" y="739"/>
                    <a:pt x="0" y="484"/>
                    <a:pt x="17" y="224"/>
                  </a:cubicBezTo>
                  <a:cubicBezTo>
                    <a:pt x="35" y="0"/>
                    <a:pt x="368" y="19"/>
                    <a:pt x="360" y="245"/>
                  </a:cubicBezTo>
                  <a:cubicBezTo>
                    <a:pt x="352" y="438"/>
                    <a:pt x="389" y="628"/>
                    <a:pt x="438" y="813"/>
                  </a:cubicBezTo>
                  <a:cubicBezTo>
                    <a:pt x="484" y="916"/>
                    <a:pt x="471" y="1047"/>
                    <a:pt x="352" y="1089"/>
                  </a:cubicBezTo>
                  <a:cubicBezTo>
                    <a:pt x="266" y="1119"/>
                    <a:pt x="159" y="1074"/>
                    <a:pt x="130" y="98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64"/>
            <p:cNvSpPr/>
            <p:nvPr/>
          </p:nvSpPr>
          <p:spPr>
            <a:xfrm>
              <a:off x="6076872" y="3513242"/>
              <a:ext cx="54534" cy="94338"/>
            </a:xfrm>
            <a:custGeom>
              <a:avLst/>
              <a:gdLst/>
              <a:ahLst/>
              <a:cxnLst/>
              <a:rect l="l" t="t" r="r" b="b"/>
              <a:pathLst>
                <a:path w="3047" h="5271" extrusionOk="0">
                  <a:moveTo>
                    <a:pt x="138" y="5242"/>
                  </a:moveTo>
                  <a:cubicBezTo>
                    <a:pt x="49" y="5211"/>
                    <a:pt x="0" y="5115"/>
                    <a:pt x="31" y="5024"/>
                  </a:cubicBezTo>
                  <a:cubicBezTo>
                    <a:pt x="136" y="4656"/>
                    <a:pt x="251" y="4292"/>
                    <a:pt x="385" y="3934"/>
                  </a:cubicBezTo>
                  <a:cubicBezTo>
                    <a:pt x="710" y="3004"/>
                    <a:pt x="1195" y="2144"/>
                    <a:pt x="1753" y="1340"/>
                  </a:cubicBezTo>
                  <a:cubicBezTo>
                    <a:pt x="2035" y="932"/>
                    <a:pt x="2304" y="511"/>
                    <a:pt x="2646" y="153"/>
                  </a:cubicBezTo>
                  <a:cubicBezTo>
                    <a:pt x="2825" y="0"/>
                    <a:pt x="3047" y="266"/>
                    <a:pt x="2866" y="418"/>
                  </a:cubicBezTo>
                  <a:cubicBezTo>
                    <a:pt x="2549" y="770"/>
                    <a:pt x="2290" y="1171"/>
                    <a:pt x="2022" y="1560"/>
                  </a:cubicBezTo>
                  <a:cubicBezTo>
                    <a:pt x="1611" y="2175"/>
                    <a:pt x="1212" y="2806"/>
                    <a:pt x="928" y="3494"/>
                  </a:cubicBezTo>
                  <a:cubicBezTo>
                    <a:pt x="825" y="3747"/>
                    <a:pt x="724" y="4000"/>
                    <a:pt x="636" y="4257"/>
                  </a:cubicBezTo>
                  <a:cubicBezTo>
                    <a:pt x="535" y="4547"/>
                    <a:pt x="442" y="4839"/>
                    <a:pt x="358" y="5135"/>
                  </a:cubicBezTo>
                  <a:cubicBezTo>
                    <a:pt x="331" y="5226"/>
                    <a:pt x="224" y="5271"/>
                    <a:pt x="138" y="524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64"/>
            <p:cNvSpPr/>
            <p:nvPr/>
          </p:nvSpPr>
          <p:spPr>
            <a:xfrm>
              <a:off x="6060067" y="3640886"/>
              <a:ext cx="8304" cy="27866"/>
            </a:xfrm>
            <a:custGeom>
              <a:avLst/>
              <a:gdLst/>
              <a:ahLst/>
              <a:cxnLst/>
              <a:rect l="l" t="t" r="r" b="b"/>
              <a:pathLst>
                <a:path w="464" h="1557" extrusionOk="0">
                  <a:moveTo>
                    <a:pt x="168" y="1552"/>
                  </a:moveTo>
                  <a:cubicBezTo>
                    <a:pt x="73" y="1546"/>
                    <a:pt x="1" y="1463"/>
                    <a:pt x="5" y="1369"/>
                  </a:cubicBezTo>
                  <a:cubicBezTo>
                    <a:pt x="21" y="1153"/>
                    <a:pt x="36" y="935"/>
                    <a:pt x="52" y="719"/>
                  </a:cubicBezTo>
                  <a:cubicBezTo>
                    <a:pt x="63" y="564"/>
                    <a:pt x="75" y="412"/>
                    <a:pt x="89" y="258"/>
                  </a:cubicBezTo>
                  <a:cubicBezTo>
                    <a:pt x="89" y="132"/>
                    <a:pt x="131" y="1"/>
                    <a:pt x="281" y="5"/>
                  </a:cubicBezTo>
                  <a:cubicBezTo>
                    <a:pt x="421" y="13"/>
                    <a:pt x="464" y="159"/>
                    <a:pt x="435" y="279"/>
                  </a:cubicBezTo>
                  <a:cubicBezTo>
                    <a:pt x="421" y="433"/>
                    <a:pt x="408" y="585"/>
                    <a:pt x="398" y="739"/>
                  </a:cubicBezTo>
                  <a:cubicBezTo>
                    <a:pt x="382" y="955"/>
                    <a:pt x="367" y="1171"/>
                    <a:pt x="351" y="1389"/>
                  </a:cubicBezTo>
                  <a:cubicBezTo>
                    <a:pt x="344" y="1484"/>
                    <a:pt x="262" y="1556"/>
                    <a:pt x="168" y="155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64"/>
            <p:cNvSpPr/>
            <p:nvPr/>
          </p:nvSpPr>
          <p:spPr>
            <a:xfrm>
              <a:off x="7007614" y="3142584"/>
              <a:ext cx="133354" cy="25611"/>
            </a:xfrm>
            <a:custGeom>
              <a:avLst/>
              <a:gdLst/>
              <a:ahLst/>
              <a:cxnLst/>
              <a:rect l="l" t="t" r="r" b="b"/>
              <a:pathLst>
                <a:path w="7451" h="1431" extrusionOk="0">
                  <a:moveTo>
                    <a:pt x="7183" y="1405"/>
                  </a:moveTo>
                  <a:cubicBezTo>
                    <a:pt x="5691" y="1233"/>
                    <a:pt x="4218" y="928"/>
                    <a:pt x="2729" y="743"/>
                  </a:cubicBezTo>
                  <a:cubicBezTo>
                    <a:pt x="2163" y="673"/>
                    <a:pt x="1595" y="617"/>
                    <a:pt x="1029" y="558"/>
                  </a:cubicBezTo>
                  <a:cubicBezTo>
                    <a:pt x="752" y="521"/>
                    <a:pt x="466" y="512"/>
                    <a:pt x="205" y="403"/>
                  </a:cubicBezTo>
                  <a:cubicBezTo>
                    <a:pt x="1" y="309"/>
                    <a:pt x="130" y="0"/>
                    <a:pt x="342" y="85"/>
                  </a:cubicBezTo>
                  <a:cubicBezTo>
                    <a:pt x="746" y="216"/>
                    <a:pt x="1184" y="212"/>
                    <a:pt x="1603" y="270"/>
                  </a:cubicBezTo>
                  <a:cubicBezTo>
                    <a:pt x="2733" y="379"/>
                    <a:pt x="3854" y="541"/>
                    <a:pt x="4971" y="731"/>
                  </a:cubicBezTo>
                  <a:cubicBezTo>
                    <a:pt x="5722" y="854"/>
                    <a:pt x="6473" y="973"/>
                    <a:pt x="7230" y="1062"/>
                  </a:cubicBezTo>
                  <a:cubicBezTo>
                    <a:pt x="7450" y="1099"/>
                    <a:pt x="7411" y="1430"/>
                    <a:pt x="7183" y="140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64"/>
            <p:cNvSpPr/>
            <p:nvPr/>
          </p:nvSpPr>
          <p:spPr>
            <a:xfrm>
              <a:off x="7168638" y="3164312"/>
              <a:ext cx="47840" cy="11759"/>
            </a:xfrm>
            <a:custGeom>
              <a:avLst/>
              <a:gdLst/>
              <a:ahLst/>
              <a:cxnLst/>
              <a:rect l="l" t="t" r="r" b="b"/>
              <a:pathLst>
                <a:path w="2673" h="657" extrusionOk="0">
                  <a:moveTo>
                    <a:pt x="2401" y="630"/>
                  </a:moveTo>
                  <a:cubicBezTo>
                    <a:pt x="1660" y="543"/>
                    <a:pt x="924" y="387"/>
                    <a:pt x="179" y="352"/>
                  </a:cubicBezTo>
                  <a:cubicBezTo>
                    <a:pt x="80" y="354"/>
                    <a:pt x="0" y="274"/>
                    <a:pt x="0" y="177"/>
                  </a:cubicBezTo>
                  <a:cubicBezTo>
                    <a:pt x="2" y="78"/>
                    <a:pt x="85" y="0"/>
                    <a:pt x="181" y="4"/>
                  </a:cubicBezTo>
                  <a:cubicBezTo>
                    <a:pt x="535" y="4"/>
                    <a:pt x="885" y="74"/>
                    <a:pt x="1235" y="119"/>
                  </a:cubicBezTo>
                  <a:cubicBezTo>
                    <a:pt x="1638" y="175"/>
                    <a:pt x="2043" y="232"/>
                    <a:pt x="2450" y="288"/>
                  </a:cubicBezTo>
                  <a:cubicBezTo>
                    <a:pt x="2673" y="323"/>
                    <a:pt x="2627" y="656"/>
                    <a:pt x="2401" y="6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64"/>
            <p:cNvSpPr/>
            <p:nvPr/>
          </p:nvSpPr>
          <p:spPr>
            <a:xfrm>
              <a:off x="4681046" y="3035217"/>
              <a:ext cx="154957" cy="73684"/>
            </a:xfrm>
            <a:custGeom>
              <a:avLst/>
              <a:gdLst/>
              <a:ahLst/>
              <a:cxnLst/>
              <a:rect l="l" t="t" r="r" b="b"/>
              <a:pathLst>
                <a:path w="8658" h="4117" extrusionOk="0">
                  <a:moveTo>
                    <a:pt x="136" y="3917"/>
                  </a:moveTo>
                  <a:cubicBezTo>
                    <a:pt x="0" y="3664"/>
                    <a:pt x="480" y="3553"/>
                    <a:pt x="636" y="3452"/>
                  </a:cubicBezTo>
                  <a:lnTo>
                    <a:pt x="1169" y="3189"/>
                  </a:lnTo>
                  <a:cubicBezTo>
                    <a:pt x="2181" y="2695"/>
                    <a:pt x="3195" y="2208"/>
                    <a:pt x="4226" y="1757"/>
                  </a:cubicBezTo>
                  <a:cubicBezTo>
                    <a:pt x="5573" y="1167"/>
                    <a:pt x="6925" y="578"/>
                    <a:pt x="8311" y="85"/>
                  </a:cubicBezTo>
                  <a:cubicBezTo>
                    <a:pt x="8517" y="0"/>
                    <a:pt x="8657" y="313"/>
                    <a:pt x="8445" y="404"/>
                  </a:cubicBezTo>
                  <a:cubicBezTo>
                    <a:pt x="6302" y="1185"/>
                    <a:pt x="4211" y="2115"/>
                    <a:pt x="2152" y="3096"/>
                  </a:cubicBezTo>
                  <a:cubicBezTo>
                    <a:pt x="1638" y="3343"/>
                    <a:pt x="1126" y="3592"/>
                    <a:pt x="622" y="3843"/>
                  </a:cubicBezTo>
                  <a:cubicBezTo>
                    <a:pt x="469" y="3903"/>
                    <a:pt x="268" y="4117"/>
                    <a:pt x="136" y="391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64"/>
            <p:cNvSpPr/>
            <p:nvPr/>
          </p:nvSpPr>
          <p:spPr>
            <a:xfrm>
              <a:off x="4855905" y="3017875"/>
              <a:ext cx="25862" cy="14604"/>
            </a:xfrm>
            <a:custGeom>
              <a:avLst/>
              <a:gdLst/>
              <a:ahLst/>
              <a:cxnLst/>
              <a:rect l="l" t="t" r="r" b="b"/>
              <a:pathLst>
                <a:path w="1445" h="816" extrusionOk="0">
                  <a:moveTo>
                    <a:pt x="280" y="729"/>
                  </a:moveTo>
                  <a:cubicBezTo>
                    <a:pt x="0" y="500"/>
                    <a:pt x="459" y="299"/>
                    <a:pt x="640" y="221"/>
                  </a:cubicBezTo>
                  <a:cubicBezTo>
                    <a:pt x="815" y="146"/>
                    <a:pt x="992" y="81"/>
                    <a:pt x="1171" y="17"/>
                  </a:cubicBezTo>
                  <a:cubicBezTo>
                    <a:pt x="1214" y="0"/>
                    <a:pt x="1261" y="0"/>
                    <a:pt x="1304" y="17"/>
                  </a:cubicBezTo>
                  <a:cubicBezTo>
                    <a:pt x="1442" y="68"/>
                    <a:pt x="1444" y="286"/>
                    <a:pt x="1304" y="336"/>
                  </a:cubicBezTo>
                  <a:cubicBezTo>
                    <a:pt x="1080" y="410"/>
                    <a:pt x="860" y="498"/>
                    <a:pt x="644" y="599"/>
                  </a:cubicBezTo>
                  <a:cubicBezTo>
                    <a:pt x="525" y="648"/>
                    <a:pt x="422" y="815"/>
                    <a:pt x="280" y="7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64"/>
            <p:cNvSpPr/>
            <p:nvPr/>
          </p:nvSpPr>
          <p:spPr>
            <a:xfrm>
              <a:off x="5144162" y="2971520"/>
              <a:ext cx="79358" cy="558044"/>
            </a:xfrm>
            <a:custGeom>
              <a:avLst/>
              <a:gdLst/>
              <a:ahLst/>
              <a:cxnLst/>
              <a:rect l="l" t="t" r="r" b="b"/>
              <a:pathLst>
                <a:path w="4434" h="31180" extrusionOk="0">
                  <a:moveTo>
                    <a:pt x="720" y="31048"/>
                  </a:moveTo>
                  <a:cubicBezTo>
                    <a:pt x="440" y="30293"/>
                    <a:pt x="150" y="29526"/>
                    <a:pt x="60" y="28721"/>
                  </a:cubicBezTo>
                  <a:cubicBezTo>
                    <a:pt x="0" y="27631"/>
                    <a:pt x="119" y="26539"/>
                    <a:pt x="412" y="25487"/>
                  </a:cubicBezTo>
                  <a:cubicBezTo>
                    <a:pt x="720" y="24327"/>
                    <a:pt x="1245" y="23243"/>
                    <a:pt x="1710" y="22140"/>
                  </a:cubicBezTo>
                  <a:cubicBezTo>
                    <a:pt x="2395" y="20429"/>
                    <a:pt x="3218" y="18731"/>
                    <a:pt x="3479" y="16890"/>
                  </a:cubicBezTo>
                  <a:cubicBezTo>
                    <a:pt x="3563" y="16232"/>
                    <a:pt x="3543" y="15534"/>
                    <a:pt x="3444" y="14884"/>
                  </a:cubicBezTo>
                  <a:cubicBezTo>
                    <a:pt x="3238" y="13607"/>
                    <a:pt x="2769" y="12389"/>
                    <a:pt x="2559" y="11111"/>
                  </a:cubicBezTo>
                  <a:cubicBezTo>
                    <a:pt x="2181" y="9204"/>
                    <a:pt x="2008" y="7229"/>
                    <a:pt x="2368" y="5308"/>
                  </a:cubicBezTo>
                  <a:cubicBezTo>
                    <a:pt x="2586" y="4072"/>
                    <a:pt x="3002" y="2878"/>
                    <a:pt x="3438" y="1704"/>
                  </a:cubicBezTo>
                  <a:cubicBezTo>
                    <a:pt x="3553" y="1405"/>
                    <a:pt x="3670" y="1107"/>
                    <a:pt x="3779" y="805"/>
                  </a:cubicBezTo>
                  <a:cubicBezTo>
                    <a:pt x="3827" y="671"/>
                    <a:pt x="3870" y="535"/>
                    <a:pt x="3911" y="402"/>
                  </a:cubicBezTo>
                  <a:cubicBezTo>
                    <a:pt x="3948" y="297"/>
                    <a:pt x="3966" y="175"/>
                    <a:pt x="4065" y="109"/>
                  </a:cubicBezTo>
                  <a:cubicBezTo>
                    <a:pt x="4240" y="0"/>
                    <a:pt x="4433" y="214"/>
                    <a:pt x="4285" y="375"/>
                  </a:cubicBezTo>
                  <a:cubicBezTo>
                    <a:pt x="4189" y="655"/>
                    <a:pt x="4108" y="941"/>
                    <a:pt x="3997" y="1214"/>
                  </a:cubicBezTo>
                  <a:cubicBezTo>
                    <a:pt x="3639" y="2125"/>
                    <a:pt x="3306" y="3047"/>
                    <a:pt x="3035" y="3987"/>
                  </a:cubicBezTo>
                  <a:cubicBezTo>
                    <a:pt x="2263" y="6507"/>
                    <a:pt x="2452" y="9046"/>
                    <a:pt x="3006" y="11587"/>
                  </a:cubicBezTo>
                  <a:cubicBezTo>
                    <a:pt x="3448" y="13560"/>
                    <a:pt x="4160" y="15183"/>
                    <a:pt x="3771" y="17271"/>
                  </a:cubicBezTo>
                  <a:cubicBezTo>
                    <a:pt x="3557" y="18524"/>
                    <a:pt x="3074" y="19709"/>
                    <a:pt x="2603" y="20881"/>
                  </a:cubicBezTo>
                  <a:cubicBezTo>
                    <a:pt x="2185" y="21937"/>
                    <a:pt x="1708" y="23008"/>
                    <a:pt x="1269" y="24045"/>
                  </a:cubicBezTo>
                  <a:cubicBezTo>
                    <a:pt x="914" y="24950"/>
                    <a:pt x="607" y="25886"/>
                    <a:pt x="482" y="26855"/>
                  </a:cubicBezTo>
                  <a:cubicBezTo>
                    <a:pt x="422" y="27357"/>
                    <a:pt x="391" y="27863"/>
                    <a:pt x="387" y="28370"/>
                  </a:cubicBezTo>
                  <a:cubicBezTo>
                    <a:pt x="412" y="29260"/>
                    <a:pt x="743" y="30106"/>
                    <a:pt x="1045" y="30933"/>
                  </a:cubicBezTo>
                  <a:cubicBezTo>
                    <a:pt x="1074" y="31021"/>
                    <a:pt x="1027" y="31116"/>
                    <a:pt x="940" y="31149"/>
                  </a:cubicBezTo>
                  <a:cubicBezTo>
                    <a:pt x="852" y="31180"/>
                    <a:pt x="755" y="31137"/>
                    <a:pt x="720" y="3104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64"/>
            <p:cNvSpPr/>
            <p:nvPr/>
          </p:nvSpPr>
          <p:spPr>
            <a:xfrm>
              <a:off x="5485575" y="3480435"/>
              <a:ext cx="41970" cy="47321"/>
            </a:xfrm>
            <a:custGeom>
              <a:avLst/>
              <a:gdLst/>
              <a:ahLst/>
              <a:cxnLst/>
              <a:rect l="l" t="t" r="r" b="b"/>
              <a:pathLst>
                <a:path w="2345" h="2644" extrusionOk="0">
                  <a:moveTo>
                    <a:pt x="32" y="2280"/>
                  </a:moveTo>
                  <a:cubicBezTo>
                    <a:pt x="1" y="2167"/>
                    <a:pt x="87" y="2068"/>
                    <a:pt x="198" y="2054"/>
                  </a:cubicBezTo>
                  <a:cubicBezTo>
                    <a:pt x="338" y="1998"/>
                    <a:pt x="464" y="1918"/>
                    <a:pt x="591" y="1838"/>
                  </a:cubicBezTo>
                  <a:cubicBezTo>
                    <a:pt x="1034" y="1545"/>
                    <a:pt x="1379" y="1161"/>
                    <a:pt x="1678" y="729"/>
                  </a:cubicBezTo>
                  <a:cubicBezTo>
                    <a:pt x="1787" y="566"/>
                    <a:pt x="1875" y="391"/>
                    <a:pt x="1943" y="206"/>
                  </a:cubicBezTo>
                  <a:cubicBezTo>
                    <a:pt x="2035" y="0"/>
                    <a:pt x="2344" y="130"/>
                    <a:pt x="2262" y="340"/>
                  </a:cubicBezTo>
                  <a:cubicBezTo>
                    <a:pt x="2223" y="447"/>
                    <a:pt x="2177" y="552"/>
                    <a:pt x="2124" y="653"/>
                  </a:cubicBezTo>
                  <a:cubicBezTo>
                    <a:pt x="1846" y="1154"/>
                    <a:pt x="1472" y="1595"/>
                    <a:pt x="1021" y="1951"/>
                  </a:cubicBezTo>
                  <a:cubicBezTo>
                    <a:pt x="842" y="2074"/>
                    <a:pt x="151" y="2644"/>
                    <a:pt x="32" y="228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64"/>
            <p:cNvSpPr/>
            <p:nvPr/>
          </p:nvSpPr>
          <p:spPr>
            <a:xfrm>
              <a:off x="5526900" y="2732785"/>
              <a:ext cx="161346" cy="42399"/>
            </a:xfrm>
            <a:custGeom>
              <a:avLst/>
              <a:gdLst/>
              <a:ahLst/>
              <a:cxnLst/>
              <a:rect l="l" t="t" r="r" b="b"/>
              <a:pathLst>
                <a:path w="9015" h="2369" extrusionOk="0">
                  <a:moveTo>
                    <a:pt x="0" y="2195"/>
                  </a:moveTo>
                  <a:cubicBezTo>
                    <a:pt x="0" y="2101"/>
                    <a:pt x="76" y="2025"/>
                    <a:pt x="171" y="2023"/>
                  </a:cubicBezTo>
                  <a:cubicBezTo>
                    <a:pt x="350" y="2023"/>
                    <a:pt x="529" y="2023"/>
                    <a:pt x="708" y="2018"/>
                  </a:cubicBezTo>
                  <a:cubicBezTo>
                    <a:pt x="1452" y="2002"/>
                    <a:pt x="2154" y="1911"/>
                    <a:pt x="2880" y="1780"/>
                  </a:cubicBezTo>
                  <a:cubicBezTo>
                    <a:pt x="3808" y="1619"/>
                    <a:pt x="4709" y="1342"/>
                    <a:pt x="5606" y="1062"/>
                  </a:cubicBezTo>
                  <a:cubicBezTo>
                    <a:pt x="6583" y="753"/>
                    <a:pt x="7558" y="447"/>
                    <a:pt x="8527" y="118"/>
                  </a:cubicBezTo>
                  <a:cubicBezTo>
                    <a:pt x="8643" y="91"/>
                    <a:pt x="8756" y="0"/>
                    <a:pt x="8875" y="43"/>
                  </a:cubicBezTo>
                  <a:cubicBezTo>
                    <a:pt x="9011" y="95"/>
                    <a:pt x="9015" y="311"/>
                    <a:pt x="8875" y="362"/>
                  </a:cubicBezTo>
                  <a:cubicBezTo>
                    <a:pt x="7807" y="737"/>
                    <a:pt x="6723" y="1070"/>
                    <a:pt x="5643" y="1412"/>
                  </a:cubicBezTo>
                  <a:cubicBezTo>
                    <a:pt x="4199" y="1883"/>
                    <a:pt x="2712" y="2249"/>
                    <a:pt x="1193" y="2341"/>
                  </a:cubicBezTo>
                  <a:cubicBezTo>
                    <a:pt x="854" y="2362"/>
                    <a:pt x="512" y="2368"/>
                    <a:pt x="173" y="2368"/>
                  </a:cubicBezTo>
                  <a:cubicBezTo>
                    <a:pt x="76" y="2366"/>
                    <a:pt x="0" y="2290"/>
                    <a:pt x="0" y="21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64"/>
            <p:cNvSpPr/>
            <p:nvPr/>
          </p:nvSpPr>
          <p:spPr>
            <a:xfrm>
              <a:off x="5635735" y="2763265"/>
              <a:ext cx="78874" cy="25611"/>
            </a:xfrm>
            <a:custGeom>
              <a:avLst/>
              <a:gdLst/>
              <a:ahLst/>
              <a:cxnLst/>
              <a:rect l="l" t="t" r="r" b="b"/>
              <a:pathLst>
                <a:path w="4407" h="1431" extrusionOk="0">
                  <a:moveTo>
                    <a:pt x="227" y="1385"/>
                  </a:moveTo>
                  <a:cubicBezTo>
                    <a:pt x="2" y="1379"/>
                    <a:pt x="0" y="1046"/>
                    <a:pt x="227" y="1040"/>
                  </a:cubicBezTo>
                  <a:cubicBezTo>
                    <a:pt x="632" y="1054"/>
                    <a:pt x="1037" y="1035"/>
                    <a:pt x="1432" y="951"/>
                  </a:cubicBezTo>
                  <a:cubicBezTo>
                    <a:pt x="2362" y="774"/>
                    <a:pt x="3265" y="478"/>
                    <a:pt x="4117" y="66"/>
                  </a:cubicBezTo>
                  <a:cubicBezTo>
                    <a:pt x="4251" y="1"/>
                    <a:pt x="4407" y="159"/>
                    <a:pt x="4343" y="293"/>
                  </a:cubicBezTo>
                  <a:cubicBezTo>
                    <a:pt x="4325" y="332"/>
                    <a:pt x="4292" y="365"/>
                    <a:pt x="4251" y="383"/>
                  </a:cubicBezTo>
                  <a:cubicBezTo>
                    <a:pt x="3909" y="552"/>
                    <a:pt x="3557" y="700"/>
                    <a:pt x="3197" y="826"/>
                  </a:cubicBezTo>
                  <a:cubicBezTo>
                    <a:pt x="2243" y="1157"/>
                    <a:pt x="1243" y="1430"/>
                    <a:pt x="227" y="138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2AE7EF6-0AF3-9525-020C-AAFB2F5DBC70}"/>
              </a:ext>
            </a:extLst>
          </p:cNvPr>
          <p:cNvSpPr txBox="1"/>
          <p:nvPr/>
        </p:nvSpPr>
        <p:spPr>
          <a:xfrm>
            <a:off x="0" y="785065"/>
            <a:ext cx="9144000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60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از </a:t>
            </a:r>
            <a:r>
              <a:rPr lang="fa-IR" altLang="en-US" sz="60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توجه شما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40"/>
          <p:cNvSpPr/>
          <p:nvPr/>
        </p:nvSpPr>
        <p:spPr>
          <a:xfrm flipH="1">
            <a:off x="5256148" y="1139519"/>
            <a:ext cx="2828785" cy="3612049"/>
          </a:xfrm>
          <a:custGeom>
            <a:avLst/>
            <a:gdLst/>
            <a:ahLst/>
            <a:cxnLst/>
            <a:rect l="l" t="t" r="r" b="b"/>
            <a:pathLst>
              <a:path w="33320" h="42546" extrusionOk="0">
                <a:moveTo>
                  <a:pt x="12703" y="0"/>
                </a:moveTo>
                <a:cubicBezTo>
                  <a:pt x="12528" y="0"/>
                  <a:pt x="12422" y="230"/>
                  <a:pt x="12414" y="415"/>
                </a:cubicBezTo>
                <a:cubicBezTo>
                  <a:pt x="12064" y="2073"/>
                  <a:pt x="10897" y="3415"/>
                  <a:pt x="9700" y="4554"/>
                </a:cubicBezTo>
                <a:cubicBezTo>
                  <a:pt x="9136" y="5042"/>
                  <a:pt x="6705" y="6881"/>
                  <a:pt x="6828" y="7583"/>
                </a:cubicBezTo>
                <a:cubicBezTo>
                  <a:pt x="6791" y="7642"/>
                  <a:pt x="6781" y="7714"/>
                  <a:pt x="6795" y="7782"/>
                </a:cubicBezTo>
                <a:cubicBezTo>
                  <a:pt x="6738" y="7864"/>
                  <a:pt x="6721" y="7994"/>
                  <a:pt x="6797" y="8161"/>
                </a:cubicBezTo>
                <a:cubicBezTo>
                  <a:pt x="6734" y="8315"/>
                  <a:pt x="7003" y="8759"/>
                  <a:pt x="7102" y="8893"/>
                </a:cubicBezTo>
                <a:cubicBezTo>
                  <a:pt x="7059" y="9064"/>
                  <a:pt x="7320" y="9424"/>
                  <a:pt x="7384" y="9617"/>
                </a:cubicBezTo>
                <a:cubicBezTo>
                  <a:pt x="7589" y="10064"/>
                  <a:pt x="7834" y="10491"/>
                  <a:pt x="8114" y="10897"/>
                </a:cubicBezTo>
                <a:cubicBezTo>
                  <a:pt x="8614" y="11703"/>
                  <a:pt x="9243" y="12417"/>
                  <a:pt x="9873" y="13127"/>
                </a:cubicBezTo>
                <a:cubicBezTo>
                  <a:pt x="9900" y="13287"/>
                  <a:pt x="9881" y="13460"/>
                  <a:pt x="9941" y="13612"/>
                </a:cubicBezTo>
                <a:cubicBezTo>
                  <a:pt x="10093" y="13824"/>
                  <a:pt x="10397" y="13878"/>
                  <a:pt x="10640" y="13915"/>
                </a:cubicBezTo>
                <a:cubicBezTo>
                  <a:pt x="10688" y="13918"/>
                  <a:pt x="10735" y="13919"/>
                  <a:pt x="10782" y="13919"/>
                </a:cubicBezTo>
                <a:cubicBezTo>
                  <a:pt x="11016" y="13919"/>
                  <a:pt x="11249" y="13884"/>
                  <a:pt x="11482" y="13847"/>
                </a:cubicBezTo>
                <a:cubicBezTo>
                  <a:pt x="11492" y="13859"/>
                  <a:pt x="11502" y="13867"/>
                  <a:pt x="11515" y="13878"/>
                </a:cubicBezTo>
                <a:cubicBezTo>
                  <a:pt x="11990" y="14079"/>
                  <a:pt x="12484" y="14184"/>
                  <a:pt x="12992" y="14281"/>
                </a:cubicBezTo>
                <a:cubicBezTo>
                  <a:pt x="13321" y="14382"/>
                  <a:pt x="13662" y="14419"/>
                  <a:pt x="14006" y="14423"/>
                </a:cubicBezTo>
                <a:cubicBezTo>
                  <a:pt x="14081" y="14424"/>
                  <a:pt x="14154" y="14425"/>
                  <a:pt x="14224" y="14425"/>
                </a:cubicBezTo>
                <a:cubicBezTo>
                  <a:pt x="15525" y="14425"/>
                  <a:pt x="16033" y="14160"/>
                  <a:pt x="16964" y="13141"/>
                </a:cubicBezTo>
                <a:cubicBezTo>
                  <a:pt x="17365" y="12857"/>
                  <a:pt x="17828" y="12674"/>
                  <a:pt x="18246" y="12417"/>
                </a:cubicBezTo>
                <a:cubicBezTo>
                  <a:pt x="18563" y="12199"/>
                  <a:pt x="18908" y="11960"/>
                  <a:pt x="19077" y="11604"/>
                </a:cubicBezTo>
                <a:cubicBezTo>
                  <a:pt x="19114" y="11530"/>
                  <a:pt x="19098" y="11444"/>
                  <a:pt x="19036" y="11388"/>
                </a:cubicBezTo>
                <a:cubicBezTo>
                  <a:pt x="19034" y="11378"/>
                  <a:pt x="19030" y="11370"/>
                  <a:pt x="19028" y="11362"/>
                </a:cubicBezTo>
                <a:cubicBezTo>
                  <a:pt x="18912" y="11098"/>
                  <a:pt x="18826" y="10825"/>
                  <a:pt x="18768" y="10545"/>
                </a:cubicBezTo>
                <a:cubicBezTo>
                  <a:pt x="18775" y="10514"/>
                  <a:pt x="18775" y="10481"/>
                  <a:pt x="18768" y="10450"/>
                </a:cubicBezTo>
                <a:cubicBezTo>
                  <a:pt x="18746" y="10354"/>
                  <a:pt x="18723" y="10257"/>
                  <a:pt x="18703" y="10160"/>
                </a:cubicBezTo>
                <a:cubicBezTo>
                  <a:pt x="18692" y="10070"/>
                  <a:pt x="18682" y="9979"/>
                  <a:pt x="18676" y="9889"/>
                </a:cubicBezTo>
                <a:cubicBezTo>
                  <a:pt x="18674" y="9868"/>
                  <a:pt x="18668" y="9848"/>
                  <a:pt x="18659" y="9827"/>
                </a:cubicBezTo>
                <a:cubicBezTo>
                  <a:pt x="18653" y="9732"/>
                  <a:pt x="18657" y="9638"/>
                  <a:pt x="18672" y="9545"/>
                </a:cubicBezTo>
                <a:cubicBezTo>
                  <a:pt x="18678" y="9453"/>
                  <a:pt x="18715" y="9335"/>
                  <a:pt x="18707" y="9241"/>
                </a:cubicBezTo>
                <a:cubicBezTo>
                  <a:pt x="18727" y="9132"/>
                  <a:pt x="18748" y="9023"/>
                  <a:pt x="18766" y="8916"/>
                </a:cubicBezTo>
                <a:cubicBezTo>
                  <a:pt x="18777" y="8895"/>
                  <a:pt x="18783" y="8874"/>
                  <a:pt x="18787" y="8854"/>
                </a:cubicBezTo>
                <a:cubicBezTo>
                  <a:pt x="18820" y="8667"/>
                  <a:pt x="18851" y="8475"/>
                  <a:pt x="18879" y="8286"/>
                </a:cubicBezTo>
                <a:cubicBezTo>
                  <a:pt x="18982" y="7593"/>
                  <a:pt x="18927" y="6893"/>
                  <a:pt x="18861" y="6200"/>
                </a:cubicBezTo>
                <a:cubicBezTo>
                  <a:pt x="18853" y="5593"/>
                  <a:pt x="18989" y="4984"/>
                  <a:pt x="19015" y="4377"/>
                </a:cubicBezTo>
                <a:cubicBezTo>
                  <a:pt x="19015" y="4237"/>
                  <a:pt x="19023" y="4081"/>
                  <a:pt x="18954" y="3954"/>
                </a:cubicBezTo>
                <a:cubicBezTo>
                  <a:pt x="18912" y="3587"/>
                  <a:pt x="18797" y="3011"/>
                  <a:pt x="18421" y="2855"/>
                </a:cubicBezTo>
                <a:cubicBezTo>
                  <a:pt x="18369" y="2846"/>
                  <a:pt x="18316" y="2841"/>
                  <a:pt x="18263" y="2841"/>
                </a:cubicBezTo>
                <a:cubicBezTo>
                  <a:pt x="18212" y="2841"/>
                  <a:pt x="18162" y="2845"/>
                  <a:pt x="18112" y="2853"/>
                </a:cubicBezTo>
                <a:cubicBezTo>
                  <a:pt x="18067" y="2841"/>
                  <a:pt x="18024" y="2820"/>
                  <a:pt x="17985" y="2795"/>
                </a:cubicBezTo>
                <a:cubicBezTo>
                  <a:pt x="17460" y="2503"/>
                  <a:pt x="16808" y="2493"/>
                  <a:pt x="16236" y="2328"/>
                </a:cubicBezTo>
                <a:cubicBezTo>
                  <a:pt x="15397" y="2145"/>
                  <a:pt x="14640" y="1707"/>
                  <a:pt x="13911" y="1265"/>
                </a:cubicBezTo>
                <a:cubicBezTo>
                  <a:pt x="13634" y="1080"/>
                  <a:pt x="13378" y="857"/>
                  <a:pt x="13195" y="576"/>
                </a:cubicBezTo>
                <a:cubicBezTo>
                  <a:pt x="13070" y="411"/>
                  <a:pt x="13008" y="195"/>
                  <a:pt x="12856" y="53"/>
                </a:cubicBezTo>
                <a:cubicBezTo>
                  <a:pt x="12801" y="16"/>
                  <a:pt x="12749" y="0"/>
                  <a:pt x="12703" y="0"/>
                </a:cubicBezTo>
                <a:close/>
                <a:moveTo>
                  <a:pt x="29011" y="35641"/>
                </a:moveTo>
                <a:lnTo>
                  <a:pt x="29011" y="35641"/>
                </a:lnTo>
                <a:cubicBezTo>
                  <a:pt x="28649" y="36088"/>
                  <a:pt x="28230" y="36528"/>
                  <a:pt x="27870" y="36989"/>
                </a:cubicBezTo>
                <a:cubicBezTo>
                  <a:pt x="27841" y="36993"/>
                  <a:pt x="27812" y="37001"/>
                  <a:pt x="27783" y="37009"/>
                </a:cubicBezTo>
                <a:cubicBezTo>
                  <a:pt x="27693" y="37030"/>
                  <a:pt x="27600" y="37042"/>
                  <a:pt x="27508" y="37056"/>
                </a:cubicBezTo>
                <a:cubicBezTo>
                  <a:pt x="27421" y="37071"/>
                  <a:pt x="27333" y="37087"/>
                  <a:pt x="27246" y="37104"/>
                </a:cubicBezTo>
                <a:lnTo>
                  <a:pt x="27257" y="37091"/>
                </a:lnTo>
                <a:cubicBezTo>
                  <a:pt x="27765" y="36520"/>
                  <a:pt x="28355" y="36032"/>
                  <a:pt x="29011" y="35641"/>
                </a:cubicBezTo>
                <a:close/>
                <a:moveTo>
                  <a:pt x="29125" y="25276"/>
                </a:moveTo>
                <a:cubicBezTo>
                  <a:pt x="28643" y="25276"/>
                  <a:pt x="28298" y="25718"/>
                  <a:pt x="28090" y="26108"/>
                </a:cubicBezTo>
                <a:cubicBezTo>
                  <a:pt x="28026" y="26235"/>
                  <a:pt x="28106" y="26359"/>
                  <a:pt x="28143" y="26480"/>
                </a:cubicBezTo>
                <a:cubicBezTo>
                  <a:pt x="28217" y="26692"/>
                  <a:pt x="28293" y="26949"/>
                  <a:pt x="28308" y="27186"/>
                </a:cubicBezTo>
                <a:cubicBezTo>
                  <a:pt x="28326" y="27468"/>
                  <a:pt x="28293" y="27752"/>
                  <a:pt x="28355" y="28029"/>
                </a:cubicBezTo>
                <a:cubicBezTo>
                  <a:pt x="28448" y="28500"/>
                  <a:pt x="28674" y="28932"/>
                  <a:pt x="28767" y="29404"/>
                </a:cubicBezTo>
                <a:cubicBezTo>
                  <a:pt x="28791" y="29533"/>
                  <a:pt x="28806" y="29661"/>
                  <a:pt x="28820" y="29790"/>
                </a:cubicBezTo>
                <a:cubicBezTo>
                  <a:pt x="28816" y="29881"/>
                  <a:pt x="28779" y="29976"/>
                  <a:pt x="28773" y="30068"/>
                </a:cubicBezTo>
                <a:lnTo>
                  <a:pt x="28769" y="30074"/>
                </a:lnTo>
                <a:cubicBezTo>
                  <a:pt x="28592" y="30342"/>
                  <a:pt x="28398" y="30599"/>
                  <a:pt x="28191" y="30844"/>
                </a:cubicBezTo>
                <a:cubicBezTo>
                  <a:pt x="27903" y="31148"/>
                  <a:pt x="27647" y="31457"/>
                  <a:pt x="27335" y="31745"/>
                </a:cubicBezTo>
                <a:cubicBezTo>
                  <a:pt x="27232" y="31872"/>
                  <a:pt x="26923" y="32070"/>
                  <a:pt x="26888" y="32255"/>
                </a:cubicBezTo>
                <a:cubicBezTo>
                  <a:pt x="26862" y="32294"/>
                  <a:pt x="26835" y="32333"/>
                  <a:pt x="26812" y="32374"/>
                </a:cubicBezTo>
                <a:cubicBezTo>
                  <a:pt x="26300" y="32829"/>
                  <a:pt x="25825" y="33366"/>
                  <a:pt x="25609" y="34026"/>
                </a:cubicBezTo>
                <a:cubicBezTo>
                  <a:pt x="25535" y="34273"/>
                  <a:pt x="25403" y="34769"/>
                  <a:pt x="25722" y="34888"/>
                </a:cubicBezTo>
                <a:cubicBezTo>
                  <a:pt x="25738" y="34893"/>
                  <a:pt x="25755" y="34896"/>
                  <a:pt x="25773" y="34896"/>
                </a:cubicBezTo>
                <a:cubicBezTo>
                  <a:pt x="25804" y="34896"/>
                  <a:pt x="25836" y="34887"/>
                  <a:pt x="25864" y="34870"/>
                </a:cubicBezTo>
                <a:cubicBezTo>
                  <a:pt x="26090" y="34845"/>
                  <a:pt x="26393" y="34656"/>
                  <a:pt x="26522" y="34580"/>
                </a:cubicBezTo>
                <a:cubicBezTo>
                  <a:pt x="26829" y="34376"/>
                  <a:pt x="27098" y="34125"/>
                  <a:pt x="27398" y="33915"/>
                </a:cubicBezTo>
                <a:cubicBezTo>
                  <a:pt x="27413" y="33905"/>
                  <a:pt x="27427" y="33895"/>
                  <a:pt x="27442" y="33884"/>
                </a:cubicBezTo>
                <a:cubicBezTo>
                  <a:pt x="27468" y="33878"/>
                  <a:pt x="27493" y="33866"/>
                  <a:pt x="27516" y="33849"/>
                </a:cubicBezTo>
                <a:cubicBezTo>
                  <a:pt x="27656" y="33740"/>
                  <a:pt x="27798" y="33635"/>
                  <a:pt x="27940" y="33530"/>
                </a:cubicBezTo>
                <a:cubicBezTo>
                  <a:pt x="28007" y="33477"/>
                  <a:pt x="28075" y="33423"/>
                  <a:pt x="28145" y="33370"/>
                </a:cubicBezTo>
                <a:cubicBezTo>
                  <a:pt x="28209" y="33321"/>
                  <a:pt x="28275" y="33269"/>
                  <a:pt x="28337" y="33216"/>
                </a:cubicBezTo>
                <a:cubicBezTo>
                  <a:pt x="28345" y="33209"/>
                  <a:pt x="28351" y="33203"/>
                  <a:pt x="28357" y="33197"/>
                </a:cubicBezTo>
                <a:cubicBezTo>
                  <a:pt x="28454" y="33119"/>
                  <a:pt x="28551" y="33041"/>
                  <a:pt x="28647" y="32963"/>
                </a:cubicBezTo>
                <a:cubicBezTo>
                  <a:pt x="28742" y="32891"/>
                  <a:pt x="28834" y="32814"/>
                  <a:pt x="28927" y="32738"/>
                </a:cubicBezTo>
                <a:cubicBezTo>
                  <a:pt x="28989" y="32685"/>
                  <a:pt x="29053" y="32633"/>
                  <a:pt x="29114" y="32582"/>
                </a:cubicBezTo>
                <a:cubicBezTo>
                  <a:pt x="29199" y="32492"/>
                  <a:pt x="29413" y="32350"/>
                  <a:pt x="29530" y="32203"/>
                </a:cubicBezTo>
                <a:cubicBezTo>
                  <a:pt x="29548" y="32193"/>
                  <a:pt x="29565" y="32181"/>
                  <a:pt x="29579" y="32166"/>
                </a:cubicBezTo>
                <a:cubicBezTo>
                  <a:pt x="29750" y="32010"/>
                  <a:pt x="29917" y="31848"/>
                  <a:pt x="30081" y="31685"/>
                </a:cubicBezTo>
                <a:lnTo>
                  <a:pt x="30081" y="31685"/>
                </a:lnTo>
                <a:cubicBezTo>
                  <a:pt x="29888" y="32251"/>
                  <a:pt x="29447" y="32695"/>
                  <a:pt x="29050" y="33127"/>
                </a:cubicBezTo>
                <a:cubicBezTo>
                  <a:pt x="28413" y="33849"/>
                  <a:pt x="27633" y="34444"/>
                  <a:pt x="27053" y="35213"/>
                </a:cubicBezTo>
                <a:cubicBezTo>
                  <a:pt x="26600" y="35684"/>
                  <a:pt x="26092" y="36127"/>
                  <a:pt x="25777" y="36709"/>
                </a:cubicBezTo>
                <a:cubicBezTo>
                  <a:pt x="25726" y="36826"/>
                  <a:pt x="25629" y="36945"/>
                  <a:pt x="25603" y="37073"/>
                </a:cubicBezTo>
                <a:cubicBezTo>
                  <a:pt x="25413" y="37075"/>
                  <a:pt x="25179" y="37147"/>
                  <a:pt x="25022" y="37155"/>
                </a:cubicBezTo>
                <a:cubicBezTo>
                  <a:pt x="24872" y="37195"/>
                  <a:pt x="24721" y="37209"/>
                  <a:pt x="24570" y="37209"/>
                </a:cubicBezTo>
                <a:cubicBezTo>
                  <a:pt x="24239" y="37209"/>
                  <a:pt x="23905" y="37140"/>
                  <a:pt x="23572" y="37110"/>
                </a:cubicBezTo>
                <a:cubicBezTo>
                  <a:pt x="23496" y="37100"/>
                  <a:pt x="23422" y="37091"/>
                  <a:pt x="23346" y="37081"/>
                </a:cubicBezTo>
                <a:cubicBezTo>
                  <a:pt x="23504" y="37007"/>
                  <a:pt x="23663" y="36931"/>
                  <a:pt x="23821" y="36853"/>
                </a:cubicBezTo>
                <a:cubicBezTo>
                  <a:pt x="24167" y="36674"/>
                  <a:pt x="24512" y="36478"/>
                  <a:pt x="24790" y="36203"/>
                </a:cubicBezTo>
                <a:cubicBezTo>
                  <a:pt x="24852" y="36149"/>
                  <a:pt x="24905" y="36088"/>
                  <a:pt x="24950" y="36020"/>
                </a:cubicBezTo>
                <a:cubicBezTo>
                  <a:pt x="25101" y="35894"/>
                  <a:pt x="25234" y="35750"/>
                  <a:pt x="25347" y="35590"/>
                </a:cubicBezTo>
                <a:cubicBezTo>
                  <a:pt x="25471" y="35400"/>
                  <a:pt x="25605" y="35086"/>
                  <a:pt x="25360" y="34931"/>
                </a:cubicBezTo>
                <a:cubicBezTo>
                  <a:pt x="25300" y="34896"/>
                  <a:pt x="25237" y="34883"/>
                  <a:pt x="25174" y="34883"/>
                </a:cubicBezTo>
                <a:cubicBezTo>
                  <a:pt x="25028" y="34883"/>
                  <a:pt x="24876" y="34953"/>
                  <a:pt x="24736" y="34989"/>
                </a:cubicBezTo>
                <a:cubicBezTo>
                  <a:pt x="24508" y="35045"/>
                  <a:pt x="24282" y="35102"/>
                  <a:pt x="24051" y="35152"/>
                </a:cubicBezTo>
                <a:cubicBezTo>
                  <a:pt x="23403" y="35285"/>
                  <a:pt x="22733" y="35232"/>
                  <a:pt x="22085" y="35355"/>
                </a:cubicBezTo>
                <a:cubicBezTo>
                  <a:pt x="21245" y="35567"/>
                  <a:pt x="20433" y="35925"/>
                  <a:pt x="19725" y="36427"/>
                </a:cubicBezTo>
                <a:cubicBezTo>
                  <a:pt x="19486" y="36596"/>
                  <a:pt x="19248" y="36690"/>
                  <a:pt x="18974" y="36822"/>
                </a:cubicBezTo>
                <a:cubicBezTo>
                  <a:pt x="18838" y="36898"/>
                  <a:pt x="18569" y="36939"/>
                  <a:pt x="18517" y="37089"/>
                </a:cubicBezTo>
                <a:cubicBezTo>
                  <a:pt x="17871" y="37225"/>
                  <a:pt x="17199" y="37213"/>
                  <a:pt x="16536" y="37238"/>
                </a:cubicBezTo>
                <a:cubicBezTo>
                  <a:pt x="16317" y="37239"/>
                  <a:pt x="16098" y="37249"/>
                  <a:pt x="15879" y="37249"/>
                </a:cubicBezTo>
                <a:cubicBezTo>
                  <a:pt x="15833" y="37249"/>
                  <a:pt x="15786" y="37249"/>
                  <a:pt x="15740" y="37248"/>
                </a:cubicBezTo>
                <a:cubicBezTo>
                  <a:pt x="15727" y="37245"/>
                  <a:pt x="15714" y="37244"/>
                  <a:pt x="15701" y="37244"/>
                </a:cubicBezTo>
                <a:cubicBezTo>
                  <a:pt x="15634" y="37244"/>
                  <a:pt x="15571" y="37278"/>
                  <a:pt x="15534" y="37336"/>
                </a:cubicBezTo>
                <a:cubicBezTo>
                  <a:pt x="15345" y="37330"/>
                  <a:pt x="15155" y="37325"/>
                  <a:pt x="14966" y="37325"/>
                </a:cubicBezTo>
                <a:cubicBezTo>
                  <a:pt x="14843" y="37325"/>
                  <a:pt x="14721" y="37327"/>
                  <a:pt x="14598" y="37332"/>
                </a:cubicBezTo>
                <a:cubicBezTo>
                  <a:pt x="14475" y="37349"/>
                  <a:pt x="14325" y="37324"/>
                  <a:pt x="14203" y="37365"/>
                </a:cubicBezTo>
                <a:cubicBezTo>
                  <a:pt x="14066" y="37361"/>
                  <a:pt x="13928" y="37355"/>
                  <a:pt x="13790" y="37349"/>
                </a:cubicBezTo>
                <a:cubicBezTo>
                  <a:pt x="13765" y="37347"/>
                  <a:pt x="13738" y="37340"/>
                  <a:pt x="13714" y="37340"/>
                </a:cubicBezTo>
                <a:cubicBezTo>
                  <a:pt x="13385" y="37303"/>
                  <a:pt x="13055" y="37289"/>
                  <a:pt x="12724" y="37275"/>
                </a:cubicBezTo>
                <a:cubicBezTo>
                  <a:pt x="11967" y="37215"/>
                  <a:pt x="11210" y="37122"/>
                  <a:pt x="10449" y="37094"/>
                </a:cubicBezTo>
                <a:cubicBezTo>
                  <a:pt x="9287" y="37042"/>
                  <a:pt x="8180" y="36655"/>
                  <a:pt x="7087" y="36287"/>
                </a:cubicBezTo>
                <a:cubicBezTo>
                  <a:pt x="6865" y="36112"/>
                  <a:pt x="6563" y="36067"/>
                  <a:pt x="6287" y="35995"/>
                </a:cubicBezTo>
                <a:cubicBezTo>
                  <a:pt x="6260" y="35956"/>
                  <a:pt x="6221" y="35929"/>
                  <a:pt x="6176" y="35917"/>
                </a:cubicBezTo>
                <a:cubicBezTo>
                  <a:pt x="5852" y="35817"/>
                  <a:pt x="5511" y="35804"/>
                  <a:pt x="5171" y="35804"/>
                </a:cubicBezTo>
                <a:cubicBezTo>
                  <a:pt x="5050" y="35804"/>
                  <a:pt x="4930" y="35806"/>
                  <a:pt x="4810" y="35806"/>
                </a:cubicBezTo>
                <a:cubicBezTo>
                  <a:pt x="4794" y="35806"/>
                  <a:pt x="4777" y="35806"/>
                  <a:pt x="4761" y="35806"/>
                </a:cubicBezTo>
                <a:cubicBezTo>
                  <a:pt x="4444" y="35824"/>
                  <a:pt x="4150" y="35941"/>
                  <a:pt x="3868" y="36077"/>
                </a:cubicBezTo>
                <a:cubicBezTo>
                  <a:pt x="3426" y="36221"/>
                  <a:pt x="3028" y="36468"/>
                  <a:pt x="2636" y="36709"/>
                </a:cubicBezTo>
                <a:cubicBezTo>
                  <a:pt x="2397" y="36880"/>
                  <a:pt x="2086" y="37024"/>
                  <a:pt x="1948" y="37291"/>
                </a:cubicBezTo>
                <a:cubicBezTo>
                  <a:pt x="1891" y="37355"/>
                  <a:pt x="1815" y="37423"/>
                  <a:pt x="1776" y="37503"/>
                </a:cubicBezTo>
                <a:cubicBezTo>
                  <a:pt x="1712" y="37550"/>
                  <a:pt x="1656" y="37608"/>
                  <a:pt x="1609" y="37674"/>
                </a:cubicBezTo>
                <a:cubicBezTo>
                  <a:pt x="1580" y="37682"/>
                  <a:pt x="1558" y="37698"/>
                  <a:pt x="1537" y="37719"/>
                </a:cubicBezTo>
                <a:cubicBezTo>
                  <a:pt x="1463" y="37816"/>
                  <a:pt x="1389" y="37914"/>
                  <a:pt x="1315" y="38013"/>
                </a:cubicBezTo>
                <a:cubicBezTo>
                  <a:pt x="1265" y="38065"/>
                  <a:pt x="1222" y="38122"/>
                  <a:pt x="1189" y="38186"/>
                </a:cubicBezTo>
                <a:cubicBezTo>
                  <a:pt x="819" y="38700"/>
                  <a:pt x="486" y="39243"/>
                  <a:pt x="319" y="39858"/>
                </a:cubicBezTo>
                <a:cubicBezTo>
                  <a:pt x="2" y="40832"/>
                  <a:pt x="0" y="41436"/>
                  <a:pt x="1031" y="41899"/>
                </a:cubicBezTo>
                <a:cubicBezTo>
                  <a:pt x="1056" y="41911"/>
                  <a:pt x="1082" y="41916"/>
                  <a:pt x="1108" y="41916"/>
                </a:cubicBezTo>
                <a:cubicBezTo>
                  <a:pt x="1134" y="41916"/>
                  <a:pt x="1161" y="41911"/>
                  <a:pt x="1185" y="41899"/>
                </a:cubicBezTo>
                <a:cubicBezTo>
                  <a:pt x="2140" y="42243"/>
                  <a:pt x="3148" y="42486"/>
                  <a:pt x="4158" y="42545"/>
                </a:cubicBezTo>
                <a:cubicBezTo>
                  <a:pt x="5152" y="42535"/>
                  <a:pt x="6158" y="42459"/>
                  <a:pt x="7157" y="42407"/>
                </a:cubicBezTo>
                <a:lnTo>
                  <a:pt x="7596" y="42395"/>
                </a:lnTo>
                <a:cubicBezTo>
                  <a:pt x="7787" y="42389"/>
                  <a:pt x="7980" y="42381"/>
                  <a:pt x="8174" y="42374"/>
                </a:cubicBezTo>
                <a:lnTo>
                  <a:pt x="8361" y="42372"/>
                </a:lnTo>
                <a:cubicBezTo>
                  <a:pt x="8375" y="42372"/>
                  <a:pt x="8391" y="42371"/>
                  <a:pt x="8407" y="42371"/>
                </a:cubicBezTo>
                <a:cubicBezTo>
                  <a:pt x="8442" y="42371"/>
                  <a:pt x="8480" y="42373"/>
                  <a:pt x="8518" y="42373"/>
                </a:cubicBezTo>
                <a:cubicBezTo>
                  <a:pt x="8619" y="42373"/>
                  <a:pt x="8720" y="42364"/>
                  <a:pt x="8774" y="42304"/>
                </a:cubicBezTo>
                <a:cubicBezTo>
                  <a:pt x="10618" y="42247"/>
                  <a:pt x="12459" y="42150"/>
                  <a:pt x="14298" y="42010"/>
                </a:cubicBezTo>
                <a:cubicBezTo>
                  <a:pt x="14967" y="41992"/>
                  <a:pt x="15666" y="41947"/>
                  <a:pt x="16335" y="41840"/>
                </a:cubicBezTo>
                <a:cubicBezTo>
                  <a:pt x="16452" y="41823"/>
                  <a:pt x="16569" y="41800"/>
                  <a:pt x="16686" y="41774"/>
                </a:cubicBezTo>
                <a:cubicBezTo>
                  <a:pt x="16730" y="41770"/>
                  <a:pt x="16771" y="41749"/>
                  <a:pt x="16804" y="41718"/>
                </a:cubicBezTo>
                <a:cubicBezTo>
                  <a:pt x="16874" y="41714"/>
                  <a:pt x="16942" y="41710"/>
                  <a:pt x="17012" y="41706"/>
                </a:cubicBezTo>
                <a:cubicBezTo>
                  <a:pt x="18106" y="41630"/>
                  <a:pt x="19205" y="41607"/>
                  <a:pt x="20291" y="41449"/>
                </a:cubicBezTo>
                <a:cubicBezTo>
                  <a:pt x="20552" y="41408"/>
                  <a:pt x="20817" y="41379"/>
                  <a:pt x="21068" y="41299"/>
                </a:cubicBezTo>
                <a:cubicBezTo>
                  <a:pt x="21110" y="41286"/>
                  <a:pt x="21142" y="41259"/>
                  <a:pt x="21167" y="41227"/>
                </a:cubicBezTo>
                <a:cubicBezTo>
                  <a:pt x="21223" y="41216"/>
                  <a:pt x="21276" y="41206"/>
                  <a:pt x="21332" y="41196"/>
                </a:cubicBezTo>
                <a:cubicBezTo>
                  <a:pt x="22387" y="41015"/>
                  <a:pt x="23455" y="40891"/>
                  <a:pt x="24465" y="40521"/>
                </a:cubicBezTo>
                <a:cubicBezTo>
                  <a:pt x="24854" y="40391"/>
                  <a:pt x="25226" y="40221"/>
                  <a:pt x="25592" y="40035"/>
                </a:cubicBezTo>
                <a:cubicBezTo>
                  <a:pt x="25726" y="39949"/>
                  <a:pt x="25897" y="39916"/>
                  <a:pt x="26018" y="39813"/>
                </a:cubicBezTo>
                <a:cubicBezTo>
                  <a:pt x="26195" y="39725"/>
                  <a:pt x="26351" y="39628"/>
                  <a:pt x="26446" y="39527"/>
                </a:cubicBezTo>
                <a:cubicBezTo>
                  <a:pt x="26588" y="39451"/>
                  <a:pt x="26732" y="39373"/>
                  <a:pt x="26872" y="39295"/>
                </a:cubicBezTo>
                <a:cubicBezTo>
                  <a:pt x="27084" y="39182"/>
                  <a:pt x="27285" y="39052"/>
                  <a:pt x="27479" y="38910"/>
                </a:cubicBezTo>
                <a:cubicBezTo>
                  <a:pt x="27522" y="38889"/>
                  <a:pt x="27559" y="38855"/>
                  <a:pt x="27582" y="38813"/>
                </a:cubicBezTo>
                <a:cubicBezTo>
                  <a:pt x="27703" y="38776"/>
                  <a:pt x="27828" y="38661"/>
                  <a:pt x="27935" y="38618"/>
                </a:cubicBezTo>
                <a:cubicBezTo>
                  <a:pt x="28149" y="38503"/>
                  <a:pt x="28361" y="38381"/>
                  <a:pt x="28573" y="38258"/>
                </a:cubicBezTo>
                <a:cubicBezTo>
                  <a:pt x="28760" y="38161"/>
                  <a:pt x="28929" y="38034"/>
                  <a:pt x="29110" y="37925"/>
                </a:cubicBezTo>
                <a:lnTo>
                  <a:pt x="29110" y="37925"/>
                </a:lnTo>
                <a:cubicBezTo>
                  <a:pt x="29108" y="38159"/>
                  <a:pt x="29168" y="38410"/>
                  <a:pt x="29406" y="38488"/>
                </a:cubicBezTo>
                <a:cubicBezTo>
                  <a:pt x="29428" y="38491"/>
                  <a:pt x="29449" y="38493"/>
                  <a:pt x="29471" y="38493"/>
                </a:cubicBezTo>
                <a:cubicBezTo>
                  <a:pt x="29938" y="38493"/>
                  <a:pt x="30614" y="37854"/>
                  <a:pt x="30966" y="37585"/>
                </a:cubicBezTo>
                <a:cubicBezTo>
                  <a:pt x="31583" y="37114"/>
                  <a:pt x="32003" y="36460"/>
                  <a:pt x="32371" y="35787"/>
                </a:cubicBezTo>
                <a:cubicBezTo>
                  <a:pt x="32768" y="35112"/>
                  <a:pt x="33064" y="34384"/>
                  <a:pt x="33173" y="33604"/>
                </a:cubicBezTo>
                <a:cubicBezTo>
                  <a:pt x="33284" y="33119"/>
                  <a:pt x="33319" y="32619"/>
                  <a:pt x="33276" y="32121"/>
                </a:cubicBezTo>
                <a:cubicBezTo>
                  <a:pt x="33272" y="32064"/>
                  <a:pt x="33268" y="32004"/>
                  <a:pt x="33262" y="31944"/>
                </a:cubicBezTo>
                <a:cubicBezTo>
                  <a:pt x="33292" y="31802"/>
                  <a:pt x="33227" y="31627"/>
                  <a:pt x="33225" y="31490"/>
                </a:cubicBezTo>
                <a:cubicBezTo>
                  <a:pt x="33177" y="31088"/>
                  <a:pt x="33099" y="30685"/>
                  <a:pt x="32914" y="30323"/>
                </a:cubicBezTo>
                <a:cubicBezTo>
                  <a:pt x="32893" y="30264"/>
                  <a:pt x="32848" y="30214"/>
                  <a:pt x="32786" y="30192"/>
                </a:cubicBezTo>
                <a:cubicBezTo>
                  <a:pt x="32439" y="29399"/>
                  <a:pt x="31840" y="28655"/>
                  <a:pt x="31186" y="28140"/>
                </a:cubicBezTo>
                <a:cubicBezTo>
                  <a:pt x="30863" y="27937"/>
                  <a:pt x="30536" y="27741"/>
                  <a:pt x="30213" y="27536"/>
                </a:cubicBezTo>
                <a:cubicBezTo>
                  <a:pt x="30118" y="27474"/>
                  <a:pt x="30015" y="27429"/>
                  <a:pt x="29921" y="27371"/>
                </a:cubicBezTo>
                <a:cubicBezTo>
                  <a:pt x="29892" y="27342"/>
                  <a:pt x="29861" y="27316"/>
                  <a:pt x="29828" y="27293"/>
                </a:cubicBezTo>
                <a:cubicBezTo>
                  <a:pt x="29826" y="27276"/>
                  <a:pt x="29824" y="27262"/>
                  <a:pt x="29824" y="27246"/>
                </a:cubicBezTo>
                <a:cubicBezTo>
                  <a:pt x="29812" y="26857"/>
                  <a:pt x="29851" y="26464"/>
                  <a:pt x="29760" y="26081"/>
                </a:cubicBezTo>
                <a:cubicBezTo>
                  <a:pt x="29686" y="25754"/>
                  <a:pt x="29534" y="25322"/>
                  <a:pt x="29151" y="25277"/>
                </a:cubicBezTo>
                <a:cubicBezTo>
                  <a:pt x="29142" y="25276"/>
                  <a:pt x="29134" y="25276"/>
                  <a:pt x="29125" y="252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5" name="Google Shape;865;p40"/>
          <p:cNvSpPr/>
          <p:nvPr/>
        </p:nvSpPr>
        <p:spPr>
          <a:xfrm flipH="1">
            <a:off x="5227029" y="1135104"/>
            <a:ext cx="2854084" cy="3618671"/>
          </a:xfrm>
          <a:custGeom>
            <a:avLst/>
            <a:gdLst/>
            <a:ahLst/>
            <a:cxnLst/>
            <a:rect l="l" t="t" r="r" b="b"/>
            <a:pathLst>
              <a:path w="33618" h="42624" extrusionOk="0">
                <a:moveTo>
                  <a:pt x="18635" y="7196"/>
                </a:moveTo>
                <a:lnTo>
                  <a:pt x="18635" y="7196"/>
                </a:lnTo>
                <a:cubicBezTo>
                  <a:pt x="18647" y="7231"/>
                  <a:pt x="18660" y="7266"/>
                  <a:pt x="18670" y="7299"/>
                </a:cubicBezTo>
                <a:cubicBezTo>
                  <a:pt x="18664" y="7307"/>
                  <a:pt x="18658" y="7314"/>
                  <a:pt x="18651" y="7322"/>
                </a:cubicBezTo>
                <a:cubicBezTo>
                  <a:pt x="18647" y="7281"/>
                  <a:pt x="18641" y="7238"/>
                  <a:pt x="18635" y="7196"/>
                </a:cubicBezTo>
                <a:close/>
                <a:moveTo>
                  <a:pt x="16734" y="6666"/>
                </a:moveTo>
                <a:cubicBezTo>
                  <a:pt x="16704" y="6666"/>
                  <a:pt x="16667" y="6676"/>
                  <a:pt x="16623" y="6701"/>
                </a:cubicBezTo>
                <a:cubicBezTo>
                  <a:pt x="16113" y="6954"/>
                  <a:pt x="15701" y="7351"/>
                  <a:pt x="15253" y="7690"/>
                </a:cubicBezTo>
                <a:cubicBezTo>
                  <a:pt x="15090" y="7805"/>
                  <a:pt x="14922" y="7908"/>
                  <a:pt x="14747" y="8001"/>
                </a:cubicBezTo>
                <a:cubicBezTo>
                  <a:pt x="14677" y="8050"/>
                  <a:pt x="14551" y="8069"/>
                  <a:pt x="14541" y="8169"/>
                </a:cubicBezTo>
                <a:cubicBezTo>
                  <a:pt x="14527" y="8173"/>
                  <a:pt x="14511" y="8174"/>
                  <a:pt x="14496" y="8174"/>
                </a:cubicBezTo>
                <a:cubicBezTo>
                  <a:pt x="14474" y="8174"/>
                  <a:pt x="14452" y="8172"/>
                  <a:pt x="14430" y="8172"/>
                </a:cubicBezTo>
                <a:cubicBezTo>
                  <a:pt x="14392" y="8172"/>
                  <a:pt x="14357" y="8178"/>
                  <a:pt x="14331" y="8209"/>
                </a:cubicBezTo>
                <a:cubicBezTo>
                  <a:pt x="14304" y="8248"/>
                  <a:pt x="14313" y="8303"/>
                  <a:pt x="14350" y="8332"/>
                </a:cubicBezTo>
                <a:lnTo>
                  <a:pt x="14352" y="8332"/>
                </a:lnTo>
                <a:cubicBezTo>
                  <a:pt x="14397" y="8344"/>
                  <a:pt x="14443" y="8350"/>
                  <a:pt x="14490" y="8350"/>
                </a:cubicBezTo>
                <a:cubicBezTo>
                  <a:pt x="14680" y="8350"/>
                  <a:pt x="14874" y="8261"/>
                  <a:pt x="15041" y="8180"/>
                </a:cubicBezTo>
                <a:cubicBezTo>
                  <a:pt x="15687" y="7881"/>
                  <a:pt x="16121" y="7297"/>
                  <a:pt x="16693" y="6896"/>
                </a:cubicBezTo>
                <a:cubicBezTo>
                  <a:pt x="16855" y="6821"/>
                  <a:pt x="16850" y="6666"/>
                  <a:pt x="16734" y="6666"/>
                </a:cubicBezTo>
                <a:close/>
                <a:moveTo>
                  <a:pt x="7929" y="8560"/>
                </a:moveTo>
                <a:cubicBezTo>
                  <a:pt x="7917" y="8618"/>
                  <a:pt x="7906" y="8678"/>
                  <a:pt x="7896" y="8735"/>
                </a:cubicBezTo>
                <a:lnTo>
                  <a:pt x="7886" y="8727"/>
                </a:lnTo>
                <a:cubicBezTo>
                  <a:pt x="7898" y="8671"/>
                  <a:pt x="7913" y="8616"/>
                  <a:pt x="7929" y="8560"/>
                </a:cubicBezTo>
                <a:close/>
                <a:moveTo>
                  <a:pt x="16700" y="7653"/>
                </a:moveTo>
                <a:cubicBezTo>
                  <a:pt x="16654" y="7653"/>
                  <a:pt x="16605" y="7688"/>
                  <a:pt x="16600" y="7754"/>
                </a:cubicBezTo>
                <a:cubicBezTo>
                  <a:pt x="16475" y="8231"/>
                  <a:pt x="16063" y="8655"/>
                  <a:pt x="15551" y="8671"/>
                </a:cubicBezTo>
                <a:cubicBezTo>
                  <a:pt x="15544" y="8672"/>
                  <a:pt x="15537" y="8673"/>
                  <a:pt x="15529" y="8673"/>
                </a:cubicBezTo>
                <a:cubicBezTo>
                  <a:pt x="15428" y="8673"/>
                  <a:pt x="15276" y="8598"/>
                  <a:pt x="15181" y="8598"/>
                </a:cubicBezTo>
                <a:cubicBezTo>
                  <a:pt x="15157" y="8598"/>
                  <a:pt x="15136" y="8603"/>
                  <a:pt x="15121" y="8616"/>
                </a:cubicBezTo>
                <a:cubicBezTo>
                  <a:pt x="15042" y="8598"/>
                  <a:pt x="15018" y="8494"/>
                  <a:pt x="14937" y="8494"/>
                </a:cubicBezTo>
                <a:cubicBezTo>
                  <a:pt x="14934" y="8494"/>
                  <a:pt x="14931" y="8494"/>
                  <a:pt x="14928" y="8494"/>
                </a:cubicBezTo>
                <a:cubicBezTo>
                  <a:pt x="14784" y="8532"/>
                  <a:pt x="14874" y="8686"/>
                  <a:pt x="14967" y="8727"/>
                </a:cubicBezTo>
                <a:cubicBezTo>
                  <a:pt x="15070" y="8793"/>
                  <a:pt x="15187" y="8834"/>
                  <a:pt x="15310" y="8844"/>
                </a:cubicBezTo>
                <a:cubicBezTo>
                  <a:pt x="15306" y="8877"/>
                  <a:pt x="15310" y="8914"/>
                  <a:pt x="15323" y="8947"/>
                </a:cubicBezTo>
                <a:cubicBezTo>
                  <a:pt x="15335" y="8989"/>
                  <a:pt x="15368" y="9007"/>
                  <a:pt x="15402" y="9007"/>
                </a:cubicBezTo>
                <a:cubicBezTo>
                  <a:pt x="15455" y="9007"/>
                  <a:pt x="15509" y="8963"/>
                  <a:pt x="15489" y="8898"/>
                </a:cubicBezTo>
                <a:cubicBezTo>
                  <a:pt x="15487" y="8883"/>
                  <a:pt x="15485" y="8869"/>
                  <a:pt x="15481" y="8854"/>
                </a:cubicBezTo>
                <a:cubicBezTo>
                  <a:pt x="15500" y="8854"/>
                  <a:pt x="15518" y="8857"/>
                  <a:pt x="15535" y="8857"/>
                </a:cubicBezTo>
                <a:cubicBezTo>
                  <a:pt x="15539" y="8926"/>
                  <a:pt x="15584" y="9009"/>
                  <a:pt x="15644" y="9015"/>
                </a:cubicBezTo>
                <a:cubicBezTo>
                  <a:pt x="15647" y="9015"/>
                  <a:pt x="15650" y="9015"/>
                  <a:pt x="15653" y="9015"/>
                </a:cubicBezTo>
                <a:cubicBezTo>
                  <a:pt x="15728" y="9015"/>
                  <a:pt x="15769" y="8926"/>
                  <a:pt x="15718" y="8869"/>
                </a:cubicBezTo>
                <a:cubicBezTo>
                  <a:pt x="15718" y="8863"/>
                  <a:pt x="15716" y="8854"/>
                  <a:pt x="15714" y="8846"/>
                </a:cubicBezTo>
                <a:cubicBezTo>
                  <a:pt x="15753" y="8842"/>
                  <a:pt x="15790" y="8836"/>
                  <a:pt x="15829" y="8828"/>
                </a:cubicBezTo>
                <a:lnTo>
                  <a:pt x="15829" y="8828"/>
                </a:lnTo>
                <a:cubicBezTo>
                  <a:pt x="15827" y="8834"/>
                  <a:pt x="15827" y="8842"/>
                  <a:pt x="15829" y="8848"/>
                </a:cubicBezTo>
                <a:cubicBezTo>
                  <a:pt x="15835" y="8896"/>
                  <a:pt x="15875" y="8921"/>
                  <a:pt x="15915" y="8921"/>
                </a:cubicBezTo>
                <a:cubicBezTo>
                  <a:pt x="15952" y="8921"/>
                  <a:pt x="15990" y="8899"/>
                  <a:pt x="16000" y="8854"/>
                </a:cubicBezTo>
                <a:cubicBezTo>
                  <a:pt x="16002" y="8830"/>
                  <a:pt x="16002" y="8805"/>
                  <a:pt x="15998" y="8780"/>
                </a:cubicBezTo>
                <a:cubicBezTo>
                  <a:pt x="16030" y="8768"/>
                  <a:pt x="16061" y="8756"/>
                  <a:pt x="16092" y="8741"/>
                </a:cubicBezTo>
                <a:cubicBezTo>
                  <a:pt x="16102" y="8772"/>
                  <a:pt x="16121" y="8801"/>
                  <a:pt x="16144" y="8824"/>
                </a:cubicBezTo>
                <a:cubicBezTo>
                  <a:pt x="16162" y="8841"/>
                  <a:pt x="16182" y="8849"/>
                  <a:pt x="16201" y="8849"/>
                </a:cubicBezTo>
                <a:cubicBezTo>
                  <a:pt x="16267" y="8849"/>
                  <a:pt x="16325" y="8766"/>
                  <a:pt x="16269" y="8704"/>
                </a:cubicBezTo>
                <a:cubicBezTo>
                  <a:pt x="16263" y="8688"/>
                  <a:pt x="16255" y="8671"/>
                  <a:pt x="16246" y="8659"/>
                </a:cubicBezTo>
                <a:cubicBezTo>
                  <a:pt x="16275" y="8638"/>
                  <a:pt x="16304" y="8618"/>
                  <a:pt x="16333" y="8597"/>
                </a:cubicBezTo>
                <a:cubicBezTo>
                  <a:pt x="16343" y="8616"/>
                  <a:pt x="16360" y="8630"/>
                  <a:pt x="16380" y="8641"/>
                </a:cubicBezTo>
                <a:cubicBezTo>
                  <a:pt x="16398" y="8647"/>
                  <a:pt x="16414" y="8650"/>
                  <a:pt x="16428" y="8650"/>
                </a:cubicBezTo>
                <a:cubicBezTo>
                  <a:pt x="16514" y="8650"/>
                  <a:pt x="16532" y="8540"/>
                  <a:pt x="16465" y="8478"/>
                </a:cubicBezTo>
                <a:cubicBezTo>
                  <a:pt x="16477" y="8466"/>
                  <a:pt x="16487" y="8451"/>
                  <a:pt x="16500" y="8439"/>
                </a:cubicBezTo>
                <a:cubicBezTo>
                  <a:pt x="16506" y="8449"/>
                  <a:pt x="16516" y="8460"/>
                  <a:pt x="16524" y="8468"/>
                </a:cubicBezTo>
                <a:cubicBezTo>
                  <a:pt x="16540" y="8480"/>
                  <a:pt x="16558" y="8485"/>
                  <a:pt x="16575" y="8485"/>
                </a:cubicBezTo>
                <a:cubicBezTo>
                  <a:pt x="16638" y="8485"/>
                  <a:pt x="16693" y="8412"/>
                  <a:pt x="16650" y="8350"/>
                </a:cubicBezTo>
                <a:cubicBezTo>
                  <a:pt x="16641" y="8328"/>
                  <a:pt x="16625" y="8309"/>
                  <a:pt x="16602" y="8299"/>
                </a:cubicBezTo>
                <a:cubicBezTo>
                  <a:pt x="16623" y="8268"/>
                  <a:pt x="16639" y="8237"/>
                  <a:pt x="16656" y="8204"/>
                </a:cubicBezTo>
                <a:cubicBezTo>
                  <a:pt x="16658" y="8209"/>
                  <a:pt x="16662" y="8213"/>
                  <a:pt x="16664" y="8217"/>
                </a:cubicBezTo>
                <a:lnTo>
                  <a:pt x="16666" y="8215"/>
                </a:lnTo>
                <a:cubicBezTo>
                  <a:pt x="16685" y="8244"/>
                  <a:pt x="16710" y="8256"/>
                  <a:pt x="16736" y="8256"/>
                </a:cubicBezTo>
                <a:cubicBezTo>
                  <a:pt x="16798" y="8256"/>
                  <a:pt x="16860" y="8183"/>
                  <a:pt x="16810" y="8116"/>
                </a:cubicBezTo>
                <a:cubicBezTo>
                  <a:pt x="16795" y="8090"/>
                  <a:pt x="16767" y="8074"/>
                  <a:pt x="16739" y="8074"/>
                </a:cubicBezTo>
                <a:cubicBezTo>
                  <a:pt x="16730" y="8074"/>
                  <a:pt x="16720" y="8075"/>
                  <a:pt x="16711" y="8079"/>
                </a:cubicBezTo>
                <a:cubicBezTo>
                  <a:pt x="16751" y="7974"/>
                  <a:pt x="16775" y="7863"/>
                  <a:pt x="16785" y="7752"/>
                </a:cubicBezTo>
                <a:cubicBezTo>
                  <a:pt x="16786" y="7685"/>
                  <a:pt x="16745" y="7653"/>
                  <a:pt x="16700" y="7653"/>
                </a:cubicBezTo>
                <a:close/>
                <a:moveTo>
                  <a:pt x="11157" y="9271"/>
                </a:moveTo>
                <a:cubicBezTo>
                  <a:pt x="11114" y="9271"/>
                  <a:pt x="11072" y="9305"/>
                  <a:pt x="11050" y="9344"/>
                </a:cubicBezTo>
                <a:cubicBezTo>
                  <a:pt x="10961" y="9443"/>
                  <a:pt x="10854" y="9521"/>
                  <a:pt x="10733" y="9575"/>
                </a:cubicBezTo>
                <a:cubicBezTo>
                  <a:pt x="10717" y="9547"/>
                  <a:pt x="10689" y="9532"/>
                  <a:pt x="10659" y="9532"/>
                </a:cubicBezTo>
                <a:cubicBezTo>
                  <a:pt x="10651" y="9532"/>
                  <a:pt x="10643" y="9533"/>
                  <a:pt x="10634" y="9535"/>
                </a:cubicBezTo>
                <a:cubicBezTo>
                  <a:pt x="10484" y="9593"/>
                  <a:pt x="10328" y="9628"/>
                  <a:pt x="10167" y="9644"/>
                </a:cubicBezTo>
                <a:cubicBezTo>
                  <a:pt x="10091" y="9655"/>
                  <a:pt x="10013" y="9659"/>
                  <a:pt x="9935" y="9659"/>
                </a:cubicBezTo>
                <a:cubicBezTo>
                  <a:pt x="9587" y="9659"/>
                  <a:pt x="9230" y="9573"/>
                  <a:pt x="8883" y="9573"/>
                </a:cubicBezTo>
                <a:cubicBezTo>
                  <a:pt x="8794" y="9573"/>
                  <a:pt x="8706" y="9579"/>
                  <a:pt x="8618" y="9593"/>
                </a:cubicBezTo>
                <a:cubicBezTo>
                  <a:pt x="8610" y="9597"/>
                  <a:pt x="8606" y="9601"/>
                  <a:pt x="8600" y="9607"/>
                </a:cubicBezTo>
                <a:cubicBezTo>
                  <a:pt x="8570" y="9601"/>
                  <a:pt x="8541" y="9597"/>
                  <a:pt x="8513" y="9597"/>
                </a:cubicBezTo>
                <a:cubicBezTo>
                  <a:pt x="8476" y="9597"/>
                  <a:pt x="8440" y="9605"/>
                  <a:pt x="8408" y="9628"/>
                </a:cubicBezTo>
                <a:cubicBezTo>
                  <a:pt x="8351" y="9684"/>
                  <a:pt x="8402" y="9778"/>
                  <a:pt x="8472" y="9778"/>
                </a:cubicBezTo>
                <a:cubicBezTo>
                  <a:pt x="8482" y="9778"/>
                  <a:pt x="8492" y="9776"/>
                  <a:pt x="8503" y="9772"/>
                </a:cubicBezTo>
                <a:cubicBezTo>
                  <a:pt x="8713" y="9803"/>
                  <a:pt x="8923" y="9836"/>
                  <a:pt x="9131" y="9877"/>
                </a:cubicBezTo>
                <a:cubicBezTo>
                  <a:pt x="9369" y="9913"/>
                  <a:pt x="9622" y="9941"/>
                  <a:pt x="9874" y="9941"/>
                </a:cubicBezTo>
                <a:cubicBezTo>
                  <a:pt x="10229" y="9941"/>
                  <a:pt x="10582" y="9885"/>
                  <a:pt x="10887" y="9712"/>
                </a:cubicBezTo>
                <a:cubicBezTo>
                  <a:pt x="10951" y="9657"/>
                  <a:pt x="11116" y="9595"/>
                  <a:pt x="11138" y="9505"/>
                </a:cubicBezTo>
                <a:lnTo>
                  <a:pt x="11145" y="9498"/>
                </a:lnTo>
                <a:cubicBezTo>
                  <a:pt x="11190" y="9443"/>
                  <a:pt x="11278" y="9379"/>
                  <a:pt x="11221" y="9303"/>
                </a:cubicBezTo>
                <a:cubicBezTo>
                  <a:pt x="11202" y="9280"/>
                  <a:pt x="11179" y="9271"/>
                  <a:pt x="11157" y="9271"/>
                </a:cubicBezTo>
                <a:close/>
                <a:moveTo>
                  <a:pt x="10950" y="9928"/>
                </a:moveTo>
                <a:cubicBezTo>
                  <a:pt x="10926" y="9928"/>
                  <a:pt x="10901" y="9939"/>
                  <a:pt x="10883" y="9963"/>
                </a:cubicBezTo>
                <a:cubicBezTo>
                  <a:pt x="10705" y="10342"/>
                  <a:pt x="10304" y="10585"/>
                  <a:pt x="9887" y="10585"/>
                </a:cubicBezTo>
                <a:cubicBezTo>
                  <a:pt x="9885" y="10585"/>
                  <a:pt x="9883" y="10585"/>
                  <a:pt x="9881" y="10585"/>
                </a:cubicBezTo>
                <a:cubicBezTo>
                  <a:pt x="9878" y="10585"/>
                  <a:pt x="9874" y="10585"/>
                  <a:pt x="9870" y="10585"/>
                </a:cubicBezTo>
                <a:cubicBezTo>
                  <a:pt x="9753" y="10585"/>
                  <a:pt x="9640" y="10504"/>
                  <a:pt x="9528" y="10504"/>
                </a:cubicBezTo>
                <a:cubicBezTo>
                  <a:pt x="9517" y="10504"/>
                  <a:pt x="9507" y="10505"/>
                  <a:pt x="9497" y="10506"/>
                </a:cubicBezTo>
                <a:cubicBezTo>
                  <a:pt x="9355" y="10441"/>
                  <a:pt x="9233" y="10338"/>
                  <a:pt x="9122" y="10235"/>
                </a:cubicBezTo>
                <a:cubicBezTo>
                  <a:pt x="9112" y="10231"/>
                  <a:pt x="9101" y="10229"/>
                  <a:pt x="9091" y="10229"/>
                </a:cubicBezTo>
                <a:cubicBezTo>
                  <a:pt x="9056" y="10229"/>
                  <a:pt x="9023" y="10249"/>
                  <a:pt x="9009" y="10284"/>
                </a:cubicBezTo>
                <a:cubicBezTo>
                  <a:pt x="8970" y="10408"/>
                  <a:pt x="9211" y="10537"/>
                  <a:pt x="9330" y="10613"/>
                </a:cubicBezTo>
                <a:cubicBezTo>
                  <a:pt x="9272" y="10665"/>
                  <a:pt x="9307" y="10790"/>
                  <a:pt x="9394" y="10801"/>
                </a:cubicBezTo>
                <a:cubicBezTo>
                  <a:pt x="9397" y="10801"/>
                  <a:pt x="9401" y="10801"/>
                  <a:pt x="9404" y="10801"/>
                </a:cubicBezTo>
                <a:cubicBezTo>
                  <a:pt x="9470" y="10801"/>
                  <a:pt x="9494" y="10742"/>
                  <a:pt x="9484" y="10687"/>
                </a:cubicBezTo>
                <a:lnTo>
                  <a:pt x="9484" y="10687"/>
                </a:lnTo>
                <a:cubicBezTo>
                  <a:pt x="9505" y="10696"/>
                  <a:pt x="9528" y="10704"/>
                  <a:pt x="9550" y="10710"/>
                </a:cubicBezTo>
                <a:cubicBezTo>
                  <a:pt x="9530" y="10743"/>
                  <a:pt x="9530" y="10780"/>
                  <a:pt x="9546" y="10813"/>
                </a:cubicBezTo>
                <a:cubicBezTo>
                  <a:pt x="9563" y="10859"/>
                  <a:pt x="9596" y="10878"/>
                  <a:pt x="9630" y="10878"/>
                </a:cubicBezTo>
                <a:cubicBezTo>
                  <a:pt x="9686" y="10878"/>
                  <a:pt x="9743" y="10823"/>
                  <a:pt x="9713" y="10751"/>
                </a:cubicBezTo>
                <a:lnTo>
                  <a:pt x="9713" y="10751"/>
                </a:lnTo>
                <a:lnTo>
                  <a:pt x="9758" y="10757"/>
                </a:lnTo>
                <a:cubicBezTo>
                  <a:pt x="9756" y="10778"/>
                  <a:pt x="9758" y="10799"/>
                  <a:pt x="9764" y="10819"/>
                </a:cubicBezTo>
                <a:cubicBezTo>
                  <a:pt x="9772" y="10878"/>
                  <a:pt x="9813" y="10904"/>
                  <a:pt x="9854" y="10904"/>
                </a:cubicBezTo>
                <a:cubicBezTo>
                  <a:pt x="9915" y="10904"/>
                  <a:pt x="9976" y="10850"/>
                  <a:pt x="9935" y="10772"/>
                </a:cubicBezTo>
                <a:lnTo>
                  <a:pt x="9964" y="10772"/>
                </a:lnTo>
                <a:cubicBezTo>
                  <a:pt x="9960" y="10840"/>
                  <a:pt x="9992" y="10914"/>
                  <a:pt x="10052" y="10920"/>
                </a:cubicBezTo>
                <a:cubicBezTo>
                  <a:pt x="10055" y="10920"/>
                  <a:pt x="10058" y="10920"/>
                  <a:pt x="10061" y="10920"/>
                </a:cubicBezTo>
                <a:cubicBezTo>
                  <a:pt x="10122" y="10920"/>
                  <a:pt x="10166" y="10860"/>
                  <a:pt x="10143" y="10801"/>
                </a:cubicBezTo>
                <a:cubicBezTo>
                  <a:pt x="10145" y="10784"/>
                  <a:pt x="10145" y="10768"/>
                  <a:pt x="10143" y="10753"/>
                </a:cubicBezTo>
                <a:lnTo>
                  <a:pt x="10149" y="10753"/>
                </a:lnTo>
                <a:cubicBezTo>
                  <a:pt x="10147" y="10766"/>
                  <a:pt x="10149" y="10780"/>
                  <a:pt x="10155" y="10794"/>
                </a:cubicBezTo>
                <a:cubicBezTo>
                  <a:pt x="10175" y="10839"/>
                  <a:pt x="10204" y="10857"/>
                  <a:pt x="10234" y="10857"/>
                </a:cubicBezTo>
                <a:cubicBezTo>
                  <a:pt x="10294" y="10857"/>
                  <a:pt x="10353" y="10779"/>
                  <a:pt x="10320" y="10704"/>
                </a:cubicBezTo>
                <a:cubicBezTo>
                  <a:pt x="10332" y="10700"/>
                  <a:pt x="10344" y="10696"/>
                  <a:pt x="10355" y="10692"/>
                </a:cubicBezTo>
                <a:cubicBezTo>
                  <a:pt x="10367" y="10727"/>
                  <a:pt x="10394" y="10753"/>
                  <a:pt x="10429" y="10764"/>
                </a:cubicBezTo>
                <a:cubicBezTo>
                  <a:pt x="10437" y="10765"/>
                  <a:pt x="10445" y="10766"/>
                  <a:pt x="10453" y="10766"/>
                </a:cubicBezTo>
                <a:cubicBezTo>
                  <a:pt x="10533" y="10766"/>
                  <a:pt x="10547" y="10679"/>
                  <a:pt x="10519" y="10611"/>
                </a:cubicBezTo>
                <a:cubicBezTo>
                  <a:pt x="10747" y="10478"/>
                  <a:pt x="10929" y="10276"/>
                  <a:pt x="11038" y="10035"/>
                </a:cubicBezTo>
                <a:cubicBezTo>
                  <a:pt x="11054" y="9974"/>
                  <a:pt x="11002" y="9928"/>
                  <a:pt x="10950" y="9928"/>
                </a:cubicBezTo>
                <a:close/>
                <a:moveTo>
                  <a:pt x="11928" y="9867"/>
                </a:moveTo>
                <a:cubicBezTo>
                  <a:pt x="11779" y="9867"/>
                  <a:pt x="11639" y="9953"/>
                  <a:pt x="11756" y="10192"/>
                </a:cubicBezTo>
                <a:cubicBezTo>
                  <a:pt x="12041" y="10729"/>
                  <a:pt x="12580" y="11179"/>
                  <a:pt x="12578" y="11831"/>
                </a:cubicBezTo>
                <a:cubicBezTo>
                  <a:pt x="12583" y="11903"/>
                  <a:pt x="12552" y="12002"/>
                  <a:pt x="12626" y="12045"/>
                </a:cubicBezTo>
                <a:lnTo>
                  <a:pt x="12628" y="12045"/>
                </a:lnTo>
                <a:cubicBezTo>
                  <a:pt x="12640" y="12051"/>
                  <a:pt x="12652" y="12053"/>
                  <a:pt x="12667" y="12053"/>
                </a:cubicBezTo>
                <a:cubicBezTo>
                  <a:pt x="12700" y="12053"/>
                  <a:pt x="12729" y="12035"/>
                  <a:pt x="12745" y="12006"/>
                </a:cubicBezTo>
                <a:lnTo>
                  <a:pt x="12745" y="11988"/>
                </a:lnTo>
                <a:cubicBezTo>
                  <a:pt x="12751" y="11916"/>
                  <a:pt x="12764" y="11846"/>
                  <a:pt x="12782" y="11778"/>
                </a:cubicBezTo>
                <a:cubicBezTo>
                  <a:pt x="12784" y="11765"/>
                  <a:pt x="12788" y="11755"/>
                  <a:pt x="12792" y="11743"/>
                </a:cubicBezTo>
                <a:cubicBezTo>
                  <a:pt x="12792" y="11494"/>
                  <a:pt x="12729" y="11171"/>
                  <a:pt x="12708" y="11089"/>
                </a:cubicBezTo>
                <a:cubicBezTo>
                  <a:pt x="12622" y="10708"/>
                  <a:pt x="12451" y="10330"/>
                  <a:pt x="12136" y="10085"/>
                </a:cubicBezTo>
                <a:cubicBezTo>
                  <a:pt x="12259" y="9967"/>
                  <a:pt x="12088" y="9867"/>
                  <a:pt x="11928" y="9867"/>
                </a:cubicBezTo>
                <a:close/>
                <a:moveTo>
                  <a:pt x="12521" y="1"/>
                </a:moveTo>
                <a:cubicBezTo>
                  <a:pt x="12419" y="1"/>
                  <a:pt x="12321" y="97"/>
                  <a:pt x="12239" y="231"/>
                </a:cubicBezTo>
                <a:cubicBezTo>
                  <a:pt x="11974" y="578"/>
                  <a:pt x="11704" y="924"/>
                  <a:pt x="11416" y="1255"/>
                </a:cubicBezTo>
                <a:cubicBezTo>
                  <a:pt x="10653" y="2125"/>
                  <a:pt x="9848" y="2963"/>
                  <a:pt x="9050" y="3802"/>
                </a:cubicBezTo>
                <a:cubicBezTo>
                  <a:pt x="8077" y="4878"/>
                  <a:pt x="6687" y="6330"/>
                  <a:pt x="6440" y="7791"/>
                </a:cubicBezTo>
                <a:cubicBezTo>
                  <a:pt x="6401" y="8474"/>
                  <a:pt x="6876" y="9044"/>
                  <a:pt x="7170" y="9624"/>
                </a:cubicBezTo>
                <a:cubicBezTo>
                  <a:pt x="7382" y="9988"/>
                  <a:pt x="7581" y="10369"/>
                  <a:pt x="7830" y="10706"/>
                </a:cubicBezTo>
                <a:cubicBezTo>
                  <a:pt x="7886" y="11035"/>
                  <a:pt x="7956" y="11370"/>
                  <a:pt x="8032" y="11704"/>
                </a:cubicBezTo>
                <a:cubicBezTo>
                  <a:pt x="8042" y="11742"/>
                  <a:pt x="8078" y="11766"/>
                  <a:pt x="8116" y="11766"/>
                </a:cubicBezTo>
                <a:cubicBezTo>
                  <a:pt x="8124" y="11766"/>
                  <a:pt x="8131" y="11765"/>
                  <a:pt x="8139" y="11763"/>
                </a:cubicBezTo>
                <a:cubicBezTo>
                  <a:pt x="8159" y="11757"/>
                  <a:pt x="8178" y="11743"/>
                  <a:pt x="8188" y="11724"/>
                </a:cubicBezTo>
                <a:cubicBezTo>
                  <a:pt x="8240" y="11852"/>
                  <a:pt x="8299" y="11975"/>
                  <a:pt x="8363" y="12097"/>
                </a:cubicBezTo>
                <a:cubicBezTo>
                  <a:pt x="8381" y="12117"/>
                  <a:pt x="8406" y="12127"/>
                  <a:pt x="8430" y="12127"/>
                </a:cubicBezTo>
                <a:cubicBezTo>
                  <a:pt x="8460" y="12127"/>
                  <a:pt x="8490" y="12113"/>
                  <a:pt x="8507" y="12084"/>
                </a:cubicBezTo>
                <a:cubicBezTo>
                  <a:pt x="8538" y="12021"/>
                  <a:pt x="8493" y="11955"/>
                  <a:pt x="8476" y="11893"/>
                </a:cubicBezTo>
                <a:cubicBezTo>
                  <a:pt x="8343" y="11547"/>
                  <a:pt x="8236" y="11194"/>
                  <a:pt x="8155" y="10831"/>
                </a:cubicBezTo>
                <a:cubicBezTo>
                  <a:pt x="8116" y="10681"/>
                  <a:pt x="8085" y="10535"/>
                  <a:pt x="8061" y="10389"/>
                </a:cubicBezTo>
                <a:cubicBezTo>
                  <a:pt x="7931" y="9173"/>
                  <a:pt x="8281" y="7918"/>
                  <a:pt x="8943" y="6894"/>
                </a:cubicBezTo>
                <a:cubicBezTo>
                  <a:pt x="9161" y="6552"/>
                  <a:pt x="9427" y="6246"/>
                  <a:pt x="9704" y="5950"/>
                </a:cubicBezTo>
                <a:cubicBezTo>
                  <a:pt x="10840" y="4845"/>
                  <a:pt x="12074" y="3800"/>
                  <a:pt x="12749" y="2333"/>
                </a:cubicBezTo>
                <a:cubicBezTo>
                  <a:pt x="12825" y="2177"/>
                  <a:pt x="12889" y="2016"/>
                  <a:pt x="12938" y="1850"/>
                </a:cubicBezTo>
                <a:lnTo>
                  <a:pt x="12988" y="1893"/>
                </a:lnTo>
                <a:cubicBezTo>
                  <a:pt x="13706" y="2496"/>
                  <a:pt x="14640" y="2734"/>
                  <a:pt x="15417" y="3240"/>
                </a:cubicBezTo>
                <a:cubicBezTo>
                  <a:pt x="16135" y="3670"/>
                  <a:pt x="16777" y="4213"/>
                  <a:pt x="17318" y="4849"/>
                </a:cubicBezTo>
                <a:cubicBezTo>
                  <a:pt x="17643" y="5302"/>
                  <a:pt x="17894" y="5802"/>
                  <a:pt x="18059" y="6334"/>
                </a:cubicBezTo>
                <a:cubicBezTo>
                  <a:pt x="18065" y="6349"/>
                  <a:pt x="18071" y="6363"/>
                  <a:pt x="18075" y="6376"/>
                </a:cubicBezTo>
                <a:cubicBezTo>
                  <a:pt x="18172" y="6629"/>
                  <a:pt x="18248" y="6888"/>
                  <a:pt x="18304" y="7153"/>
                </a:cubicBezTo>
                <a:cubicBezTo>
                  <a:pt x="18324" y="7244"/>
                  <a:pt x="18341" y="7334"/>
                  <a:pt x="18355" y="7425"/>
                </a:cubicBezTo>
                <a:cubicBezTo>
                  <a:pt x="18380" y="7589"/>
                  <a:pt x="18398" y="7756"/>
                  <a:pt x="18413" y="7923"/>
                </a:cubicBezTo>
                <a:cubicBezTo>
                  <a:pt x="18425" y="8042"/>
                  <a:pt x="18433" y="8159"/>
                  <a:pt x="18442" y="8278"/>
                </a:cubicBezTo>
                <a:cubicBezTo>
                  <a:pt x="18444" y="8299"/>
                  <a:pt x="18444" y="8322"/>
                  <a:pt x="18446" y="8342"/>
                </a:cubicBezTo>
                <a:lnTo>
                  <a:pt x="18446" y="8355"/>
                </a:lnTo>
                <a:cubicBezTo>
                  <a:pt x="18448" y="8392"/>
                  <a:pt x="18450" y="8431"/>
                  <a:pt x="18452" y="8470"/>
                </a:cubicBezTo>
                <a:lnTo>
                  <a:pt x="18454" y="8494"/>
                </a:lnTo>
                <a:cubicBezTo>
                  <a:pt x="18456" y="8529"/>
                  <a:pt x="18456" y="8564"/>
                  <a:pt x="18458" y="8597"/>
                </a:cubicBezTo>
                <a:cubicBezTo>
                  <a:pt x="18460" y="8610"/>
                  <a:pt x="18460" y="8624"/>
                  <a:pt x="18460" y="8636"/>
                </a:cubicBezTo>
                <a:lnTo>
                  <a:pt x="18460" y="8661"/>
                </a:lnTo>
                <a:lnTo>
                  <a:pt x="18460" y="8676"/>
                </a:lnTo>
                <a:lnTo>
                  <a:pt x="18460" y="8700"/>
                </a:lnTo>
                <a:lnTo>
                  <a:pt x="18460" y="8713"/>
                </a:lnTo>
                <a:lnTo>
                  <a:pt x="18460" y="8727"/>
                </a:lnTo>
                <a:lnTo>
                  <a:pt x="18460" y="8739"/>
                </a:lnTo>
                <a:lnTo>
                  <a:pt x="18460" y="8752"/>
                </a:lnTo>
                <a:lnTo>
                  <a:pt x="18460" y="8764"/>
                </a:lnTo>
                <a:lnTo>
                  <a:pt x="18460" y="8776"/>
                </a:lnTo>
                <a:lnTo>
                  <a:pt x="18460" y="8789"/>
                </a:lnTo>
                <a:lnTo>
                  <a:pt x="18460" y="8803"/>
                </a:lnTo>
                <a:lnTo>
                  <a:pt x="18460" y="8815"/>
                </a:lnTo>
                <a:lnTo>
                  <a:pt x="18460" y="8828"/>
                </a:lnTo>
                <a:lnTo>
                  <a:pt x="18460" y="8840"/>
                </a:lnTo>
                <a:lnTo>
                  <a:pt x="18460" y="8852"/>
                </a:lnTo>
                <a:lnTo>
                  <a:pt x="18460" y="8865"/>
                </a:lnTo>
                <a:lnTo>
                  <a:pt x="18460" y="8877"/>
                </a:lnTo>
                <a:lnTo>
                  <a:pt x="18460" y="8892"/>
                </a:lnTo>
                <a:lnTo>
                  <a:pt x="18460" y="8904"/>
                </a:lnTo>
                <a:lnTo>
                  <a:pt x="18460" y="8916"/>
                </a:lnTo>
                <a:lnTo>
                  <a:pt x="18460" y="8929"/>
                </a:lnTo>
                <a:lnTo>
                  <a:pt x="18460" y="8941"/>
                </a:lnTo>
                <a:lnTo>
                  <a:pt x="18460" y="8953"/>
                </a:lnTo>
                <a:lnTo>
                  <a:pt x="18460" y="8968"/>
                </a:lnTo>
                <a:lnTo>
                  <a:pt x="18460" y="8980"/>
                </a:lnTo>
                <a:lnTo>
                  <a:pt x="18460" y="8992"/>
                </a:lnTo>
                <a:lnTo>
                  <a:pt x="18460" y="9005"/>
                </a:lnTo>
                <a:lnTo>
                  <a:pt x="18460" y="9017"/>
                </a:lnTo>
                <a:lnTo>
                  <a:pt x="18460" y="9029"/>
                </a:lnTo>
                <a:lnTo>
                  <a:pt x="18460" y="9044"/>
                </a:lnTo>
                <a:lnTo>
                  <a:pt x="18460" y="9056"/>
                </a:lnTo>
                <a:lnTo>
                  <a:pt x="18460" y="9068"/>
                </a:lnTo>
                <a:lnTo>
                  <a:pt x="18460" y="9081"/>
                </a:lnTo>
                <a:lnTo>
                  <a:pt x="18460" y="9093"/>
                </a:lnTo>
                <a:cubicBezTo>
                  <a:pt x="18460" y="9245"/>
                  <a:pt x="18456" y="9398"/>
                  <a:pt x="18446" y="9550"/>
                </a:cubicBezTo>
                <a:cubicBezTo>
                  <a:pt x="18425" y="9803"/>
                  <a:pt x="18370" y="10050"/>
                  <a:pt x="18281" y="10286"/>
                </a:cubicBezTo>
                <a:cubicBezTo>
                  <a:pt x="18256" y="10352"/>
                  <a:pt x="18230" y="10414"/>
                  <a:pt x="18201" y="10478"/>
                </a:cubicBezTo>
                <a:cubicBezTo>
                  <a:pt x="18189" y="10509"/>
                  <a:pt x="18166" y="10537"/>
                  <a:pt x="18139" y="10558"/>
                </a:cubicBezTo>
                <a:cubicBezTo>
                  <a:pt x="18119" y="10653"/>
                  <a:pt x="18108" y="10743"/>
                  <a:pt x="18131" y="10813"/>
                </a:cubicBezTo>
                <a:cubicBezTo>
                  <a:pt x="18098" y="10928"/>
                  <a:pt x="18065" y="11043"/>
                  <a:pt x="18026" y="11154"/>
                </a:cubicBezTo>
                <a:cubicBezTo>
                  <a:pt x="17938" y="11422"/>
                  <a:pt x="17826" y="11681"/>
                  <a:pt x="17697" y="11930"/>
                </a:cubicBezTo>
                <a:cubicBezTo>
                  <a:pt x="17666" y="12037"/>
                  <a:pt x="17530" y="12142"/>
                  <a:pt x="17571" y="12255"/>
                </a:cubicBezTo>
                <a:cubicBezTo>
                  <a:pt x="17516" y="12356"/>
                  <a:pt x="17462" y="12459"/>
                  <a:pt x="17396" y="12555"/>
                </a:cubicBezTo>
                <a:cubicBezTo>
                  <a:pt x="17351" y="12648"/>
                  <a:pt x="17224" y="12722"/>
                  <a:pt x="17238" y="12833"/>
                </a:cubicBezTo>
                <a:cubicBezTo>
                  <a:pt x="17246" y="12871"/>
                  <a:pt x="17273" y="12888"/>
                  <a:pt x="17317" y="12888"/>
                </a:cubicBezTo>
                <a:cubicBezTo>
                  <a:pt x="17637" y="12888"/>
                  <a:pt x="18805" y="11969"/>
                  <a:pt x="18904" y="11833"/>
                </a:cubicBezTo>
                <a:cubicBezTo>
                  <a:pt x="19162" y="11638"/>
                  <a:pt x="18974" y="11340"/>
                  <a:pt x="18894" y="11099"/>
                </a:cubicBezTo>
                <a:cubicBezTo>
                  <a:pt x="18769" y="10759"/>
                  <a:pt x="18686" y="10408"/>
                  <a:pt x="18621" y="10050"/>
                </a:cubicBezTo>
                <a:cubicBezTo>
                  <a:pt x="18619" y="9983"/>
                  <a:pt x="18565" y="9930"/>
                  <a:pt x="18501" y="9930"/>
                </a:cubicBezTo>
                <a:cubicBezTo>
                  <a:pt x="18500" y="9930"/>
                  <a:pt x="18498" y="9930"/>
                  <a:pt x="18497" y="9930"/>
                </a:cubicBezTo>
                <a:cubicBezTo>
                  <a:pt x="18600" y="9330"/>
                  <a:pt x="18668" y="8645"/>
                  <a:pt x="18672" y="8542"/>
                </a:cubicBezTo>
                <a:cubicBezTo>
                  <a:pt x="18691" y="8554"/>
                  <a:pt x="18709" y="8560"/>
                  <a:pt x="18725" y="8560"/>
                </a:cubicBezTo>
                <a:cubicBezTo>
                  <a:pt x="18794" y="8560"/>
                  <a:pt x="18835" y="8460"/>
                  <a:pt x="18837" y="8392"/>
                </a:cubicBezTo>
                <a:cubicBezTo>
                  <a:pt x="18954" y="8270"/>
                  <a:pt x="18841" y="8058"/>
                  <a:pt x="18876" y="7904"/>
                </a:cubicBezTo>
                <a:cubicBezTo>
                  <a:pt x="18878" y="7890"/>
                  <a:pt x="18880" y="7865"/>
                  <a:pt x="18880" y="7834"/>
                </a:cubicBezTo>
                <a:cubicBezTo>
                  <a:pt x="18889" y="7836"/>
                  <a:pt x="18898" y="7837"/>
                  <a:pt x="18906" y="7837"/>
                </a:cubicBezTo>
                <a:cubicBezTo>
                  <a:pt x="19056" y="7837"/>
                  <a:pt x="19066" y="7516"/>
                  <a:pt x="19094" y="7390"/>
                </a:cubicBezTo>
                <a:cubicBezTo>
                  <a:pt x="19157" y="7030"/>
                  <a:pt x="19219" y="6670"/>
                  <a:pt x="19275" y="6308"/>
                </a:cubicBezTo>
                <a:cubicBezTo>
                  <a:pt x="19404" y="5491"/>
                  <a:pt x="19454" y="4643"/>
                  <a:pt x="19246" y="3833"/>
                </a:cubicBezTo>
                <a:lnTo>
                  <a:pt x="19244" y="3833"/>
                </a:lnTo>
                <a:cubicBezTo>
                  <a:pt x="19106" y="3393"/>
                  <a:pt x="18845" y="2975"/>
                  <a:pt x="18524" y="2646"/>
                </a:cubicBezTo>
                <a:cubicBezTo>
                  <a:pt x="18248" y="2380"/>
                  <a:pt x="17880" y="2257"/>
                  <a:pt x="17520" y="2144"/>
                </a:cubicBezTo>
                <a:cubicBezTo>
                  <a:pt x="16625" y="1880"/>
                  <a:pt x="15745" y="1574"/>
                  <a:pt x="14870" y="1245"/>
                </a:cubicBezTo>
                <a:cubicBezTo>
                  <a:pt x="14362" y="1058"/>
                  <a:pt x="13833" y="930"/>
                  <a:pt x="13296" y="860"/>
                </a:cubicBezTo>
                <a:cubicBezTo>
                  <a:pt x="13292" y="861"/>
                  <a:pt x="13288" y="861"/>
                  <a:pt x="13283" y="861"/>
                </a:cubicBezTo>
                <a:cubicBezTo>
                  <a:pt x="13222" y="861"/>
                  <a:pt x="13125" y="825"/>
                  <a:pt x="13033" y="802"/>
                </a:cubicBezTo>
                <a:cubicBezTo>
                  <a:pt x="13017" y="675"/>
                  <a:pt x="12986" y="547"/>
                  <a:pt x="12945" y="424"/>
                </a:cubicBezTo>
                <a:cubicBezTo>
                  <a:pt x="12912" y="342"/>
                  <a:pt x="12892" y="165"/>
                  <a:pt x="12791" y="165"/>
                </a:cubicBezTo>
                <a:cubicBezTo>
                  <a:pt x="12777" y="165"/>
                  <a:pt x="12762" y="168"/>
                  <a:pt x="12745" y="175"/>
                </a:cubicBezTo>
                <a:cubicBezTo>
                  <a:pt x="12671" y="51"/>
                  <a:pt x="12595" y="1"/>
                  <a:pt x="12521" y="1"/>
                </a:cubicBezTo>
                <a:close/>
                <a:moveTo>
                  <a:pt x="15110" y="11024"/>
                </a:moveTo>
                <a:cubicBezTo>
                  <a:pt x="15040" y="11024"/>
                  <a:pt x="14984" y="11097"/>
                  <a:pt x="14961" y="11259"/>
                </a:cubicBezTo>
                <a:cubicBezTo>
                  <a:pt x="14866" y="11558"/>
                  <a:pt x="14634" y="11784"/>
                  <a:pt x="14383" y="11961"/>
                </a:cubicBezTo>
                <a:cubicBezTo>
                  <a:pt x="14290" y="12031"/>
                  <a:pt x="14197" y="12105"/>
                  <a:pt x="14101" y="12173"/>
                </a:cubicBezTo>
                <a:cubicBezTo>
                  <a:pt x="14072" y="12204"/>
                  <a:pt x="14041" y="12235"/>
                  <a:pt x="14010" y="12261"/>
                </a:cubicBezTo>
                <a:cubicBezTo>
                  <a:pt x="13907" y="12358"/>
                  <a:pt x="13772" y="12413"/>
                  <a:pt x="13630" y="12422"/>
                </a:cubicBezTo>
                <a:lnTo>
                  <a:pt x="13609" y="12422"/>
                </a:lnTo>
                <a:cubicBezTo>
                  <a:pt x="13589" y="12420"/>
                  <a:pt x="13569" y="12418"/>
                  <a:pt x="13549" y="12418"/>
                </a:cubicBezTo>
                <a:cubicBezTo>
                  <a:pt x="13514" y="12418"/>
                  <a:pt x="13479" y="12422"/>
                  <a:pt x="13445" y="12430"/>
                </a:cubicBezTo>
                <a:lnTo>
                  <a:pt x="13442" y="12430"/>
                </a:lnTo>
                <a:cubicBezTo>
                  <a:pt x="13383" y="12428"/>
                  <a:pt x="13323" y="12420"/>
                  <a:pt x="13263" y="12409"/>
                </a:cubicBezTo>
                <a:cubicBezTo>
                  <a:pt x="13214" y="12399"/>
                  <a:pt x="13165" y="12391"/>
                  <a:pt x="13113" y="12385"/>
                </a:cubicBezTo>
                <a:cubicBezTo>
                  <a:pt x="13062" y="12381"/>
                  <a:pt x="13013" y="12370"/>
                  <a:pt x="12963" y="12358"/>
                </a:cubicBezTo>
                <a:cubicBezTo>
                  <a:pt x="12924" y="12346"/>
                  <a:pt x="12887" y="12325"/>
                  <a:pt x="12856" y="12298"/>
                </a:cubicBezTo>
                <a:cubicBezTo>
                  <a:pt x="12807" y="12257"/>
                  <a:pt x="12772" y="12202"/>
                  <a:pt x="12757" y="12142"/>
                </a:cubicBezTo>
                <a:lnTo>
                  <a:pt x="12757" y="12138"/>
                </a:lnTo>
                <a:cubicBezTo>
                  <a:pt x="12745" y="12138"/>
                  <a:pt x="12735" y="12140"/>
                  <a:pt x="12724" y="12142"/>
                </a:cubicBezTo>
                <a:cubicBezTo>
                  <a:pt x="12693" y="12121"/>
                  <a:pt x="12667" y="12112"/>
                  <a:pt x="12644" y="12112"/>
                </a:cubicBezTo>
                <a:cubicBezTo>
                  <a:pt x="12504" y="12112"/>
                  <a:pt x="12537" y="12483"/>
                  <a:pt x="12574" y="12584"/>
                </a:cubicBezTo>
                <a:cubicBezTo>
                  <a:pt x="12792" y="13072"/>
                  <a:pt x="13436" y="13070"/>
                  <a:pt x="13893" y="13136"/>
                </a:cubicBezTo>
                <a:lnTo>
                  <a:pt x="13891" y="13136"/>
                </a:lnTo>
                <a:cubicBezTo>
                  <a:pt x="13914" y="13138"/>
                  <a:pt x="13936" y="13138"/>
                  <a:pt x="13957" y="13138"/>
                </a:cubicBezTo>
                <a:cubicBezTo>
                  <a:pt x="14385" y="13138"/>
                  <a:pt x="14697" y="12806"/>
                  <a:pt x="14977" y="12518"/>
                </a:cubicBezTo>
                <a:cubicBezTo>
                  <a:pt x="15370" y="12183"/>
                  <a:pt x="15697" y="11683"/>
                  <a:pt x="15333" y="11202"/>
                </a:cubicBezTo>
                <a:cubicBezTo>
                  <a:pt x="15255" y="11088"/>
                  <a:pt x="15176" y="11024"/>
                  <a:pt x="15110" y="11024"/>
                </a:cubicBezTo>
                <a:close/>
                <a:moveTo>
                  <a:pt x="15195" y="13328"/>
                </a:moveTo>
                <a:cubicBezTo>
                  <a:pt x="15175" y="13328"/>
                  <a:pt x="15155" y="13332"/>
                  <a:pt x="15138" y="13341"/>
                </a:cubicBezTo>
                <a:cubicBezTo>
                  <a:pt x="15053" y="13389"/>
                  <a:pt x="14977" y="13454"/>
                  <a:pt x="14889" y="13500"/>
                </a:cubicBezTo>
                <a:cubicBezTo>
                  <a:pt x="14856" y="13508"/>
                  <a:pt x="14827" y="13531"/>
                  <a:pt x="14811" y="13561"/>
                </a:cubicBezTo>
                <a:cubicBezTo>
                  <a:pt x="14805" y="13561"/>
                  <a:pt x="14800" y="13561"/>
                  <a:pt x="14795" y="13561"/>
                </a:cubicBezTo>
                <a:cubicBezTo>
                  <a:pt x="14781" y="13561"/>
                  <a:pt x="14767" y="13563"/>
                  <a:pt x="14753" y="13568"/>
                </a:cubicBezTo>
                <a:cubicBezTo>
                  <a:pt x="14623" y="13666"/>
                  <a:pt x="14763" y="13753"/>
                  <a:pt x="14874" y="13753"/>
                </a:cubicBezTo>
                <a:cubicBezTo>
                  <a:pt x="14879" y="13753"/>
                  <a:pt x="14884" y="13753"/>
                  <a:pt x="14889" y="13753"/>
                </a:cubicBezTo>
                <a:lnTo>
                  <a:pt x="14889" y="13755"/>
                </a:lnTo>
                <a:cubicBezTo>
                  <a:pt x="14902" y="13756"/>
                  <a:pt x="14915" y="13757"/>
                  <a:pt x="14928" y="13757"/>
                </a:cubicBezTo>
                <a:cubicBezTo>
                  <a:pt x="15034" y="13757"/>
                  <a:pt x="15133" y="13707"/>
                  <a:pt x="15195" y="13621"/>
                </a:cubicBezTo>
                <a:cubicBezTo>
                  <a:pt x="15206" y="13605"/>
                  <a:pt x="15212" y="13584"/>
                  <a:pt x="15210" y="13563"/>
                </a:cubicBezTo>
                <a:cubicBezTo>
                  <a:pt x="15271" y="13520"/>
                  <a:pt x="15315" y="13450"/>
                  <a:pt x="15290" y="13385"/>
                </a:cubicBezTo>
                <a:cubicBezTo>
                  <a:pt x="15272" y="13346"/>
                  <a:pt x="15234" y="13328"/>
                  <a:pt x="15195" y="13328"/>
                </a:cubicBezTo>
                <a:close/>
                <a:moveTo>
                  <a:pt x="9929" y="13200"/>
                </a:moveTo>
                <a:cubicBezTo>
                  <a:pt x="9875" y="13200"/>
                  <a:pt x="9835" y="13233"/>
                  <a:pt x="9828" y="13323"/>
                </a:cubicBezTo>
                <a:cubicBezTo>
                  <a:pt x="9857" y="13434"/>
                  <a:pt x="9910" y="13535"/>
                  <a:pt x="9916" y="13654"/>
                </a:cubicBezTo>
                <a:cubicBezTo>
                  <a:pt x="9922" y="13702"/>
                  <a:pt x="9963" y="13727"/>
                  <a:pt x="10004" y="13727"/>
                </a:cubicBezTo>
                <a:cubicBezTo>
                  <a:pt x="10039" y="13727"/>
                  <a:pt x="10074" y="13708"/>
                  <a:pt x="10085" y="13668"/>
                </a:cubicBezTo>
                <a:cubicBezTo>
                  <a:pt x="10174" y="13794"/>
                  <a:pt x="10326" y="13812"/>
                  <a:pt x="10466" y="13823"/>
                </a:cubicBezTo>
                <a:cubicBezTo>
                  <a:pt x="10467" y="13823"/>
                  <a:pt x="10468" y="13823"/>
                  <a:pt x="10469" y="13823"/>
                </a:cubicBezTo>
                <a:cubicBezTo>
                  <a:pt x="10531" y="13823"/>
                  <a:pt x="10594" y="13859"/>
                  <a:pt x="10654" y="13859"/>
                </a:cubicBezTo>
                <a:cubicBezTo>
                  <a:pt x="10675" y="13859"/>
                  <a:pt x="10695" y="13855"/>
                  <a:pt x="10715" y="13843"/>
                </a:cubicBezTo>
                <a:cubicBezTo>
                  <a:pt x="10774" y="13868"/>
                  <a:pt x="10836" y="13891"/>
                  <a:pt x="10900" y="13905"/>
                </a:cubicBezTo>
                <a:cubicBezTo>
                  <a:pt x="10922" y="13911"/>
                  <a:pt x="10947" y="13917"/>
                  <a:pt x="10972" y="13919"/>
                </a:cubicBezTo>
                <a:cubicBezTo>
                  <a:pt x="10984" y="13922"/>
                  <a:pt x="10996" y="13923"/>
                  <a:pt x="11006" y="13923"/>
                </a:cubicBezTo>
                <a:cubicBezTo>
                  <a:pt x="11149" y="13923"/>
                  <a:pt x="11131" y="13743"/>
                  <a:pt x="10978" y="13726"/>
                </a:cubicBezTo>
                <a:cubicBezTo>
                  <a:pt x="10725" y="13660"/>
                  <a:pt x="10486" y="13557"/>
                  <a:pt x="10285" y="13387"/>
                </a:cubicBezTo>
                <a:cubicBezTo>
                  <a:pt x="10211" y="13334"/>
                  <a:pt x="10040" y="13200"/>
                  <a:pt x="9929" y="13200"/>
                </a:cubicBezTo>
                <a:close/>
                <a:moveTo>
                  <a:pt x="28990" y="27353"/>
                </a:moveTo>
                <a:lnTo>
                  <a:pt x="28990" y="27353"/>
                </a:lnTo>
                <a:cubicBezTo>
                  <a:pt x="28991" y="27354"/>
                  <a:pt x="28991" y="27354"/>
                  <a:pt x="28991" y="27354"/>
                </a:cubicBezTo>
                <a:lnTo>
                  <a:pt x="28991" y="27354"/>
                </a:lnTo>
                <a:cubicBezTo>
                  <a:pt x="28991" y="27354"/>
                  <a:pt x="28991" y="27354"/>
                  <a:pt x="28991" y="27353"/>
                </a:cubicBezTo>
                <a:close/>
                <a:moveTo>
                  <a:pt x="28199" y="26008"/>
                </a:moveTo>
                <a:cubicBezTo>
                  <a:pt x="28199" y="26018"/>
                  <a:pt x="28197" y="26026"/>
                  <a:pt x="28197" y="26036"/>
                </a:cubicBezTo>
                <a:cubicBezTo>
                  <a:pt x="28181" y="26033"/>
                  <a:pt x="28166" y="26031"/>
                  <a:pt x="28154" y="26031"/>
                </a:cubicBezTo>
                <a:cubicBezTo>
                  <a:pt x="27916" y="26031"/>
                  <a:pt x="28216" y="26651"/>
                  <a:pt x="28226" y="26789"/>
                </a:cubicBezTo>
                <a:cubicBezTo>
                  <a:pt x="28327" y="27372"/>
                  <a:pt x="28263" y="27981"/>
                  <a:pt x="28421" y="28555"/>
                </a:cubicBezTo>
                <a:cubicBezTo>
                  <a:pt x="28551" y="28945"/>
                  <a:pt x="28674" y="29338"/>
                  <a:pt x="28752" y="29742"/>
                </a:cubicBezTo>
                <a:cubicBezTo>
                  <a:pt x="28722" y="29789"/>
                  <a:pt x="28740" y="29853"/>
                  <a:pt x="28794" y="29875"/>
                </a:cubicBezTo>
                <a:cubicBezTo>
                  <a:pt x="28808" y="29902"/>
                  <a:pt x="28833" y="29921"/>
                  <a:pt x="28861" y="29931"/>
                </a:cubicBezTo>
                <a:cubicBezTo>
                  <a:pt x="28872" y="29923"/>
                  <a:pt x="28880" y="29916"/>
                  <a:pt x="28890" y="29910"/>
                </a:cubicBezTo>
                <a:cubicBezTo>
                  <a:pt x="28913" y="29890"/>
                  <a:pt x="28933" y="29869"/>
                  <a:pt x="28954" y="29846"/>
                </a:cubicBezTo>
                <a:cubicBezTo>
                  <a:pt x="28989" y="29805"/>
                  <a:pt x="29022" y="29764"/>
                  <a:pt x="29055" y="29721"/>
                </a:cubicBezTo>
                <a:cubicBezTo>
                  <a:pt x="29094" y="29661"/>
                  <a:pt x="29133" y="29600"/>
                  <a:pt x="29170" y="29536"/>
                </a:cubicBezTo>
                <a:cubicBezTo>
                  <a:pt x="29205" y="29472"/>
                  <a:pt x="29236" y="29404"/>
                  <a:pt x="29263" y="29334"/>
                </a:cubicBezTo>
                <a:cubicBezTo>
                  <a:pt x="29279" y="29287"/>
                  <a:pt x="29293" y="29238"/>
                  <a:pt x="29306" y="29188"/>
                </a:cubicBezTo>
                <a:cubicBezTo>
                  <a:pt x="29330" y="29075"/>
                  <a:pt x="29351" y="28962"/>
                  <a:pt x="29363" y="28847"/>
                </a:cubicBezTo>
                <a:cubicBezTo>
                  <a:pt x="29372" y="28734"/>
                  <a:pt x="29374" y="28620"/>
                  <a:pt x="29372" y="28507"/>
                </a:cubicBezTo>
                <a:lnTo>
                  <a:pt x="29372" y="28505"/>
                </a:lnTo>
                <a:cubicBezTo>
                  <a:pt x="29365" y="28411"/>
                  <a:pt x="29355" y="28316"/>
                  <a:pt x="29341" y="28223"/>
                </a:cubicBezTo>
                <a:cubicBezTo>
                  <a:pt x="29324" y="28129"/>
                  <a:pt x="29302" y="28034"/>
                  <a:pt x="29273" y="27944"/>
                </a:cubicBezTo>
                <a:cubicBezTo>
                  <a:pt x="29244" y="27855"/>
                  <a:pt x="29211" y="27769"/>
                  <a:pt x="29172" y="27686"/>
                </a:cubicBezTo>
                <a:cubicBezTo>
                  <a:pt x="29117" y="27572"/>
                  <a:pt x="29058" y="27460"/>
                  <a:pt x="28991" y="27354"/>
                </a:cubicBezTo>
                <a:lnTo>
                  <a:pt x="28991" y="27354"/>
                </a:lnTo>
                <a:cubicBezTo>
                  <a:pt x="28991" y="27355"/>
                  <a:pt x="28991" y="27355"/>
                  <a:pt x="28991" y="27355"/>
                </a:cubicBezTo>
                <a:lnTo>
                  <a:pt x="28995" y="27361"/>
                </a:lnTo>
                <a:cubicBezTo>
                  <a:pt x="28993" y="27359"/>
                  <a:pt x="28991" y="27357"/>
                  <a:pt x="28989" y="27353"/>
                </a:cubicBezTo>
                <a:lnTo>
                  <a:pt x="28990" y="27353"/>
                </a:lnTo>
                <a:cubicBezTo>
                  <a:pt x="28990" y="27352"/>
                  <a:pt x="28989" y="27352"/>
                  <a:pt x="28989" y="27351"/>
                </a:cubicBezTo>
                <a:cubicBezTo>
                  <a:pt x="28927" y="27258"/>
                  <a:pt x="28861" y="27168"/>
                  <a:pt x="28794" y="27079"/>
                </a:cubicBezTo>
                <a:cubicBezTo>
                  <a:pt x="28719" y="26983"/>
                  <a:pt x="28643" y="26888"/>
                  <a:pt x="28573" y="26789"/>
                </a:cubicBezTo>
                <a:cubicBezTo>
                  <a:pt x="28499" y="26680"/>
                  <a:pt x="28429" y="26569"/>
                  <a:pt x="28368" y="26454"/>
                </a:cubicBezTo>
                <a:cubicBezTo>
                  <a:pt x="28298" y="26329"/>
                  <a:pt x="28244" y="26197"/>
                  <a:pt x="28207" y="26059"/>
                </a:cubicBezTo>
                <a:cubicBezTo>
                  <a:pt x="28205" y="26043"/>
                  <a:pt x="28201" y="26024"/>
                  <a:pt x="28199" y="26008"/>
                </a:cubicBezTo>
                <a:close/>
                <a:moveTo>
                  <a:pt x="29972" y="31426"/>
                </a:moveTo>
                <a:lnTo>
                  <a:pt x="29944" y="31437"/>
                </a:lnTo>
                <a:cubicBezTo>
                  <a:pt x="29917" y="31449"/>
                  <a:pt x="29888" y="31461"/>
                  <a:pt x="29861" y="31476"/>
                </a:cubicBezTo>
                <a:cubicBezTo>
                  <a:pt x="29806" y="31507"/>
                  <a:pt x="29752" y="31542"/>
                  <a:pt x="29703" y="31579"/>
                </a:cubicBezTo>
                <a:cubicBezTo>
                  <a:pt x="29608" y="31647"/>
                  <a:pt x="29518" y="31714"/>
                  <a:pt x="29425" y="31784"/>
                </a:cubicBezTo>
                <a:lnTo>
                  <a:pt x="29413" y="31793"/>
                </a:lnTo>
                <a:cubicBezTo>
                  <a:pt x="29281" y="31887"/>
                  <a:pt x="29147" y="31978"/>
                  <a:pt x="29018" y="32074"/>
                </a:cubicBezTo>
                <a:cubicBezTo>
                  <a:pt x="28802" y="32239"/>
                  <a:pt x="28602" y="32424"/>
                  <a:pt x="28399" y="32603"/>
                </a:cubicBezTo>
                <a:cubicBezTo>
                  <a:pt x="28189" y="32790"/>
                  <a:pt x="27979" y="32976"/>
                  <a:pt x="27769" y="33161"/>
                </a:cubicBezTo>
                <a:cubicBezTo>
                  <a:pt x="27471" y="33424"/>
                  <a:pt x="27170" y="33687"/>
                  <a:pt x="26854" y="33928"/>
                </a:cubicBezTo>
                <a:cubicBezTo>
                  <a:pt x="26664" y="34072"/>
                  <a:pt x="26467" y="34206"/>
                  <a:pt x="26263" y="34329"/>
                </a:cubicBezTo>
                <a:cubicBezTo>
                  <a:pt x="26154" y="34393"/>
                  <a:pt x="26041" y="34451"/>
                  <a:pt x="25924" y="34496"/>
                </a:cubicBezTo>
                <a:cubicBezTo>
                  <a:pt x="25819" y="34539"/>
                  <a:pt x="25712" y="34576"/>
                  <a:pt x="25607" y="34617"/>
                </a:cubicBezTo>
                <a:lnTo>
                  <a:pt x="25601" y="34621"/>
                </a:lnTo>
                <a:cubicBezTo>
                  <a:pt x="25582" y="34632"/>
                  <a:pt x="25564" y="34638"/>
                  <a:pt x="25543" y="34642"/>
                </a:cubicBezTo>
                <a:cubicBezTo>
                  <a:pt x="25576" y="34734"/>
                  <a:pt x="25689" y="34819"/>
                  <a:pt x="25782" y="34823"/>
                </a:cubicBezTo>
                <a:cubicBezTo>
                  <a:pt x="26364" y="34821"/>
                  <a:pt x="26946" y="34243"/>
                  <a:pt x="27419" y="33926"/>
                </a:cubicBezTo>
                <a:cubicBezTo>
                  <a:pt x="27820" y="33605"/>
                  <a:pt x="28250" y="33319"/>
                  <a:pt x="28652" y="32998"/>
                </a:cubicBezTo>
                <a:cubicBezTo>
                  <a:pt x="29055" y="32665"/>
                  <a:pt x="29427" y="32297"/>
                  <a:pt x="29808" y="31937"/>
                </a:cubicBezTo>
                <a:cubicBezTo>
                  <a:pt x="29956" y="31809"/>
                  <a:pt x="30100" y="31673"/>
                  <a:pt x="30211" y="31513"/>
                </a:cubicBezTo>
                <a:lnTo>
                  <a:pt x="30174" y="31492"/>
                </a:lnTo>
                <a:cubicBezTo>
                  <a:pt x="30151" y="31480"/>
                  <a:pt x="30127" y="31470"/>
                  <a:pt x="30102" y="31459"/>
                </a:cubicBezTo>
                <a:cubicBezTo>
                  <a:pt x="30079" y="31449"/>
                  <a:pt x="30046" y="31443"/>
                  <a:pt x="30018" y="31435"/>
                </a:cubicBezTo>
                <a:cubicBezTo>
                  <a:pt x="30003" y="31433"/>
                  <a:pt x="29989" y="31431"/>
                  <a:pt x="29972" y="31426"/>
                </a:cubicBezTo>
                <a:close/>
                <a:moveTo>
                  <a:pt x="5932" y="35899"/>
                </a:moveTo>
                <a:lnTo>
                  <a:pt x="5932" y="35899"/>
                </a:lnTo>
                <a:cubicBezTo>
                  <a:pt x="5926" y="35906"/>
                  <a:pt x="5920" y="35914"/>
                  <a:pt x="5915" y="35924"/>
                </a:cubicBezTo>
                <a:cubicBezTo>
                  <a:pt x="5917" y="35919"/>
                  <a:pt x="5921" y="35913"/>
                  <a:pt x="5923" y="35909"/>
                </a:cubicBezTo>
                <a:cubicBezTo>
                  <a:pt x="5926" y="35905"/>
                  <a:pt x="5929" y="35902"/>
                  <a:pt x="5932" y="35899"/>
                </a:cubicBezTo>
                <a:close/>
                <a:moveTo>
                  <a:pt x="27788" y="37213"/>
                </a:moveTo>
                <a:cubicBezTo>
                  <a:pt x="27786" y="37215"/>
                  <a:pt x="27784" y="37217"/>
                  <a:pt x="27782" y="37219"/>
                </a:cubicBezTo>
                <a:lnTo>
                  <a:pt x="27782" y="37219"/>
                </a:lnTo>
                <a:cubicBezTo>
                  <a:pt x="27783" y="37217"/>
                  <a:pt x="27784" y="37215"/>
                  <a:pt x="27786" y="37213"/>
                </a:cubicBezTo>
                <a:close/>
                <a:moveTo>
                  <a:pt x="25316" y="35134"/>
                </a:moveTo>
                <a:cubicBezTo>
                  <a:pt x="25188" y="35134"/>
                  <a:pt x="25087" y="35401"/>
                  <a:pt x="24977" y="35463"/>
                </a:cubicBezTo>
                <a:cubicBezTo>
                  <a:pt x="24794" y="35627"/>
                  <a:pt x="24587" y="35761"/>
                  <a:pt x="24379" y="35893"/>
                </a:cubicBezTo>
                <a:cubicBezTo>
                  <a:pt x="23984" y="36152"/>
                  <a:pt x="23537" y="36310"/>
                  <a:pt x="23130" y="36547"/>
                </a:cubicBezTo>
                <a:cubicBezTo>
                  <a:pt x="23002" y="36609"/>
                  <a:pt x="22159" y="37158"/>
                  <a:pt x="22484" y="37273"/>
                </a:cubicBezTo>
                <a:lnTo>
                  <a:pt x="22496" y="37273"/>
                </a:lnTo>
                <a:cubicBezTo>
                  <a:pt x="22519" y="37273"/>
                  <a:pt x="22542" y="37265"/>
                  <a:pt x="22558" y="37248"/>
                </a:cubicBezTo>
                <a:cubicBezTo>
                  <a:pt x="22587" y="37250"/>
                  <a:pt x="22615" y="37250"/>
                  <a:pt x="22644" y="37250"/>
                </a:cubicBezTo>
                <a:cubicBezTo>
                  <a:pt x="23019" y="37250"/>
                  <a:pt x="23386" y="37137"/>
                  <a:pt x="23696" y="36921"/>
                </a:cubicBezTo>
                <a:cubicBezTo>
                  <a:pt x="24220" y="36625"/>
                  <a:pt x="25685" y="35919"/>
                  <a:pt x="25397" y="35171"/>
                </a:cubicBezTo>
                <a:cubicBezTo>
                  <a:pt x="25369" y="35145"/>
                  <a:pt x="25342" y="35134"/>
                  <a:pt x="25316" y="35134"/>
                </a:cubicBezTo>
                <a:close/>
                <a:moveTo>
                  <a:pt x="29045" y="35617"/>
                </a:moveTo>
                <a:lnTo>
                  <a:pt x="29045" y="35617"/>
                </a:lnTo>
                <a:cubicBezTo>
                  <a:pt x="28835" y="35882"/>
                  <a:pt x="28265" y="36518"/>
                  <a:pt x="27841" y="37133"/>
                </a:cubicBezTo>
                <a:lnTo>
                  <a:pt x="27843" y="37125"/>
                </a:lnTo>
                <a:cubicBezTo>
                  <a:pt x="27842" y="37054"/>
                  <a:pt x="27802" y="37030"/>
                  <a:pt x="27751" y="37030"/>
                </a:cubicBezTo>
                <a:cubicBezTo>
                  <a:pt x="27697" y="37030"/>
                  <a:pt x="27631" y="37057"/>
                  <a:pt x="27588" y="37080"/>
                </a:cubicBezTo>
                <a:cubicBezTo>
                  <a:pt x="27569" y="37066"/>
                  <a:pt x="27550" y="37061"/>
                  <a:pt x="27530" y="37061"/>
                </a:cubicBezTo>
                <a:cubicBezTo>
                  <a:pt x="27476" y="37061"/>
                  <a:pt x="27419" y="37098"/>
                  <a:pt x="27370" y="37113"/>
                </a:cubicBezTo>
                <a:cubicBezTo>
                  <a:pt x="27292" y="37154"/>
                  <a:pt x="27127" y="37180"/>
                  <a:pt x="27158" y="37300"/>
                </a:cubicBezTo>
                <a:cubicBezTo>
                  <a:pt x="27031" y="37401"/>
                  <a:pt x="26897" y="37495"/>
                  <a:pt x="26759" y="37588"/>
                </a:cubicBezTo>
                <a:cubicBezTo>
                  <a:pt x="27049" y="37318"/>
                  <a:pt x="27251" y="36967"/>
                  <a:pt x="27551" y="36707"/>
                </a:cubicBezTo>
                <a:cubicBezTo>
                  <a:pt x="28018" y="36304"/>
                  <a:pt x="28499" y="35913"/>
                  <a:pt x="29045" y="35617"/>
                </a:cubicBezTo>
                <a:close/>
                <a:moveTo>
                  <a:pt x="27012" y="37911"/>
                </a:moveTo>
                <a:cubicBezTo>
                  <a:pt x="27014" y="37917"/>
                  <a:pt x="27014" y="37921"/>
                  <a:pt x="27016" y="37925"/>
                </a:cubicBezTo>
                <a:lnTo>
                  <a:pt x="26981" y="37942"/>
                </a:lnTo>
                <a:lnTo>
                  <a:pt x="27012" y="37911"/>
                </a:lnTo>
                <a:close/>
                <a:moveTo>
                  <a:pt x="25562" y="37592"/>
                </a:moveTo>
                <a:cubicBezTo>
                  <a:pt x="25576" y="37600"/>
                  <a:pt x="25592" y="37606"/>
                  <a:pt x="25609" y="37610"/>
                </a:cubicBezTo>
                <a:cubicBezTo>
                  <a:pt x="25603" y="37650"/>
                  <a:pt x="25603" y="37689"/>
                  <a:pt x="25611" y="37728"/>
                </a:cubicBezTo>
                <a:cubicBezTo>
                  <a:pt x="25669" y="37911"/>
                  <a:pt x="25798" y="37977"/>
                  <a:pt x="25950" y="37977"/>
                </a:cubicBezTo>
                <a:cubicBezTo>
                  <a:pt x="26018" y="37977"/>
                  <a:pt x="26091" y="37964"/>
                  <a:pt x="26164" y="37942"/>
                </a:cubicBezTo>
                <a:lnTo>
                  <a:pt x="26164" y="37942"/>
                </a:lnTo>
                <a:cubicBezTo>
                  <a:pt x="26144" y="37960"/>
                  <a:pt x="26134" y="37987"/>
                  <a:pt x="26138" y="38012"/>
                </a:cubicBezTo>
                <a:cubicBezTo>
                  <a:pt x="26069" y="38023"/>
                  <a:pt x="26007" y="38029"/>
                  <a:pt x="25952" y="38029"/>
                </a:cubicBezTo>
                <a:cubicBezTo>
                  <a:pt x="25643" y="38029"/>
                  <a:pt x="25546" y="37854"/>
                  <a:pt x="25562" y="37592"/>
                </a:cubicBezTo>
                <a:close/>
                <a:moveTo>
                  <a:pt x="29996" y="27551"/>
                </a:moveTo>
                <a:cubicBezTo>
                  <a:pt x="29969" y="27551"/>
                  <a:pt x="29947" y="27556"/>
                  <a:pt x="29929" y="27567"/>
                </a:cubicBezTo>
                <a:cubicBezTo>
                  <a:pt x="29869" y="27581"/>
                  <a:pt x="29822" y="27643"/>
                  <a:pt x="29793" y="27721"/>
                </a:cubicBezTo>
                <a:cubicBezTo>
                  <a:pt x="29797" y="27738"/>
                  <a:pt x="29802" y="27752"/>
                  <a:pt x="29806" y="27769"/>
                </a:cubicBezTo>
                <a:cubicBezTo>
                  <a:pt x="29837" y="27888"/>
                  <a:pt x="29861" y="28007"/>
                  <a:pt x="29880" y="28129"/>
                </a:cubicBezTo>
                <a:cubicBezTo>
                  <a:pt x="29886" y="28155"/>
                  <a:pt x="29890" y="28182"/>
                  <a:pt x="29894" y="28211"/>
                </a:cubicBezTo>
                <a:cubicBezTo>
                  <a:pt x="29904" y="28217"/>
                  <a:pt x="29919" y="28223"/>
                  <a:pt x="29931" y="28229"/>
                </a:cubicBezTo>
                <a:cubicBezTo>
                  <a:pt x="29921" y="28373"/>
                  <a:pt x="29919" y="28518"/>
                  <a:pt x="29927" y="28662"/>
                </a:cubicBezTo>
                <a:cubicBezTo>
                  <a:pt x="29960" y="28989"/>
                  <a:pt x="30114" y="29277"/>
                  <a:pt x="30269" y="29567"/>
                </a:cubicBezTo>
                <a:cubicBezTo>
                  <a:pt x="30289" y="29579"/>
                  <a:pt x="30308" y="29591"/>
                  <a:pt x="30328" y="29606"/>
                </a:cubicBezTo>
                <a:cubicBezTo>
                  <a:pt x="30388" y="29647"/>
                  <a:pt x="30441" y="29696"/>
                  <a:pt x="30491" y="29750"/>
                </a:cubicBezTo>
                <a:cubicBezTo>
                  <a:pt x="30534" y="29801"/>
                  <a:pt x="30573" y="29859"/>
                  <a:pt x="30604" y="29916"/>
                </a:cubicBezTo>
                <a:cubicBezTo>
                  <a:pt x="30670" y="30034"/>
                  <a:pt x="30701" y="30169"/>
                  <a:pt x="30715" y="30301"/>
                </a:cubicBezTo>
                <a:cubicBezTo>
                  <a:pt x="30729" y="30451"/>
                  <a:pt x="30731" y="30601"/>
                  <a:pt x="30723" y="30752"/>
                </a:cubicBezTo>
                <a:cubicBezTo>
                  <a:pt x="30717" y="30898"/>
                  <a:pt x="30705" y="31042"/>
                  <a:pt x="30705" y="31188"/>
                </a:cubicBezTo>
                <a:cubicBezTo>
                  <a:pt x="30707" y="31239"/>
                  <a:pt x="30707" y="31293"/>
                  <a:pt x="30713" y="31344"/>
                </a:cubicBezTo>
                <a:lnTo>
                  <a:pt x="30713" y="31350"/>
                </a:lnTo>
                <a:cubicBezTo>
                  <a:pt x="30779" y="31474"/>
                  <a:pt x="30853" y="31591"/>
                  <a:pt x="30937" y="31702"/>
                </a:cubicBezTo>
                <a:cubicBezTo>
                  <a:pt x="31034" y="31758"/>
                  <a:pt x="31137" y="31803"/>
                  <a:pt x="31223" y="31875"/>
                </a:cubicBezTo>
                <a:cubicBezTo>
                  <a:pt x="31310" y="31945"/>
                  <a:pt x="31375" y="32039"/>
                  <a:pt x="31410" y="32146"/>
                </a:cubicBezTo>
                <a:cubicBezTo>
                  <a:pt x="31449" y="32272"/>
                  <a:pt x="31447" y="32402"/>
                  <a:pt x="31441" y="32531"/>
                </a:cubicBezTo>
                <a:cubicBezTo>
                  <a:pt x="31433" y="32653"/>
                  <a:pt x="31421" y="32772"/>
                  <a:pt x="31408" y="32891"/>
                </a:cubicBezTo>
                <a:cubicBezTo>
                  <a:pt x="31396" y="32998"/>
                  <a:pt x="31386" y="33105"/>
                  <a:pt x="31386" y="33214"/>
                </a:cubicBezTo>
                <a:cubicBezTo>
                  <a:pt x="31386" y="33270"/>
                  <a:pt x="31390" y="33327"/>
                  <a:pt x="31396" y="33383"/>
                </a:cubicBezTo>
                <a:cubicBezTo>
                  <a:pt x="31402" y="33430"/>
                  <a:pt x="31410" y="33475"/>
                  <a:pt x="31423" y="33521"/>
                </a:cubicBezTo>
                <a:cubicBezTo>
                  <a:pt x="31439" y="33578"/>
                  <a:pt x="31458" y="33632"/>
                  <a:pt x="31480" y="33687"/>
                </a:cubicBezTo>
                <a:cubicBezTo>
                  <a:pt x="31540" y="33831"/>
                  <a:pt x="31620" y="33967"/>
                  <a:pt x="31670" y="34117"/>
                </a:cubicBezTo>
                <a:cubicBezTo>
                  <a:pt x="31740" y="34230"/>
                  <a:pt x="31783" y="34360"/>
                  <a:pt x="31795" y="34494"/>
                </a:cubicBezTo>
                <a:cubicBezTo>
                  <a:pt x="31807" y="34638"/>
                  <a:pt x="31772" y="34788"/>
                  <a:pt x="31725" y="34924"/>
                </a:cubicBezTo>
                <a:cubicBezTo>
                  <a:pt x="31705" y="34985"/>
                  <a:pt x="31678" y="35045"/>
                  <a:pt x="31647" y="35103"/>
                </a:cubicBezTo>
                <a:cubicBezTo>
                  <a:pt x="31647" y="35115"/>
                  <a:pt x="31645" y="35127"/>
                  <a:pt x="31643" y="35140"/>
                </a:cubicBezTo>
                <a:cubicBezTo>
                  <a:pt x="31641" y="35142"/>
                  <a:pt x="31639" y="35146"/>
                  <a:pt x="31637" y="35148"/>
                </a:cubicBezTo>
                <a:cubicBezTo>
                  <a:pt x="31633" y="35148"/>
                  <a:pt x="31626" y="35150"/>
                  <a:pt x="31620" y="35152"/>
                </a:cubicBezTo>
                <a:cubicBezTo>
                  <a:pt x="31593" y="35197"/>
                  <a:pt x="31565" y="35243"/>
                  <a:pt x="31532" y="35286"/>
                </a:cubicBezTo>
                <a:cubicBezTo>
                  <a:pt x="31472" y="35366"/>
                  <a:pt x="31400" y="35436"/>
                  <a:pt x="31318" y="35494"/>
                </a:cubicBezTo>
                <a:cubicBezTo>
                  <a:pt x="30633" y="36284"/>
                  <a:pt x="29812" y="36960"/>
                  <a:pt x="28968" y="37578"/>
                </a:cubicBezTo>
                <a:cubicBezTo>
                  <a:pt x="28639" y="37794"/>
                  <a:pt x="28160" y="38250"/>
                  <a:pt x="27729" y="38250"/>
                </a:cubicBezTo>
                <a:cubicBezTo>
                  <a:pt x="27705" y="38250"/>
                  <a:pt x="27681" y="38249"/>
                  <a:pt x="27658" y="38246"/>
                </a:cubicBezTo>
                <a:cubicBezTo>
                  <a:pt x="27670" y="38230"/>
                  <a:pt x="27683" y="38213"/>
                  <a:pt x="27693" y="38199"/>
                </a:cubicBezTo>
                <a:cubicBezTo>
                  <a:pt x="27798" y="38065"/>
                  <a:pt x="27907" y="37931"/>
                  <a:pt x="28020" y="37804"/>
                </a:cubicBezTo>
                <a:cubicBezTo>
                  <a:pt x="28183" y="37619"/>
                  <a:pt x="28355" y="37444"/>
                  <a:pt x="28524" y="37267"/>
                </a:cubicBezTo>
                <a:cubicBezTo>
                  <a:pt x="29501" y="36218"/>
                  <a:pt x="30388" y="35086"/>
                  <a:pt x="31038" y="33805"/>
                </a:cubicBezTo>
                <a:cubicBezTo>
                  <a:pt x="31046" y="33794"/>
                  <a:pt x="31054" y="33784"/>
                  <a:pt x="31061" y="33772"/>
                </a:cubicBezTo>
                <a:cubicBezTo>
                  <a:pt x="31046" y="33733"/>
                  <a:pt x="31034" y="33693"/>
                  <a:pt x="31022" y="33654"/>
                </a:cubicBezTo>
                <a:cubicBezTo>
                  <a:pt x="31012" y="33652"/>
                  <a:pt x="31001" y="33650"/>
                  <a:pt x="30991" y="33650"/>
                </a:cubicBezTo>
                <a:cubicBezTo>
                  <a:pt x="30969" y="33650"/>
                  <a:pt x="30947" y="33656"/>
                  <a:pt x="30929" y="33669"/>
                </a:cubicBezTo>
                <a:cubicBezTo>
                  <a:pt x="30917" y="33638"/>
                  <a:pt x="30896" y="33626"/>
                  <a:pt x="30870" y="33626"/>
                </a:cubicBezTo>
                <a:cubicBezTo>
                  <a:pt x="30780" y="33626"/>
                  <a:pt x="30628" y="33778"/>
                  <a:pt x="30563" y="33835"/>
                </a:cubicBezTo>
                <a:cubicBezTo>
                  <a:pt x="30293" y="34064"/>
                  <a:pt x="30013" y="34280"/>
                  <a:pt x="29721" y="34479"/>
                </a:cubicBezTo>
                <a:cubicBezTo>
                  <a:pt x="28633" y="35150"/>
                  <a:pt x="27642" y="35954"/>
                  <a:pt x="26708" y="36825"/>
                </a:cubicBezTo>
                <a:cubicBezTo>
                  <a:pt x="26448" y="37053"/>
                  <a:pt x="26177" y="37277"/>
                  <a:pt x="25854" y="37409"/>
                </a:cubicBezTo>
                <a:cubicBezTo>
                  <a:pt x="25818" y="37431"/>
                  <a:pt x="25776" y="37438"/>
                  <a:pt x="25735" y="37438"/>
                </a:cubicBezTo>
                <a:cubicBezTo>
                  <a:pt x="25712" y="37438"/>
                  <a:pt x="25689" y="37436"/>
                  <a:pt x="25667" y="37434"/>
                </a:cubicBezTo>
                <a:cubicBezTo>
                  <a:pt x="25648" y="37432"/>
                  <a:pt x="25629" y="37431"/>
                  <a:pt x="25609" y="37431"/>
                </a:cubicBezTo>
                <a:cubicBezTo>
                  <a:pt x="25601" y="37431"/>
                  <a:pt x="25593" y="37431"/>
                  <a:pt x="25584" y="37431"/>
                </a:cubicBezTo>
                <a:cubicBezTo>
                  <a:pt x="25595" y="37378"/>
                  <a:pt x="25607" y="37325"/>
                  <a:pt x="25623" y="37269"/>
                </a:cubicBezTo>
                <a:cubicBezTo>
                  <a:pt x="25639" y="37209"/>
                  <a:pt x="25587" y="37162"/>
                  <a:pt x="25534" y="37162"/>
                </a:cubicBezTo>
                <a:cubicBezTo>
                  <a:pt x="25511" y="37162"/>
                  <a:pt x="25488" y="37171"/>
                  <a:pt x="25471" y="37191"/>
                </a:cubicBezTo>
                <a:cubicBezTo>
                  <a:pt x="25366" y="37452"/>
                  <a:pt x="25311" y="37968"/>
                  <a:pt x="25615" y="38119"/>
                </a:cubicBezTo>
                <a:cubicBezTo>
                  <a:pt x="25387" y="38306"/>
                  <a:pt x="25148" y="38481"/>
                  <a:pt x="24887" y="38621"/>
                </a:cubicBezTo>
                <a:cubicBezTo>
                  <a:pt x="24840" y="38656"/>
                  <a:pt x="24724" y="38699"/>
                  <a:pt x="24638" y="38752"/>
                </a:cubicBezTo>
                <a:cubicBezTo>
                  <a:pt x="24619" y="38758"/>
                  <a:pt x="24603" y="38769"/>
                  <a:pt x="24591" y="38785"/>
                </a:cubicBezTo>
                <a:cubicBezTo>
                  <a:pt x="24529" y="38837"/>
                  <a:pt x="24502" y="38894"/>
                  <a:pt x="24576" y="38960"/>
                </a:cubicBezTo>
                <a:cubicBezTo>
                  <a:pt x="24587" y="38964"/>
                  <a:pt x="24600" y="38966"/>
                  <a:pt x="24616" y="38966"/>
                </a:cubicBezTo>
                <a:cubicBezTo>
                  <a:pt x="24659" y="38966"/>
                  <a:pt x="24718" y="38951"/>
                  <a:pt x="24788" y="38927"/>
                </a:cubicBezTo>
                <a:cubicBezTo>
                  <a:pt x="24914" y="38917"/>
                  <a:pt x="25041" y="38853"/>
                  <a:pt x="25169" y="38832"/>
                </a:cubicBezTo>
                <a:lnTo>
                  <a:pt x="25235" y="38818"/>
                </a:lnTo>
                <a:cubicBezTo>
                  <a:pt x="25252" y="38850"/>
                  <a:pt x="25286" y="38861"/>
                  <a:pt x="25327" y="38861"/>
                </a:cubicBezTo>
                <a:cubicBezTo>
                  <a:pt x="25430" y="38861"/>
                  <a:pt x="25581" y="38791"/>
                  <a:pt x="25662" y="38791"/>
                </a:cubicBezTo>
                <a:cubicBezTo>
                  <a:pt x="25664" y="38791"/>
                  <a:pt x="25666" y="38791"/>
                  <a:pt x="25669" y="38791"/>
                </a:cubicBezTo>
                <a:cubicBezTo>
                  <a:pt x="25761" y="38777"/>
                  <a:pt x="25854" y="38758"/>
                  <a:pt x="25948" y="38738"/>
                </a:cubicBezTo>
                <a:cubicBezTo>
                  <a:pt x="26051" y="38738"/>
                  <a:pt x="26152" y="38744"/>
                  <a:pt x="26255" y="38756"/>
                </a:cubicBezTo>
                <a:cubicBezTo>
                  <a:pt x="26327" y="38767"/>
                  <a:pt x="26395" y="38787"/>
                  <a:pt x="26461" y="38818"/>
                </a:cubicBezTo>
                <a:cubicBezTo>
                  <a:pt x="26411" y="38839"/>
                  <a:pt x="26364" y="38859"/>
                  <a:pt x="26313" y="38878"/>
                </a:cubicBezTo>
                <a:cubicBezTo>
                  <a:pt x="25780" y="39088"/>
                  <a:pt x="25224" y="39230"/>
                  <a:pt x="24656" y="39302"/>
                </a:cubicBezTo>
                <a:cubicBezTo>
                  <a:pt x="24392" y="39334"/>
                  <a:pt x="24127" y="39342"/>
                  <a:pt x="23860" y="39342"/>
                </a:cubicBezTo>
                <a:cubicBezTo>
                  <a:pt x="23565" y="39342"/>
                  <a:pt x="23269" y="39332"/>
                  <a:pt x="22972" y="39332"/>
                </a:cubicBezTo>
                <a:cubicBezTo>
                  <a:pt x="22771" y="39332"/>
                  <a:pt x="22570" y="39337"/>
                  <a:pt x="22369" y="39353"/>
                </a:cubicBezTo>
                <a:cubicBezTo>
                  <a:pt x="22196" y="39357"/>
                  <a:pt x="22060" y="39361"/>
                  <a:pt x="21996" y="39365"/>
                </a:cubicBezTo>
                <a:cubicBezTo>
                  <a:pt x="20976" y="39421"/>
                  <a:pt x="19962" y="39579"/>
                  <a:pt x="18948" y="39703"/>
                </a:cubicBezTo>
                <a:cubicBezTo>
                  <a:pt x="17666" y="39865"/>
                  <a:pt x="16384" y="40046"/>
                  <a:pt x="15094" y="40149"/>
                </a:cubicBezTo>
                <a:cubicBezTo>
                  <a:pt x="13794" y="40252"/>
                  <a:pt x="12486" y="40227"/>
                  <a:pt x="11182" y="40252"/>
                </a:cubicBezTo>
                <a:cubicBezTo>
                  <a:pt x="10735" y="40264"/>
                  <a:pt x="10289" y="40270"/>
                  <a:pt x="9843" y="40270"/>
                </a:cubicBezTo>
                <a:cubicBezTo>
                  <a:pt x="9068" y="40270"/>
                  <a:pt x="8292" y="40251"/>
                  <a:pt x="7518" y="40211"/>
                </a:cubicBezTo>
                <a:cubicBezTo>
                  <a:pt x="6711" y="40147"/>
                  <a:pt x="5718" y="40042"/>
                  <a:pt x="4839" y="39849"/>
                </a:cubicBezTo>
                <a:cubicBezTo>
                  <a:pt x="4660" y="39797"/>
                  <a:pt x="4483" y="39740"/>
                  <a:pt x="4308" y="39672"/>
                </a:cubicBezTo>
                <a:cubicBezTo>
                  <a:pt x="2796" y="39137"/>
                  <a:pt x="2630" y="38252"/>
                  <a:pt x="3142" y="37503"/>
                </a:cubicBezTo>
                <a:cubicBezTo>
                  <a:pt x="3675" y="36927"/>
                  <a:pt x="4347" y="36500"/>
                  <a:pt x="5098" y="36265"/>
                </a:cubicBezTo>
                <a:cubicBezTo>
                  <a:pt x="5380" y="36187"/>
                  <a:pt x="5670" y="36135"/>
                  <a:pt x="5962" y="36135"/>
                </a:cubicBezTo>
                <a:cubicBezTo>
                  <a:pt x="5976" y="36133"/>
                  <a:pt x="5991" y="36131"/>
                  <a:pt x="6006" y="36131"/>
                </a:cubicBezTo>
                <a:cubicBezTo>
                  <a:pt x="6076" y="36131"/>
                  <a:pt x="6162" y="36156"/>
                  <a:pt x="6234" y="36156"/>
                </a:cubicBezTo>
                <a:cubicBezTo>
                  <a:pt x="6292" y="36156"/>
                  <a:pt x="6341" y="36140"/>
                  <a:pt x="6366" y="36082"/>
                </a:cubicBezTo>
                <a:cubicBezTo>
                  <a:pt x="6369" y="35980"/>
                  <a:pt x="6267" y="35965"/>
                  <a:pt x="6159" y="35965"/>
                </a:cubicBezTo>
                <a:cubicBezTo>
                  <a:pt x="6133" y="35965"/>
                  <a:pt x="6107" y="35966"/>
                  <a:pt x="6082" y="35967"/>
                </a:cubicBezTo>
                <a:cubicBezTo>
                  <a:pt x="6092" y="35907"/>
                  <a:pt x="6041" y="35882"/>
                  <a:pt x="5952" y="35882"/>
                </a:cubicBezTo>
                <a:lnTo>
                  <a:pt x="5950" y="35882"/>
                </a:lnTo>
                <a:cubicBezTo>
                  <a:pt x="5923" y="35882"/>
                  <a:pt x="5894" y="35884"/>
                  <a:pt x="5868" y="35889"/>
                </a:cubicBezTo>
                <a:cubicBezTo>
                  <a:pt x="5773" y="35847"/>
                  <a:pt x="5596" y="35866"/>
                  <a:pt x="5522" y="35841"/>
                </a:cubicBezTo>
                <a:cubicBezTo>
                  <a:pt x="5416" y="35825"/>
                  <a:pt x="5311" y="35819"/>
                  <a:pt x="5205" y="35819"/>
                </a:cubicBezTo>
                <a:cubicBezTo>
                  <a:pt x="5000" y="35819"/>
                  <a:pt x="4795" y="35841"/>
                  <a:pt x="4590" y="35854"/>
                </a:cubicBezTo>
                <a:cubicBezTo>
                  <a:pt x="3681" y="35924"/>
                  <a:pt x="2903" y="36489"/>
                  <a:pt x="2228" y="37059"/>
                </a:cubicBezTo>
                <a:cubicBezTo>
                  <a:pt x="1434" y="37736"/>
                  <a:pt x="850" y="38637"/>
                  <a:pt x="445" y="39596"/>
                </a:cubicBezTo>
                <a:cubicBezTo>
                  <a:pt x="377" y="39758"/>
                  <a:pt x="0" y="40838"/>
                  <a:pt x="99" y="41120"/>
                </a:cubicBezTo>
                <a:cubicBezTo>
                  <a:pt x="155" y="41336"/>
                  <a:pt x="381" y="41532"/>
                  <a:pt x="669" y="41698"/>
                </a:cubicBezTo>
                <a:cubicBezTo>
                  <a:pt x="669" y="41725"/>
                  <a:pt x="681" y="41748"/>
                  <a:pt x="704" y="41762"/>
                </a:cubicBezTo>
                <a:cubicBezTo>
                  <a:pt x="994" y="41894"/>
                  <a:pt x="1290" y="42007"/>
                  <a:pt x="1595" y="42099"/>
                </a:cubicBezTo>
                <a:cubicBezTo>
                  <a:pt x="1796" y="42167"/>
                  <a:pt x="1977" y="42217"/>
                  <a:pt x="2109" y="42247"/>
                </a:cubicBezTo>
                <a:cubicBezTo>
                  <a:pt x="2115" y="42250"/>
                  <a:pt x="2121" y="42251"/>
                  <a:pt x="2127" y="42251"/>
                </a:cubicBezTo>
                <a:cubicBezTo>
                  <a:pt x="2131" y="42251"/>
                  <a:pt x="2135" y="42250"/>
                  <a:pt x="2138" y="42250"/>
                </a:cubicBezTo>
                <a:cubicBezTo>
                  <a:pt x="2946" y="42447"/>
                  <a:pt x="3784" y="42542"/>
                  <a:pt x="4607" y="42603"/>
                </a:cubicBezTo>
                <a:cubicBezTo>
                  <a:pt x="4751" y="42618"/>
                  <a:pt x="4896" y="42624"/>
                  <a:pt x="5040" y="42624"/>
                </a:cubicBezTo>
                <a:cubicBezTo>
                  <a:pt x="5397" y="42624"/>
                  <a:pt x="5753" y="42587"/>
                  <a:pt x="6106" y="42546"/>
                </a:cubicBezTo>
                <a:cubicBezTo>
                  <a:pt x="6796" y="42459"/>
                  <a:pt x="7487" y="42447"/>
                  <a:pt x="8178" y="42412"/>
                </a:cubicBezTo>
                <a:cubicBezTo>
                  <a:pt x="11340" y="42322"/>
                  <a:pt x="14490" y="42021"/>
                  <a:pt x="17641" y="41787"/>
                </a:cubicBezTo>
                <a:cubicBezTo>
                  <a:pt x="17966" y="41758"/>
                  <a:pt x="18289" y="41733"/>
                  <a:pt x="18610" y="41671"/>
                </a:cubicBezTo>
                <a:cubicBezTo>
                  <a:pt x="18635" y="41669"/>
                  <a:pt x="18658" y="41653"/>
                  <a:pt x="18670" y="41630"/>
                </a:cubicBezTo>
                <a:cubicBezTo>
                  <a:pt x="18765" y="41620"/>
                  <a:pt x="18859" y="41610"/>
                  <a:pt x="18954" y="41597"/>
                </a:cubicBezTo>
                <a:cubicBezTo>
                  <a:pt x="19709" y="41495"/>
                  <a:pt x="20474" y="41464"/>
                  <a:pt x="21221" y="41295"/>
                </a:cubicBezTo>
                <a:cubicBezTo>
                  <a:pt x="21990" y="41100"/>
                  <a:pt x="22778" y="40984"/>
                  <a:pt x="23554" y="40812"/>
                </a:cubicBezTo>
                <a:cubicBezTo>
                  <a:pt x="24325" y="40614"/>
                  <a:pt x="25064" y="40305"/>
                  <a:pt x="25790" y="39985"/>
                </a:cubicBezTo>
                <a:cubicBezTo>
                  <a:pt x="26097" y="39859"/>
                  <a:pt x="27598" y="39059"/>
                  <a:pt x="27506" y="38723"/>
                </a:cubicBezTo>
                <a:cubicBezTo>
                  <a:pt x="27479" y="38678"/>
                  <a:pt x="27448" y="38637"/>
                  <a:pt x="27413" y="38596"/>
                </a:cubicBezTo>
                <a:lnTo>
                  <a:pt x="27413" y="38596"/>
                </a:lnTo>
                <a:cubicBezTo>
                  <a:pt x="27436" y="38610"/>
                  <a:pt x="27458" y="38623"/>
                  <a:pt x="27485" y="38631"/>
                </a:cubicBezTo>
                <a:cubicBezTo>
                  <a:pt x="27551" y="38649"/>
                  <a:pt x="27621" y="38660"/>
                  <a:pt x="27693" y="38660"/>
                </a:cubicBezTo>
                <a:cubicBezTo>
                  <a:pt x="28213" y="38660"/>
                  <a:pt x="28623" y="38092"/>
                  <a:pt x="29139" y="37997"/>
                </a:cubicBezTo>
                <a:cubicBezTo>
                  <a:pt x="29169" y="38363"/>
                  <a:pt x="29259" y="38493"/>
                  <a:pt x="29379" y="38493"/>
                </a:cubicBezTo>
                <a:cubicBezTo>
                  <a:pt x="29444" y="38493"/>
                  <a:pt x="29518" y="38454"/>
                  <a:pt x="29596" y="38394"/>
                </a:cubicBezTo>
                <a:cubicBezTo>
                  <a:pt x="29598" y="38398"/>
                  <a:pt x="29602" y="38400"/>
                  <a:pt x="29604" y="38405"/>
                </a:cubicBezTo>
                <a:cubicBezTo>
                  <a:pt x="29609" y="38422"/>
                  <a:pt x="29622" y="38430"/>
                  <a:pt x="29642" y="38430"/>
                </a:cubicBezTo>
                <a:cubicBezTo>
                  <a:pt x="29717" y="38430"/>
                  <a:pt x="29890" y="38317"/>
                  <a:pt x="30083" y="38172"/>
                </a:cubicBezTo>
                <a:cubicBezTo>
                  <a:pt x="30250" y="38080"/>
                  <a:pt x="30411" y="37933"/>
                  <a:pt x="30548" y="37804"/>
                </a:cubicBezTo>
                <a:cubicBezTo>
                  <a:pt x="30690" y="37689"/>
                  <a:pt x="30803" y="37594"/>
                  <a:pt x="30847" y="37565"/>
                </a:cubicBezTo>
                <a:cubicBezTo>
                  <a:pt x="32075" y="36639"/>
                  <a:pt x="32723" y="35158"/>
                  <a:pt x="33085" y="33702"/>
                </a:cubicBezTo>
                <a:cubicBezTo>
                  <a:pt x="33618" y="31655"/>
                  <a:pt x="32990" y="29875"/>
                  <a:pt x="31466" y="28439"/>
                </a:cubicBezTo>
                <a:lnTo>
                  <a:pt x="31466" y="28441"/>
                </a:lnTo>
                <a:cubicBezTo>
                  <a:pt x="31249" y="28282"/>
                  <a:pt x="30318" y="27551"/>
                  <a:pt x="29996" y="27551"/>
                </a:cubicBezTo>
                <a:close/>
              </a:path>
            </a:pathLst>
          </a:custGeom>
          <a:solidFill>
            <a:srgbClr val="DAA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p40"/>
          <p:cNvSpPr/>
          <p:nvPr/>
        </p:nvSpPr>
        <p:spPr>
          <a:xfrm flipH="1">
            <a:off x="5586502" y="1794829"/>
            <a:ext cx="1683517" cy="2476205"/>
          </a:xfrm>
          <a:custGeom>
            <a:avLst/>
            <a:gdLst/>
            <a:ahLst/>
            <a:cxnLst/>
            <a:rect l="l" t="t" r="r" b="b"/>
            <a:pathLst>
              <a:path w="19830" h="29167" extrusionOk="0">
                <a:moveTo>
                  <a:pt x="6573" y="0"/>
                </a:moveTo>
                <a:cubicBezTo>
                  <a:pt x="6417" y="0"/>
                  <a:pt x="6274" y="215"/>
                  <a:pt x="6121" y="261"/>
                </a:cubicBezTo>
                <a:cubicBezTo>
                  <a:pt x="5972" y="339"/>
                  <a:pt x="5691" y="351"/>
                  <a:pt x="5748" y="588"/>
                </a:cubicBezTo>
                <a:cubicBezTo>
                  <a:pt x="5785" y="691"/>
                  <a:pt x="5854" y="726"/>
                  <a:pt x="5935" y="726"/>
                </a:cubicBezTo>
                <a:cubicBezTo>
                  <a:pt x="6069" y="726"/>
                  <a:pt x="6236" y="628"/>
                  <a:pt x="6345" y="579"/>
                </a:cubicBezTo>
                <a:cubicBezTo>
                  <a:pt x="6516" y="472"/>
                  <a:pt x="6902" y="298"/>
                  <a:pt x="6703" y="55"/>
                </a:cubicBezTo>
                <a:cubicBezTo>
                  <a:pt x="6658" y="16"/>
                  <a:pt x="6615" y="0"/>
                  <a:pt x="6573" y="0"/>
                </a:cubicBezTo>
                <a:close/>
                <a:moveTo>
                  <a:pt x="560" y="2194"/>
                </a:moveTo>
                <a:cubicBezTo>
                  <a:pt x="506" y="2194"/>
                  <a:pt x="449" y="2203"/>
                  <a:pt x="399" y="2213"/>
                </a:cubicBezTo>
                <a:cubicBezTo>
                  <a:pt x="384" y="2213"/>
                  <a:pt x="369" y="2212"/>
                  <a:pt x="352" y="2212"/>
                </a:cubicBezTo>
                <a:cubicBezTo>
                  <a:pt x="199" y="2212"/>
                  <a:pt x="0" y="2237"/>
                  <a:pt x="0" y="2427"/>
                </a:cubicBezTo>
                <a:cubicBezTo>
                  <a:pt x="2" y="2539"/>
                  <a:pt x="93" y="2620"/>
                  <a:pt x="195" y="2620"/>
                </a:cubicBezTo>
                <a:cubicBezTo>
                  <a:pt x="221" y="2620"/>
                  <a:pt x="248" y="2615"/>
                  <a:pt x="274" y="2604"/>
                </a:cubicBezTo>
                <a:cubicBezTo>
                  <a:pt x="455" y="2591"/>
                  <a:pt x="801" y="2626"/>
                  <a:pt x="778" y="2357"/>
                </a:cubicBezTo>
                <a:cubicBezTo>
                  <a:pt x="759" y="2228"/>
                  <a:pt x="664" y="2194"/>
                  <a:pt x="560" y="2194"/>
                </a:cubicBezTo>
                <a:close/>
                <a:moveTo>
                  <a:pt x="4305" y="4102"/>
                </a:moveTo>
                <a:cubicBezTo>
                  <a:pt x="4273" y="4102"/>
                  <a:pt x="4241" y="4111"/>
                  <a:pt x="4211" y="4130"/>
                </a:cubicBezTo>
                <a:cubicBezTo>
                  <a:pt x="4160" y="4163"/>
                  <a:pt x="4107" y="4190"/>
                  <a:pt x="4051" y="4208"/>
                </a:cubicBezTo>
                <a:cubicBezTo>
                  <a:pt x="3915" y="4258"/>
                  <a:pt x="3705" y="4262"/>
                  <a:pt x="3705" y="4453"/>
                </a:cubicBezTo>
                <a:cubicBezTo>
                  <a:pt x="3704" y="4569"/>
                  <a:pt x="3804" y="4647"/>
                  <a:pt x="3909" y="4647"/>
                </a:cubicBezTo>
                <a:cubicBezTo>
                  <a:pt x="3937" y="4647"/>
                  <a:pt x="3965" y="4642"/>
                  <a:pt x="3991" y="4630"/>
                </a:cubicBezTo>
                <a:cubicBezTo>
                  <a:pt x="4166" y="4570"/>
                  <a:pt x="4415" y="4538"/>
                  <a:pt x="4495" y="4348"/>
                </a:cubicBezTo>
                <a:cubicBezTo>
                  <a:pt x="4534" y="4223"/>
                  <a:pt x="4423" y="4102"/>
                  <a:pt x="4305" y="4102"/>
                </a:cubicBezTo>
                <a:close/>
                <a:moveTo>
                  <a:pt x="5496" y="5146"/>
                </a:moveTo>
                <a:cubicBezTo>
                  <a:pt x="5493" y="5146"/>
                  <a:pt x="5491" y="5146"/>
                  <a:pt x="5489" y="5147"/>
                </a:cubicBezTo>
                <a:cubicBezTo>
                  <a:pt x="5488" y="5146"/>
                  <a:pt x="5486" y="5146"/>
                  <a:pt x="5485" y="5146"/>
                </a:cubicBezTo>
                <a:cubicBezTo>
                  <a:pt x="5399" y="5146"/>
                  <a:pt x="5348" y="5213"/>
                  <a:pt x="5279" y="5260"/>
                </a:cubicBezTo>
                <a:cubicBezTo>
                  <a:pt x="5176" y="5315"/>
                  <a:pt x="5034" y="5371"/>
                  <a:pt x="5061" y="5519"/>
                </a:cubicBezTo>
                <a:cubicBezTo>
                  <a:pt x="5089" y="5638"/>
                  <a:pt x="5157" y="5681"/>
                  <a:pt x="5238" y="5681"/>
                </a:cubicBezTo>
                <a:cubicBezTo>
                  <a:pt x="5370" y="5681"/>
                  <a:pt x="5538" y="5567"/>
                  <a:pt x="5627" y="5478"/>
                </a:cubicBezTo>
                <a:cubicBezTo>
                  <a:pt x="5751" y="5368"/>
                  <a:pt x="5658" y="5146"/>
                  <a:pt x="5496" y="5146"/>
                </a:cubicBezTo>
                <a:close/>
                <a:moveTo>
                  <a:pt x="19033" y="22838"/>
                </a:moveTo>
                <a:cubicBezTo>
                  <a:pt x="18982" y="22838"/>
                  <a:pt x="18930" y="22860"/>
                  <a:pt x="18890" y="22913"/>
                </a:cubicBezTo>
                <a:cubicBezTo>
                  <a:pt x="18678" y="23164"/>
                  <a:pt x="18458" y="23415"/>
                  <a:pt x="18215" y="23637"/>
                </a:cubicBezTo>
                <a:cubicBezTo>
                  <a:pt x="18032" y="23836"/>
                  <a:pt x="17695" y="23958"/>
                  <a:pt x="17631" y="24236"/>
                </a:cubicBezTo>
                <a:cubicBezTo>
                  <a:pt x="17641" y="24367"/>
                  <a:pt x="17722" y="24425"/>
                  <a:pt x="17812" y="24425"/>
                </a:cubicBezTo>
                <a:cubicBezTo>
                  <a:pt x="17896" y="24425"/>
                  <a:pt x="17988" y="24375"/>
                  <a:pt x="18040" y="24287"/>
                </a:cubicBezTo>
                <a:cubicBezTo>
                  <a:pt x="18468" y="23954"/>
                  <a:pt x="18857" y="23571"/>
                  <a:pt x="19196" y="23149"/>
                </a:cubicBezTo>
                <a:cubicBezTo>
                  <a:pt x="19311" y="23006"/>
                  <a:pt x="19174" y="22838"/>
                  <a:pt x="19033" y="22838"/>
                </a:cubicBezTo>
                <a:close/>
                <a:moveTo>
                  <a:pt x="19576" y="25582"/>
                </a:moveTo>
                <a:cubicBezTo>
                  <a:pt x="19566" y="25582"/>
                  <a:pt x="19556" y="25583"/>
                  <a:pt x="19546" y="25585"/>
                </a:cubicBezTo>
                <a:cubicBezTo>
                  <a:pt x="19480" y="25593"/>
                  <a:pt x="19433" y="25641"/>
                  <a:pt x="19392" y="25690"/>
                </a:cubicBezTo>
                <a:cubicBezTo>
                  <a:pt x="19219" y="25881"/>
                  <a:pt x="19034" y="26062"/>
                  <a:pt x="18840" y="26231"/>
                </a:cubicBezTo>
                <a:cubicBezTo>
                  <a:pt x="18608" y="26480"/>
                  <a:pt x="18122" y="26688"/>
                  <a:pt x="18030" y="27015"/>
                </a:cubicBezTo>
                <a:lnTo>
                  <a:pt x="18030" y="27017"/>
                </a:lnTo>
                <a:cubicBezTo>
                  <a:pt x="18030" y="27122"/>
                  <a:pt x="18116" y="27208"/>
                  <a:pt x="18223" y="27210"/>
                </a:cubicBezTo>
                <a:cubicBezTo>
                  <a:pt x="18353" y="27210"/>
                  <a:pt x="18406" y="27079"/>
                  <a:pt x="18499" y="27013"/>
                </a:cubicBezTo>
                <a:cubicBezTo>
                  <a:pt x="18929" y="26665"/>
                  <a:pt x="19367" y="26320"/>
                  <a:pt x="19727" y="25896"/>
                </a:cubicBezTo>
                <a:cubicBezTo>
                  <a:pt x="19829" y="25776"/>
                  <a:pt x="19724" y="25582"/>
                  <a:pt x="19576" y="25582"/>
                </a:cubicBezTo>
                <a:close/>
                <a:moveTo>
                  <a:pt x="15443" y="27157"/>
                </a:moveTo>
                <a:cubicBezTo>
                  <a:pt x="15311" y="27157"/>
                  <a:pt x="15177" y="27185"/>
                  <a:pt x="15055" y="27221"/>
                </a:cubicBezTo>
                <a:cubicBezTo>
                  <a:pt x="14895" y="27284"/>
                  <a:pt x="14909" y="27507"/>
                  <a:pt x="15045" y="27585"/>
                </a:cubicBezTo>
                <a:cubicBezTo>
                  <a:pt x="15114" y="27626"/>
                  <a:pt x="15194" y="27642"/>
                  <a:pt x="15277" y="27642"/>
                </a:cubicBezTo>
                <a:cubicBezTo>
                  <a:pt x="15404" y="27642"/>
                  <a:pt x="15537" y="27603"/>
                  <a:pt x="15644" y="27554"/>
                </a:cubicBezTo>
                <a:cubicBezTo>
                  <a:pt x="15796" y="27476"/>
                  <a:pt x="15794" y="27243"/>
                  <a:pt x="15633" y="27179"/>
                </a:cubicBezTo>
                <a:cubicBezTo>
                  <a:pt x="15572" y="27164"/>
                  <a:pt x="15507" y="27157"/>
                  <a:pt x="15443" y="27157"/>
                </a:cubicBezTo>
                <a:close/>
                <a:moveTo>
                  <a:pt x="13236" y="27601"/>
                </a:moveTo>
                <a:cubicBezTo>
                  <a:pt x="13151" y="27601"/>
                  <a:pt x="13056" y="27622"/>
                  <a:pt x="12981" y="27626"/>
                </a:cubicBezTo>
                <a:cubicBezTo>
                  <a:pt x="12970" y="27624"/>
                  <a:pt x="12960" y="27623"/>
                  <a:pt x="12949" y="27623"/>
                </a:cubicBezTo>
                <a:cubicBezTo>
                  <a:pt x="12730" y="27623"/>
                  <a:pt x="12692" y="27983"/>
                  <a:pt x="12930" y="28011"/>
                </a:cubicBezTo>
                <a:cubicBezTo>
                  <a:pt x="13115" y="28006"/>
                  <a:pt x="13471" y="28033"/>
                  <a:pt x="13450" y="27764"/>
                </a:cubicBezTo>
                <a:cubicBezTo>
                  <a:pt x="13429" y="27632"/>
                  <a:pt x="13340" y="27601"/>
                  <a:pt x="13236" y="27601"/>
                </a:cubicBezTo>
                <a:close/>
                <a:moveTo>
                  <a:pt x="11932" y="27945"/>
                </a:moveTo>
                <a:cubicBezTo>
                  <a:pt x="11663" y="27945"/>
                  <a:pt x="11202" y="28284"/>
                  <a:pt x="11037" y="28364"/>
                </a:cubicBezTo>
                <a:cubicBezTo>
                  <a:pt x="10830" y="28513"/>
                  <a:pt x="10077" y="28953"/>
                  <a:pt x="10579" y="29167"/>
                </a:cubicBezTo>
                <a:lnTo>
                  <a:pt x="10579" y="29165"/>
                </a:lnTo>
                <a:cubicBezTo>
                  <a:pt x="10587" y="29166"/>
                  <a:pt x="10595" y="29166"/>
                  <a:pt x="10603" y="29166"/>
                </a:cubicBezTo>
                <a:cubicBezTo>
                  <a:pt x="10682" y="29166"/>
                  <a:pt x="10753" y="29120"/>
                  <a:pt x="10786" y="29047"/>
                </a:cubicBezTo>
                <a:cubicBezTo>
                  <a:pt x="10967" y="28868"/>
                  <a:pt x="11155" y="28747"/>
                  <a:pt x="11377" y="28609"/>
                </a:cubicBezTo>
                <a:cubicBezTo>
                  <a:pt x="11578" y="28492"/>
                  <a:pt x="11788" y="28391"/>
                  <a:pt x="12004" y="28305"/>
                </a:cubicBezTo>
                <a:cubicBezTo>
                  <a:pt x="12103" y="28264"/>
                  <a:pt x="12148" y="28150"/>
                  <a:pt x="12107" y="28052"/>
                </a:cubicBezTo>
                <a:cubicBezTo>
                  <a:pt x="12074" y="27976"/>
                  <a:pt x="12012" y="27945"/>
                  <a:pt x="11932" y="27945"/>
                </a:cubicBezTo>
                <a:close/>
              </a:path>
            </a:pathLst>
          </a:custGeom>
          <a:solidFill>
            <a:srgbClr val="FFFFFF">
              <a:alpha val="227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7" name="Google Shape;867;p40"/>
          <p:cNvSpPr/>
          <p:nvPr/>
        </p:nvSpPr>
        <p:spPr>
          <a:xfrm flipH="1">
            <a:off x="5520479" y="4035824"/>
            <a:ext cx="497245" cy="385095"/>
          </a:xfrm>
          <a:custGeom>
            <a:avLst/>
            <a:gdLst/>
            <a:ahLst/>
            <a:cxnLst/>
            <a:rect l="l" t="t" r="r" b="b"/>
            <a:pathLst>
              <a:path w="5857" h="4536" extrusionOk="0">
                <a:moveTo>
                  <a:pt x="1918" y="1"/>
                </a:moveTo>
                <a:cubicBezTo>
                  <a:pt x="1823" y="1"/>
                  <a:pt x="1732" y="92"/>
                  <a:pt x="1660" y="149"/>
                </a:cubicBezTo>
                <a:cubicBezTo>
                  <a:pt x="1506" y="194"/>
                  <a:pt x="1413" y="363"/>
                  <a:pt x="1318" y="482"/>
                </a:cubicBezTo>
                <a:cubicBezTo>
                  <a:pt x="1239" y="601"/>
                  <a:pt x="1326" y="691"/>
                  <a:pt x="1432" y="691"/>
                </a:cubicBezTo>
                <a:cubicBezTo>
                  <a:pt x="1461" y="691"/>
                  <a:pt x="1493" y="685"/>
                  <a:pt x="1522" y="669"/>
                </a:cubicBezTo>
                <a:cubicBezTo>
                  <a:pt x="1528" y="678"/>
                  <a:pt x="1534" y="688"/>
                  <a:pt x="1545" y="694"/>
                </a:cubicBezTo>
                <a:lnTo>
                  <a:pt x="1547" y="694"/>
                </a:lnTo>
                <a:cubicBezTo>
                  <a:pt x="1565" y="708"/>
                  <a:pt x="1584" y="714"/>
                  <a:pt x="1604" y="714"/>
                </a:cubicBezTo>
                <a:cubicBezTo>
                  <a:pt x="1649" y="714"/>
                  <a:pt x="1697" y="683"/>
                  <a:pt x="1734" y="659"/>
                </a:cubicBezTo>
                <a:cubicBezTo>
                  <a:pt x="1747" y="664"/>
                  <a:pt x="1760" y="666"/>
                  <a:pt x="1773" y="666"/>
                </a:cubicBezTo>
                <a:cubicBezTo>
                  <a:pt x="1858" y="666"/>
                  <a:pt x="1923" y="563"/>
                  <a:pt x="1981" y="509"/>
                </a:cubicBezTo>
                <a:cubicBezTo>
                  <a:pt x="2112" y="387"/>
                  <a:pt x="2285" y="46"/>
                  <a:pt x="1993" y="21"/>
                </a:cubicBezTo>
                <a:cubicBezTo>
                  <a:pt x="1968" y="7"/>
                  <a:pt x="1943" y="1"/>
                  <a:pt x="1918" y="1"/>
                </a:cubicBezTo>
                <a:close/>
                <a:moveTo>
                  <a:pt x="771" y="717"/>
                </a:moveTo>
                <a:cubicBezTo>
                  <a:pt x="754" y="717"/>
                  <a:pt x="737" y="719"/>
                  <a:pt x="720" y="725"/>
                </a:cubicBezTo>
                <a:cubicBezTo>
                  <a:pt x="676" y="739"/>
                  <a:pt x="637" y="752"/>
                  <a:pt x="594" y="766"/>
                </a:cubicBezTo>
                <a:cubicBezTo>
                  <a:pt x="564" y="755"/>
                  <a:pt x="533" y="750"/>
                  <a:pt x="502" y="750"/>
                </a:cubicBezTo>
                <a:cubicBezTo>
                  <a:pt x="250" y="750"/>
                  <a:pt x="1" y="1081"/>
                  <a:pt x="325" y="1217"/>
                </a:cubicBezTo>
                <a:cubicBezTo>
                  <a:pt x="353" y="1221"/>
                  <a:pt x="389" y="1223"/>
                  <a:pt x="429" y="1223"/>
                </a:cubicBezTo>
                <a:cubicBezTo>
                  <a:pt x="638" y="1223"/>
                  <a:pt x="970" y="1160"/>
                  <a:pt x="985" y="974"/>
                </a:cubicBezTo>
                <a:cubicBezTo>
                  <a:pt x="998" y="853"/>
                  <a:pt x="894" y="717"/>
                  <a:pt x="771" y="717"/>
                </a:cubicBezTo>
                <a:close/>
                <a:moveTo>
                  <a:pt x="2056" y="2883"/>
                </a:moveTo>
                <a:cubicBezTo>
                  <a:pt x="2005" y="2883"/>
                  <a:pt x="1952" y="2896"/>
                  <a:pt x="1909" y="2922"/>
                </a:cubicBezTo>
                <a:cubicBezTo>
                  <a:pt x="1689" y="3017"/>
                  <a:pt x="1329" y="3354"/>
                  <a:pt x="1308" y="3599"/>
                </a:cubicBezTo>
                <a:cubicBezTo>
                  <a:pt x="1209" y="3708"/>
                  <a:pt x="1378" y="3792"/>
                  <a:pt x="1475" y="3798"/>
                </a:cubicBezTo>
                <a:lnTo>
                  <a:pt x="1483" y="3807"/>
                </a:lnTo>
                <a:cubicBezTo>
                  <a:pt x="1523" y="3824"/>
                  <a:pt x="1562" y="3831"/>
                  <a:pt x="1600" y="3831"/>
                </a:cubicBezTo>
                <a:cubicBezTo>
                  <a:pt x="1813" y="3831"/>
                  <a:pt x="1982" y="3587"/>
                  <a:pt x="2069" y="3407"/>
                </a:cubicBezTo>
                <a:cubicBezTo>
                  <a:pt x="2131" y="3313"/>
                  <a:pt x="2199" y="3222"/>
                  <a:pt x="2242" y="3117"/>
                </a:cubicBezTo>
                <a:cubicBezTo>
                  <a:pt x="2305" y="2964"/>
                  <a:pt x="2185" y="2883"/>
                  <a:pt x="2056" y="2883"/>
                </a:cubicBezTo>
                <a:close/>
                <a:moveTo>
                  <a:pt x="5703" y="3713"/>
                </a:moveTo>
                <a:cubicBezTo>
                  <a:pt x="5662" y="3713"/>
                  <a:pt x="5615" y="3732"/>
                  <a:pt x="5573" y="3778"/>
                </a:cubicBezTo>
                <a:cubicBezTo>
                  <a:pt x="5565" y="3777"/>
                  <a:pt x="5557" y="3776"/>
                  <a:pt x="5550" y="3776"/>
                </a:cubicBezTo>
                <a:cubicBezTo>
                  <a:pt x="5494" y="3776"/>
                  <a:pt x="5447" y="3802"/>
                  <a:pt x="5398" y="3825"/>
                </a:cubicBezTo>
                <a:cubicBezTo>
                  <a:pt x="5380" y="3815"/>
                  <a:pt x="5361" y="3810"/>
                  <a:pt x="5343" y="3810"/>
                </a:cubicBezTo>
                <a:cubicBezTo>
                  <a:pt x="5266" y="3810"/>
                  <a:pt x="5190" y="3888"/>
                  <a:pt x="5128" y="3928"/>
                </a:cubicBezTo>
                <a:cubicBezTo>
                  <a:pt x="5017" y="4000"/>
                  <a:pt x="4849" y="4191"/>
                  <a:pt x="5023" y="4286"/>
                </a:cubicBezTo>
                <a:cubicBezTo>
                  <a:pt x="5049" y="4293"/>
                  <a:pt x="5074" y="4296"/>
                  <a:pt x="5100" y="4296"/>
                </a:cubicBezTo>
                <a:cubicBezTo>
                  <a:pt x="5241" y="4296"/>
                  <a:pt x="5378" y="4201"/>
                  <a:pt x="5507" y="4150"/>
                </a:cubicBezTo>
                <a:cubicBezTo>
                  <a:pt x="5599" y="4101"/>
                  <a:pt x="5770" y="4049"/>
                  <a:pt x="5731" y="3916"/>
                </a:cubicBezTo>
                <a:cubicBezTo>
                  <a:pt x="5856" y="3815"/>
                  <a:pt x="5797" y="3713"/>
                  <a:pt x="5703" y="3713"/>
                </a:cubicBezTo>
                <a:close/>
                <a:moveTo>
                  <a:pt x="3865" y="3664"/>
                </a:moveTo>
                <a:cubicBezTo>
                  <a:pt x="3793" y="3664"/>
                  <a:pt x="3710" y="3705"/>
                  <a:pt x="3659" y="3749"/>
                </a:cubicBezTo>
                <a:cubicBezTo>
                  <a:pt x="3637" y="3717"/>
                  <a:pt x="3611" y="3703"/>
                  <a:pt x="3583" y="3703"/>
                </a:cubicBezTo>
                <a:cubicBezTo>
                  <a:pt x="3449" y="3703"/>
                  <a:pt x="3267" y="4017"/>
                  <a:pt x="3190" y="4086"/>
                </a:cubicBezTo>
                <a:cubicBezTo>
                  <a:pt x="3063" y="4224"/>
                  <a:pt x="2902" y="4494"/>
                  <a:pt x="3199" y="4533"/>
                </a:cubicBezTo>
                <a:lnTo>
                  <a:pt x="3199" y="4535"/>
                </a:lnTo>
                <a:cubicBezTo>
                  <a:pt x="3209" y="4536"/>
                  <a:pt x="3220" y="4536"/>
                  <a:pt x="3231" y="4536"/>
                </a:cubicBezTo>
                <a:cubicBezTo>
                  <a:pt x="3305" y="4536"/>
                  <a:pt x="3379" y="4518"/>
                  <a:pt x="3448" y="4483"/>
                </a:cubicBezTo>
                <a:cubicBezTo>
                  <a:pt x="3455" y="4484"/>
                  <a:pt x="3464" y="4485"/>
                  <a:pt x="3473" y="4485"/>
                </a:cubicBezTo>
                <a:cubicBezTo>
                  <a:pt x="3569" y="4485"/>
                  <a:pt x="3716" y="4424"/>
                  <a:pt x="3655" y="4313"/>
                </a:cubicBezTo>
                <a:cubicBezTo>
                  <a:pt x="3764" y="4177"/>
                  <a:pt x="4007" y="3936"/>
                  <a:pt x="3993" y="3757"/>
                </a:cubicBezTo>
                <a:cubicBezTo>
                  <a:pt x="3970" y="3689"/>
                  <a:pt x="3921" y="3664"/>
                  <a:pt x="3865" y="36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8" name="Google Shape;868;p40"/>
          <p:cNvSpPr/>
          <p:nvPr/>
        </p:nvSpPr>
        <p:spPr>
          <a:xfrm flipH="1">
            <a:off x="6505954" y="1819110"/>
            <a:ext cx="219715" cy="237034"/>
          </a:xfrm>
          <a:custGeom>
            <a:avLst/>
            <a:gdLst/>
            <a:ahLst/>
            <a:cxnLst/>
            <a:rect l="l" t="t" r="r" b="b"/>
            <a:pathLst>
              <a:path w="2588" h="2792" extrusionOk="0">
                <a:moveTo>
                  <a:pt x="1717" y="1"/>
                </a:moveTo>
                <a:cubicBezTo>
                  <a:pt x="1280" y="1"/>
                  <a:pt x="911" y="432"/>
                  <a:pt x="659" y="760"/>
                </a:cubicBezTo>
                <a:cubicBezTo>
                  <a:pt x="610" y="818"/>
                  <a:pt x="566" y="880"/>
                  <a:pt x="527" y="944"/>
                </a:cubicBezTo>
                <a:cubicBezTo>
                  <a:pt x="62" y="1513"/>
                  <a:pt x="1" y="2585"/>
                  <a:pt x="859" y="2772"/>
                </a:cubicBezTo>
                <a:cubicBezTo>
                  <a:pt x="912" y="2785"/>
                  <a:pt x="966" y="2791"/>
                  <a:pt x="1020" y="2791"/>
                </a:cubicBezTo>
                <a:cubicBezTo>
                  <a:pt x="1785" y="2791"/>
                  <a:pt x="2588" y="1560"/>
                  <a:pt x="2401" y="793"/>
                </a:cubicBezTo>
                <a:cubicBezTo>
                  <a:pt x="2391" y="472"/>
                  <a:pt x="2260" y="193"/>
                  <a:pt x="1955" y="45"/>
                </a:cubicBezTo>
                <a:cubicBezTo>
                  <a:pt x="1874" y="15"/>
                  <a:pt x="1794" y="1"/>
                  <a:pt x="1717" y="1"/>
                </a:cubicBezTo>
                <a:close/>
              </a:path>
            </a:pathLst>
          </a:custGeom>
          <a:solidFill>
            <a:srgbClr val="F0A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9" name="Google Shape;869;p40"/>
          <p:cNvSpPr/>
          <p:nvPr/>
        </p:nvSpPr>
        <p:spPr>
          <a:xfrm flipH="1">
            <a:off x="7072632" y="2095191"/>
            <a:ext cx="252061" cy="161560"/>
          </a:xfrm>
          <a:custGeom>
            <a:avLst/>
            <a:gdLst/>
            <a:ahLst/>
            <a:cxnLst/>
            <a:rect l="l" t="t" r="r" b="b"/>
            <a:pathLst>
              <a:path w="2969" h="1903" extrusionOk="0">
                <a:moveTo>
                  <a:pt x="778" y="0"/>
                </a:moveTo>
                <a:cubicBezTo>
                  <a:pt x="672" y="0"/>
                  <a:pt x="567" y="7"/>
                  <a:pt x="463" y="24"/>
                </a:cubicBezTo>
                <a:cubicBezTo>
                  <a:pt x="2" y="175"/>
                  <a:pt x="0" y="763"/>
                  <a:pt x="253" y="1100"/>
                </a:cubicBezTo>
                <a:cubicBezTo>
                  <a:pt x="515" y="1489"/>
                  <a:pt x="959" y="1707"/>
                  <a:pt x="1397" y="1839"/>
                </a:cubicBezTo>
                <a:cubicBezTo>
                  <a:pt x="1532" y="1879"/>
                  <a:pt x="1683" y="1902"/>
                  <a:pt x="1833" y="1902"/>
                </a:cubicBezTo>
                <a:cubicBezTo>
                  <a:pt x="2196" y="1902"/>
                  <a:pt x="2561" y="1769"/>
                  <a:pt x="2724" y="1427"/>
                </a:cubicBezTo>
                <a:cubicBezTo>
                  <a:pt x="2969" y="810"/>
                  <a:pt x="2671" y="306"/>
                  <a:pt x="2029" y="175"/>
                </a:cubicBezTo>
                <a:cubicBezTo>
                  <a:pt x="1622" y="112"/>
                  <a:pt x="1195" y="0"/>
                  <a:pt x="778" y="0"/>
                </a:cubicBezTo>
                <a:close/>
              </a:path>
            </a:pathLst>
          </a:custGeom>
          <a:solidFill>
            <a:srgbClr val="F0A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40"/>
          <p:cNvSpPr/>
          <p:nvPr/>
        </p:nvSpPr>
        <p:spPr>
          <a:xfrm flipH="1">
            <a:off x="6280519" y="728368"/>
            <a:ext cx="1915203" cy="2237728"/>
          </a:xfrm>
          <a:custGeom>
            <a:avLst/>
            <a:gdLst/>
            <a:ahLst/>
            <a:cxnLst/>
            <a:rect l="l" t="t" r="r" b="b"/>
            <a:pathLst>
              <a:path w="22559" h="26358" extrusionOk="0">
                <a:moveTo>
                  <a:pt x="8380" y="14631"/>
                </a:moveTo>
                <a:cubicBezTo>
                  <a:pt x="8382" y="14633"/>
                  <a:pt x="8384" y="14637"/>
                  <a:pt x="8388" y="14639"/>
                </a:cubicBezTo>
                <a:lnTo>
                  <a:pt x="8386" y="14639"/>
                </a:lnTo>
                <a:lnTo>
                  <a:pt x="8380" y="14633"/>
                </a:lnTo>
                <a:lnTo>
                  <a:pt x="8380" y="14631"/>
                </a:lnTo>
                <a:close/>
                <a:moveTo>
                  <a:pt x="10924" y="18751"/>
                </a:moveTo>
                <a:lnTo>
                  <a:pt x="10924" y="18751"/>
                </a:lnTo>
                <a:cubicBezTo>
                  <a:pt x="10935" y="18764"/>
                  <a:pt x="10947" y="18775"/>
                  <a:pt x="10962" y="18784"/>
                </a:cubicBezTo>
                <a:cubicBezTo>
                  <a:pt x="10946" y="18777"/>
                  <a:pt x="10934" y="18765"/>
                  <a:pt x="10924" y="18751"/>
                </a:cubicBezTo>
                <a:close/>
                <a:moveTo>
                  <a:pt x="10910" y="1"/>
                </a:moveTo>
                <a:cubicBezTo>
                  <a:pt x="10274" y="1"/>
                  <a:pt x="9636" y="98"/>
                  <a:pt x="9018" y="245"/>
                </a:cubicBezTo>
                <a:cubicBezTo>
                  <a:pt x="8135" y="422"/>
                  <a:pt x="7354" y="907"/>
                  <a:pt x="6629" y="1421"/>
                </a:cubicBezTo>
                <a:cubicBezTo>
                  <a:pt x="5288" y="2405"/>
                  <a:pt x="4383" y="3456"/>
                  <a:pt x="3616" y="4933"/>
                </a:cubicBezTo>
                <a:cubicBezTo>
                  <a:pt x="3562" y="5052"/>
                  <a:pt x="3218" y="5639"/>
                  <a:pt x="3167" y="5881"/>
                </a:cubicBezTo>
                <a:cubicBezTo>
                  <a:pt x="3105" y="5999"/>
                  <a:pt x="3050" y="6122"/>
                  <a:pt x="2990" y="6237"/>
                </a:cubicBezTo>
                <a:cubicBezTo>
                  <a:pt x="2795" y="6727"/>
                  <a:pt x="2663" y="7241"/>
                  <a:pt x="2513" y="7747"/>
                </a:cubicBezTo>
                <a:cubicBezTo>
                  <a:pt x="2482" y="7856"/>
                  <a:pt x="2453" y="7970"/>
                  <a:pt x="2426" y="8081"/>
                </a:cubicBezTo>
                <a:cubicBezTo>
                  <a:pt x="2426" y="8083"/>
                  <a:pt x="2426" y="8083"/>
                  <a:pt x="2426" y="8085"/>
                </a:cubicBezTo>
                <a:cubicBezTo>
                  <a:pt x="2159" y="9144"/>
                  <a:pt x="2091" y="10249"/>
                  <a:pt x="2134" y="11341"/>
                </a:cubicBezTo>
                <a:cubicBezTo>
                  <a:pt x="2192" y="12393"/>
                  <a:pt x="2381" y="13429"/>
                  <a:pt x="2523" y="14472"/>
                </a:cubicBezTo>
                <a:cubicBezTo>
                  <a:pt x="2614" y="15053"/>
                  <a:pt x="2706" y="15635"/>
                  <a:pt x="2721" y="16223"/>
                </a:cubicBezTo>
                <a:cubicBezTo>
                  <a:pt x="2731" y="16328"/>
                  <a:pt x="2682" y="16487"/>
                  <a:pt x="2725" y="16585"/>
                </a:cubicBezTo>
                <a:cubicBezTo>
                  <a:pt x="2716" y="16657"/>
                  <a:pt x="2706" y="16733"/>
                  <a:pt x="2690" y="16810"/>
                </a:cubicBezTo>
                <a:cubicBezTo>
                  <a:pt x="2626" y="17135"/>
                  <a:pt x="2513" y="17449"/>
                  <a:pt x="2354" y="17741"/>
                </a:cubicBezTo>
                <a:cubicBezTo>
                  <a:pt x="2128" y="18198"/>
                  <a:pt x="1873" y="18643"/>
                  <a:pt x="1591" y="19066"/>
                </a:cubicBezTo>
                <a:cubicBezTo>
                  <a:pt x="1523" y="19196"/>
                  <a:pt x="1200" y="19560"/>
                  <a:pt x="1180" y="19780"/>
                </a:cubicBezTo>
                <a:cubicBezTo>
                  <a:pt x="1141" y="19838"/>
                  <a:pt x="1104" y="19899"/>
                  <a:pt x="1069" y="19961"/>
                </a:cubicBezTo>
                <a:cubicBezTo>
                  <a:pt x="886" y="20303"/>
                  <a:pt x="696" y="20642"/>
                  <a:pt x="544" y="20998"/>
                </a:cubicBezTo>
                <a:cubicBezTo>
                  <a:pt x="203" y="21718"/>
                  <a:pt x="32" y="22506"/>
                  <a:pt x="7" y="23300"/>
                </a:cubicBezTo>
                <a:cubicBezTo>
                  <a:pt x="1" y="24082"/>
                  <a:pt x="137" y="24857"/>
                  <a:pt x="402" y="25592"/>
                </a:cubicBezTo>
                <a:cubicBezTo>
                  <a:pt x="456" y="25726"/>
                  <a:pt x="493" y="25960"/>
                  <a:pt x="575" y="26114"/>
                </a:cubicBezTo>
                <a:cubicBezTo>
                  <a:pt x="569" y="26153"/>
                  <a:pt x="563" y="26193"/>
                  <a:pt x="558" y="26230"/>
                </a:cubicBezTo>
                <a:cubicBezTo>
                  <a:pt x="574" y="26316"/>
                  <a:pt x="641" y="26357"/>
                  <a:pt x="709" y="26357"/>
                </a:cubicBezTo>
                <a:cubicBezTo>
                  <a:pt x="786" y="26357"/>
                  <a:pt x="863" y="26304"/>
                  <a:pt x="865" y="26205"/>
                </a:cubicBezTo>
                <a:cubicBezTo>
                  <a:pt x="894" y="26172"/>
                  <a:pt x="906" y="26129"/>
                  <a:pt x="902" y="26086"/>
                </a:cubicBezTo>
                <a:cubicBezTo>
                  <a:pt x="898" y="26075"/>
                  <a:pt x="894" y="26065"/>
                  <a:pt x="890" y="26057"/>
                </a:cubicBezTo>
                <a:cubicBezTo>
                  <a:pt x="916" y="25929"/>
                  <a:pt x="949" y="25806"/>
                  <a:pt x="988" y="25666"/>
                </a:cubicBezTo>
                <a:cubicBezTo>
                  <a:pt x="1097" y="25322"/>
                  <a:pt x="1217" y="24975"/>
                  <a:pt x="1381" y="24646"/>
                </a:cubicBezTo>
                <a:cubicBezTo>
                  <a:pt x="1910" y="23559"/>
                  <a:pt x="2791" y="22724"/>
                  <a:pt x="3772" y="22045"/>
                </a:cubicBezTo>
                <a:lnTo>
                  <a:pt x="3772" y="22045"/>
                </a:lnTo>
                <a:cubicBezTo>
                  <a:pt x="3725" y="22115"/>
                  <a:pt x="3677" y="22185"/>
                  <a:pt x="3634" y="22257"/>
                </a:cubicBezTo>
                <a:cubicBezTo>
                  <a:pt x="3562" y="22415"/>
                  <a:pt x="3362" y="22625"/>
                  <a:pt x="3496" y="22794"/>
                </a:cubicBezTo>
                <a:cubicBezTo>
                  <a:pt x="3534" y="22826"/>
                  <a:pt x="3572" y="22839"/>
                  <a:pt x="3609" y="22839"/>
                </a:cubicBezTo>
                <a:cubicBezTo>
                  <a:pt x="3774" y="22839"/>
                  <a:pt x="3923" y="22570"/>
                  <a:pt x="4058" y="22490"/>
                </a:cubicBezTo>
                <a:cubicBezTo>
                  <a:pt x="4196" y="22372"/>
                  <a:pt x="4340" y="22265"/>
                  <a:pt x="4492" y="22169"/>
                </a:cubicBezTo>
                <a:cubicBezTo>
                  <a:pt x="5179" y="21730"/>
                  <a:pt x="5944" y="21397"/>
                  <a:pt x="6759" y="21294"/>
                </a:cubicBezTo>
                <a:cubicBezTo>
                  <a:pt x="7502" y="21193"/>
                  <a:pt x="8267" y="21140"/>
                  <a:pt x="8970" y="20864"/>
                </a:cubicBezTo>
                <a:cubicBezTo>
                  <a:pt x="9460" y="20665"/>
                  <a:pt x="9966" y="20459"/>
                  <a:pt x="10357" y="20089"/>
                </a:cubicBezTo>
                <a:cubicBezTo>
                  <a:pt x="10513" y="19941"/>
                  <a:pt x="10653" y="19811"/>
                  <a:pt x="10779" y="19626"/>
                </a:cubicBezTo>
                <a:cubicBezTo>
                  <a:pt x="10789" y="19611"/>
                  <a:pt x="10795" y="19595"/>
                  <a:pt x="10799" y="19579"/>
                </a:cubicBezTo>
                <a:cubicBezTo>
                  <a:pt x="10968" y="19346"/>
                  <a:pt x="11106" y="19089"/>
                  <a:pt x="11178" y="18811"/>
                </a:cubicBezTo>
                <a:cubicBezTo>
                  <a:pt x="11238" y="18791"/>
                  <a:pt x="11277" y="18733"/>
                  <a:pt x="11273" y="18669"/>
                </a:cubicBezTo>
                <a:cubicBezTo>
                  <a:pt x="11256" y="18447"/>
                  <a:pt x="11264" y="18208"/>
                  <a:pt x="11170" y="18003"/>
                </a:cubicBezTo>
                <a:cubicBezTo>
                  <a:pt x="11022" y="17713"/>
                  <a:pt x="10717" y="17550"/>
                  <a:pt x="10513" y="17303"/>
                </a:cubicBezTo>
                <a:cubicBezTo>
                  <a:pt x="9800" y="16546"/>
                  <a:pt x="9409" y="15544"/>
                  <a:pt x="8843" y="14680"/>
                </a:cubicBezTo>
                <a:cubicBezTo>
                  <a:pt x="8775" y="14602"/>
                  <a:pt x="8717" y="14431"/>
                  <a:pt x="8631" y="14339"/>
                </a:cubicBezTo>
                <a:cubicBezTo>
                  <a:pt x="8590" y="14273"/>
                  <a:pt x="8549" y="14205"/>
                  <a:pt x="8510" y="14137"/>
                </a:cubicBezTo>
                <a:cubicBezTo>
                  <a:pt x="8349" y="13771"/>
                  <a:pt x="8215" y="13395"/>
                  <a:pt x="8113" y="13010"/>
                </a:cubicBezTo>
                <a:cubicBezTo>
                  <a:pt x="8109" y="12962"/>
                  <a:pt x="8084" y="12921"/>
                  <a:pt x="8047" y="12897"/>
                </a:cubicBezTo>
                <a:cubicBezTo>
                  <a:pt x="8442" y="11448"/>
                  <a:pt x="9787" y="10595"/>
                  <a:pt x="10797" y="9580"/>
                </a:cubicBezTo>
                <a:cubicBezTo>
                  <a:pt x="10855" y="9552"/>
                  <a:pt x="10894" y="9496"/>
                  <a:pt x="10900" y="9434"/>
                </a:cubicBezTo>
                <a:cubicBezTo>
                  <a:pt x="10962" y="9385"/>
                  <a:pt x="11024" y="9336"/>
                  <a:pt x="11085" y="9286"/>
                </a:cubicBezTo>
                <a:cubicBezTo>
                  <a:pt x="11281" y="9126"/>
                  <a:pt x="11478" y="8967"/>
                  <a:pt x="11674" y="8807"/>
                </a:cubicBezTo>
                <a:cubicBezTo>
                  <a:pt x="12135" y="8457"/>
                  <a:pt x="12521" y="8033"/>
                  <a:pt x="12848" y="7566"/>
                </a:cubicBezTo>
                <a:cubicBezTo>
                  <a:pt x="12966" y="7416"/>
                  <a:pt x="13071" y="7235"/>
                  <a:pt x="13138" y="7165"/>
                </a:cubicBezTo>
                <a:cubicBezTo>
                  <a:pt x="13416" y="6752"/>
                  <a:pt x="13649" y="6295"/>
                  <a:pt x="13776" y="5814"/>
                </a:cubicBezTo>
                <a:cubicBezTo>
                  <a:pt x="13811" y="5725"/>
                  <a:pt x="13844" y="5637"/>
                  <a:pt x="13879" y="5548"/>
                </a:cubicBezTo>
                <a:cubicBezTo>
                  <a:pt x="13920" y="5493"/>
                  <a:pt x="13916" y="5415"/>
                  <a:pt x="13867" y="5365"/>
                </a:cubicBezTo>
                <a:cubicBezTo>
                  <a:pt x="13891" y="5215"/>
                  <a:pt x="13916" y="5065"/>
                  <a:pt x="13930" y="4913"/>
                </a:cubicBezTo>
                <a:cubicBezTo>
                  <a:pt x="14611" y="6042"/>
                  <a:pt x="15780" y="6803"/>
                  <a:pt x="17066" y="7089"/>
                </a:cubicBezTo>
                <a:cubicBezTo>
                  <a:pt x="17732" y="7223"/>
                  <a:pt x="18362" y="7494"/>
                  <a:pt x="19024" y="7645"/>
                </a:cubicBezTo>
                <a:cubicBezTo>
                  <a:pt x="19034" y="7647"/>
                  <a:pt x="19045" y="7648"/>
                  <a:pt x="19055" y="7648"/>
                </a:cubicBezTo>
                <a:cubicBezTo>
                  <a:pt x="19065" y="7648"/>
                  <a:pt x="19076" y="7647"/>
                  <a:pt x="19086" y="7645"/>
                </a:cubicBezTo>
                <a:cubicBezTo>
                  <a:pt x="19146" y="7663"/>
                  <a:pt x="19218" y="7653"/>
                  <a:pt x="19279" y="7667"/>
                </a:cubicBezTo>
                <a:cubicBezTo>
                  <a:pt x="19417" y="7700"/>
                  <a:pt x="19553" y="7745"/>
                  <a:pt x="19685" y="7799"/>
                </a:cubicBezTo>
                <a:cubicBezTo>
                  <a:pt x="20248" y="8112"/>
                  <a:pt x="20322" y="8924"/>
                  <a:pt x="20310" y="9504"/>
                </a:cubicBezTo>
                <a:cubicBezTo>
                  <a:pt x="20289" y="9938"/>
                  <a:pt x="20222" y="10364"/>
                  <a:pt x="20150" y="10790"/>
                </a:cubicBezTo>
                <a:cubicBezTo>
                  <a:pt x="20133" y="11572"/>
                  <a:pt x="20308" y="12362"/>
                  <a:pt x="20139" y="13139"/>
                </a:cubicBezTo>
                <a:cubicBezTo>
                  <a:pt x="20123" y="13234"/>
                  <a:pt x="20100" y="13349"/>
                  <a:pt x="20075" y="13467"/>
                </a:cubicBezTo>
                <a:cubicBezTo>
                  <a:pt x="20038" y="13615"/>
                  <a:pt x="19983" y="13814"/>
                  <a:pt x="20160" y="13894"/>
                </a:cubicBezTo>
                <a:cubicBezTo>
                  <a:pt x="20382" y="14001"/>
                  <a:pt x="20631" y="14034"/>
                  <a:pt x="20863" y="14115"/>
                </a:cubicBezTo>
                <a:cubicBezTo>
                  <a:pt x="21055" y="14174"/>
                  <a:pt x="21256" y="14248"/>
                  <a:pt x="21458" y="14302"/>
                </a:cubicBezTo>
                <a:cubicBezTo>
                  <a:pt x="21477" y="14305"/>
                  <a:pt x="21495" y="14307"/>
                  <a:pt x="21512" y="14307"/>
                </a:cubicBezTo>
                <a:cubicBezTo>
                  <a:pt x="21849" y="14307"/>
                  <a:pt x="21912" y="13649"/>
                  <a:pt x="21985" y="13399"/>
                </a:cubicBezTo>
                <a:cubicBezTo>
                  <a:pt x="22044" y="13150"/>
                  <a:pt x="22100" y="12899"/>
                  <a:pt x="22147" y="12648"/>
                </a:cubicBezTo>
                <a:cubicBezTo>
                  <a:pt x="22194" y="12625"/>
                  <a:pt x="22227" y="12580"/>
                  <a:pt x="22229" y="12526"/>
                </a:cubicBezTo>
                <a:cubicBezTo>
                  <a:pt x="22398" y="11903"/>
                  <a:pt x="22443" y="11259"/>
                  <a:pt x="22482" y="10617"/>
                </a:cubicBezTo>
                <a:cubicBezTo>
                  <a:pt x="22559" y="9572"/>
                  <a:pt x="22353" y="8525"/>
                  <a:pt x="22188" y="7496"/>
                </a:cubicBezTo>
                <a:cubicBezTo>
                  <a:pt x="22001" y="6309"/>
                  <a:pt x="21458" y="5219"/>
                  <a:pt x="20861" y="4188"/>
                </a:cubicBezTo>
                <a:cubicBezTo>
                  <a:pt x="20795" y="3964"/>
                  <a:pt x="20534" y="3530"/>
                  <a:pt x="20312" y="3314"/>
                </a:cubicBezTo>
                <a:cubicBezTo>
                  <a:pt x="19668" y="2370"/>
                  <a:pt x="18882" y="1674"/>
                  <a:pt x="17827" y="1183"/>
                </a:cubicBezTo>
                <a:cubicBezTo>
                  <a:pt x="16963" y="730"/>
                  <a:pt x="16029" y="364"/>
                  <a:pt x="15039" y="358"/>
                </a:cubicBezTo>
                <a:cubicBezTo>
                  <a:pt x="15012" y="353"/>
                  <a:pt x="14987" y="351"/>
                  <a:pt x="14964" y="351"/>
                </a:cubicBezTo>
                <a:cubicBezTo>
                  <a:pt x="14900" y="351"/>
                  <a:pt x="14849" y="368"/>
                  <a:pt x="14813" y="395"/>
                </a:cubicBezTo>
                <a:cubicBezTo>
                  <a:pt x="14748" y="392"/>
                  <a:pt x="14684" y="390"/>
                  <a:pt x="14619" y="390"/>
                </a:cubicBezTo>
                <a:cubicBezTo>
                  <a:pt x="14266" y="390"/>
                  <a:pt x="13914" y="439"/>
                  <a:pt x="13579" y="559"/>
                </a:cubicBezTo>
                <a:cubicBezTo>
                  <a:pt x="13566" y="559"/>
                  <a:pt x="13556" y="559"/>
                  <a:pt x="13546" y="561"/>
                </a:cubicBezTo>
                <a:cubicBezTo>
                  <a:pt x="13538" y="555"/>
                  <a:pt x="13529" y="551"/>
                  <a:pt x="13519" y="547"/>
                </a:cubicBezTo>
                <a:cubicBezTo>
                  <a:pt x="13169" y="401"/>
                  <a:pt x="12801" y="308"/>
                  <a:pt x="12433" y="216"/>
                </a:cubicBezTo>
                <a:cubicBezTo>
                  <a:pt x="11935" y="64"/>
                  <a:pt x="11424" y="1"/>
                  <a:pt x="1091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1" name="Google Shape;871;p40"/>
          <p:cNvSpPr/>
          <p:nvPr/>
        </p:nvSpPr>
        <p:spPr>
          <a:xfrm flipH="1">
            <a:off x="6659955" y="1692530"/>
            <a:ext cx="208423" cy="139402"/>
          </a:xfrm>
          <a:custGeom>
            <a:avLst/>
            <a:gdLst/>
            <a:ahLst/>
            <a:cxnLst/>
            <a:rect l="l" t="t" r="r" b="b"/>
            <a:pathLst>
              <a:path w="2455" h="1642" extrusionOk="0">
                <a:moveTo>
                  <a:pt x="2333" y="1"/>
                </a:moveTo>
                <a:cubicBezTo>
                  <a:pt x="2327" y="1"/>
                  <a:pt x="2320" y="1"/>
                  <a:pt x="2313" y="3"/>
                </a:cubicBezTo>
                <a:cubicBezTo>
                  <a:pt x="2153" y="40"/>
                  <a:pt x="1999" y="91"/>
                  <a:pt x="1850" y="157"/>
                </a:cubicBezTo>
                <a:cubicBezTo>
                  <a:pt x="1839" y="154"/>
                  <a:pt x="1828" y="153"/>
                  <a:pt x="1816" y="153"/>
                </a:cubicBezTo>
                <a:cubicBezTo>
                  <a:pt x="1728" y="153"/>
                  <a:pt x="1644" y="231"/>
                  <a:pt x="1562" y="258"/>
                </a:cubicBezTo>
                <a:cubicBezTo>
                  <a:pt x="1392" y="340"/>
                  <a:pt x="1225" y="435"/>
                  <a:pt x="1065" y="538"/>
                </a:cubicBezTo>
                <a:cubicBezTo>
                  <a:pt x="894" y="595"/>
                  <a:pt x="793" y="778"/>
                  <a:pt x="655" y="888"/>
                </a:cubicBezTo>
                <a:cubicBezTo>
                  <a:pt x="581" y="976"/>
                  <a:pt x="295" y="1194"/>
                  <a:pt x="330" y="1307"/>
                </a:cubicBezTo>
                <a:cubicBezTo>
                  <a:pt x="312" y="1322"/>
                  <a:pt x="293" y="1336"/>
                  <a:pt x="277" y="1352"/>
                </a:cubicBezTo>
                <a:cubicBezTo>
                  <a:pt x="270" y="1361"/>
                  <a:pt x="266" y="1367"/>
                  <a:pt x="262" y="1377"/>
                </a:cubicBezTo>
                <a:cubicBezTo>
                  <a:pt x="190" y="1437"/>
                  <a:pt x="1" y="1482"/>
                  <a:pt x="69" y="1605"/>
                </a:cubicBezTo>
                <a:cubicBezTo>
                  <a:pt x="90" y="1631"/>
                  <a:pt x="113" y="1641"/>
                  <a:pt x="137" y="1641"/>
                </a:cubicBezTo>
                <a:cubicBezTo>
                  <a:pt x="201" y="1641"/>
                  <a:pt x="269" y="1567"/>
                  <a:pt x="328" y="1542"/>
                </a:cubicBezTo>
                <a:cubicBezTo>
                  <a:pt x="530" y="1424"/>
                  <a:pt x="698" y="1264"/>
                  <a:pt x="869" y="1110"/>
                </a:cubicBezTo>
                <a:cubicBezTo>
                  <a:pt x="964" y="1081"/>
                  <a:pt x="1017" y="980"/>
                  <a:pt x="1087" y="916"/>
                </a:cubicBezTo>
                <a:cubicBezTo>
                  <a:pt x="1143" y="850"/>
                  <a:pt x="1221" y="820"/>
                  <a:pt x="1293" y="774"/>
                </a:cubicBezTo>
                <a:cubicBezTo>
                  <a:pt x="1445" y="680"/>
                  <a:pt x="1593" y="579"/>
                  <a:pt x="1748" y="484"/>
                </a:cubicBezTo>
                <a:cubicBezTo>
                  <a:pt x="1824" y="421"/>
                  <a:pt x="2038" y="363"/>
                  <a:pt x="2050" y="264"/>
                </a:cubicBezTo>
                <a:cubicBezTo>
                  <a:pt x="2149" y="227"/>
                  <a:pt x="2247" y="196"/>
                  <a:pt x="2350" y="174"/>
                </a:cubicBezTo>
                <a:cubicBezTo>
                  <a:pt x="2454" y="149"/>
                  <a:pt x="2428" y="1"/>
                  <a:pt x="2333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2" name="Google Shape;872;p40"/>
          <p:cNvSpPr/>
          <p:nvPr/>
        </p:nvSpPr>
        <p:spPr>
          <a:xfrm flipH="1">
            <a:off x="7138427" y="1922088"/>
            <a:ext cx="191189" cy="30648"/>
          </a:xfrm>
          <a:custGeom>
            <a:avLst/>
            <a:gdLst/>
            <a:ahLst/>
            <a:cxnLst/>
            <a:rect l="l" t="t" r="r" b="b"/>
            <a:pathLst>
              <a:path w="2252" h="361" extrusionOk="0">
                <a:moveTo>
                  <a:pt x="1849" y="1"/>
                </a:moveTo>
                <a:cubicBezTo>
                  <a:pt x="1748" y="1"/>
                  <a:pt x="1621" y="18"/>
                  <a:pt x="1550" y="18"/>
                </a:cubicBezTo>
                <a:cubicBezTo>
                  <a:pt x="1540" y="18"/>
                  <a:pt x="1531" y="17"/>
                  <a:pt x="1523" y="17"/>
                </a:cubicBezTo>
                <a:cubicBezTo>
                  <a:pt x="1212" y="19"/>
                  <a:pt x="902" y="43"/>
                  <a:pt x="593" y="91"/>
                </a:cubicBezTo>
                <a:cubicBezTo>
                  <a:pt x="420" y="115"/>
                  <a:pt x="248" y="148"/>
                  <a:pt x="77" y="175"/>
                </a:cubicBezTo>
                <a:cubicBezTo>
                  <a:pt x="30" y="187"/>
                  <a:pt x="1" y="233"/>
                  <a:pt x="9" y="278"/>
                </a:cubicBezTo>
                <a:cubicBezTo>
                  <a:pt x="25" y="333"/>
                  <a:pt x="69" y="347"/>
                  <a:pt x="122" y="347"/>
                </a:cubicBezTo>
                <a:cubicBezTo>
                  <a:pt x="177" y="347"/>
                  <a:pt x="242" y="331"/>
                  <a:pt x="293" y="331"/>
                </a:cubicBezTo>
                <a:cubicBezTo>
                  <a:pt x="303" y="331"/>
                  <a:pt x="313" y="332"/>
                  <a:pt x="322" y="333"/>
                </a:cubicBezTo>
                <a:cubicBezTo>
                  <a:pt x="333" y="333"/>
                  <a:pt x="345" y="333"/>
                  <a:pt x="356" y="333"/>
                </a:cubicBezTo>
                <a:cubicBezTo>
                  <a:pt x="612" y="333"/>
                  <a:pt x="870" y="354"/>
                  <a:pt x="1126" y="358"/>
                </a:cubicBezTo>
                <a:cubicBezTo>
                  <a:pt x="1156" y="359"/>
                  <a:pt x="1185" y="360"/>
                  <a:pt x="1215" y="360"/>
                </a:cubicBezTo>
                <a:cubicBezTo>
                  <a:pt x="1530" y="360"/>
                  <a:pt x="1837" y="283"/>
                  <a:pt x="2132" y="181"/>
                </a:cubicBezTo>
                <a:cubicBezTo>
                  <a:pt x="2251" y="163"/>
                  <a:pt x="2247" y="9"/>
                  <a:pt x="2117" y="9"/>
                </a:cubicBezTo>
                <a:cubicBezTo>
                  <a:pt x="2085" y="9"/>
                  <a:pt x="2045" y="19"/>
                  <a:pt x="1998" y="41"/>
                </a:cubicBezTo>
                <a:cubicBezTo>
                  <a:pt x="1984" y="10"/>
                  <a:pt x="1924" y="1"/>
                  <a:pt x="184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3" name="Google Shape;873;p40"/>
          <p:cNvSpPr/>
          <p:nvPr/>
        </p:nvSpPr>
        <p:spPr>
          <a:xfrm flipH="1">
            <a:off x="6286462" y="728962"/>
            <a:ext cx="1919193" cy="2236030"/>
          </a:xfrm>
          <a:custGeom>
            <a:avLst/>
            <a:gdLst/>
            <a:ahLst/>
            <a:cxnLst/>
            <a:rect l="l" t="t" r="r" b="b"/>
            <a:pathLst>
              <a:path w="22606" h="26338" extrusionOk="0">
                <a:moveTo>
                  <a:pt x="16119" y="6167"/>
                </a:moveTo>
                <a:cubicBezTo>
                  <a:pt x="16117" y="6169"/>
                  <a:pt x="16117" y="6173"/>
                  <a:pt x="16117" y="6177"/>
                </a:cubicBezTo>
                <a:lnTo>
                  <a:pt x="16099" y="6171"/>
                </a:lnTo>
                <a:lnTo>
                  <a:pt x="16119" y="6167"/>
                </a:lnTo>
                <a:close/>
                <a:moveTo>
                  <a:pt x="15891" y="6181"/>
                </a:moveTo>
                <a:lnTo>
                  <a:pt x="15891" y="6183"/>
                </a:lnTo>
                <a:lnTo>
                  <a:pt x="15885" y="6181"/>
                </a:lnTo>
                <a:close/>
                <a:moveTo>
                  <a:pt x="11202" y="616"/>
                </a:moveTo>
                <a:cubicBezTo>
                  <a:pt x="11334" y="616"/>
                  <a:pt x="11462" y="618"/>
                  <a:pt x="11591" y="629"/>
                </a:cubicBezTo>
                <a:cubicBezTo>
                  <a:pt x="11613" y="628"/>
                  <a:pt x="11634" y="628"/>
                  <a:pt x="11655" y="628"/>
                </a:cubicBezTo>
                <a:cubicBezTo>
                  <a:pt x="11724" y="628"/>
                  <a:pt x="11793" y="631"/>
                  <a:pt x="11861" y="637"/>
                </a:cubicBezTo>
                <a:cubicBezTo>
                  <a:pt x="12005" y="651"/>
                  <a:pt x="12147" y="678"/>
                  <a:pt x="12286" y="715"/>
                </a:cubicBezTo>
                <a:cubicBezTo>
                  <a:pt x="12430" y="750"/>
                  <a:pt x="12572" y="793"/>
                  <a:pt x="12712" y="843"/>
                </a:cubicBezTo>
                <a:cubicBezTo>
                  <a:pt x="12844" y="892"/>
                  <a:pt x="12972" y="952"/>
                  <a:pt x="13093" y="1024"/>
                </a:cubicBezTo>
                <a:lnTo>
                  <a:pt x="13097" y="1026"/>
                </a:lnTo>
                <a:cubicBezTo>
                  <a:pt x="13194" y="1069"/>
                  <a:pt x="13290" y="1118"/>
                  <a:pt x="13383" y="1170"/>
                </a:cubicBezTo>
                <a:lnTo>
                  <a:pt x="13420" y="1192"/>
                </a:lnTo>
                <a:cubicBezTo>
                  <a:pt x="13369" y="1219"/>
                  <a:pt x="13373" y="1283"/>
                  <a:pt x="13381" y="1332"/>
                </a:cubicBezTo>
                <a:cubicBezTo>
                  <a:pt x="13449" y="1713"/>
                  <a:pt x="13093" y="1916"/>
                  <a:pt x="12776" y="1999"/>
                </a:cubicBezTo>
                <a:cubicBezTo>
                  <a:pt x="12556" y="2048"/>
                  <a:pt x="12145" y="2176"/>
                  <a:pt x="12546" y="2365"/>
                </a:cubicBezTo>
                <a:cubicBezTo>
                  <a:pt x="12780" y="2531"/>
                  <a:pt x="12356" y="2776"/>
                  <a:pt x="12217" y="2854"/>
                </a:cubicBezTo>
                <a:cubicBezTo>
                  <a:pt x="12042" y="2929"/>
                  <a:pt x="11857" y="2978"/>
                  <a:pt x="11678" y="3033"/>
                </a:cubicBezTo>
                <a:cubicBezTo>
                  <a:pt x="11575" y="3038"/>
                  <a:pt x="11525" y="3175"/>
                  <a:pt x="11630" y="3214"/>
                </a:cubicBezTo>
                <a:cubicBezTo>
                  <a:pt x="11654" y="3214"/>
                  <a:pt x="11678" y="3214"/>
                  <a:pt x="11703" y="3214"/>
                </a:cubicBezTo>
                <a:cubicBezTo>
                  <a:pt x="12162" y="3214"/>
                  <a:pt x="12867" y="3289"/>
                  <a:pt x="13319" y="3560"/>
                </a:cubicBezTo>
                <a:cubicBezTo>
                  <a:pt x="13334" y="3566"/>
                  <a:pt x="13348" y="3572"/>
                  <a:pt x="13360" y="3581"/>
                </a:cubicBezTo>
                <a:cubicBezTo>
                  <a:pt x="13480" y="3642"/>
                  <a:pt x="13585" y="3727"/>
                  <a:pt x="13673" y="3828"/>
                </a:cubicBezTo>
                <a:cubicBezTo>
                  <a:pt x="13718" y="3879"/>
                  <a:pt x="13757" y="3937"/>
                  <a:pt x="13792" y="3996"/>
                </a:cubicBezTo>
                <a:cubicBezTo>
                  <a:pt x="13811" y="4027"/>
                  <a:pt x="13827" y="4058"/>
                  <a:pt x="13840" y="4091"/>
                </a:cubicBezTo>
                <a:cubicBezTo>
                  <a:pt x="13852" y="4118"/>
                  <a:pt x="13862" y="4144"/>
                  <a:pt x="13873" y="4171"/>
                </a:cubicBezTo>
                <a:cubicBezTo>
                  <a:pt x="13938" y="4389"/>
                  <a:pt x="13971" y="4618"/>
                  <a:pt x="13971" y="4846"/>
                </a:cubicBezTo>
                <a:cubicBezTo>
                  <a:pt x="13941" y="4982"/>
                  <a:pt x="13906" y="5117"/>
                  <a:pt x="13864" y="5247"/>
                </a:cubicBezTo>
                <a:cubicBezTo>
                  <a:pt x="13823" y="5377"/>
                  <a:pt x="13774" y="5504"/>
                  <a:pt x="13724" y="5630"/>
                </a:cubicBezTo>
                <a:cubicBezTo>
                  <a:pt x="13677" y="5751"/>
                  <a:pt x="13630" y="5872"/>
                  <a:pt x="13574" y="5990"/>
                </a:cubicBezTo>
                <a:cubicBezTo>
                  <a:pt x="13519" y="6111"/>
                  <a:pt x="13455" y="6226"/>
                  <a:pt x="13385" y="6339"/>
                </a:cubicBezTo>
                <a:cubicBezTo>
                  <a:pt x="13243" y="6568"/>
                  <a:pt x="13085" y="6788"/>
                  <a:pt x="12926" y="7006"/>
                </a:cubicBezTo>
                <a:cubicBezTo>
                  <a:pt x="12753" y="7240"/>
                  <a:pt x="12581" y="7477"/>
                  <a:pt x="12393" y="7699"/>
                </a:cubicBezTo>
                <a:cubicBezTo>
                  <a:pt x="12223" y="7901"/>
                  <a:pt x="12048" y="8098"/>
                  <a:pt x="11867" y="8288"/>
                </a:cubicBezTo>
                <a:cubicBezTo>
                  <a:pt x="11680" y="8479"/>
                  <a:pt x="11484" y="8662"/>
                  <a:pt x="11278" y="8833"/>
                </a:cubicBezTo>
                <a:cubicBezTo>
                  <a:pt x="11073" y="9008"/>
                  <a:pt x="10867" y="9180"/>
                  <a:pt x="10651" y="9341"/>
                </a:cubicBezTo>
                <a:cubicBezTo>
                  <a:pt x="10412" y="9518"/>
                  <a:pt x="10159" y="9676"/>
                  <a:pt x="9908" y="9835"/>
                </a:cubicBezTo>
                <a:cubicBezTo>
                  <a:pt x="9793" y="9909"/>
                  <a:pt x="9672" y="9977"/>
                  <a:pt x="9548" y="10034"/>
                </a:cubicBezTo>
                <a:cubicBezTo>
                  <a:pt x="9429" y="10088"/>
                  <a:pt x="9306" y="10131"/>
                  <a:pt x="9178" y="10162"/>
                </a:cubicBezTo>
                <a:cubicBezTo>
                  <a:pt x="9098" y="10182"/>
                  <a:pt x="9015" y="10193"/>
                  <a:pt x="8933" y="10195"/>
                </a:cubicBezTo>
                <a:cubicBezTo>
                  <a:pt x="8876" y="10195"/>
                  <a:pt x="8820" y="10186"/>
                  <a:pt x="8767" y="10172"/>
                </a:cubicBezTo>
                <a:cubicBezTo>
                  <a:pt x="8678" y="10149"/>
                  <a:pt x="8602" y="10098"/>
                  <a:pt x="8544" y="10030"/>
                </a:cubicBezTo>
                <a:cubicBezTo>
                  <a:pt x="8524" y="10003"/>
                  <a:pt x="8507" y="9977"/>
                  <a:pt x="8493" y="9948"/>
                </a:cubicBezTo>
                <a:cubicBezTo>
                  <a:pt x="8483" y="9952"/>
                  <a:pt x="8474" y="9956"/>
                  <a:pt x="8464" y="9962"/>
                </a:cubicBezTo>
                <a:cubicBezTo>
                  <a:pt x="8783" y="9450"/>
                  <a:pt x="9143" y="8967"/>
                  <a:pt x="9606" y="8576"/>
                </a:cubicBezTo>
                <a:cubicBezTo>
                  <a:pt x="9956" y="8265"/>
                  <a:pt x="10316" y="7965"/>
                  <a:pt x="10661" y="7644"/>
                </a:cubicBezTo>
                <a:lnTo>
                  <a:pt x="10661" y="7644"/>
                </a:lnTo>
                <a:cubicBezTo>
                  <a:pt x="10585" y="7687"/>
                  <a:pt x="10511" y="7732"/>
                  <a:pt x="10439" y="7777"/>
                </a:cubicBezTo>
                <a:lnTo>
                  <a:pt x="10412" y="7796"/>
                </a:lnTo>
                <a:cubicBezTo>
                  <a:pt x="10184" y="7942"/>
                  <a:pt x="9962" y="8096"/>
                  <a:pt x="9744" y="8255"/>
                </a:cubicBezTo>
                <a:cubicBezTo>
                  <a:pt x="9633" y="8335"/>
                  <a:pt x="9526" y="8413"/>
                  <a:pt x="9421" y="8502"/>
                </a:cubicBezTo>
                <a:cubicBezTo>
                  <a:pt x="9314" y="8590"/>
                  <a:pt x="9209" y="8679"/>
                  <a:pt x="9106" y="8769"/>
                </a:cubicBezTo>
                <a:cubicBezTo>
                  <a:pt x="9015" y="8849"/>
                  <a:pt x="8923" y="8929"/>
                  <a:pt x="8837" y="9014"/>
                </a:cubicBezTo>
                <a:cubicBezTo>
                  <a:pt x="8717" y="9129"/>
                  <a:pt x="8606" y="9252"/>
                  <a:pt x="8501" y="9380"/>
                </a:cubicBezTo>
                <a:cubicBezTo>
                  <a:pt x="8341" y="9588"/>
                  <a:pt x="8207" y="9816"/>
                  <a:pt x="8051" y="10028"/>
                </a:cubicBezTo>
                <a:cubicBezTo>
                  <a:pt x="7970" y="10135"/>
                  <a:pt x="7882" y="10238"/>
                  <a:pt x="7793" y="10339"/>
                </a:cubicBezTo>
                <a:cubicBezTo>
                  <a:pt x="7699" y="10448"/>
                  <a:pt x="7588" y="10544"/>
                  <a:pt x="7466" y="10623"/>
                </a:cubicBezTo>
                <a:cubicBezTo>
                  <a:pt x="7380" y="10680"/>
                  <a:pt x="7277" y="10711"/>
                  <a:pt x="7172" y="10713"/>
                </a:cubicBezTo>
                <a:cubicBezTo>
                  <a:pt x="7167" y="10713"/>
                  <a:pt x="7163" y="10713"/>
                  <a:pt x="7158" y="10713"/>
                </a:cubicBezTo>
                <a:cubicBezTo>
                  <a:pt x="7126" y="10713"/>
                  <a:pt x="7093" y="10708"/>
                  <a:pt x="7061" y="10699"/>
                </a:cubicBezTo>
                <a:cubicBezTo>
                  <a:pt x="6995" y="10682"/>
                  <a:pt x="6934" y="10651"/>
                  <a:pt x="6882" y="10606"/>
                </a:cubicBezTo>
                <a:cubicBezTo>
                  <a:pt x="6825" y="10553"/>
                  <a:pt x="6781" y="10487"/>
                  <a:pt x="6750" y="10415"/>
                </a:cubicBezTo>
                <a:cubicBezTo>
                  <a:pt x="6746" y="10415"/>
                  <a:pt x="6742" y="10413"/>
                  <a:pt x="6738" y="10413"/>
                </a:cubicBezTo>
                <a:cubicBezTo>
                  <a:pt x="6646" y="10429"/>
                  <a:pt x="6627" y="10487"/>
                  <a:pt x="6646" y="10551"/>
                </a:cubicBezTo>
                <a:cubicBezTo>
                  <a:pt x="6631" y="10557"/>
                  <a:pt x="6617" y="10563"/>
                  <a:pt x="6604" y="10573"/>
                </a:cubicBezTo>
                <a:cubicBezTo>
                  <a:pt x="6332" y="11084"/>
                  <a:pt x="5934" y="11293"/>
                  <a:pt x="5518" y="11293"/>
                </a:cubicBezTo>
                <a:cubicBezTo>
                  <a:pt x="4890" y="11293"/>
                  <a:pt x="4222" y="10815"/>
                  <a:pt x="3893" y="10176"/>
                </a:cubicBezTo>
                <a:cubicBezTo>
                  <a:pt x="3329" y="9166"/>
                  <a:pt x="3288" y="7919"/>
                  <a:pt x="3609" y="6823"/>
                </a:cubicBezTo>
                <a:cubicBezTo>
                  <a:pt x="3640" y="6718"/>
                  <a:pt x="3673" y="6613"/>
                  <a:pt x="3708" y="6510"/>
                </a:cubicBezTo>
                <a:cubicBezTo>
                  <a:pt x="3716" y="6469"/>
                  <a:pt x="3726" y="6430"/>
                  <a:pt x="3737" y="6391"/>
                </a:cubicBezTo>
                <a:cubicBezTo>
                  <a:pt x="3776" y="6247"/>
                  <a:pt x="3817" y="6105"/>
                  <a:pt x="3864" y="5963"/>
                </a:cubicBezTo>
                <a:cubicBezTo>
                  <a:pt x="3909" y="5831"/>
                  <a:pt x="3961" y="5700"/>
                  <a:pt x="4014" y="5570"/>
                </a:cubicBezTo>
                <a:cubicBezTo>
                  <a:pt x="4119" y="5317"/>
                  <a:pt x="4237" y="5072"/>
                  <a:pt x="4368" y="4831"/>
                </a:cubicBezTo>
                <a:cubicBezTo>
                  <a:pt x="4500" y="4585"/>
                  <a:pt x="4632" y="4336"/>
                  <a:pt x="4776" y="4093"/>
                </a:cubicBezTo>
                <a:cubicBezTo>
                  <a:pt x="4845" y="3976"/>
                  <a:pt x="4924" y="3863"/>
                  <a:pt x="5008" y="3756"/>
                </a:cubicBezTo>
                <a:cubicBezTo>
                  <a:pt x="5096" y="3638"/>
                  <a:pt x="5187" y="3525"/>
                  <a:pt x="5286" y="3416"/>
                </a:cubicBezTo>
                <a:cubicBezTo>
                  <a:pt x="5475" y="3200"/>
                  <a:pt x="5687" y="3003"/>
                  <a:pt x="5899" y="2809"/>
                </a:cubicBezTo>
                <a:cubicBezTo>
                  <a:pt x="5998" y="2721"/>
                  <a:pt x="6096" y="2632"/>
                  <a:pt x="6199" y="2548"/>
                </a:cubicBezTo>
                <a:cubicBezTo>
                  <a:pt x="6251" y="2503"/>
                  <a:pt x="6304" y="2459"/>
                  <a:pt x="6355" y="2418"/>
                </a:cubicBezTo>
                <a:cubicBezTo>
                  <a:pt x="6407" y="2375"/>
                  <a:pt x="6465" y="2338"/>
                  <a:pt x="6526" y="2309"/>
                </a:cubicBezTo>
                <a:cubicBezTo>
                  <a:pt x="6911" y="1955"/>
                  <a:pt x="7368" y="1692"/>
                  <a:pt x="7833" y="1458"/>
                </a:cubicBezTo>
                <a:cubicBezTo>
                  <a:pt x="8082" y="1330"/>
                  <a:pt x="8339" y="1217"/>
                  <a:pt x="8600" y="1118"/>
                </a:cubicBezTo>
                <a:cubicBezTo>
                  <a:pt x="8853" y="1028"/>
                  <a:pt x="9110" y="939"/>
                  <a:pt x="9367" y="865"/>
                </a:cubicBezTo>
                <a:cubicBezTo>
                  <a:pt x="9503" y="824"/>
                  <a:pt x="9641" y="785"/>
                  <a:pt x="9781" y="754"/>
                </a:cubicBezTo>
                <a:cubicBezTo>
                  <a:pt x="9914" y="725"/>
                  <a:pt x="10050" y="699"/>
                  <a:pt x="10188" y="678"/>
                </a:cubicBezTo>
                <a:cubicBezTo>
                  <a:pt x="10458" y="641"/>
                  <a:pt x="10731" y="620"/>
                  <a:pt x="11005" y="618"/>
                </a:cubicBezTo>
                <a:cubicBezTo>
                  <a:pt x="11071" y="616"/>
                  <a:pt x="11136" y="616"/>
                  <a:pt x="11202" y="616"/>
                </a:cubicBezTo>
                <a:close/>
                <a:moveTo>
                  <a:pt x="10987" y="1"/>
                </a:moveTo>
                <a:cubicBezTo>
                  <a:pt x="9685" y="1"/>
                  <a:pt x="8406" y="441"/>
                  <a:pt x="7304" y="1128"/>
                </a:cubicBezTo>
                <a:cubicBezTo>
                  <a:pt x="5967" y="1904"/>
                  <a:pt x="4924" y="3046"/>
                  <a:pt x="4107" y="4346"/>
                </a:cubicBezTo>
                <a:cubicBezTo>
                  <a:pt x="3767" y="4875"/>
                  <a:pt x="3457" y="5432"/>
                  <a:pt x="3245" y="6025"/>
                </a:cubicBezTo>
                <a:cubicBezTo>
                  <a:pt x="3241" y="6041"/>
                  <a:pt x="3235" y="6058"/>
                  <a:pt x="3231" y="6074"/>
                </a:cubicBezTo>
                <a:cubicBezTo>
                  <a:pt x="3218" y="6080"/>
                  <a:pt x="3210" y="6091"/>
                  <a:pt x="3204" y="6103"/>
                </a:cubicBezTo>
                <a:cubicBezTo>
                  <a:pt x="3179" y="6148"/>
                  <a:pt x="3156" y="6195"/>
                  <a:pt x="3134" y="6241"/>
                </a:cubicBezTo>
                <a:cubicBezTo>
                  <a:pt x="2597" y="7442"/>
                  <a:pt x="2329" y="8771"/>
                  <a:pt x="2299" y="10086"/>
                </a:cubicBezTo>
                <a:cubicBezTo>
                  <a:pt x="2292" y="10972"/>
                  <a:pt x="2346" y="11859"/>
                  <a:pt x="2490" y="12733"/>
                </a:cubicBezTo>
                <a:cubicBezTo>
                  <a:pt x="2554" y="13254"/>
                  <a:pt x="2609" y="13770"/>
                  <a:pt x="2720" y="14282"/>
                </a:cubicBezTo>
                <a:cubicBezTo>
                  <a:pt x="2722" y="14307"/>
                  <a:pt x="2737" y="14330"/>
                  <a:pt x="2757" y="14342"/>
                </a:cubicBezTo>
                <a:cubicBezTo>
                  <a:pt x="2749" y="14359"/>
                  <a:pt x="2747" y="14377"/>
                  <a:pt x="2749" y="14393"/>
                </a:cubicBezTo>
                <a:cubicBezTo>
                  <a:pt x="2803" y="14780"/>
                  <a:pt x="2821" y="15171"/>
                  <a:pt x="2852" y="15560"/>
                </a:cubicBezTo>
                <a:cubicBezTo>
                  <a:pt x="2866" y="15642"/>
                  <a:pt x="2842" y="15741"/>
                  <a:pt x="2891" y="15811"/>
                </a:cubicBezTo>
                <a:cubicBezTo>
                  <a:pt x="2899" y="15821"/>
                  <a:pt x="2910" y="15829"/>
                  <a:pt x="2922" y="15834"/>
                </a:cubicBezTo>
                <a:cubicBezTo>
                  <a:pt x="2910" y="16229"/>
                  <a:pt x="2801" y="16632"/>
                  <a:pt x="2840" y="17023"/>
                </a:cubicBezTo>
                <a:cubicBezTo>
                  <a:pt x="2823" y="17167"/>
                  <a:pt x="2601" y="17555"/>
                  <a:pt x="2583" y="17765"/>
                </a:cubicBezTo>
                <a:cubicBezTo>
                  <a:pt x="2541" y="17800"/>
                  <a:pt x="2500" y="17837"/>
                  <a:pt x="2463" y="17876"/>
                </a:cubicBezTo>
                <a:cubicBezTo>
                  <a:pt x="2420" y="17911"/>
                  <a:pt x="2379" y="17953"/>
                  <a:pt x="2338" y="17990"/>
                </a:cubicBezTo>
                <a:lnTo>
                  <a:pt x="2332" y="18006"/>
                </a:lnTo>
                <a:cubicBezTo>
                  <a:pt x="2313" y="18059"/>
                  <a:pt x="2292" y="18113"/>
                  <a:pt x="2270" y="18164"/>
                </a:cubicBezTo>
                <a:cubicBezTo>
                  <a:pt x="2285" y="18185"/>
                  <a:pt x="2309" y="18195"/>
                  <a:pt x="2332" y="18195"/>
                </a:cubicBezTo>
                <a:cubicBezTo>
                  <a:pt x="2349" y="18195"/>
                  <a:pt x="2366" y="18190"/>
                  <a:pt x="2381" y="18179"/>
                </a:cubicBezTo>
                <a:cubicBezTo>
                  <a:pt x="2593" y="18022"/>
                  <a:pt x="2784" y="17753"/>
                  <a:pt x="3062" y="17732"/>
                </a:cubicBezTo>
                <a:cubicBezTo>
                  <a:pt x="3434" y="17815"/>
                  <a:pt x="3516" y="18302"/>
                  <a:pt x="3475" y="18627"/>
                </a:cubicBezTo>
                <a:cubicBezTo>
                  <a:pt x="3372" y="19039"/>
                  <a:pt x="3390" y="19185"/>
                  <a:pt x="3474" y="19185"/>
                </a:cubicBezTo>
                <a:cubicBezTo>
                  <a:pt x="3649" y="19185"/>
                  <a:pt x="4109" y="18557"/>
                  <a:pt x="4366" y="18397"/>
                </a:cubicBezTo>
                <a:cubicBezTo>
                  <a:pt x="4890" y="17917"/>
                  <a:pt x="5722" y="17631"/>
                  <a:pt x="6518" y="17631"/>
                </a:cubicBezTo>
                <a:cubicBezTo>
                  <a:pt x="7210" y="17631"/>
                  <a:pt x="7876" y="17848"/>
                  <a:pt x="8287" y="18343"/>
                </a:cubicBezTo>
                <a:cubicBezTo>
                  <a:pt x="8544" y="18738"/>
                  <a:pt x="8608" y="19275"/>
                  <a:pt x="8269" y="19648"/>
                </a:cubicBezTo>
                <a:cubicBezTo>
                  <a:pt x="7929" y="20020"/>
                  <a:pt x="7419" y="20146"/>
                  <a:pt x="6944" y="20242"/>
                </a:cubicBezTo>
                <a:cubicBezTo>
                  <a:pt x="6244" y="20370"/>
                  <a:pt x="5516" y="20582"/>
                  <a:pt x="4955" y="21032"/>
                </a:cubicBezTo>
                <a:cubicBezTo>
                  <a:pt x="4994" y="20954"/>
                  <a:pt x="5031" y="20876"/>
                  <a:pt x="4967" y="20843"/>
                </a:cubicBezTo>
                <a:lnTo>
                  <a:pt x="4967" y="20843"/>
                </a:lnTo>
                <a:cubicBezTo>
                  <a:pt x="4874" y="20940"/>
                  <a:pt x="4771" y="21028"/>
                  <a:pt x="4677" y="21123"/>
                </a:cubicBezTo>
                <a:cubicBezTo>
                  <a:pt x="4574" y="21223"/>
                  <a:pt x="4469" y="21322"/>
                  <a:pt x="4362" y="21417"/>
                </a:cubicBezTo>
                <a:cubicBezTo>
                  <a:pt x="4249" y="21514"/>
                  <a:pt x="4130" y="21604"/>
                  <a:pt x="4004" y="21686"/>
                </a:cubicBezTo>
                <a:cubicBezTo>
                  <a:pt x="3977" y="21703"/>
                  <a:pt x="3953" y="21719"/>
                  <a:pt x="3926" y="21734"/>
                </a:cubicBezTo>
                <a:cubicBezTo>
                  <a:pt x="3365" y="22225"/>
                  <a:pt x="2716" y="22700"/>
                  <a:pt x="2173" y="22700"/>
                </a:cubicBezTo>
                <a:cubicBezTo>
                  <a:pt x="2053" y="22700"/>
                  <a:pt x="1937" y="22677"/>
                  <a:pt x="1830" y="22624"/>
                </a:cubicBezTo>
                <a:cubicBezTo>
                  <a:pt x="1414" y="22431"/>
                  <a:pt x="1770" y="21952"/>
                  <a:pt x="1539" y="21880"/>
                </a:cubicBezTo>
                <a:cubicBezTo>
                  <a:pt x="1537" y="21880"/>
                  <a:pt x="1534" y="21879"/>
                  <a:pt x="1531" y="21879"/>
                </a:cubicBezTo>
                <a:cubicBezTo>
                  <a:pt x="1454" y="21879"/>
                  <a:pt x="1414" y="21962"/>
                  <a:pt x="1365" y="22011"/>
                </a:cubicBezTo>
                <a:cubicBezTo>
                  <a:pt x="1160" y="22231"/>
                  <a:pt x="991" y="22324"/>
                  <a:pt x="862" y="22324"/>
                </a:cubicBezTo>
                <a:cubicBezTo>
                  <a:pt x="726" y="22324"/>
                  <a:pt x="635" y="22221"/>
                  <a:pt x="595" y="22057"/>
                </a:cubicBezTo>
                <a:cubicBezTo>
                  <a:pt x="583" y="22030"/>
                  <a:pt x="571" y="22001"/>
                  <a:pt x="564" y="21972"/>
                </a:cubicBezTo>
                <a:cubicBezTo>
                  <a:pt x="552" y="21927"/>
                  <a:pt x="546" y="21882"/>
                  <a:pt x="542" y="21837"/>
                </a:cubicBezTo>
                <a:cubicBezTo>
                  <a:pt x="534" y="21752"/>
                  <a:pt x="531" y="21668"/>
                  <a:pt x="536" y="21584"/>
                </a:cubicBezTo>
                <a:cubicBezTo>
                  <a:pt x="542" y="21423"/>
                  <a:pt x="566" y="21265"/>
                  <a:pt x="606" y="21110"/>
                </a:cubicBezTo>
                <a:cubicBezTo>
                  <a:pt x="601" y="21110"/>
                  <a:pt x="597" y="21109"/>
                  <a:pt x="593" y="21109"/>
                </a:cubicBezTo>
                <a:cubicBezTo>
                  <a:pt x="555" y="21109"/>
                  <a:pt x="520" y="21135"/>
                  <a:pt x="509" y="21174"/>
                </a:cubicBezTo>
                <a:cubicBezTo>
                  <a:pt x="478" y="21328"/>
                  <a:pt x="433" y="21503"/>
                  <a:pt x="412" y="21678"/>
                </a:cubicBezTo>
                <a:cubicBezTo>
                  <a:pt x="392" y="21703"/>
                  <a:pt x="379" y="21734"/>
                  <a:pt x="375" y="21765"/>
                </a:cubicBezTo>
                <a:cubicBezTo>
                  <a:pt x="276" y="22157"/>
                  <a:pt x="124" y="22536"/>
                  <a:pt x="69" y="22939"/>
                </a:cubicBezTo>
                <a:cubicBezTo>
                  <a:pt x="21" y="23299"/>
                  <a:pt x="1" y="23667"/>
                  <a:pt x="34" y="24032"/>
                </a:cubicBezTo>
                <a:cubicBezTo>
                  <a:pt x="93" y="24554"/>
                  <a:pt x="274" y="25050"/>
                  <a:pt x="478" y="25531"/>
                </a:cubicBezTo>
                <a:cubicBezTo>
                  <a:pt x="568" y="25754"/>
                  <a:pt x="680" y="25965"/>
                  <a:pt x="782" y="26181"/>
                </a:cubicBezTo>
                <a:cubicBezTo>
                  <a:pt x="809" y="26233"/>
                  <a:pt x="817" y="26305"/>
                  <a:pt x="875" y="26334"/>
                </a:cubicBezTo>
                <a:cubicBezTo>
                  <a:pt x="887" y="26336"/>
                  <a:pt x="902" y="26338"/>
                  <a:pt x="914" y="26338"/>
                </a:cubicBezTo>
                <a:cubicBezTo>
                  <a:pt x="1033" y="26338"/>
                  <a:pt x="1021" y="26140"/>
                  <a:pt x="1044" y="26048"/>
                </a:cubicBezTo>
                <a:cubicBezTo>
                  <a:pt x="1066" y="25885"/>
                  <a:pt x="1099" y="25725"/>
                  <a:pt x="1138" y="25566"/>
                </a:cubicBezTo>
                <a:cubicBezTo>
                  <a:pt x="1295" y="25064"/>
                  <a:pt x="1533" y="24573"/>
                  <a:pt x="1811" y="24124"/>
                </a:cubicBezTo>
                <a:cubicBezTo>
                  <a:pt x="2210" y="23556"/>
                  <a:pt x="2716" y="23067"/>
                  <a:pt x="3208" y="22579"/>
                </a:cubicBezTo>
                <a:cubicBezTo>
                  <a:pt x="3233" y="22557"/>
                  <a:pt x="3241" y="22520"/>
                  <a:pt x="3228" y="22489"/>
                </a:cubicBezTo>
                <a:cubicBezTo>
                  <a:pt x="3510" y="22308"/>
                  <a:pt x="3772" y="22090"/>
                  <a:pt x="4023" y="21886"/>
                </a:cubicBezTo>
                <a:lnTo>
                  <a:pt x="4023" y="21886"/>
                </a:lnTo>
                <a:cubicBezTo>
                  <a:pt x="3965" y="22034"/>
                  <a:pt x="3444" y="22762"/>
                  <a:pt x="3675" y="22818"/>
                </a:cubicBezTo>
                <a:cubicBezTo>
                  <a:pt x="3678" y="22818"/>
                  <a:pt x="3681" y="22818"/>
                  <a:pt x="3685" y="22818"/>
                </a:cubicBezTo>
                <a:cubicBezTo>
                  <a:pt x="3811" y="22818"/>
                  <a:pt x="4020" y="22522"/>
                  <a:pt x="4152" y="22450"/>
                </a:cubicBezTo>
                <a:cubicBezTo>
                  <a:pt x="4527" y="22172"/>
                  <a:pt x="4934" y="21939"/>
                  <a:pt x="5366" y="21762"/>
                </a:cubicBezTo>
                <a:cubicBezTo>
                  <a:pt x="5514" y="21707"/>
                  <a:pt x="5761" y="21608"/>
                  <a:pt x="5841" y="21509"/>
                </a:cubicBezTo>
                <a:cubicBezTo>
                  <a:pt x="6249" y="21382"/>
                  <a:pt x="6666" y="21291"/>
                  <a:pt x="7088" y="21234"/>
                </a:cubicBezTo>
                <a:cubicBezTo>
                  <a:pt x="7530" y="21160"/>
                  <a:pt x="7997" y="21129"/>
                  <a:pt x="8431" y="21010"/>
                </a:cubicBezTo>
                <a:cubicBezTo>
                  <a:pt x="8457" y="21011"/>
                  <a:pt x="8482" y="21012"/>
                  <a:pt x="8508" y="21012"/>
                </a:cubicBezTo>
                <a:cubicBezTo>
                  <a:pt x="9187" y="21012"/>
                  <a:pt x="9910" y="20472"/>
                  <a:pt x="10433" y="20084"/>
                </a:cubicBezTo>
                <a:cubicBezTo>
                  <a:pt x="10760" y="19800"/>
                  <a:pt x="11015" y="19442"/>
                  <a:pt x="11178" y="19039"/>
                </a:cubicBezTo>
                <a:cubicBezTo>
                  <a:pt x="11213" y="18967"/>
                  <a:pt x="11301" y="18777"/>
                  <a:pt x="11254" y="18710"/>
                </a:cubicBezTo>
                <a:cubicBezTo>
                  <a:pt x="11336" y="18253"/>
                  <a:pt x="11270" y="17876"/>
                  <a:pt x="10908" y="17564"/>
                </a:cubicBezTo>
                <a:cubicBezTo>
                  <a:pt x="10834" y="17507"/>
                  <a:pt x="10776" y="17327"/>
                  <a:pt x="10677" y="17327"/>
                </a:cubicBezTo>
                <a:cubicBezTo>
                  <a:pt x="10666" y="17327"/>
                  <a:pt x="10653" y="17330"/>
                  <a:pt x="10641" y="17335"/>
                </a:cubicBezTo>
                <a:cubicBezTo>
                  <a:pt x="10534" y="17154"/>
                  <a:pt x="10402" y="16986"/>
                  <a:pt x="10277" y="16823"/>
                </a:cubicBezTo>
                <a:cubicBezTo>
                  <a:pt x="9956" y="16399"/>
                  <a:pt x="9659" y="15961"/>
                  <a:pt x="9386" y="15506"/>
                </a:cubicBezTo>
                <a:cubicBezTo>
                  <a:pt x="8993" y="14840"/>
                  <a:pt x="8631" y="14122"/>
                  <a:pt x="8355" y="13394"/>
                </a:cubicBezTo>
                <a:cubicBezTo>
                  <a:pt x="8300" y="13313"/>
                  <a:pt x="8277" y="13056"/>
                  <a:pt x="8203" y="12949"/>
                </a:cubicBezTo>
                <a:cubicBezTo>
                  <a:pt x="8487" y="11869"/>
                  <a:pt x="9378" y="11090"/>
                  <a:pt x="10174" y="10353"/>
                </a:cubicBezTo>
                <a:cubicBezTo>
                  <a:pt x="11692" y="8948"/>
                  <a:pt x="13648" y="7681"/>
                  <a:pt x="14056" y="5500"/>
                </a:cubicBezTo>
                <a:cubicBezTo>
                  <a:pt x="14058" y="5438"/>
                  <a:pt x="14095" y="5313"/>
                  <a:pt x="14107" y="5200"/>
                </a:cubicBezTo>
                <a:cubicBezTo>
                  <a:pt x="14126" y="5161"/>
                  <a:pt x="14138" y="5117"/>
                  <a:pt x="14142" y="5074"/>
                </a:cubicBezTo>
                <a:cubicBezTo>
                  <a:pt x="14154" y="5115"/>
                  <a:pt x="14175" y="5152"/>
                  <a:pt x="14204" y="5185"/>
                </a:cubicBezTo>
                <a:cubicBezTo>
                  <a:pt x="15140" y="6560"/>
                  <a:pt x="16646" y="7018"/>
                  <a:pt x="18189" y="7341"/>
                </a:cubicBezTo>
                <a:cubicBezTo>
                  <a:pt x="18672" y="7444"/>
                  <a:pt x="19110" y="7697"/>
                  <a:pt x="19614" y="7722"/>
                </a:cubicBezTo>
                <a:cubicBezTo>
                  <a:pt x="20524" y="7969"/>
                  <a:pt x="20417" y="9726"/>
                  <a:pt x="20232" y="10439"/>
                </a:cubicBezTo>
                <a:cubicBezTo>
                  <a:pt x="20168" y="10937"/>
                  <a:pt x="20264" y="11437"/>
                  <a:pt x="20273" y="11935"/>
                </a:cubicBezTo>
                <a:cubicBezTo>
                  <a:pt x="20274" y="11983"/>
                  <a:pt x="20319" y="12014"/>
                  <a:pt x="20363" y="12014"/>
                </a:cubicBezTo>
                <a:cubicBezTo>
                  <a:pt x="20377" y="12014"/>
                  <a:pt x="20392" y="12010"/>
                  <a:pt x="20404" y="12003"/>
                </a:cubicBezTo>
                <a:lnTo>
                  <a:pt x="20404" y="12003"/>
                </a:lnTo>
                <a:cubicBezTo>
                  <a:pt x="20404" y="12196"/>
                  <a:pt x="20396" y="12390"/>
                  <a:pt x="20376" y="12583"/>
                </a:cubicBezTo>
                <a:cubicBezTo>
                  <a:pt x="20347" y="12853"/>
                  <a:pt x="20291" y="13120"/>
                  <a:pt x="20240" y="13385"/>
                </a:cubicBezTo>
                <a:cubicBezTo>
                  <a:pt x="20192" y="13612"/>
                  <a:pt x="20090" y="13854"/>
                  <a:pt x="20400" y="13922"/>
                </a:cubicBezTo>
                <a:cubicBezTo>
                  <a:pt x="20723" y="14040"/>
                  <a:pt x="21048" y="14155"/>
                  <a:pt x="21388" y="14206"/>
                </a:cubicBezTo>
                <a:cubicBezTo>
                  <a:pt x="21415" y="14214"/>
                  <a:pt x="21443" y="14218"/>
                  <a:pt x="21470" y="14218"/>
                </a:cubicBezTo>
                <a:cubicBezTo>
                  <a:pt x="21539" y="14218"/>
                  <a:pt x="21607" y="14194"/>
                  <a:pt x="21661" y="14149"/>
                </a:cubicBezTo>
                <a:lnTo>
                  <a:pt x="21661" y="14149"/>
                </a:lnTo>
                <a:cubicBezTo>
                  <a:pt x="21651" y="14186"/>
                  <a:pt x="21651" y="14225"/>
                  <a:pt x="21659" y="14262"/>
                </a:cubicBezTo>
                <a:cubicBezTo>
                  <a:pt x="21674" y="14292"/>
                  <a:pt x="21703" y="14305"/>
                  <a:pt x="21732" y="14305"/>
                </a:cubicBezTo>
                <a:cubicBezTo>
                  <a:pt x="21775" y="14305"/>
                  <a:pt x="21819" y="14276"/>
                  <a:pt x="21822" y="14227"/>
                </a:cubicBezTo>
                <a:cubicBezTo>
                  <a:pt x="21836" y="14155"/>
                  <a:pt x="21914" y="14048"/>
                  <a:pt x="21867" y="13986"/>
                </a:cubicBezTo>
                <a:cubicBezTo>
                  <a:pt x="21873" y="13970"/>
                  <a:pt x="21881" y="13953"/>
                  <a:pt x="21888" y="13935"/>
                </a:cubicBezTo>
                <a:cubicBezTo>
                  <a:pt x="22005" y="13702"/>
                  <a:pt x="22093" y="13159"/>
                  <a:pt x="22132" y="13044"/>
                </a:cubicBezTo>
                <a:cubicBezTo>
                  <a:pt x="22398" y="12672"/>
                  <a:pt x="22527" y="11464"/>
                  <a:pt x="22560" y="10474"/>
                </a:cubicBezTo>
                <a:cubicBezTo>
                  <a:pt x="22562" y="10460"/>
                  <a:pt x="22564" y="10444"/>
                  <a:pt x="22566" y="10429"/>
                </a:cubicBezTo>
                <a:cubicBezTo>
                  <a:pt x="22589" y="10250"/>
                  <a:pt x="22601" y="10069"/>
                  <a:pt x="22606" y="9888"/>
                </a:cubicBezTo>
                <a:cubicBezTo>
                  <a:pt x="22606" y="9703"/>
                  <a:pt x="22601" y="9516"/>
                  <a:pt x="22587" y="9329"/>
                </a:cubicBezTo>
                <a:cubicBezTo>
                  <a:pt x="22573" y="9152"/>
                  <a:pt x="22550" y="8975"/>
                  <a:pt x="22529" y="8796"/>
                </a:cubicBezTo>
                <a:cubicBezTo>
                  <a:pt x="22503" y="8613"/>
                  <a:pt x="22472" y="8430"/>
                  <a:pt x="22437" y="8246"/>
                </a:cubicBezTo>
                <a:cubicBezTo>
                  <a:pt x="22420" y="8154"/>
                  <a:pt x="22400" y="8061"/>
                  <a:pt x="22381" y="7971"/>
                </a:cubicBezTo>
                <a:cubicBezTo>
                  <a:pt x="22303" y="7526"/>
                  <a:pt x="22198" y="7088"/>
                  <a:pt x="22067" y="6658"/>
                </a:cubicBezTo>
                <a:cubicBezTo>
                  <a:pt x="22065" y="6652"/>
                  <a:pt x="22062" y="6646"/>
                  <a:pt x="22062" y="6640"/>
                </a:cubicBezTo>
                <a:cubicBezTo>
                  <a:pt x="22011" y="6459"/>
                  <a:pt x="21960" y="6276"/>
                  <a:pt x="21904" y="6095"/>
                </a:cubicBezTo>
                <a:cubicBezTo>
                  <a:pt x="21851" y="5920"/>
                  <a:pt x="21791" y="5745"/>
                  <a:pt x="21723" y="5576"/>
                </a:cubicBezTo>
                <a:cubicBezTo>
                  <a:pt x="21657" y="5408"/>
                  <a:pt x="21585" y="5241"/>
                  <a:pt x="21511" y="5074"/>
                </a:cubicBezTo>
                <a:cubicBezTo>
                  <a:pt x="21498" y="5041"/>
                  <a:pt x="21466" y="5019"/>
                  <a:pt x="21430" y="5019"/>
                </a:cubicBezTo>
                <a:cubicBezTo>
                  <a:pt x="21420" y="5019"/>
                  <a:pt x="21410" y="5021"/>
                  <a:pt x="21400" y="5025"/>
                </a:cubicBezTo>
                <a:cubicBezTo>
                  <a:pt x="21359" y="4947"/>
                  <a:pt x="21318" y="4873"/>
                  <a:pt x="21275" y="4797"/>
                </a:cubicBezTo>
                <a:cubicBezTo>
                  <a:pt x="21540" y="4772"/>
                  <a:pt x="20552" y="3385"/>
                  <a:pt x="20468" y="3307"/>
                </a:cubicBezTo>
                <a:cubicBezTo>
                  <a:pt x="20176" y="2937"/>
                  <a:pt x="19863" y="2579"/>
                  <a:pt x="19514" y="2262"/>
                </a:cubicBezTo>
                <a:cubicBezTo>
                  <a:pt x="19359" y="2097"/>
                  <a:pt x="19189" y="1947"/>
                  <a:pt x="19005" y="1811"/>
                </a:cubicBezTo>
                <a:cubicBezTo>
                  <a:pt x="18355" y="1363"/>
                  <a:pt x="17648" y="1005"/>
                  <a:pt x="16899" y="750"/>
                </a:cubicBezTo>
                <a:cubicBezTo>
                  <a:pt x="16868" y="682"/>
                  <a:pt x="16777" y="688"/>
                  <a:pt x="16716" y="666"/>
                </a:cubicBezTo>
                <a:cubicBezTo>
                  <a:pt x="16436" y="581"/>
                  <a:pt x="16154" y="511"/>
                  <a:pt x="15874" y="427"/>
                </a:cubicBezTo>
                <a:cubicBezTo>
                  <a:pt x="15685" y="394"/>
                  <a:pt x="15492" y="369"/>
                  <a:pt x="15300" y="336"/>
                </a:cubicBezTo>
                <a:cubicBezTo>
                  <a:pt x="15249" y="334"/>
                  <a:pt x="15168" y="310"/>
                  <a:pt x="15102" y="310"/>
                </a:cubicBezTo>
                <a:cubicBezTo>
                  <a:pt x="15041" y="310"/>
                  <a:pt x="14992" y="331"/>
                  <a:pt x="14988" y="406"/>
                </a:cubicBezTo>
                <a:cubicBezTo>
                  <a:pt x="14963" y="404"/>
                  <a:pt x="14936" y="404"/>
                  <a:pt x="14912" y="404"/>
                </a:cubicBezTo>
                <a:cubicBezTo>
                  <a:pt x="14873" y="381"/>
                  <a:pt x="14828" y="374"/>
                  <a:pt x="14781" y="374"/>
                </a:cubicBezTo>
                <a:cubicBezTo>
                  <a:pt x="14690" y="374"/>
                  <a:pt x="14589" y="402"/>
                  <a:pt x="14506" y="402"/>
                </a:cubicBezTo>
                <a:cubicBezTo>
                  <a:pt x="14375" y="421"/>
                  <a:pt x="13922" y="392"/>
                  <a:pt x="13899" y="550"/>
                </a:cubicBezTo>
                <a:cubicBezTo>
                  <a:pt x="13881" y="554"/>
                  <a:pt x="13863" y="555"/>
                  <a:pt x="13845" y="555"/>
                </a:cubicBezTo>
                <a:cubicBezTo>
                  <a:pt x="13781" y="555"/>
                  <a:pt x="13714" y="540"/>
                  <a:pt x="13650" y="538"/>
                </a:cubicBezTo>
                <a:cubicBezTo>
                  <a:pt x="13552" y="476"/>
                  <a:pt x="13369" y="450"/>
                  <a:pt x="13299" y="408"/>
                </a:cubicBezTo>
                <a:cubicBezTo>
                  <a:pt x="12756" y="217"/>
                  <a:pt x="12192" y="79"/>
                  <a:pt x="11618" y="36"/>
                </a:cubicBezTo>
                <a:cubicBezTo>
                  <a:pt x="11407" y="12"/>
                  <a:pt x="11197" y="1"/>
                  <a:pt x="10987" y="1"/>
                </a:cubicBezTo>
                <a:close/>
              </a:path>
            </a:pathLst>
          </a:custGeom>
          <a:solidFill>
            <a:srgbClr val="000000">
              <a:alpha val="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4" name="Google Shape;874;p40"/>
          <p:cNvSpPr/>
          <p:nvPr/>
        </p:nvSpPr>
        <p:spPr>
          <a:xfrm flipH="1">
            <a:off x="6698309" y="914630"/>
            <a:ext cx="1087792" cy="474832"/>
          </a:xfrm>
          <a:custGeom>
            <a:avLst/>
            <a:gdLst/>
            <a:ahLst/>
            <a:cxnLst/>
            <a:rect l="l" t="t" r="r" b="b"/>
            <a:pathLst>
              <a:path w="12813" h="5593" extrusionOk="0">
                <a:moveTo>
                  <a:pt x="10821" y="1"/>
                </a:moveTo>
                <a:cubicBezTo>
                  <a:pt x="10772" y="32"/>
                  <a:pt x="10745" y="83"/>
                  <a:pt x="10749" y="168"/>
                </a:cubicBezTo>
                <a:cubicBezTo>
                  <a:pt x="10794" y="307"/>
                  <a:pt x="10967" y="384"/>
                  <a:pt x="10976" y="534"/>
                </a:cubicBezTo>
                <a:cubicBezTo>
                  <a:pt x="10356" y="713"/>
                  <a:pt x="10282" y="707"/>
                  <a:pt x="10743" y="1225"/>
                </a:cubicBezTo>
                <a:cubicBezTo>
                  <a:pt x="10519" y="1338"/>
                  <a:pt x="10190" y="1285"/>
                  <a:pt x="10027" y="1507"/>
                </a:cubicBezTo>
                <a:cubicBezTo>
                  <a:pt x="9982" y="1591"/>
                  <a:pt x="10004" y="1663"/>
                  <a:pt x="10054" y="1723"/>
                </a:cubicBezTo>
                <a:lnTo>
                  <a:pt x="10068" y="1727"/>
                </a:lnTo>
                <a:cubicBezTo>
                  <a:pt x="10144" y="1743"/>
                  <a:pt x="10223" y="1762"/>
                  <a:pt x="10295" y="1783"/>
                </a:cubicBezTo>
                <a:cubicBezTo>
                  <a:pt x="10369" y="1805"/>
                  <a:pt x="10443" y="1832"/>
                  <a:pt x="10513" y="1857"/>
                </a:cubicBezTo>
                <a:cubicBezTo>
                  <a:pt x="10585" y="1881"/>
                  <a:pt x="10653" y="1914"/>
                  <a:pt x="10718" y="1945"/>
                </a:cubicBezTo>
                <a:cubicBezTo>
                  <a:pt x="10786" y="1974"/>
                  <a:pt x="10852" y="2007"/>
                  <a:pt x="10916" y="2040"/>
                </a:cubicBezTo>
                <a:cubicBezTo>
                  <a:pt x="11052" y="2108"/>
                  <a:pt x="11179" y="2188"/>
                  <a:pt x="11307" y="2266"/>
                </a:cubicBezTo>
                <a:cubicBezTo>
                  <a:pt x="11416" y="2334"/>
                  <a:pt x="11523" y="2408"/>
                  <a:pt x="11626" y="2482"/>
                </a:cubicBezTo>
                <a:cubicBezTo>
                  <a:pt x="11975" y="2426"/>
                  <a:pt x="11621" y="1986"/>
                  <a:pt x="11533" y="1805"/>
                </a:cubicBezTo>
                <a:lnTo>
                  <a:pt x="11533" y="1805"/>
                </a:lnTo>
                <a:cubicBezTo>
                  <a:pt x="11753" y="1820"/>
                  <a:pt x="11949" y="2016"/>
                  <a:pt x="12172" y="2016"/>
                </a:cubicBezTo>
                <a:cubicBezTo>
                  <a:pt x="12200" y="2016"/>
                  <a:pt x="12227" y="2013"/>
                  <a:pt x="12255" y="2007"/>
                </a:cubicBezTo>
                <a:cubicBezTo>
                  <a:pt x="12584" y="1803"/>
                  <a:pt x="11879" y="1285"/>
                  <a:pt x="11809" y="1052"/>
                </a:cubicBezTo>
                <a:cubicBezTo>
                  <a:pt x="11814" y="1052"/>
                  <a:pt x="11820" y="1052"/>
                  <a:pt x="11825" y="1052"/>
                </a:cubicBezTo>
                <a:cubicBezTo>
                  <a:pt x="12023" y="1052"/>
                  <a:pt x="12217" y="1157"/>
                  <a:pt x="12418" y="1165"/>
                </a:cubicBezTo>
                <a:cubicBezTo>
                  <a:pt x="12813" y="1065"/>
                  <a:pt x="12346" y="602"/>
                  <a:pt x="12130" y="447"/>
                </a:cubicBezTo>
                <a:lnTo>
                  <a:pt x="12117" y="439"/>
                </a:lnTo>
                <a:cubicBezTo>
                  <a:pt x="12039" y="392"/>
                  <a:pt x="11961" y="351"/>
                  <a:pt x="11881" y="310"/>
                </a:cubicBezTo>
                <a:cubicBezTo>
                  <a:pt x="11776" y="260"/>
                  <a:pt x="11671" y="213"/>
                  <a:pt x="11562" y="174"/>
                </a:cubicBezTo>
                <a:cubicBezTo>
                  <a:pt x="11397" y="120"/>
                  <a:pt x="11231" y="75"/>
                  <a:pt x="11062" y="42"/>
                </a:cubicBezTo>
                <a:cubicBezTo>
                  <a:pt x="10988" y="28"/>
                  <a:pt x="10914" y="13"/>
                  <a:pt x="10840" y="3"/>
                </a:cubicBezTo>
                <a:lnTo>
                  <a:pt x="10821" y="1"/>
                </a:lnTo>
                <a:close/>
                <a:moveTo>
                  <a:pt x="2121" y="836"/>
                </a:moveTo>
                <a:cubicBezTo>
                  <a:pt x="2088" y="836"/>
                  <a:pt x="2051" y="842"/>
                  <a:pt x="2010" y="853"/>
                </a:cubicBezTo>
                <a:lnTo>
                  <a:pt x="1934" y="898"/>
                </a:lnTo>
                <a:cubicBezTo>
                  <a:pt x="1815" y="968"/>
                  <a:pt x="1695" y="1044"/>
                  <a:pt x="1582" y="1120"/>
                </a:cubicBezTo>
                <a:cubicBezTo>
                  <a:pt x="1469" y="1196"/>
                  <a:pt x="1358" y="1278"/>
                  <a:pt x="1249" y="1363"/>
                </a:cubicBezTo>
                <a:cubicBezTo>
                  <a:pt x="996" y="1566"/>
                  <a:pt x="757" y="1787"/>
                  <a:pt x="535" y="2023"/>
                </a:cubicBezTo>
                <a:cubicBezTo>
                  <a:pt x="512" y="2046"/>
                  <a:pt x="492" y="2068"/>
                  <a:pt x="471" y="2091"/>
                </a:cubicBezTo>
                <a:cubicBezTo>
                  <a:pt x="370" y="2204"/>
                  <a:pt x="272" y="2319"/>
                  <a:pt x="181" y="2441"/>
                </a:cubicBezTo>
                <a:cubicBezTo>
                  <a:pt x="117" y="2533"/>
                  <a:pt x="58" y="2626"/>
                  <a:pt x="0" y="2721"/>
                </a:cubicBezTo>
                <a:cubicBezTo>
                  <a:pt x="22" y="2741"/>
                  <a:pt x="51" y="2750"/>
                  <a:pt x="83" y="2750"/>
                </a:cubicBezTo>
                <a:cubicBezTo>
                  <a:pt x="173" y="2750"/>
                  <a:pt x="288" y="2683"/>
                  <a:pt x="352" y="2628"/>
                </a:cubicBezTo>
                <a:lnTo>
                  <a:pt x="352" y="2628"/>
                </a:lnTo>
                <a:cubicBezTo>
                  <a:pt x="317" y="2741"/>
                  <a:pt x="268" y="2902"/>
                  <a:pt x="391" y="2976"/>
                </a:cubicBezTo>
                <a:cubicBezTo>
                  <a:pt x="416" y="2984"/>
                  <a:pt x="441" y="2988"/>
                  <a:pt x="466" y="2988"/>
                </a:cubicBezTo>
                <a:cubicBezTo>
                  <a:pt x="574" y="2988"/>
                  <a:pt x="681" y="2919"/>
                  <a:pt x="788" y="2850"/>
                </a:cubicBezTo>
                <a:cubicBezTo>
                  <a:pt x="895" y="2782"/>
                  <a:pt x="1002" y="2713"/>
                  <a:pt x="1110" y="2713"/>
                </a:cubicBezTo>
                <a:cubicBezTo>
                  <a:pt x="1135" y="2713"/>
                  <a:pt x="1160" y="2717"/>
                  <a:pt x="1185" y="2725"/>
                </a:cubicBezTo>
                <a:cubicBezTo>
                  <a:pt x="1230" y="3002"/>
                  <a:pt x="1074" y="3297"/>
                  <a:pt x="1140" y="3581"/>
                </a:cubicBezTo>
                <a:cubicBezTo>
                  <a:pt x="1182" y="3760"/>
                  <a:pt x="1268" y="3820"/>
                  <a:pt x="1373" y="3820"/>
                </a:cubicBezTo>
                <a:cubicBezTo>
                  <a:pt x="1539" y="3820"/>
                  <a:pt x="1752" y="3667"/>
                  <a:pt x="1907" y="3595"/>
                </a:cubicBezTo>
                <a:lnTo>
                  <a:pt x="1907" y="3595"/>
                </a:lnTo>
                <a:cubicBezTo>
                  <a:pt x="1824" y="4123"/>
                  <a:pt x="1829" y="4437"/>
                  <a:pt x="2151" y="4437"/>
                </a:cubicBezTo>
                <a:cubicBezTo>
                  <a:pt x="2268" y="4437"/>
                  <a:pt x="2426" y="4396"/>
                  <a:pt x="2638" y="4309"/>
                </a:cubicBezTo>
                <a:cubicBezTo>
                  <a:pt x="2654" y="4307"/>
                  <a:pt x="2670" y="4305"/>
                  <a:pt x="2689" y="4301"/>
                </a:cubicBezTo>
                <a:cubicBezTo>
                  <a:pt x="2717" y="4294"/>
                  <a:pt x="2749" y="4288"/>
                  <a:pt x="2776" y="4288"/>
                </a:cubicBezTo>
                <a:cubicBezTo>
                  <a:pt x="2812" y="4288"/>
                  <a:pt x="2839" y="4299"/>
                  <a:pt x="2839" y="4338"/>
                </a:cubicBezTo>
                <a:cubicBezTo>
                  <a:pt x="2753" y="4796"/>
                  <a:pt x="2801" y="5105"/>
                  <a:pt x="3108" y="5105"/>
                </a:cubicBezTo>
                <a:cubicBezTo>
                  <a:pt x="3212" y="5105"/>
                  <a:pt x="3348" y="5068"/>
                  <a:pt x="3518" y="4990"/>
                </a:cubicBezTo>
                <a:lnTo>
                  <a:pt x="3520" y="4990"/>
                </a:lnTo>
                <a:cubicBezTo>
                  <a:pt x="3500" y="5171"/>
                  <a:pt x="3327" y="5560"/>
                  <a:pt x="3615" y="5592"/>
                </a:cubicBezTo>
                <a:cubicBezTo>
                  <a:pt x="3629" y="5586"/>
                  <a:pt x="3644" y="5580"/>
                  <a:pt x="3660" y="5574"/>
                </a:cubicBezTo>
                <a:cubicBezTo>
                  <a:pt x="3728" y="5475"/>
                  <a:pt x="3802" y="5381"/>
                  <a:pt x="3878" y="5286"/>
                </a:cubicBezTo>
                <a:cubicBezTo>
                  <a:pt x="3973" y="5169"/>
                  <a:pt x="4071" y="5053"/>
                  <a:pt x="4174" y="4942"/>
                </a:cubicBezTo>
                <a:cubicBezTo>
                  <a:pt x="4267" y="4837"/>
                  <a:pt x="4366" y="4737"/>
                  <a:pt x="4468" y="4642"/>
                </a:cubicBezTo>
                <a:cubicBezTo>
                  <a:pt x="4565" y="4552"/>
                  <a:pt x="4668" y="4463"/>
                  <a:pt x="4771" y="4379"/>
                </a:cubicBezTo>
                <a:cubicBezTo>
                  <a:pt x="4812" y="4346"/>
                  <a:pt x="4853" y="4315"/>
                  <a:pt x="4896" y="4282"/>
                </a:cubicBezTo>
                <a:cubicBezTo>
                  <a:pt x="4915" y="4224"/>
                  <a:pt x="4894" y="4161"/>
                  <a:pt x="4845" y="4124"/>
                </a:cubicBezTo>
                <a:cubicBezTo>
                  <a:pt x="4761" y="4064"/>
                  <a:pt x="4588" y="4113"/>
                  <a:pt x="4543" y="4013"/>
                </a:cubicBezTo>
                <a:cubicBezTo>
                  <a:pt x="4640" y="3730"/>
                  <a:pt x="4515" y="3675"/>
                  <a:pt x="4338" y="3675"/>
                </a:cubicBezTo>
                <a:cubicBezTo>
                  <a:pt x="4231" y="3675"/>
                  <a:pt x="4104" y="3695"/>
                  <a:pt x="3997" y="3698"/>
                </a:cubicBezTo>
                <a:cubicBezTo>
                  <a:pt x="3841" y="3683"/>
                  <a:pt x="4006" y="3404"/>
                  <a:pt x="3942" y="3299"/>
                </a:cubicBezTo>
                <a:cubicBezTo>
                  <a:pt x="3872" y="3142"/>
                  <a:pt x="3722" y="3136"/>
                  <a:pt x="3587" y="3136"/>
                </a:cubicBezTo>
                <a:cubicBezTo>
                  <a:pt x="3574" y="3136"/>
                  <a:pt x="3562" y="3136"/>
                  <a:pt x="3550" y="3136"/>
                </a:cubicBezTo>
                <a:cubicBezTo>
                  <a:pt x="3371" y="3136"/>
                  <a:pt x="3235" y="3124"/>
                  <a:pt x="3376" y="2743"/>
                </a:cubicBezTo>
                <a:cubicBezTo>
                  <a:pt x="3493" y="2361"/>
                  <a:pt x="3065" y="2379"/>
                  <a:pt x="2810" y="2352"/>
                </a:cubicBezTo>
                <a:cubicBezTo>
                  <a:pt x="2644" y="2334"/>
                  <a:pt x="2779" y="2128"/>
                  <a:pt x="2796" y="2031"/>
                </a:cubicBezTo>
                <a:cubicBezTo>
                  <a:pt x="2897" y="1797"/>
                  <a:pt x="2793" y="1606"/>
                  <a:pt x="2552" y="1606"/>
                </a:cubicBezTo>
                <a:cubicBezTo>
                  <a:pt x="2533" y="1606"/>
                  <a:pt x="2514" y="1607"/>
                  <a:pt x="2494" y="1610"/>
                </a:cubicBezTo>
                <a:cubicBezTo>
                  <a:pt x="2488" y="1609"/>
                  <a:pt x="2482" y="1609"/>
                  <a:pt x="2477" y="1609"/>
                </a:cubicBezTo>
                <a:cubicBezTo>
                  <a:pt x="2388" y="1609"/>
                  <a:pt x="2284" y="1639"/>
                  <a:pt x="2192" y="1639"/>
                </a:cubicBezTo>
                <a:cubicBezTo>
                  <a:pt x="2146" y="1639"/>
                  <a:pt x="2103" y="1631"/>
                  <a:pt x="2066" y="1610"/>
                </a:cubicBezTo>
                <a:cubicBezTo>
                  <a:pt x="2356" y="1039"/>
                  <a:pt x="2317" y="836"/>
                  <a:pt x="2121" y="836"/>
                </a:cubicBezTo>
                <a:close/>
              </a:path>
            </a:pathLst>
          </a:custGeom>
          <a:solidFill>
            <a:srgbClr val="FFFFFF">
              <a:alpha val="102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5" name="Google Shape;875;p40"/>
          <p:cNvSpPr/>
          <p:nvPr/>
        </p:nvSpPr>
        <p:spPr>
          <a:xfrm flipH="1">
            <a:off x="4465325" y="1904854"/>
            <a:ext cx="3762318" cy="3352263"/>
          </a:xfrm>
          <a:custGeom>
            <a:avLst/>
            <a:gdLst/>
            <a:ahLst/>
            <a:cxnLst/>
            <a:rect l="l" t="t" r="r" b="b"/>
            <a:pathLst>
              <a:path w="44316" h="39486" extrusionOk="0">
                <a:moveTo>
                  <a:pt x="20541" y="0"/>
                </a:moveTo>
                <a:cubicBezTo>
                  <a:pt x="20416" y="0"/>
                  <a:pt x="20303" y="63"/>
                  <a:pt x="20301" y="217"/>
                </a:cubicBezTo>
                <a:cubicBezTo>
                  <a:pt x="20250" y="524"/>
                  <a:pt x="20281" y="839"/>
                  <a:pt x="20349" y="1141"/>
                </a:cubicBezTo>
                <a:cubicBezTo>
                  <a:pt x="20437" y="1483"/>
                  <a:pt x="20511" y="1830"/>
                  <a:pt x="20612" y="2170"/>
                </a:cubicBezTo>
                <a:cubicBezTo>
                  <a:pt x="20614" y="2178"/>
                  <a:pt x="20616" y="2186"/>
                  <a:pt x="20618" y="2194"/>
                </a:cubicBezTo>
                <a:cubicBezTo>
                  <a:pt x="20696" y="2213"/>
                  <a:pt x="20760" y="2269"/>
                  <a:pt x="20789" y="2345"/>
                </a:cubicBezTo>
                <a:cubicBezTo>
                  <a:pt x="20816" y="2419"/>
                  <a:pt x="20807" y="2503"/>
                  <a:pt x="20762" y="2571"/>
                </a:cubicBezTo>
                <a:cubicBezTo>
                  <a:pt x="20748" y="2596"/>
                  <a:pt x="20731" y="2618"/>
                  <a:pt x="20713" y="2641"/>
                </a:cubicBezTo>
                <a:cubicBezTo>
                  <a:pt x="20682" y="2682"/>
                  <a:pt x="20645" y="2719"/>
                  <a:pt x="20610" y="2758"/>
                </a:cubicBezTo>
                <a:cubicBezTo>
                  <a:pt x="20581" y="2787"/>
                  <a:pt x="20546" y="2808"/>
                  <a:pt x="20505" y="2818"/>
                </a:cubicBezTo>
                <a:cubicBezTo>
                  <a:pt x="20318" y="3044"/>
                  <a:pt x="20100" y="3242"/>
                  <a:pt x="19857" y="3406"/>
                </a:cubicBezTo>
                <a:cubicBezTo>
                  <a:pt x="19532" y="3632"/>
                  <a:pt x="19141" y="3741"/>
                  <a:pt x="18814" y="3957"/>
                </a:cubicBezTo>
                <a:cubicBezTo>
                  <a:pt x="18581" y="4229"/>
                  <a:pt x="18318" y="4470"/>
                  <a:pt x="18026" y="4678"/>
                </a:cubicBezTo>
                <a:cubicBezTo>
                  <a:pt x="17808" y="4832"/>
                  <a:pt x="17594" y="4994"/>
                  <a:pt x="17355" y="5114"/>
                </a:cubicBezTo>
                <a:cubicBezTo>
                  <a:pt x="17224" y="5177"/>
                  <a:pt x="17088" y="5231"/>
                  <a:pt x="16950" y="5272"/>
                </a:cubicBezTo>
                <a:cubicBezTo>
                  <a:pt x="16894" y="5276"/>
                  <a:pt x="16845" y="5311"/>
                  <a:pt x="16827" y="5365"/>
                </a:cubicBezTo>
                <a:cubicBezTo>
                  <a:pt x="16592" y="5400"/>
                  <a:pt x="16354" y="5419"/>
                  <a:pt x="16116" y="5419"/>
                </a:cubicBezTo>
                <a:cubicBezTo>
                  <a:pt x="16022" y="5419"/>
                  <a:pt x="15928" y="5416"/>
                  <a:pt x="15835" y="5410"/>
                </a:cubicBezTo>
                <a:cubicBezTo>
                  <a:pt x="15092" y="5338"/>
                  <a:pt x="14366" y="5151"/>
                  <a:pt x="13640" y="4986"/>
                </a:cubicBezTo>
                <a:cubicBezTo>
                  <a:pt x="13527" y="4973"/>
                  <a:pt x="13304" y="4839"/>
                  <a:pt x="13156" y="4839"/>
                </a:cubicBezTo>
                <a:cubicBezTo>
                  <a:pt x="13139" y="4839"/>
                  <a:pt x="13124" y="4840"/>
                  <a:pt x="13109" y="4844"/>
                </a:cubicBezTo>
                <a:cubicBezTo>
                  <a:pt x="13099" y="4838"/>
                  <a:pt x="13089" y="4836"/>
                  <a:pt x="13076" y="4834"/>
                </a:cubicBezTo>
                <a:cubicBezTo>
                  <a:pt x="12685" y="4799"/>
                  <a:pt x="12295" y="4764"/>
                  <a:pt x="11908" y="4682"/>
                </a:cubicBezTo>
                <a:cubicBezTo>
                  <a:pt x="11861" y="4674"/>
                  <a:pt x="11797" y="4651"/>
                  <a:pt x="11739" y="4651"/>
                </a:cubicBezTo>
                <a:cubicBezTo>
                  <a:pt x="11723" y="4651"/>
                  <a:pt x="11708" y="4653"/>
                  <a:pt x="11694" y="4657"/>
                </a:cubicBezTo>
                <a:cubicBezTo>
                  <a:pt x="11540" y="4696"/>
                  <a:pt x="11636" y="5035"/>
                  <a:pt x="11554" y="5179"/>
                </a:cubicBezTo>
                <a:cubicBezTo>
                  <a:pt x="11457" y="5445"/>
                  <a:pt x="11262" y="5659"/>
                  <a:pt x="11081" y="5873"/>
                </a:cubicBezTo>
                <a:cubicBezTo>
                  <a:pt x="10649" y="6362"/>
                  <a:pt x="10118" y="6774"/>
                  <a:pt x="9493" y="6980"/>
                </a:cubicBezTo>
                <a:cubicBezTo>
                  <a:pt x="8612" y="7282"/>
                  <a:pt x="7664" y="7251"/>
                  <a:pt x="6756" y="7434"/>
                </a:cubicBezTo>
                <a:cubicBezTo>
                  <a:pt x="5779" y="7685"/>
                  <a:pt x="4845" y="8193"/>
                  <a:pt x="4125" y="8903"/>
                </a:cubicBezTo>
                <a:cubicBezTo>
                  <a:pt x="4012" y="9045"/>
                  <a:pt x="3790" y="9189"/>
                  <a:pt x="3775" y="9374"/>
                </a:cubicBezTo>
                <a:cubicBezTo>
                  <a:pt x="3743" y="9407"/>
                  <a:pt x="3710" y="9440"/>
                  <a:pt x="3677" y="9471"/>
                </a:cubicBezTo>
                <a:cubicBezTo>
                  <a:pt x="3677" y="9399"/>
                  <a:pt x="3677" y="9329"/>
                  <a:pt x="3697" y="9284"/>
                </a:cubicBezTo>
                <a:cubicBezTo>
                  <a:pt x="3755" y="9024"/>
                  <a:pt x="3860" y="8780"/>
                  <a:pt x="4008" y="8560"/>
                </a:cubicBezTo>
                <a:cubicBezTo>
                  <a:pt x="4041" y="8510"/>
                  <a:pt x="4076" y="8465"/>
                  <a:pt x="4113" y="8422"/>
                </a:cubicBezTo>
                <a:cubicBezTo>
                  <a:pt x="4220" y="8376"/>
                  <a:pt x="4185" y="8218"/>
                  <a:pt x="4070" y="8218"/>
                </a:cubicBezTo>
                <a:cubicBezTo>
                  <a:pt x="3992" y="8237"/>
                  <a:pt x="3928" y="8296"/>
                  <a:pt x="3872" y="8370"/>
                </a:cubicBezTo>
                <a:cubicBezTo>
                  <a:pt x="3858" y="8374"/>
                  <a:pt x="3845" y="8381"/>
                  <a:pt x="3833" y="8391"/>
                </a:cubicBezTo>
                <a:cubicBezTo>
                  <a:pt x="2914" y="9084"/>
                  <a:pt x="2177" y="9991"/>
                  <a:pt x="1687" y="11032"/>
                </a:cubicBezTo>
                <a:cubicBezTo>
                  <a:pt x="1570" y="11129"/>
                  <a:pt x="1556" y="11308"/>
                  <a:pt x="1496" y="11440"/>
                </a:cubicBezTo>
                <a:cubicBezTo>
                  <a:pt x="1473" y="11532"/>
                  <a:pt x="1387" y="11699"/>
                  <a:pt x="1412" y="11808"/>
                </a:cubicBezTo>
                <a:cubicBezTo>
                  <a:pt x="1377" y="11923"/>
                  <a:pt x="1276" y="12260"/>
                  <a:pt x="1276" y="12481"/>
                </a:cubicBezTo>
                <a:cubicBezTo>
                  <a:pt x="1214" y="12633"/>
                  <a:pt x="1259" y="12985"/>
                  <a:pt x="1229" y="13108"/>
                </a:cubicBezTo>
                <a:cubicBezTo>
                  <a:pt x="1183" y="13814"/>
                  <a:pt x="1081" y="14521"/>
                  <a:pt x="1017" y="15225"/>
                </a:cubicBezTo>
                <a:cubicBezTo>
                  <a:pt x="974" y="15793"/>
                  <a:pt x="891" y="16354"/>
                  <a:pt x="827" y="16918"/>
                </a:cubicBezTo>
                <a:cubicBezTo>
                  <a:pt x="784" y="16963"/>
                  <a:pt x="790" y="17027"/>
                  <a:pt x="786" y="17085"/>
                </a:cubicBezTo>
                <a:cubicBezTo>
                  <a:pt x="753" y="17506"/>
                  <a:pt x="671" y="17922"/>
                  <a:pt x="632" y="18342"/>
                </a:cubicBezTo>
                <a:cubicBezTo>
                  <a:pt x="626" y="18418"/>
                  <a:pt x="618" y="18494"/>
                  <a:pt x="614" y="18572"/>
                </a:cubicBezTo>
                <a:cubicBezTo>
                  <a:pt x="609" y="18601"/>
                  <a:pt x="605" y="18630"/>
                  <a:pt x="603" y="18658"/>
                </a:cubicBezTo>
                <a:cubicBezTo>
                  <a:pt x="568" y="19014"/>
                  <a:pt x="544" y="19372"/>
                  <a:pt x="525" y="19730"/>
                </a:cubicBezTo>
                <a:cubicBezTo>
                  <a:pt x="519" y="19739"/>
                  <a:pt x="517" y="19749"/>
                  <a:pt x="515" y="19757"/>
                </a:cubicBezTo>
                <a:cubicBezTo>
                  <a:pt x="496" y="19887"/>
                  <a:pt x="480" y="20014"/>
                  <a:pt x="463" y="20144"/>
                </a:cubicBezTo>
                <a:cubicBezTo>
                  <a:pt x="463" y="20146"/>
                  <a:pt x="463" y="20150"/>
                  <a:pt x="463" y="20152"/>
                </a:cubicBezTo>
                <a:cubicBezTo>
                  <a:pt x="463" y="20160"/>
                  <a:pt x="461" y="20166"/>
                  <a:pt x="461" y="20175"/>
                </a:cubicBezTo>
                <a:cubicBezTo>
                  <a:pt x="410" y="20623"/>
                  <a:pt x="373" y="21076"/>
                  <a:pt x="350" y="21528"/>
                </a:cubicBezTo>
                <a:cubicBezTo>
                  <a:pt x="278" y="22629"/>
                  <a:pt x="243" y="23732"/>
                  <a:pt x="155" y="24836"/>
                </a:cubicBezTo>
                <a:cubicBezTo>
                  <a:pt x="124" y="25614"/>
                  <a:pt x="70" y="26390"/>
                  <a:pt x="56" y="27169"/>
                </a:cubicBezTo>
                <a:cubicBezTo>
                  <a:pt x="68" y="27494"/>
                  <a:pt x="0" y="27840"/>
                  <a:pt x="126" y="28148"/>
                </a:cubicBezTo>
                <a:cubicBezTo>
                  <a:pt x="177" y="28266"/>
                  <a:pt x="237" y="28399"/>
                  <a:pt x="321" y="28508"/>
                </a:cubicBezTo>
                <a:cubicBezTo>
                  <a:pt x="303" y="28607"/>
                  <a:pt x="391" y="28722"/>
                  <a:pt x="381" y="28827"/>
                </a:cubicBezTo>
                <a:cubicBezTo>
                  <a:pt x="391" y="29161"/>
                  <a:pt x="309" y="29496"/>
                  <a:pt x="336" y="29829"/>
                </a:cubicBezTo>
                <a:cubicBezTo>
                  <a:pt x="354" y="30109"/>
                  <a:pt x="523" y="30331"/>
                  <a:pt x="704" y="30529"/>
                </a:cubicBezTo>
                <a:cubicBezTo>
                  <a:pt x="801" y="30708"/>
                  <a:pt x="821" y="30920"/>
                  <a:pt x="928" y="31099"/>
                </a:cubicBezTo>
                <a:cubicBezTo>
                  <a:pt x="815" y="31265"/>
                  <a:pt x="1048" y="31465"/>
                  <a:pt x="1138" y="31596"/>
                </a:cubicBezTo>
                <a:cubicBezTo>
                  <a:pt x="1259" y="31765"/>
                  <a:pt x="1391" y="31932"/>
                  <a:pt x="1560" y="32059"/>
                </a:cubicBezTo>
                <a:cubicBezTo>
                  <a:pt x="1585" y="32078"/>
                  <a:pt x="1615" y="32087"/>
                  <a:pt x="1645" y="32087"/>
                </a:cubicBezTo>
                <a:cubicBezTo>
                  <a:pt x="1686" y="32087"/>
                  <a:pt x="1728" y="32069"/>
                  <a:pt x="1755" y="32033"/>
                </a:cubicBezTo>
                <a:cubicBezTo>
                  <a:pt x="1780" y="32000"/>
                  <a:pt x="1788" y="31958"/>
                  <a:pt x="1782" y="31919"/>
                </a:cubicBezTo>
                <a:cubicBezTo>
                  <a:pt x="1786" y="31903"/>
                  <a:pt x="1788" y="31886"/>
                  <a:pt x="1788" y="31870"/>
                </a:cubicBezTo>
                <a:cubicBezTo>
                  <a:pt x="1788" y="31872"/>
                  <a:pt x="1788" y="31874"/>
                  <a:pt x="1788" y="31876"/>
                </a:cubicBezTo>
                <a:cubicBezTo>
                  <a:pt x="1811" y="31572"/>
                  <a:pt x="1899" y="31275"/>
                  <a:pt x="1977" y="30983"/>
                </a:cubicBezTo>
                <a:cubicBezTo>
                  <a:pt x="2113" y="30525"/>
                  <a:pt x="2257" y="30066"/>
                  <a:pt x="2508" y="29648"/>
                </a:cubicBezTo>
                <a:cubicBezTo>
                  <a:pt x="2932" y="28963"/>
                  <a:pt x="3453" y="28346"/>
                  <a:pt x="4055" y="27813"/>
                </a:cubicBezTo>
                <a:cubicBezTo>
                  <a:pt x="4068" y="27818"/>
                  <a:pt x="4081" y="27820"/>
                  <a:pt x="4095" y="27820"/>
                </a:cubicBezTo>
                <a:cubicBezTo>
                  <a:pt x="4155" y="27820"/>
                  <a:pt x="4216" y="27777"/>
                  <a:pt x="4257" y="27727"/>
                </a:cubicBezTo>
                <a:cubicBezTo>
                  <a:pt x="4471" y="27548"/>
                  <a:pt x="4703" y="27391"/>
                  <a:pt x="4948" y="27260"/>
                </a:cubicBezTo>
                <a:cubicBezTo>
                  <a:pt x="5560" y="26967"/>
                  <a:pt x="6434" y="26762"/>
                  <a:pt x="7172" y="26762"/>
                </a:cubicBezTo>
                <a:cubicBezTo>
                  <a:pt x="7275" y="26762"/>
                  <a:pt x="7376" y="26766"/>
                  <a:pt x="7472" y="26774"/>
                </a:cubicBezTo>
                <a:cubicBezTo>
                  <a:pt x="7481" y="26813"/>
                  <a:pt x="7509" y="26846"/>
                  <a:pt x="7546" y="26861"/>
                </a:cubicBezTo>
                <a:cubicBezTo>
                  <a:pt x="7582" y="26899"/>
                  <a:pt x="7633" y="26917"/>
                  <a:pt x="7684" y="26917"/>
                </a:cubicBezTo>
                <a:cubicBezTo>
                  <a:pt x="7730" y="26917"/>
                  <a:pt x="7777" y="26903"/>
                  <a:pt x="7812" y="26877"/>
                </a:cubicBezTo>
                <a:cubicBezTo>
                  <a:pt x="7818" y="26879"/>
                  <a:pt x="7824" y="26881"/>
                  <a:pt x="7830" y="26883"/>
                </a:cubicBezTo>
                <a:cubicBezTo>
                  <a:pt x="8005" y="26945"/>
                  <a:pt x="8172" y="27021"/>
                  <a:pt x="8343" y="27091"/>
                </a:cubicBezTo>
                <a:cubicBezTo>
                  <a:pt x="8686" y="27235"/>
                  <a:pt x="9013" y="27412"/>
                  <a:pt x="9369" y="27527"/>
                </a:cubicBezTo>
                <a:cubicBezTo>
                  <a:pt x="10305" y="27856"/>
                  <a:pt x="11284" y="28033"/>
                  <a:pt x="12268" y="28157"/>
                </a:cubicBezTo>
                <a:cubicBezTo>
                  <a:pt x="12273" y="28157"/>
                  <a:pt x="12278" y="28158"/>
                  <a:pt x="12283" y="28158"/>
                </a:cubicBezTo>
                <a:cubicBezTo>
                  <a:pt x="12313" y="28158"/>
                  <a:pt x="12342" y="28148"/>
                  <a:pt x="12367" y="28130"/>
                </a:cubicBezTo>
                <a:cubicBezTo>
                  <a:pt x="12373" y="28131"/>
                  <a:pt x="12380" y="28131"/>
                  <a:pt x="12388" y="28131"/>
                </a:cubicBezTo>
                <a:cubicBezTo>
                  <a:pt x="12398" y="28131"/>
                  <a:pt x="12408" y="28130"/>
                  <a:pt x="12418" y="28128"/>
                </a:cubicBezTo>
                <a:cubicBezTo>
                  <a:pt x="15066" y="28002"/>
                  <a:pt x="17676" y="27385"/>
                  <a:pt x="20126" y="26381"/>
                </a:cubicBezTo>
                <a:cubicBezTo>
                  <a:pt x="22873" y="25281"/>
                  <a:pt x="25833" y="23871"/>
                  <a:pt x="27783" y="21590"/>
                </a:cubicBezTo>
                <a:cubicBezTo>
                  <a:pt x="28606" y="20648"/>
                  <a:pt x="29579" y="19664"/>
                  <a:pt x="29662" y="18344"/>
                </a:cubicBezTo>
                <a:cubicBezTo>
                  <a:pt x="29707" y="17978"/>
                  <a:pt x="29639" y="17589"/>
                  <a:pt x="29789" y="17241"/>
                </a:cubicBezTo>
                <a:cubicBezTo>
                  <a:pt x="29882" y="17019"/>
                  <a:pt x="29989" y="16803"/>
                  <a:pt x="30108" y="16595"/>
                </a:cubicBezTo>
                <a:cubicBezTo>
                  <a:pt x="30129" y="16556"/>
                  <a:pt x="30157" y="16513"/>
                  <a:pt x="30184" y="16468"/>
                </a:cubicBezTo>
                <a:cubicBezTo>
                  <a:pt x="30356" y="16358"/>
                  <a:pt x="30563" y="16300"/>
                  <a:pt x="30769" y="16300"/>
                </a:cubicBezTo>
                <a:cubicBezTo>
                  <a:pt x="30893" y="16300"/>
                  <a:pt x="31017" y="16321"/>
                  <a:pt x="31133" y="16365"/>
                </a:cubicBezTo>
                <a:cubicBezTo>
                  <a:pt x="31482" y="16519"/>
                  <a:pt x="31433" y="16953"/>
                  <a:pt x="31456" y="17290"/>
                </a:cubicBezTo>
                <a:cubicBezTo>
                  <a:pt x="31421" y="17521"/>
                  <a:pt x="31443" y="17762"/>
                  <a:pt x="31441" y="17994"/>
                </a:cubicBezTo>
                <a:cubicBezTo>
                  <a:pt x="31425" y="18274"/>
                  <a:pt x="31552" y="18442"/>
                  <a:pt x="31809" y="18537"/>
                </a:cubicBezTo>
                <a:cubicBezTo>
                  <a:pt x="32202" y="18724"/>
                  <a:pt x="32571" y="18953"/>
                  <a:pt x="32937" y="19187"/>
                </a:cubicBezTo>
                <a:cubicBezTo>
                  <a:pt x="33725" y="19800"/>
                  <a:pt x="34385" y="20631"/>
                  <a:pt x="34688" y="21588"/>
                </a:cubicBezTo>
                <a:cubicBezTo>
                  <a:pt x="34688" y="21598"/>
                  <a:pt x="34690" y="21611"/>
                  <a:pt x="34692" y="21623"/>
                </a:cubicBezTo>
                <a:cubicBezTo>
                  <a:pt x="34722" y="21728"/>
                  <a:pt x="34749" y="21831"/>
                  <a:pt x="34780" y="21934"/>
                </a:cubicBezTo>
                <a:cubicBezTo>
                  <a:pt x="34858" y="22180"/>
                  <a:pt x="34957" y="22425"/>
                  <a:pt x="34963" y="22689"/>
                </a:cubicBezTo>
                <a:cubicBezTo>
                  <a:pt x="34969" y="22810"/>
                  <a:pt x="34967" y="22933"/>
                  <a:pt x="34959" y="23057"/>
                </a:cubicBezTo>
                <a:cubicBezTo>
                  <a:pt x="34953" y="23125"/>
                  <a:pt x="34924" y="23197"/>
                  <a:pt x="34951" y="23263"/>
                </a:cubicBezTo>
                <a:cubicBezTo>
                  <a:pt x="34973" y="23318"/>
                  <a:pt x="35026" y="23352"/>
                  <a:pt x="35082" y="23352"/>
                </a:cubicBezTo>
                <a:cubicBezTo>
                  <a:pt x="35099" y="23352"/>
                  <a:pt x="35116" y="23349"/>
                  <a:pt x="35132" y="23343"/>
                </a:cubicBezTo>
                <a:cubicBezTo>
                  <a:pt x="35251" y="23318"/>
                  <a:pt x="35253" y="22979"/>
                  <a:pt x="35245" y="22754"/>
                </a:cubicBezTo>
                <a:cubicBezTo>
                  <a:pt x="35294" y="22728"/>
                  <a:pt x="35323" y="22676"/>
                  <a:pt x="35319" y="22621"/>
                </a:cubicBezTo>
                <a:cubicBezTo>
                  <a:pt x="35331" y="22514"/>
                  <a:pt x="35354" y="22409"/>
                  <a:pt x="35377" y="22302"/>
                </a:cubicBezTo>
                <a:cubicBezTo>
                  <a:pt x="35504" y="21738"/>
                  <a:pt x="35550" y="21164"/>
                  <a:pt x="35603" y="20588"/>
                </a:cubicBezTo>
                <a:cubicBezTo>
                  <a:pt x="35622" y="20465"/>
                  <a:pt x="35642" y="20339"/>
                  <a:pt x="35661" y="20216"/>
                </a:cubicBezTo>
                <a:cubicBezTo>
                  <a:pt x="35698" y="20166"/>
                  <a:pt x="35710" y="20086"/>
                  <a:pt x="35720" y="20022"/>
                </a:cubicBezTo>
                <a:cubicBezTo>
                  <a:pt x="35751" y="19872"/>
                  <a:pt x="35778" y="19720"/>
                  <a:pt x="35803" y="19568"/>
                </a:cubicBezTo>
                <a:cubicBezTo>
                  <a:pt x="35938" y="18640"/>
                  <a:pt x="35835" y="17710"/>
                  <a:pt x="35782" y="16774"/>
                </a:cubicBezTo>
                <a:lnTo>
                  <a:pt x="35782" y="16774"/>
                </a:lnTo>
                <a:lnTo>
                  <a:pt x="35784" y="16776"/>
                </a:lnTo>
                <a:cubicBezTo>
                  <a:pt x="35743" y="16424"/>
                  <a:pt x="35743" y="16075"/>
                  <a:pt x="35733" y="15721"/>
                </a:cubicBezTo>
                <a:cubicBezTo>
                  <a:pt x="35733" y="15311"/>
                  <a:pt x="35632" y="14918"/>
                  <a:pt x="35533" y="14525"/>
                </a:cubicBezTo>
                <a:cubicBezTo>
                  <a:pt x="35541" y="14493"/>
                  <a:pt x="35547" y="14460"/>
                  <a:pt x="35550" y="14427"/>
                </a:cubicBezTo>
                <a:cubicBezTo>
                  <a:pt x="35566" y="14219"/>
                  <a:pt x="35636" y="14021"/>
                  <a:pt x="35656" y="13816"/>
                </a:cubicBezTo>
                <a:cubicBezTo>
                  <a:pt x="35675" y="13505"/>
                  <a:pt x="35580" y="13203"/>
                  <a:pt x="35471" y="12917"/>
                </a:cubicBezTo>
                <a:cubicBezTo>
                  <a:pt x="35340" y="12602"/>
                  <a:pt x="35296" y="12402"/>
                  <a:pt x="35385" y="12067"/>
                </a:cubicBezTo>
                <a:cubicBezTo>
                  <a:pt x="35545" y="11337"/>
                  <a:pt x="34914" y="10964"/>
                  <a:pt x="34599" y="10405"/>
                </a:cubicBezTo>
                <a:cubicBezTo>
                  <a:pt x="34344" y="9983"/>
                  <a:pt x="34184" y="9516"/>
                  <a:pt x="33955" y="9082"/>
                </a:cubicBezTo>
                <a:cubicBezTo>
                  <a:pt x="33774" y="8728"/>
                  <a:pt x="33566" y="8389"/>
                  <a:pt x="33359" y="8049"/>
                </a:cubicBezTo>
                <a:cubicBezTo>
                  <a:pt x="33075" y="7609"/>
                  <a:pt x="32855" y="7132"/>
                  <a:pt x="32536" y="6714"/>
                </a:cubicBezTo>
                <a:cubicBezTo>
                  <a:pt x="32097" y="5992"/>
                  <a:pt x="31626" y="5286"/>
                  <a:pt x="31081" y="4640"/>
                </a:cubicBezTo>
                <a:cubicBezTo>
                  <a:pt x="30768" y="4274"/>
                  <a:pt x="30435" y="3929"/>
                  <a:pt x="30110" y="3575"/>
                </a:cubicBezTo>
                <a:cubicBezTo>
                  <a:pt x="29779" y="3215"/>
                  <a:pt x="29437" y="2855"/>
                  <a:pt x="29032" y="2571"/>
                </a:cubicBezTo>
                <a:cubicBezTo>
                  <a:pt x="28236" y="2026"/>
                  <a:pt x="27345" y="1614"/>
                  <a:pt x="26444" y="1269"/>
                </a:cubicBezTo>
                <a:cubicBezTo>
                  <a:pt x="25745" y="1042"/>
                  <a:pt x="25019" y="905"/>
                  <a:pt x="24294" y="773"/>
                </a:cubicBezTo>
                <a:cubicBezTo>
                  <a:pt x="23799" y="684"/>
                  <a:pt x="23303" y="606"/>
                  <a:pt x="22799" y="592"/>
                </a:cubicBezTo>
                <a:lnTo>
                  <a:pt x="22788" y="592"/>
                </a:lnTo>
                <a:cubicBezTo>
                  <a:pt x="22772" y="588"/>
                  <a:pt x="22753" y="588"/>
                  <a:pt x="22737" y="588"/>
                </a:cubicBezTo>
                <a:cubicBezTo>
                  <a:pt x="22404" y="555"/>
                  <a:pt x="22070" y="514"/>
                  <a:pt x="21748" y="423"/>
                </a:cubicBezTo>
                <a:cubicBezTo>
                  <a:pt x="21688" y="394"/>
                  <a:pt x="21618" y="388"/>
                  <a:pt x="21560" y="364"/>
                </a:cubicBezTo>
                <a:cubicBezTo>
                  <a:pt x="21534" y="351"/>
                  <a:pt x="21507" y="345"/>
                  <a:pt x="21480" y="341"/>
                </a:cubicBezTo>
                <a:cubicBezTo>
                  <a:pt x="21406" y="314"/>
                  <a:pt x="21334" y="283"/>
                  <a:pt x="21262" y="254"/>
                </a:cubicBezTo>
                <a:cubicBezTo>
                  <a:pt x="21073" y="182"/>
                  <a:pt x="20888" y="96"/>
                  <a:pt x="20696" y="30"/>
                </a:cubicBezTo>
                <a:cubicBezTo>
                  <a:pt x="20647" y="11"/>
                  <a:pt x="20593" y="0"/>
                  <a:pt x="20541" y="0"/>
                </a:cubicBezTo>
                <a:close/>
                <a:moveTo>
                  <a:pt x="33745" y="27432"/>
                </a:moveTo>
                <a:cubicBezTo>
                  <a:pt x="33687" y="27432"/>
                  <a:pt x="33629" y="27460"/>
                  <a:pt x="33601" y="27519"/>
                </a:cubicBezTo>
                <a:cubicBezTo>
                  <a:pt x="33334" y="27959"/>
                  <a:pt x="32931" y="28303"/>
                  <a:pt x="32550" y="28644"/>
                </a:cubicBezTo>
                <a:cubicBezTo>
                  <a:pt x="32470" y="28716"/>
                  <a:pt x="32390" y="28786"/>
                  <a:pt x="32307" y="28854"/>
                </a:cubicBezTo>
                <a:cubicBezTo>
                  <a:pt x="32217" y="28916"/>
                  <a:pt x="32097" y="28961"/>
                  <a:pt x="32046" y="29062"/>
                </a:cubicBezTo>
                <a:cubicBezTo>
                  <a:pt x="31787" y="29233"/>
                  <a:pt x="31515" y="29393"/>
                  <a:pt x="31213" y="29473"/>
                </a:cubicBezTo>
                <a:cubicBezTo>
                  <a:pt x="31175" y="29486"/>
                  <a:pt x="31142" y="29492"/>
                  <a:pt x="31113" y="29492"/>
                </a:cubicBezTo>
                <a:cubicBezTo>
                  <a:pt x="30963" y="29492"/>
                  <a:pt x="30906" y="29341"/>
                  <a:pt x="30843" y="29194"/>
                </a:cubicBezTo>
                <a:cubicBezTo>
                  <a:pt x="30838" y="29175"/>
                  <a:pt x="30832" y="29157"/>
                  <a:pt x="30822" y="29140"/>
                </a:cubicBezTo>
                <a:cubicBezTo>
                  <a:pt x="30823" y="29049"/>
                  <a:pt x="30749" y="28984"/>
                  <a:pt x="30660" y="28984"/>
                </a:cubicBezTo>
                <a:cubicBezTo>
                  <a:pt x="30595" y="28984"/>
                  <a:pt x="30521" y="29020"/>
                  <a:pt x="30464" y="29107"/>
                </a:cubicBezTo>
                <a:cubicBezTo>
                  <a:pt x="30240" y="29303"/>
                  <a:pt x="29987" y="29467"/>
                  <a:pt x="29707" y="29572"/>
                </a:cubicBezTo>
                <a:cubicBezTo>
                  <a:pt x="29466" y="29661"/>
                  <a:pt x="29359" y="29640"/>
                  <a:pt x="29193" y="29860"/>
                </a:cubicBezTo>
                <a:cubicBezTo>
                  <a:pt x="28771" y="30222"/>
                  <a:pt x="28271" y="30479"/>
                  <a:pt x="27781" y="30734"/>
                </a:cubicBezTo>
                <a:cubicBezTo>
                  <a:pt x="27442" y="30922"/>
                  <a:pt x="27090" y="31086"/>
                  <a:pt x="26730" y="31226"/>
                </a:cubicBezTo>
                <a:cubicBezTo>
                  <a:pt x="26605" y="31280"/>
                  <a:pt x="26411" y="31282"/>
                  <a:pt x="26360" y="31430"/>
                </a:cubicBezTo>
                <a:cubicBezTo>
                  <a:pt x="25932" y="31570"/>
                  <a:pt x="25492" y="31670"/>
                  <a:pt x="25062" y="31814"/>
                </a:cubicBezTo>
                <a:cubicBezTo>
                  <a:pt x="24971" y="31843"/>
                  <a:pt x="24883" y="31876"/>
                  <a:pt x="24796" y="31913"/>
                </a:cubicBezTo>
                <a:cubicBezTo>
                  <a:pt x="24630" y="31940"/>
                  <a:pt x="24463" y="31963"/>
                  <a:pt x="24298" y="31991"/>
                </a:cubicBezTo>
                <a:cubicBezTo>
                  <a:pt x="24130" y="32043"/>
                  <a:pt x="23747" y="32026"/>
                  <a:pt x="23601" y="32160"/>
                </a:cubicBezTo>
                <a:cubicBezTo>
                  <a:pt x="23072" y="32244"/>
                  <a:pt x="22544" y="32333"/>
                  <a:pt x="22013" y="32407"/>
                </a:cubicBezTo>
                <a:cubicBezTo>
                  <a:pt x="21877" y="32425"/>
                  <a:pt x="21741" y="32440"/>
                  <a:pt x="21608" y="32458"/>
                </a:cubicBezTo>
                <a:cubicBezTo>
                  <a:pt x="21511" y="32479"/>
                  <a:pt x="21350" y="32479"/>
                  <a:pt x="21243" y="32522"/>
                </a:cubicBezTo>
                <a:cubicBezTo>
                  <a:pt x="21141" y="32539"/>
                  <a:pt x="21036" y="32555"/>
                  <a:pt x="20933" y="32574"/>
                </a:cubicBezTo>
                <a:cubicBezTo>
                  <a:pt x="20871" y="32582"/>
                  <a:pt x="20814" y="32594"/>
                  <a:pt x="20756" y="32617"/>
                </a:cubicBezTo>
                <a:cubicBezTo>
                  <a:pt x="20616" y="32625"/>
                  <a:pt x="20478" y="32637"/>
                  <a:pt x="20338" y="32650"/>
                </a:cubicBezTo>
                <a:cubicBezTo>
                  <a:pt x="19978" y="32685"/>
                  <a:pt x="19622" y="32732"/>
                  <a:pt x="19260" y="32753"/>
                </a:cubicBezTo>
                <a:cubicBezTo>
                  <a:pt x="18981" y="32771"/>
                  <a:pt x="18701" y="32788"/>
                  <a:pt x="18421" y="32800"/>
                </a:cubicBezTo>
                <a:cubicBezTo>
                  <a:pt x="18364" y="32806"/>
                  <a:pt x="18308" y="32809"/>
                  <a:pt x="18250" y="32809"/>
                </a:cubicBezTo>
                <a:cubicBezTo>
                  <a:pt x="18233" y="32809"/>
                  <a:pt x="18215" y="32809"/>
                  <a:pt x="18197" y="32808"/>
                </a:cubicBezTo>
                <a:cubicBezTo>
                  <a:pt x="17999" y="32808"/>
                  <a:pt x="17748" y="32808"/>
                  <a:pt x="17647" y="32892"/>
                </a:cubicBezTo>
                <a:cubicBezTo>
                  <a:pt x="17143" y="32907"/>
                  <a:pt x="16641" y="32944"/>
                  <a:pt x="16139" y="32985"/>
                </a:cubicBezTo>
                <a:cubicBezTo>
                  <a:pt x="15932" y="33001"/>
                  <a:pt x="15722" y="33020"/>
                  <a:pt x="15514" y="33041"/>
                </a:cubicBezTo>
                <a:cubicBezTo>
                  <a:pt x="15415" y="33059"/>
                  <a:pt x="15300" y="33039"/>
                  <a:pt x="15218" y="33102"/>
                </a:cubicBezTo>
                <a:cubicBezTo>
                  <a:pt x="14218" y="33170"/>
                  <a:pt x="13214" y="33154"/>
                  <a:pt x="12218" y="33255"/>
                </a:cubicBezTo>
                <a:cubicBezTo>
                  <a:pt x="12103" y="33259"/>
                  <a:pt x="11992" y="33294"/>
                  <a:pt x="11883" y="33316"/>
                </a:cubicBezTo>
                <a:cubicBezTo>
                  <a:pt x="11823" y="33324"/>
                  <a:pt x="11739" y="33324"/>
                  <a:pt x="11659" y="33333"/>
                </a:cubicBezTo>
                <a:cubicBezTo>
                  <a:pt x="11632" y="33316"/>
                  <a:pt x="11601" y="33306"/>
                  <a:pt x="11569" y="33306"/>
                </a:cubicBezTo>
                <a:cubicBezTo>
                  <a:pt x="11566" y="33306"/>
                  <a:pt x="11563" y="33306"/>
                  <a:pt x="11560" y="33306"/>
                </a:cubicBezTo>
                <a:cubicBezTo>
                  <a:pt x="11545" y="33306"/>
                  <a:pt x="11531" y="33306"/>
                  <a:pt x="11516" y="33306"/>
                </a:cubicBezTo>
                <a:cubicBezTo>
                  <a:pt x="10303" y="33306"/>
                  <a:pt x="9099" y="33471"/>
                  <a:pt x="7886" y="33499"/>
                </a:cubicBezTo>
                <a:cubicBezTo>
                  <a:pt x="7491" y="33516"/>
                  <a:pt x="7094" y="33508"/>
                  <a:pt x="6699" y="33528"/>
                </a:cubicBezTo>
                <a:cubicBezTo>
                  <a:pt x="6571" y="33547"/>
                  <a:pt x="6359" y="33508"/>
                  <a:pt x="6267" y="33604"/>
                </a:cubicBezTo>
                <a:cubicBezTo>
                  <a:pt x="6250" y="33594"/>
                  <a:pt x="6232" y="33588"/>
                  <a:pt x="6213" y="33586"/>
                </a:cubicBezTo>
                <a:cubicBezTo>
                  <a:pt x="6171" y="33554"/>
                  <a:pt x="6132" y="33540"/>
                  <a:pt x="6097" y="33540"/>
                </a:cubicBezTo>
                <a:cubicBezTo>
                  <a:pt x="5851" y="33540"/>
                  <a:pt x="5785" y="34245"/>
                  <a:pt x="5707" y="34423"/>
                </a:cubicBezTo>
                <a:cubicBezTo>
                  <a:pt x="5413" y="35555"/>
                  <a:pt x="5323" y="36789"/>
                  <a:pt x="5629" y="37922"/>
                </a:cubicBezTo>
                <a:cubicBezTo>
                  <a:pt x="5639" y="37955"/>
                  <a:pt x="5650" y="37990"/>
                  <a:pt x="5658" y="38025"/>
                </a:cubicBezTo>
                <a:cubicBezTo>
                  <a:pt x="5602" y="38103"/>
                  <a:pt x="5611" y="38249"/>
                  <a:pt x="5794" y="38420"/>
                </a:cubicBezTo>
                <a:lnTo>
                  <a:pt x="5814" y="38476"/>
                </a:lnTo>
                <a:cubicBezTo>
                  <a:pt x="5843" y="38505"/>
                  <a:pt x="5882" y="38521"/>
                  <a:pt x="5923" y="38523"/>
                </a:cubicBezTo>
                <a:cubicBezTo>
                  <a:pt x="5999" y="38577"/>
                  <a:pt x="6080" y="38624"/>
                  <a:pt x="6162" y="38665"/>
                </a:cubicBezTo>
                <a:cubicBezTo>
                  <a:pt x="6997" y="39056"/>
                  <a:pt x="7941" y="39148"/>
                  <a:pt x="8849" y="39239"/>
                </a:cubicBezTo>
                <a:cubicBezTo>
                  <a:pt x="10735" y="39448"/>
                  <a:pt x="12632" y="39466"/>
                  <a:pt x="14528" y="39466"/>
                </a:cubicBezTo>
                <a:cubicBezTo>
                  <a:pt x="14708" y="39466"/>
                  <a:pt x="14888" y="39465"/>
                  <a:pt x="15068" y="39465"/>
                </a:cubicBezTo>
                <a:cubicBezTo>
                  <a:pt x="15588" y="39465"/>
                  <a:pt x="16111" y="39465"/>
                  <a:pt x="16631" y="39469"/>
                </a:cubicBezTo>
                <a:cubicBezTo>
                  <a:pt x="17438" y="39482"/>
                  <a:pt x="18242" y="39486"/>
                  <a:pt x="19048" y="39486"/>
                </a:cubicBezTo>
                <a:cubicBezTo>
                  <a:pt x="23087" y="39486"/>
                  <a:pt x="27121" y="39360"/>
                  <a:pt x="31157" y="39317"/>
                </a:cubicBezTo>
                <a:cubicBezTo>
                  <a:pt x="35076" y="39231"/>
                  <a:pt x="39012" y="39352"/>
                  <a:pt x="42919" y="39019"/>
                </a:cubicBezTo>
                <a:cubicBezTo>
                  <a:pt x="43330" y="38912"/>
                  <a:pt x="44095" y="38945"/>
                  <a:pt x="44287" y="38498"/>
                </a:cubicBezTo>
                <a:cubicBezTo>
                  <a:pt x="44315" y="38406"/>
                  <a:pt x="44264" y="38336"/>
                  <a:pt x="44194" y="38307"/>
                </a:cubicBezTo>
                <a:cubicBezTo>
                  <a:pt x="44128" y="38175"/>
                  <a:pt x="44060" y="38048"/>
                  <a:pt x="43990" y="37920"/>
                </a:cubicBezTo>
                <a:cubicBezTo>
                  <a:pt x="43848" y="37661"/>
                  <a:pt x="43694" y="37410"/>
                  <a:pt x="43532" y="37155"/>
                </a:cubicBezTo>
                <a:cubicBezTo>
                  <a:pt x="43023" y="36320"/>
                  <a:pt x="42293" y="35643"/>
                  <a:pt x="41503" y="35075"/>
                </a:cubicBezTo>
                <a:cubicBezTo>
                  <a:pt x="41007" y="34738"/>
                  <a:pt x="40516" y="34370"/>
                  <a:pt x="40226" y="33828"/>
                </a:cubicBezTo>
                <a:cubicBezTo>
                  <a:pt x="40112" y="33641"/>
                  <a:pt x="40032" y="33436"/>
                  <a:pt x="39923" y="33244"/>
                </a:cubicBezTo>
                <a:cubicBezTo>
                  <a:pt x="39685" y="32864"/>
                  <a:pt x="39218" y="32707"/>
                  <a:pt x="38798" y="32621"/>
                </a:cubicBezTo>
                <a:cubicBezTo>
                  <a:pt x="38718" y="32602"/>
                  <a:pt x="38637" y="32588"/>
                  <a:pt x="38557" y="32580"/>
                </a:cubicBezTo>
                <a:cubicBezTo>
                  <a:pt x="38535" y="32596"/>
                  <a:pt x="38510" y="32606"/>
                  <a:pt x="38483" y="32611"/>
                </a:cubicBezTo>
                <a:cubicBezTo>
                  <a:pt x="38380" y="32625"/>
                  <a:pt x="38277" y="32633"/>
                  <a:pt x="38175" y="32633"/>
                </a:cubicBezTo>
                <a:cubicBezTo>
                  <a:pt x="38152" y="32633"/>
                  <a:pt x="38129" y="32635"/>
                  <a:pt x="38107" y="32635"/>
                </a:cubicBezTo>
                <a:cubicBezTo>
                  <a:pt x="38101" y="32635"/>
                  <a:pt x="38095" y="32636"/>
                  <a:pt x="38090" y="32636"/>
                </a:cubicBezTo>
                <a:cubicBezTo>
                  <a:pt x="38027" y="32636"/>
                  <a:pt x="37965" y="32625"/>
                  <a:pt x="37905" y="32606"/>
                </a:cubicBezTo>
                <a:cubicBezTo>
                  <a:pt x="37845" y="32586"/>
                  <a:pt x="37794" y="32547"/>
                  <a:pt x="37759" y="32493"/>
                </a:cubicBezTo>
                <a:cubicBezTo>
                  <a:pt x="37743" y="32469"/>
                  <a:pt x="37734" y="32440"/>
                  <a:pt x="37732" y="32411"/>
                </a:cubicBezTo>
                <a:cubicBezTo>
                  <a:pt x="37681" y="32279"/>
                  <a:pt x="37808" y="32084"/>
                  <a:pt x="37819" y="31948"/>
                </a:cubicBezTo>
                <a:cubicBezTo>
                  <a:pt x="38308" y="30103"/>
                  <a:pt x="36012" y="29013"/>
                  <a:pt x="34799" y="28097"/>
                </a:cubicBezTo>
                <a:cubicBezTo>
                  <a:pt x="34509" y="27900"/>
                  <a:pt x="34210" y="27710"/>
                  <a:pt x="33904" y="27537"/>
                </a:cubicBezTo>
                <a:cubicBezTo>
                  <a:pt x="33881" y="27469"/>
                  <a:pt x="33812" y="27432"/>
                  <a:pt x="33745" y="27432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6" name="Google Shape;876;p40"/>
          <p:cNvSpPr/>
          <p:nvPr/>
        </p:nvSpPr>
        <p:spPr>
          <a:xfrm flipH="1">
            <a:off x="4467447" y="1908250"/>
            <a:ext cx="3768430" cy="3379769"/>
          </a:xfrm>
          <a:custGeom>
            <a:avLst/>
            <a:gdLst/>
            <a:ahLst/>
            <a:cxnLst/>
            <a:rect l="l" t="t" r="r" b="b"/>
            <a:pathLst>
              <a:path w="44388" h="39810" extrusionOk="0">
                <a:moveTo>
                  <a:pt x="28101" y="1794"/>
                </a:moveTo>
                <a:cubicBezTo>
                  <a:pt x="28129" y="1817"/>
                  <a:pt x="28158" y="1842"/>
                  <a:pt x="28187" y="1864"/>
                </a:cubicBezTo>
                <a:cubicBezTo>
                  <a:pt x="28203" y="1877"/>
                  <a:pt x="28218" y="1891"/>
                  <a:pt x="28234" y="1903"/>
                </a:cubicBezTo>
                <a:cubicBezTo>
                  <a:pt x="28267" y="1912"/>
                  <a:pt x="28296" y="1930"/>
                  <a:pt x="28321" y="1955"/>
                </a:cubicBezTo>
                <a:cubicBezTo>
                  <a:pt x="28376" y="1989"/>
                  <a:pt x="28432" y="2020"/>
                  <a:pt x="28487" y="2056"/>
                </a:cubicBezTo>
                <a:lnTo>
                  <a:pt x="28487" y="2056"/>
                </a:lnTo>
                <a:cubicBezTo>
                  <a:pt x="28399" y="1992"/>
                  <a:pt x="28310" y="1928"/>
                  <a:pt x="28220" y="1866"/>
                </a:cubicBezTo>
                <a:cubicBezTo>
                  <a:pt x="28183" y="1842"/>
                  <a:pt x="28146" y="1817"/>
                  <a:pt x="28109" y="1794"/>
                </a:cubicBezTo>
                <a:close/>
                <a:moveTo>
                  <a:pt x="28487" y="2056"/>
                </a:moveTo>
                <a:lnTo>
                  <a:pt x="28487" y="2056"/>
                </a:lnTo>
                <a:cubicBezTo>
                  <a:pt x="28490" y="2058"/>
                  <a:pt x="28493" y="2060"/>
                  <a:pt x="28496" y="2062"/>
                </a:cubicBezTo>
                <a:lnTo>
                  <a:pt x="28493" y="2060"/>
                </a:lnTo>
                <a:cubicBezTo>
                  <a:pt x="28491" y="2058"/>
                  <a:pt x="28489" y="2057"/>
                  <a:pt x="28487" y="2056"/>
                </a:cubicBezTo>
                <a:close/>
                <a:moveTo>
                  <a:pt x="20621" y="1"/>
                </a:moveTo>
                <a:cubicBezTo>
                  <a:pt x="20534" y="1"/>
                  <a:pt x="20475" y="45"/>
                  <a:pt x="20479" y="184"/>
                </a:cubicBezTo>
                <a:cubicBezTo>
                  <a:pt x="20479" y="184"/>
                  <a:pt x="20479" y="186"/>
                  <a:pt x="20479" y="186"/>
                </a:cubicBezTo>
                <a:cubicBezTo>
                  <a:pt x="20324" y="507"/>
                  <a:pt x="20415" y="895"/>
                  <a:pt x="20505" y="1229"/>
                </a:cubicBezTo>
                <a:cubicBezTo>
                  <a:pt x="20546" y="1391"/>
                  <a:pt x="20592" y="1552"/>
                  <a:pt x="20641" y="1714"/>
                </a:cubicBezTo>
                <a:cubicBezTo>
                  <a:pt x="20707" y="1881"/>
                  <a:pt x="20717" y="2095"/>
                  <a:pt x="20828" y="2235"/>
                </a:cubicBezTo>
                <a:cubicBezTo>
                  <a:pt x="20822" y="2247"/>
                  <a:pt x="20820" y="2257"/>
                  <a:pt x="20820" y="2270"/>
                </a:cubicBezTo>
                <a:cubicBezTo>
                  <a:pt x="20820" y="2313"/>
                  <a:pt x="20853" y="2350"/>
                  <a:pt x="20896" y="2356"/>
                </a:cubicBezTo>
                <a:cubicBezTo>
                  <a:pt x="21028" y="2346"/>
                  <a:pt x="21102" y="2113"/>
                  <a:pt x="21174" y="2013"/>
                </a:cubicBezTo>
                <a:cubicBezTo>
                  <a:pt x="21443" y="1480"/>
                  <a:pt x="21530" y="811"/>
                  <a:pt x="21293" y="252"/>
                </a:cubicBezTo>
                <a:cubicBezTo>
                  <a:pt x="21207" y="126"/>
                  <a:pt x="21038" y="136"/>
                  <a:pt x="20906" y="89"/>
                </a:cubicBezTo>
                <a:cubicBezTo>
                  <a:pt x="20865" y="70"/>
                  <a:pt x="20820" y="50"/>
                  <a:pt x="20777" y="36"/>
                </a:cubicBezTo>
                <a:cubicBezTo>
                  <a:pt x="20738" y="15"/>
                  <a:pt x="20695" y="3"/>
                  <a:pt x="20651" y="3"/>
                </a:cubicBezTo>
                <a:cubicBezTo>
                  <a:pt x="20641" y="2"/>
                  <a:pt x="20631" y="1"/>
                  <a:pt x="20621" y="1"/>
                </a:cubicBezTo>
                <a:close/>
                <a:moveTo>
                  <a:pt x="32760" y="13368"/>
                </a:moveTo>
                <a:cubicBezTo>
                  <a:pt x="32984" y="13368"/>
                  <a:pt x="33207" y="13385"/>
                  <a:pt x="33429" y="13403"/>
                </a:cubicBezTo>
                <a:cubicBezTo>
                  <a:pt x="33163" y="13761"/>
                  <a:pt x="33992" y="14008"/>
                  <a:pt x="34171" y="14239"/>
                </a:cubicBezTo>
                <a:cubicBezTo>
                  <a:pt x="34355" y="14393"/>
                  <a:pt x="34601" y="14734"/>
                  <a:pt x="34412" y="14909"/>
                </a:cubicBezTo>
                <a:cubicBezTo>
                  <a:pt x="34159" y="14757"/>
                  <a:pt x="33888" y="14640"/>
                  <a:pt x="33604" y="14557"/>
                </a:cubicBezTo>
                <a:cubicBezTo>
                  <a:pt x="33252" y="14434"/>
                  <a:pt x="32882" y="14381"/>
                  <a:pt x="32511" y="14360"/>
                </a:cubicBezTo>
                <a:cubicBezTo>
                  <a:pt x="32314" y="14339"/>
                  <a:pt x="32110" y="14339"/>
                  <a:pt x="31911" y="14313"/>
                </a:cubicBezTo>
                <a:cubicBezTo>
                  <a:pt x="31900" y="14288"/>
                  <a:pt x="31876" y="14272"/>
                  <a:pt x="31849" y="14267"/>
                </a:cubicBezTo>
                <a:cubicBezTo>
                  <a:pt x="31540" y="14197"/>
                  <a:pt x="31380" y="14082"/>
                  <a:pt x="31433" y="13907"/>
                </a:cubicBezTo>
                <a:cubicBezTo>
                  <a:pt x="31518" y="13786"/>
                  <a:pt x="31637" y="13683"/>
                  <a:pt x="31748" y="13589"/>
                </a:cubicBezTo>
                <a:cubicBezTo>
                  <a:pt x="31775" y="13582"/>
                  <a:pt x="31795" y="13566"/>
                  <a:pt x="31808" y="13541"/>
                </a:cubicBezTo>
                <a:cubicBezTo>
                  <a:pt x="31810" y="13539"/>
                  <a:pt x="31812" y="13537"/>
                  <a:pt x="31812" y="13533"/>
                </a:cubicBezTo>
                <a:lnTo>
                  <a:pt x="31822" y="13525"/>
                </a:lnTo>
                <a:cubicBezTo>
                  <a:pt x="31841" y="13496"/>
                  <a:pt x="31849" y="13461"/>
                  <a:pt x="31845" y="13428"/>
                </a:cubicBezTo>
                <a:cubicBezTo>
                  <a:pt x="32137" y="13414"/>
                  <a:pt x="32429" y="13370"/>
                  <a:pt x="32721" y="13370"/>
                </a:cubicBezTo>
                <a:lnTo>
                  <a:pt x="32760" y="13368"/>
                </a:lnTo>
                <a:close/>
                <a:moveTo>
                  <a:pt x="34003" y="15008"/>
                </a:moveTo>
                <a:lnTo>
                  <a:pt x="34054" y="15029"/>
                </a:lnTo>
                <a:lnTo>
                  <a:pt x="34042" y="15033"/>
                </a:lnTo>
                <a:lnTo>
                  <a:pt x="34003" y="15008"/>
                </a:lnTo>
                <a:close/>
                <a:moveTo>
                  <a:pt x="33748" y="15086"/>
                </a:moveTo>
                <a:lnTo>
                  <a:pt x="33748" y="15086"/>
                </a:lnTo>
                <a:cubicBezTo>
                  <a:pt x="33772" y="15109"/>
                  <a:pt x="33799" y="15131"/>
                  <a:pt x="33824" y="15154"/>
                </a:cubicBezTo>
                <a:cubicBezTo>
                  <a:pt x="33822" y="15156"/>
                  <a:pt x="33822" y="15156"/>
                  <a:pt x="33822" y="15158"/>
                </a:cubicBezTo>
                <a:cubicBezTo>
                  <a:pt x="33797" y="15136"/>
                  <a:pt x="33774" y="15111"/>
                  <a:pt x="33748" y="15086"/>
                </a:cubicBezTo>
                <a:close/>
                <a:moveTo>
                  <a:pt x="31557" y="16965"/>
                </a:moveTo>
                <a:cubicBezTo>
                  <a:pt x="31549" y="16965"/>
                  <a:pt x="31540" y="16966"/>
                  <a:pt x="31532" y="16969"/>
                </a:cubicBezTo>
                <a:cubicBezTo>
                  <a:pt x="31464" y="16987"/>
                  <a:pt x="31462" y="17063"/>
                  <a:pt x="31487" y="17119"/>
                </a:cubicBezTo>
                <a:cubicBezTo>
                  <a:pt x="31497" y="17150"/>
                  <a:pt x="31507" y="17180"/>
                  <a:pt x="31516" y="17211"/>
                </a:cubicBezTo>
                <a:cubicBezTo>
                  <a:pt x="31413" y="17296"/>
                  <a:pt x="31586" y="17578"/>
                  <a:pt x="31602" y="17684"/>
                </a:cubicBezTo>
                <a:cubicBezTo>
                  <a:pt x="31386" y="17732"/>
                  <a:pt x="31620" y="17999"/>
                  <a:pt x="31606" y="18133"/>
                </a:cubicBezTo>
                <a:cubicBezTo>
                  <a:pt x="31538" y="18217"/>
                  <a:pt x="31719" y="18497"/>
                  <a:pt x="31842" y="18497"/>
                </a:cubicBezTo>
                <a:cubicBezTo>
                  <a:pt x="31872" y="18497"/>
                  <a:pt x="31898" y="18481"/>
                  <a:pt x="31917" y="18442"/>
                </a:cubicBezTo>
                <a:cubicBezTo>
                  <a:pt x="31989" y="18532"/>
                  <a:pt x="32081" y="18602"/>
                  <a:pt x="32170" y="18676"/>
                </a:cubicBezTo>
                <a:cubicBezTo>
                  <a:pt x="32185" y="18691"/>
                  <a:pt x="32205" y="18699"/>
                  <a:pt x="32226" y="18699"/>
                </a:cubicBezTo>
                <a:cubicBezTo>
                  <a:pt x="32241" y="18699"/>
                  <a:pt x="32257" y="18695"/>
                  <a:pt x="32271" y="18686"/>
                </a:cubicBezTo>
                <a:cubicBezTo>
                  <a:pt x="32328" y="18744"/>
                  <a:pt x="32392" y="18797"/>
                  <a:pt x="32458" y="18847"/>
                </a:cubicBezTo>
                <a:cubicBezTo>
                  <a:pt x="32475" y="18864"/>
                  <a:pt x="32494" y="18871"/>
                  <a:pt x="32513" y="18871"/>
                </a:cubicBezTo>
                <a:cubicBezTo>
                  <a:pt x="32577" y="18871"/>
                  <a:pt x="32637" y="18789"/>
                  <a:pt x="32583" y="18727"/>
                </a:cubicBezTo>
                <a:cubicBezTo>
                  <a:pt x="32423" y="18594"/>
                  <a:pt x="32266" y="18454"/>
                  <a:pt x="32147" y="18279"/>
                </a:cubicBezTo>
                <a:cubicBezTo>
                  <a:pt x="31882" y="17913"/>
                  <a:pt x="31767" y="17456"/>
                  <a:pt x="31641" y="17026"/>
                </a:cubicBezTo>
                <a:cubicBezTo>
                  <a:pt x="31629" y="16989"/>
                  <a:pt x="31594" y="16965"/>
                  <a:pt x="31557" y="16965"/>
                </a:cubicBezTo>
                <a:close/>
                <a:moveTo>
                  <a:pt x="28975" y="2432"/>
                </a:moveTo>
                <a:lnTo>
                  <a:pt x="29014" y="2467"/>
                </a:lnTo>
                <a:cubicBezTo>
                  <a:pt x="29113" y="2558"/>
                  <a:pt x="29211" y="2650"/>
                  <a:pt x="29308" y="2747"/>
                </a:cubicBezTo>
                <a:cubicBezTo>
                  <a:pt x="29286" y="2854"/>
                  <a:pt x="29483" y="2944"/>
                  <a:pt x="29541" y="3035"/>
                </a:cubicBezTo>
                <a:cubicBezTo>
                  <a:pt x="29734" y="3237"/>
                  <a:pt x="29917" y="3451"/>
                  <a:pt x="30094" y="3667"/>
                </a:cubicBezTo>
                <a:cubicBezTo>
                  <a:pt x="30600" y="4304"/>
                  <a:pt x="31081" y="4958"/>
                  <a:pt x="31551" y="5627"/>
                </a:cubicBezTo>
                <a:cubicBezTo>
                  <a:pt x="32419" y="6892"/>
                  <a:pt x="33330" y="8145"/>
                  <a:pt x="33840" y="9610"/>
                </a:cubicBezTo>
                <a:cubicBezTo>
                  <a:pt x="33997" y="10083"/>
                  <a:pt x="34237" y="10585"/>
                  <a:pt x="34155" y="11093"/>
                </a:cubicBezTo>
                <a:cubicBezTo>
                  <a:pt x="34003" y="11519"/>
                  <a:pt x="33507" y="11642"/>
                  <a:pt x="33122" y="11786"/>
                </a:cubicBezTo>
                <a:cubicBezTo>
                  <a:pt x="33044" y="11807"/>
                  <a:pt x="32892" y="11881"/>
                  <a:pt x="32830" y="11967"/>
                </a:cubicBezTo>
                <a:cubicBezTo>
                  <a:pt x="32740" y="12015"/>
                  <a:pt x="32676" y="12081"/>
                  <a:pt x="32653" y="12175"/>
                </a:cubicBezTo>
                <a:cubicBezTo>
                  <a:pt x="32705" y="12410"/>
                  <a:pt x="32999" y="12430"/>
                  <a:pt x="33188" y="12494"/>
                </a:cubicBezTo>
                <a:cubicBezTo>
                  <a:pt x="33384" y="12523"/>
                  <a:pt x="34355" y="12971"/>
                  <a:pt x="34079" y="13210"/>
                </a:cubicBezTo>
                <a:cubicBezTo>
                  <a:pt x="34032" y="13239"/>
                  <a:pt x="33980" y="13259"/>
                  <a:pt x="33925" y="13268"/>
                </a:cubicBezTo>
                <a:cubicBezTo>
                  <a:pt x="33478" y="13204"/>
                  <a:pt x="33015" y="13202"/>
                  <a:pt x="32563" y="13179"/>
                </a:cubicBezTo>
                <a:cubicBezTo>
                  <a:pt x="32476" y="13177"/>
                  <a:pt x="32389" y="13176"/>
                  <a:pt x="32303" y="13176"/>
                </a:cubicBezTo>
                <a:cubicBezTo>
                  <a:pt x="32202" y="13176"/>
                  <a:pt x="32102" y="13178"/>
                  <a:pt x="32003" y="13183"/>
                </a:cubicBezTo>
                <a:cubicBezTo>
                  <a:pt x="31994" y="13183"/>
                  <a:pt x="31986" y="13183"/>
                  <a:pt x="31977" y="13183"/>
                </a:cubicBezTo>
                <a:cubicBezTo>
                  <a:pt x="31899" y="13183"/>
                  <a:pt x="31822" y="13191"/>
                  <a:pt x="31748" y="13206"/>
                </a:cubicBezTo>
                <a:cubicBezTo>
                  <a:pt x="31673" y="13217"/>
                  <a:pt x="31598" y="13229"/>
                  <a:pt x="31526" y="13229"/>
                </a:cubicBezTo>
                <a:cubicBezTo>
                  <a:pt x="31430" y="13229"/>
                  <a:pt x="31340" y="13208"/>
                  <a:pt x="31269" y="13140"/>
                </a:cubicBezTo>
                <a:cubicBezTo>
                  <a:pt x="31133" y="12866"/>
                  <a:pt x="31699" y="12659"/>
                  <a:pt x="31571" y="12515"/>
                </a:cubicBezTo>
                <a:cubicBezTo>
                  <a:pt x="31528" y="12456"/>
                  <a:pt x="31458" y="12429"/>
                  <a:pt x="31387" y="12429"/>
                </a:cubicBezTo>
                <a:cubicBezTo>
                  <a:pt x="31350" y="12429"/>
                  <a:pt x="31313" y="12436"/>
                  <a:pt x="31279" y="12451"/>
                </a:cubicBezTo>
                <a:cubicBezTo>
                  <a:pt x="31139" y="12508"/>
                  <a:pt x="31026" y="12618"/>
                  <a:pt x="30964" y="12757"/>
                </a:cubicBezTo>
                <a:cubicBezTo>
                  <a:pt x="30933" y="12784"/>
                  <a:pt x="30903" y="12815"/>
                  <a:pt x="30874" y="12842"/>
                </a:cubicBezTo>
                <a:cubicBezTo>
                  <a:pt x="30880" y="12692"/>
                  <a:pt x="30878" y="12525"/>
                  <a:pt x="30870" y="12364"/>
                </a:cubicBezTo>
                <a:cubicBezTo>
                  <a:pt x="30853" y="12342"/>
                  <a:pt x="30843" y="12317"/>
                  <a:pt x="30837" y="12288"/>
                </a:cubicBezTo>
                <a:cubicBezTo>
                  <a:pt x="30808" y="12151"/>
                  <a:pt x="30781" y="12011"/>
                  <a:pt x="30750" y="11871"/>
                </a:cubicBezTo>
                <a:cubicBezTo>
                  <a:pt x="30717" y="11729"/>
                  <a:pt x="30687" y="11585"/>
                  <a:pt x="30654" y="11441"/>
                </a:cubicBezTo>
                <a:cubicBezTo>
                  <a:pt x="30553" y="11027"/>
                  <a:pt x="30438" y="10616"/>
                  <a:pt x="30312" y="10206"/>
                </a:cubicBezTo>
                <a:cubicBezTo>
                  <a:pt x="30226" y="9935"/>
                  <a:pt x="30127" y="9667"/>
                  <a:pt x="30020" y="9402"/>
                </a:cubicBezTo>
                <a:cubicBezTo>
                  <a:pt x="29969" y="9277"/>
                  <a:pt x="29909" y="9157"/>
                  <a:pt x="29847" y="9038"/>
                </a:cubicBezTo>
                <a:cubicBezTo>
                  <a:pt x="29777" y="8912"/>
                  <a:pt x="29699" y="8793"/>
                  <a:pt x="29619" y="8674"/>
                </a:cubicBezTo>
                <a:cubicBezTo>
                  <a:pt x="29520" y="8534"/>
                  <a:pt x="29415" y="8402"/>
                  <a:pt x="29306" y="8273"/>
                </a:cubicBezTo>
                <a:cubicBezTo>
                  <a:pt x="29166" y="8116"/>
                  <a:pt x="29020" y="7970"/>
                  <a:pt x="28870" y="7828"/>
                </a:cubicBezTo>
                <a:cubicBezTo>
                  <a:pt x="28668" y="7643"/>
                  <a:pt x="28452" y="7479"/>
                  <a:pt x="28245" y="7304"/>
                </a:cubicBezTo>
                <a:cubicBezTo>
                  <a:pt x="28084" y="7168"/>
                  <a:pt x="27926" y="7028"/>
                  <a:pt x="27776" y="6882"/>
                </a:cubicBezTo>
                <a:lnTo>
                  <a:pt x="27776" y="6882"/>
                </a:lnTo>
                <a:cubicBezTo>
                  <a:pt x="27763" y="6956"/>
                  <a:pt x="27913" y="7051"/>
                  <a:pt x="27983" y="7092"/>
                </a:cubicBezTo>
                <a:cubicBezTo>
                  <a:pt x="27858" y="7209"/>
                  <a:pt x="28261" y="7602"/>
                  <a:pt x="28321" y="7748"/>
                </a:cubicBezTo>
                <a:cubicBezTo>
                  <a:pt x="28681" y="8308"/>
                  <a:pt x="29055" y="8857"/>
                  <a:pt x="29421" y="9408"/>
                </a:cubicBezTo>
                <a:cubicBezTo>
                  <a:pt x="29781" y="10015"/>
                  <a:pt x="30129" y="10632"/>
                  <a:pt x="30283" y="11326"/>
                </a:cubicBezTo>
                <a:cubicBezTo>
                  <a:pt x="30382" y="11721"/>
                  <a:pt x="30458" y="12120"/>
                  <a:pt x="30512" y="12523"/>
                </a:cubicBezTo>
                <a:cubicBezTo>
                  <a:pt x="30538" y="12741"/>
                  <a:pt x="30561" y="12959"/>
                  <a:pt x="30586" y="13179"/>
                </a:cubicBezTo>
                <a:cubicBezTo>
                  <a:pt x="30577" y="13189"/>
                  <a:pt x="30571" y="13202"/>
                  <a:pt x="30563" y="13212"/>
                </a:cubicBezTo>
                <a:cubicBezTo>
                  <a:pt x="30542" y="13220"/>
                  <a:pt x="30522" y="13235"/>
                  <a:pt x="30508" y="13253"/>
                </a:cubicBezTo>
                <a:cubicBezTo>
                  <a:pt x="30448" y="13424"/>
                  <a:pt x="30396" y="13603"/>
                  <a:pt x="30279" y="13747"/>
                </a:cubicBezTo>
                <a:cubicBezTo>
                  <a:pt x="30125" y="13929"/>
                  <a:pt x="29990" y="14005"/>
                  <a:pt x="29871" y="14005"/>
                </a:cubicBezTo>
                <a:cubicBezTo>
                  <a:pt x="29331" y="14005"/>
                  <a:pt x="29123" y="12423"/>
                  <a:pt x="28891" y="12025"/>
                </a:cubicBezTo>
                <a:cubicBezTo>
                  <a:pt x="28547" y="11227"/>
                  <a:pt x="27893" y="10603"/>
                  <a:pt x="27078" y="10301"/>
                </a:cubicBezTo>
                <a:cubicBezTo>
                  <a:pt x="26146" y="9941"/>
                  <a:pt x="26138" y="9768"/>
                  <a:pt x="25928" y="8836"/>
                </a:cubicBezTo>
                <a:cubicBezTo>
                  <a:pt x="25716" y="8106"/>
                  <a:pt x="25299" y="7415"/>
                  <a:pt x="24714" y="6925"/>
                </a:cubicBezTo>
                <a:cubicBezTo>
                  <a:pt x="24641" y="6858"/>
                  <a:pt x="24054" y="6460"/>
                  <a:pt x="23831" y="6460"/>
                </a:cubicBezTo>
                <a:cubicBezTo>
                  <a:pt x="23773" y="6460"/>
                  <a:pt x="23740" y="6487"/>
                  <a:pt x="23747" y="6555"/>
                </a:cubicBezTo>
                <a:cubicBezTo>
                  <a:pt x="23859" y="6705"/>
                  <a:pt x="24107" y="6709"/>
                  <a:pt x="24260" y="6824"/>
                </a:cubicBezTo>
                <a:cubicBezTo>
                  <a:pt x="24657" y="7047"/>
                  <a:pt x="24974" y="7382"/>
                  <a:pt x="25227" y="7756"/>
                </a:cubicBezTo>
                <a:cubicBezTo>
                  <a:pt x="25196" y="7878"/>
                  <a:pt x="25311" y="8003"/>
                  <a:pt x="25288" y="8135"/>
                </a:cubicBezTo>
                <a:cubicBezTo>
                  <a:pt x="25278" y="8670"/>
                  <a:pt x="25179" y="9188"/>
                  <a:pt x="25134" y="9731"/>
                </a:cubicBezTo>
                <a:cubicBezTo>
                  <a:pt x="25050" y="10410"/>
                  <a:pt x="25083" y="11155"/>
                  <a:pt x="25790" y="11476"/>
                </a:cubicBezTo>
                <a:cubicBezTo>
                  <a:pt x="26646" y="11984"/>
                  <a:pt x="27387" y="12683"/>
                  <a:pt x="27878" y="13556"/>
                </a:cubicBezTo>
                <a:cubicBezTo>
                  <a:pt x="28187" y="14049"/>
                  <a:pt x="28440" y="14576"/>
                  <a:pt x="28633" y="15127"/>
                </a:cubicBezTo>
                <a:cubicBezTo>
                  <a:pt x="28897" y="15835"/>
                  <a:pt x="29010" y="16730"/>
                  <a:pt x="29701" y="17162"/>
                </a:cubicBezTo>
                <a:cubicBezTo>
                  <a:pt x="29739" y="17183"/>
                  <a:pt x="29772" y="17192"/>
                  <a:pt x="29800" y="17192"/>
                </a:cubicBezTo>
                <a:cubicBezTo>
                  <a:pt x="29960" y="17192"/>
                  <a:pt x="29986" y="16910"/>
                  <a:pt x="30069" y="16788"/>
                </a:cubicBezTo>
                <a:cubicBezTo>
                  <a:pt x="30156" y="16685"/>
                  <a:pt x="30232" y="16569"/>
                  <a:pt x="30289" y="16446"/>
                </a:cubicBezTo>
                <a:cubicBezTo>
                  <a:pt x="30331" y="16425"/>
                  <a:pt x="30374" y="16388"/>
                  <a:pt x="30411" y="16370"/>
                </a:cubicBezTo>
                <a:cubicBezTo>
                  <a:pt x="30582" y="16267"/>
                  <a:pt x="30779" y="16253"/>
                  <a:pt x="30975" y="16240"/>
                </a:cubicBezTo>
                <a:cubicBezTo>
                  <a:pt x="30987" y="16277"/>
                  <a:pt x="31020" y="16300"/>
                  <a:pt x="31056" y="16300"/>
                </a:cubicBezTo>
                <a:cubicBezTo>
                  <a:pt x="31062" y="16300"/>
                  <a:pt x="31069" y="16299"/>
                  <a:pt x="31075" y="16298"/>
                </a:cubicBezTo>
                <a:cubicBezTo>
                  <a:pt x="31094" y="16294"/>
                  <a:pt x="31110" y="16284"/>
                  <a:pt x="31121" y="16267"/>
                </a:cubicBezTo>
                <a:lnTo>
                  <a:pt x="31121" y="16269"/>
                </a:lnTo>
                <a:cubicBezTo>
                  <a:pt x="31136" y="16304"/>
                  <a:pt x="31165" y="16319"/>
                  <a:pt x="31195" y="16319"/>
                </a:cubicBezTo>
                <a:cubicBezTo>
                  <a:pt x="31251" y="16319"/>
                  <a:pt x="31310" y="16265"/>
                  <a:pt x="31279" y="16197"/>
                </a:cubicBezTo>
                <a:cubicBezTo>
                  <a:pt x="31246" y="16144"/>
                  <a:pt x="31250" y="16051"/>
                  <a:pt x="31228" y="15985"/>
                </a:cubicBezTo>
                <a:cubicBezTo>
                  <a:pt x="31230" y="15915"/>
                  <a:pt x="31228" y="15843"/>
                  <a:pt x="31252" y="15788"/>
                </a:cubicBezTo>
                <a:cubicBezTo>
                  <a:pt x="31273" y="15707"/>
                  <a:pt x="31298" y="15627"/>
                  <a:pt x="31330" y="15551"/>
                </a:cubicBezTo>
                <a:cubicBezTo>
                  <a:pt x="31551" y="15158"/>
                  <a:pt x="31902" y="14854"/>
                  <a:pt x="32322" y="14693"/>
                </a:cubicBezTo>
                <a:cubicBezTo>
                  <a:pt x="32415" y="14695"/>
                  <a:pt x="32507" y="14704"/>
                  <a:pt x="32598" y="14718"/>
                </a:cubicBezTo>
                <a:cubicBezTo>
                  <a:pt x="33270" y="14804"/>
                  <a:pt x="33649" y="15216"/>
                  <a:pt x="33925" y="15726"/>
                </a:cubicBezTo>
                <a:cubicBezTo>
                  <a:pt x="34044" y="16160"/>
                  <a:pt x="34153" y="16594"/>
                  <a:pt x="34155" y="17047"/>
                </a:cubicBezTo>
                <a:cubicBezTo>
                  <a:pt x="34171" y="17625"/>
                  <a:pt x="34075" y="18199"/>
                  <a:pt x="33873" y="18740"/>
                </a:cubicBezTo>
                <a:cubicBezTo>
                  <a:pt x="33820" y="18880"/>
                  <a:pt x="33748" y="19011"/>
                  <a:pt x="33661" y="19133"/>
                </a:cubicBezTo>
                <a:cubicBezTo>
                  <a:pt x="33616" y="19176"/>
                  <a:pt x="33579" y="19229"/>
                  <a:pt x="33552" y="19287"/>
                </a:cubicBezTo>
                <a:cubicBezTo>
                  <a:pt x="33511" y="19326"/>
                  <a:pt x="33468" y="19365"/>
                  <a:pt x="33458" y="19411"/>
                </a:cubicBezTo>
                <a:cubicBezTo>
                  <a:pt x="33423" y="19472"/>
                  <a:pt x="33429" y="19552"/>
                  <a:pt x="33517" y="19561"/>
                </a:cubicBezTo>
                <a:cubicBezTo>
                  <a:pt x="33519" y="19561"/>
                  <a:pt x="33521" y="19561"/>
                  <a:pt x="33523" y="19561"/>
                </a:cubicBezTo>
                <a:cubicBezTo>
                  <a:pt x="33550" y="19561"/>
                  <a:pt x="33574" y="19549"/>
                  <a:pt x="33589" y="19528"/>
                </a:cubicBezTo>
                <a:cubicBezTo>
                  <a:pt x="34402" y="20536"/>
                  <a:pt x="34879" y="21309"/>
                  <a:pt x="35019" y="22640"/>
                </a:cubicBezTo>
                <a:cubicBezTo>
                  <a:pt x="35023" y="22685"/>
                  <a:pt x="35062" y="22719"/>
                  <a:pt x="35106" y="22719"/>
                </a:cubicBezTo>
                <a:cubicBezTo>
                  <a:pt x="35109" y="22719"/>
                  <a:pt x="35111" y="22719"/>
                  <a:pt x="35114" y="22719"/>
                </a:cubicBezTo>
                <a:lnTo>
                  <a:pt x="35116" y="22719"/>
                </a:lnTo>
                <a:cubicBezTo>
                  <a:pt x="35112" y="22881"/>
                  <a:pt x="35093" y="23046"/>
                  <a:pt x="35097" y="23206"/>
                </a:cubicBezTo>
                <a:cubicBezTo>
                  <a:pt x="35122" y="23245"/>
                  <a:pt x="35149" y="23262"/>
                  <a:pt x="35173" y="23262"/>
                </a:cubicBezTo>
                <a:lnTo>
                  <a:pt x="35177" y="23258"/>
                </a:lnTo>
                <a:cubicBezTo>
                  <a:pt x="35369" y="23258"/>
                  <a:pt x="35457" y="22202"/>
                  <a:pt x="35496" y="22089"/>
                </a:cubicBezTo>
                <a:cubicBezTo>
                  <a:pt x="35612" y="21511"/>
                  <a:pt x="35663" y="20923"/>
                  <a:pt x="35721" y="20338"/>
                </a:cubicBezTo>
                <a:cubicBezTo>
                  <a:pt x="35817" y="20264"/>
                  <a:pt x="35778" y="20007"/>
                  <a:pt x="35809" y="19880"/>
                </a:cubicBezTo>
                <a:cubicBezTo>
                  <a:pt x="35836" y="19596"/>
                  <a:pt x="35873" y="19312"/>
                  <a:pt x="35895" y="19030"/>
                </a:cubicBezTo>
                <a:cubicBezTo>
                  <a:pt x="35976" y="18123"/>
                  <a:pt x="35961" y="17205"/>
                  <a:pt x="35786" y="16314"/>
                </a:cubicBezTo>
                <a:cubicBezTo>
                  <a:pt x="35846" y="15691"/>
                  <a:pt x="35955" y="15310"/>
                  <a:pt x="35669" y="14708"/>
                </a:cubicBezTo>
                <a:cubicBezTo>
                  <a:pt x="35525" y="14302"/>
                  <a:pt x="35760" y="13887"/>
                  <a:pt x="35679" y="13473"/>
                </a:cubicBezTo>
                <a:cubicBezTo>
                  <a:pt x="35647" y="13015"/>
                  <a:pt x="35258" y="12642"/>
                  <a:pt x="35326" y="12165"/>
                </a:cubicBezTo>
                <a:cubicBezTo>
                  <a:pt x="35328" y="12130"/>
                  <a:pt x="35332" y="12091"/>
                  <a:pt x="35338" y="12052"/>
                </a:cubicBezTo>
                <a:cubicBezTo>
                  <a:pt x="35339" y="12052"/>
                  <a:pt x="35340" y="12052"/>
                  <a:pt x="35341" y="12052"/>
                </a:cubicBezTo>
                <a:cubicBezTo>
                  <a:pt x="35391" y="12052"/>
                  <a:pt x="35439" y="12003"/>
                  <a:pt x="35447" y="11949"/>
                </a:cubicBezTo>
                <a:cubicBezTo>
                  <a:pt x="35468" y="11854"/>
                  <a:pt x="35548" y="11698"/>
                  <a:pt x="35445" y="11632"/>
                </a:cubicBezTo>
                <a:cubicBezTo>
                  <a:pt x="35441" y="11579"/>
                  <a:pt x="35430" y="11527"/>
                  <a:pt x="35412" y="11478"/>
                </a:cubicBezTo>
                <a:cubicBezTo>
                  <a:pt x="35408" y="11426"/>
                  <a:pt x="35396" y="11375"/>
                  <a:pt x="35377" y="11326"/>
                </a:cubicBezTo>
                <a:cubicBezTo>
                  <a:pt x="35307" y="11231"/>
                  <a:pt x="35231" y="11142"/>
                  <a:pt x="35145" y="11062"/>
                </a:cubicBezTo>
                <a:cubicBezTo>
                  <a:pt x="34992" y="10879"/>
                  <a:pt x="34852" y="10686"/>
                  <a:pt x="34725" y="10484"/>
                </a:cubicBezTo>
                <a:lnTo>
                  <a:pt x="34708" y="10459"/>
                </a:lnTo>
                <a:cubicBezTo>
                  <a:pt x="34566" y="10075"/>
                  <a:pt x="34313" y="9746"/>
                  <a:pt x="34136" y="9375"/>
                </a:cubicBezTo>
                <a:cubicBezTo>
                  <a:pt x="33875" y="8900"/>
                  <a:pt x="33711" y="8373"/>
                  <a:pt x="33377" y="7935"/>
                </a:cubicBezTo>
                <a:cubicBezTo>
                  <a:pt x="33375" y="7933"/>
                  <a:pt x="33371" y="7929"/>
                  <a:pt x="33367" y="7925"/>
                </a:cubicBezTo>
                <a:cubicBezTo>
                  <a:pt x="33248" y="7701"/>
                  <a:pt x="33128" y="7479"/>
                  <a:pt x="33019" y="7250"/>
                </a:cubicBezTo>
                <a:cubicBezTo>
                  <a:pt x="32849" y="6847"/>
                  <a:pt x="32604" y="6489"/>
                  <a:pt x="32324" y="6156"/>
                </a:cubicBezTo>
                <a:cubicBezTo>
                  <a:pt x="32225" y="6028"/>
                  <a:pt x="32131" y="5899"/>
                  <a:pt x="32040" y="5767"/>
                </a:cubicBezTo>
                <a:cubicBezTo>
                  <a:pt x="32024" y="5744"/>
                  <a:pt x="31998" y="5731"/>
                  <a:pt x="31971" y="5731"/>
                </a:cubicBezTo>
                <a:cubicBezTo>
                  <a:pt x="31959" y="5731"/>
                  <a:pt x="31947" y="5733"/>
                  <a:pt x="31935" y="5738"/>
                </a:cubicBezTo>
                <a:cubicBezTo>
                  <a:pt x="31511" y="5139"/>
                  <a:pt x="31061" y="4559"/>
                  <a:pt x="30596" y="4000"/>
                </a:cubicBezTo>
                <a:cubicBezTo>
                  <a:pt x="30561" y="3961"/>
                  <a:pt x="30524" y="3922"/>
                  <a:pt x="30487" y="3883"/>
                </a:cubicBezTo>
                <a:cubicBezTo>
                  <a:pt x="30289" y="3627"/>
                  <a:pt x="30084" y="3376"/>
                  <a:pt x="29870" y="3136"/>
                </a:cubicBezTo>
                <a:cubicBezTo>
                  <a:pt x="29797" y="3075"/>
                  <a:pt x="29502" y="2678"/>
                  <a:pt x="29374" y="2678"/>
                </a:cubicBezTo>
                <a:cubicBezTo>
                  <a:pt x="29358" y="2678"/>
                  <a:pt x="29345" y="2684"/>
                  <a:pt x="29335" y="2698"/>
                </a:cubicBezTo>
                <a:cubicBezTo>
                  <a:pt x="29327" y="2706"/>
                  <a:pt x="29320" y="2714"/>
                  <a:pt x="29316" y="2724"/>
                </a:cubicBezTo>
                <a:cubicBezTo>
                  <a:pt x="29205" y="2626"/>
                  <a:pt x="29090" y="2529"/>
                  <a:pt x="28975" y="2432"/>
                </a:cubicBezTo>
                <a:close/>
                <a:moveTo>
                  <a:pt x="9301" y="16261"/>
                </a:moveTo>
                <a:cubicBezTo>
                  <a:pt x="9289" y="16261"/>
                  <a:pt x="9276" y="16263"/>
                  <a:pt x="9265" y="16269"/>
                </a:cubicBezTo>
                <a:cubicBezTo>
                  <a:pt x="9153" y="16333"/>
                  <a:pt x="9244" y="16888"/>
                  <a:pt x="9201" y="17057"/>
                </a:cubicBezTo>
                <a:cubicBezTo>
                  <a:pt x="9071" y="18413"/>
                  <a:pt x="8835" y="19758"/>
                  <a:pt x="8584" y="21095"/>
                </a:cubicBezTo>
                <a:cubicBezTo>
                  <a:pt x="8215" y="23081"/>
                  <a:pt x="7668" y="24772"/>
                  <a:pt x="5541" y="25395"/>
                </a:cubicBezTo>
                <a:cubicBezTo>
                  <a:pt x="5438" y="25409"/>
                  <a:pt x="5356" y="25535"/>
                  <a:pt x="5473" y="25592"/>
                </a:cubicBezTo>
                <a:cubicBezTo>
                  <a:pt x="5711" y="25592"/>
                  <a:pt x="5953" y="25562"/>
                  <a:pt x="6193" y="25562"/>
                </a:cubicBezTo>
                <a:cubicBezTo>
                  <a:pt x="6225" y="25562"/>
                  <a:pt x="6256" y="25562"/>
                  <a:pt x="6288" y="25564"/>
                </a:cubicBezTo>
                <a:cubicBezTo>
                  <a:pt x="6652" y="25592"/>
                  <a:pt x="7209" y="25578"/>
                  <a:pt x="7462" y="25870"/>
                </a:cubicBezTo>
                <a:cubicBezTo>
                  <a:pt x="7460" y="25878"/>
                  <a:pt x="7454" y="25887"/>
                  <a:pt x="7448" y="25893"/>
                </a:cubicBezTo>
                <a:cubicBezTo>
                  <a:pt x="7448" y="25893"/>
                  <a:pt x="7444" y="25893"/>
                  <a:pt x="7442" y="25897"/>
                </a:cubicBezTo>
                <a:cubicBezTo>
                  <a:pt x="7434" y="25901"/>
                  <a:pt x="7425" y="25905"/>
                  <a:pt x="7417" y="25911"/>
                </a:cubicBezTo>
                <a:cubicBezTo>
                  <a:pt x="7125" y="26027"/>
                  <a:pt x="5934" y="26022"/>
                  <a:pt x="6502" y="26557"/>
                </a:cubicBezTo>
                <a:cubicBezTo>
                  <a:pt x="6751" y="26740"/>
                  <a:pt x="7071" y="26705"/>
                  <a:pt x="7362" y="26751"/>
                </a:cubicBezTo>
                <a:cubicBezTo>
                  <a:pt x="7559" y="26777"/>
                  <a:pt x="7750" y="26833"/>
                  <a:pt x="7944" y="26870"/>
                </a:cubicBezTo>
                <a:cubicBezTo>
                  <a:pt x="8547" y="27179"/>
                  <a:pt x="9190" y="27393"/>
                  <a:pt x="9836" y="27596"/>
                </a:cubicBezTo>
                <a:cubicBezTo>
                  <a:pt x="10655" y="27853"/>
                  <a:pt x="11511" y="27948"/>
                  <a:pt x="12363" y="28063"/>
                </a:cubicBezTo>
                <a:cubicBezTo>
                  <a:pt x="12371" y="28065"/>
                  <a:pt x="12379" y="28066"/>
                  <a:pt x="12386" y="28066"/>
                </a:cubicBezTo>
                <a:cubicBezTo>
                  <a:pt x="12455" y="28066"/>
                  <a:pt x="12487" y="27979"/>
                  <a:pt x="12453" y="27927"/>
                </a:cubicBezTo>
                <a:cubicBezTo>
                  <a:pt x="12459" y="27890"/>
                  <a:pt x="12439" y="27853"/>
                  <a:pt x="12402" y="27841"/>
                </a:cubicBezTo>
                <a:cubicBezTo>
                  <a:pt x="12114" y="27518"/>
                  <a:pt x="12093" y="26829"/>
                  <a:pt x="12149" y="26411"/>
                </a:cubicBezTo>
                <a:cubicBezTo>
                  <a:pt x="12242" y="25949"/>
                  <a:pt x="12579" y="25811"/>
                  <a:pt x="12969" y="25811"/>
                </a:cubicBezTo>
                <a:cubicBezTo>
                  <a:pt x="13346" y="25811"/>
                  <a:pt x="13773" y="25940"/>
                  <a:pt x="14078" y="26027"/>
                </a:cubicBezTo>
                <a:cubicBezTo>
                  <a:pt x="14085" y="26028"/>
                  <a:pt x="14092" y="26029"/>
                  <a:pt x="14099" y="26029"/>
                </a:cubicBezTo>
                <a:cubicBezTo>
                  <a:pt x="14129" y="26029"/>
                  <a:pt x="14156" y="26015"/>
                  <a:pt x="14173" y="25990"/>
                </a:cubicBezTo>
                <a:cubicBezTo>
                  <a:pt x="14198" y="25955"/>
                  <a:pt x="14210" y="25913"/>
                  <a:pt x="14208" y="25870"/>
                </a:cubicBezTo>
                <a:cubicBezTo>
                  <a:pt x="14436" y="25048"/>
                  <a:pt x="15325" y="24961"/>
                  <a:pt x="16105" y="24961"/>
                </a:cubicBezTo>
                <a:cubicBezTo>
                  <a:pt x="16275" y="24961"/>
                  <a:pt x="16440" y="24966"/>
                  <a:pt x="16592" y="24967"/>
                </a:cubicBezTo>
                <a:cubicBezTo>
                  <a:pt x="16574" y="25004"/>
                  <a:pt x="16580" y="25041"/>
                  <a:pt x="16638" y="25084"/>
                </a:cubicBezTo>
                <a:cubicBezTo>
                  <a:pt x="16640" y="25084"/>
                  <a:pt x="16642" y="25084"/>
                  <a:pt x="16645" y="25084"/>
                </a:cubicBezTo>
                <a:cubicBezTo>
                  <a:pt x="16735" y="25084"/>
                  <a:pt x="16840" y="25006"/>
                  <a:pt x="16932" y="24924"/>
                </a:cubicBezTo>
                <a:cubicBezTo>
                  <a:pt x="16969" y="24907"/>
                  <a:pt x="16998" y="24879"/>
                  <a:pt x="17016" y="24844"/>
                </a:cubicBezTo>
                <a:lnTo>
                  <a:pt x="17078" y="24786"/>
                </a:lnTo>
                <a:cubicBezTo>
                  <a:pt x="17530" y="24336"/>
                  <a:pt x="17572" y="23671"/>
                  <a:pt x="17841" y="23120"/>
                </a:cubicBezTo>
                <a:cubicBezTo>
                  <a:pt x="17993" y="22741"/>
                  <a:pt x="18300" y="22474"/>
                  <a:pt x="18541" y="22159"/>
                </a:cubicBezTo>
                <a:cubicBezTo>
                  <a:pt x="18633" y="22013"/>
                  <a:pt x="18713" y="21857"/>
                  <a:pt x="18810" y="21713"/>
                </a:cubicBezTo>
                <a:cubicBezTo>
                  <a:pt x="19059" y="21346"/>
                  <a:pt x="19403" y="21040"/>
                  <a:pt x="19711" y="20721"/>
                </a:cubicBezTo>
                <a:cubicBezTo>
                  <a:pt x="19894" y="20515"/>
                  <a:pt x="19711" y="20223"/>
                  <a:pt x="19684" y="19987"/>
                </a:cubicBezTo>
                <a:lnTo>
                  <a:pt x="19686" y="19987"/>
                </a:lnTo>
                <a:cubicBezTo>
                  <a:pt x="19623" y="19701"/>
                  <a:pt x="19565" y="19415"/>
                  <a:pt x="19538" y="19122"/>
                </a:cubicBezTo>
                <a:cubicBezTo>
                  <a:pt x="19530" y="19055"/>
                  <a:pt x="19542" y="18952"/>
                  <a:pt x="19475" y="18902"/>
                </a:cubicBezTo>
                <a:cubicBezTo>
                  <a:pt x="19447" y="18896"/>
                  <a:pt x="19420" y="18893"/>
                  <a:pt x="19394" y="18893"/>
                </a:cubicBezTo>
                <a:cubicBezTo>
                  <a:pt x="19012" y="18893"/>
                  <a:pt x="18875" y="19586"/>
                  <a:pt x="18765" y="19871"/>
                </a:cubicBezTo>
                <a:cubicBezTo>
                  <a:pt x="18709" y="20046"/>
                  <a:pt x="18613" y="20192"/>
                  <a:pt x="18504" y="20332"/>
                </a:cubicBezTo>
                <a:cubicBezTo>
                  <a:pt x="18267" y="20062"/>
                  <a:pt x="17829" y="19723"/>
                  <a:pt x="17491" y="19723"/>
                </a:cubicBezTo>
                <a:cubicBezTo>
                  <a:pt x="17463" y="19723"/>
                  <a:pt x="17437" y="19725"/>
                  <a:pt x="17411" y="19729"/>
                </a:cubicBezTo>
                <a:cubicBezTo>
                  <a:pt x="17399" y="19728"/>
                  <a:pt x="17387" y="19727"/>
                  <a:pt x="17374" y="19727"/>
                </a:cubicBezTo>
                <a:cubicBezTo>
                  <a:pt x="17262" y="19727"/>
                  <a:pt x="17137" y="19791"/>
                  <a:pt x="17026" y="19884"/>
                </a:cubicBezTo>
                <a:cubicBezTo>
                  <a:pt x="17037" y="19867"/>
                  <a:pt x="17047" y="19853"/>
                  <a:pt x="17057" y="19836"/>
                </a:cubicBezTo>
                <a:cubicBezTo>
                  <a:pt x="17165" y="19780"/>
                  <a:pt x="17127" y="19667"/>
                  <a:pt x="17040" y="19667"/>
                </a:cubicBezTo>
                <a:cubicBezTo>
                  <a:pt x="16969" y="19667"/>
                  <a:pt x="16866" y="19742"/>
                  <a:pt x="16784" y="19987"/>
                </a:cubicBezTo>
                <a:cubicBezTo>
                  <a:pt x="16755" y="20071"/>
                  <a:pt x="16738" y="20159"/>
                  <a:pt x="16736" y="20250"/>
                </a:cubicBezTo>
                <a:cubicBezTo>
                  <a:pt x="16691" y="20355"/>
                  <a:pt x="16689" y="20445"/>
                  <a:pt x="16757" y="20484"/>
                </a:cubicBezTo>
                <a:cubicBezTo>
                  <a:pt x="16780" y="20589"/>
                  <a:pt x="16823" y="20688"/>
                  <a:pt x="16887" y="20774"/>
                </a:cubicBezTo>
                <a:cubicBezTo>
                  <a:pt x="17018" y="20914"/>
                  <a:pt x="17164" y="21027"/>
                  <a:pt x="17228" y="21217"/>
                </a:cubicBezTo>
                <a:cubicBezTo>
                  <a:pt x="17310" y="21363"/>
                  <a:pt x="17475" y="21422"/>
                  <a:pt x="17631" y="21451"/>
                </a:cubicBezTo>
                <a:cubicBezTo>
                  <a:pt x="17640" y="21455"/>
                  <a:pt x="17648" y="21460"/>
                  <a:pt x="17654" y="21466"/>
                </a:cubicBezTo>
                <a:cubicBezTo>
                  <a:pt x="17633" y="21499"/>
                  <a:pt x="17609" y="21529"/>
                  <a:pt x="17582" y="21560"/>
                </a:cubicBezTo>
                <a:cubicBezTo>
                  <a:pt x="17570" y="21577"/>
                  <a:pt x="17563" y="21597"/>
                  <a:pt x="17565" y="21618"/>
                </a:cubicBezTo>
                <a:cubicBezTo>
                  <a:pt x="17154" y="22136"/>
                  <a:pt x="16584" y="22500"/>
                  <a:pt x="16025" y="22844"/>
                </a:cubicBezTo>
                <a:cubicBezTo>
                  <a:pt x="15545" y="23157"/>
                  <a:pt x="14986" y="23299"/>
                  <a:pt x="14424" y="23373"/>
                </a:cubicBezTo>
                <a:cubicBezTo>
                  <a:pt x="14196" y="23399"/>
                  <a:pt x="13966" y="23412"/>
                  <a:pt x="13735" y="23412"/>
                </a:cubicBezTo>
                <a:cubicBezTo>
                  <a:pt x="13049" y="23412"/>
                  <a:pt x="12360" y="23297"/>
                  <a:pt x="11717" y="23064"/>
                </a:cubicBezTo>
                <a:cubicBezTo>
                  <a:pt x="11081" y="22786"/>
                  <a:pt x="10581" y="22256"/>
                  <a:pt x="10211" y="21678"/>
                </a:cubicBezTo>
                <a:cubicBezTo>
                  <a:pt x="9505" y="20398"/>
                  <a:pt x="9518" y="18859"/>
                  <a:pt x="9491" y="17434"/>
                </a:cubicBezTo>
                <a:cubicBezTo>
                  <a:pt x="9483" y="17086"/>
                  <a:pt x="9511" y="16738"/>
                  <a:pt x="9503" y="16393"/>
                </a:cubicBezTo>
                <a:cubicBezTo>
                  <a:pt x="9495" y="16353"/>
                  <a:pt x="9460" y="16325"/>
                  <a:pt x="9422" y="16325"/>
                </a:cubicBezTo>
                <a:cubicBezTo>
                  <a:pt x="9411" y="16325"/>
                  <a:pt x="9399" y="16328"/>
                  <a:pt x="9388" y="16333"/>
                </a:cubicBezTo>
                <a:cubicBezTo>
                  <a:pt x="9380" y="16290"/>
                  <a:pt x="9342" y="16261"/>
                  <a:pt x="9301" y="16261"/>
                </a:cubicBezTo>
                <a:close/>
                <a:moveTo>
                  <a:pt x="20871" y="2533"/>
                </a:moveTo>
                <a:cubicBezTo>
                  <a:pt x="20827" y="2533"/>
                  <a:pt x="20783" y="2562"/>
                  <a:pt x="20783" y="2617"/>
                </a:cubicBezTo>
                <a:cubicBezTo>
                  <a:pt x="20779" y="2638"/>
                  <a:pt x="20775" y="2658"/>
                  <a:pt x="20771" y="2679"/>
                </a:cubicBezTo>
                <a:cubicBezTo>
                  <a:pt x="20752" y="2685"/>
                  <a:pt x="20736" y="2696"/>
                  <a:pt x="20725" y="2710"/>
                </a:cubicBezTo>
                <a:cubicBezTo>
                  <a:pt x="20680" y="2778"/>
                  <a:pt x="20629" y="2842"/>
                  <a:pt x="20575" y="2903"/>
                </a:cubicBezTo>
                <a:cubicBezTo>
                  <a:pt x="20380" y="3125"/>
                  <a:pt x="20123" y="3296"/>
                  <a:pt x="19863" y="3438"/>
                </a:cubicBezTo>
                <a:cubicBezTo>
                  <a:pt x="19598" y="3607"/>
                  <a:pt x="19306" y="3724"/>
                  <a:pt x="19018" y="3852"/>
                </a:cubicBezTo>
                <a:cubicBezTo>
                  <a:pt x="18835" y="3924"/>
                  <a:pt x="18783" y="4117"/>
                  <a:pt x="18648" y="4253"/>
                </a:cubicBezTo>
                <a:cubicBezTo>
                  <a:pt x="18411" y="4526"/>
                  <a:pt x="18129" y="4759"/>
                  <a:pt x="17814" y="4938"/>
                </a:cubicBezTo>
                <a:cubicBezTo>
                  <a:pt x="17391" y="5203"/>
                  <a:pt x="16954" y="5323"/>
                  <a:pt x="16483" y="5323"/>
                </a:cubicBezTo>
                <a:cubicBezTo>
                  <a:pt x="16347" y="5323"/>
                  <a:pt x="16208" y="5313"/>
                  <a:pt x="16066" y="5294"/>
                </a:cubicBezTo>
                <a:cubicBezTo>
                  <a:pt x="15710" y="5253"/>
                  <a:pt x="15352" y="5228"/>
                  <a:pt x="14998" y="5166"/>
                </a:cubicBezTo>
                <a:cubicBezTo>
                  <a:pt x="14605" y="5074"/>
                  <a:pt x="14210" y="4989"/>
                  <a:pt x="13815" y="4903"/>
                </a:cubicBezTo>
                <a:cubicBezTo>
                  <a:pt x="13552" y="4860"/>
                  <a:pt x="13291" y="4784"/>
                  <a:pt x="13021" y="4779"/>
                </a:cubicBezTo>
                <a:cubicBezTo>
                  <a:pt x="12996" y="4786"/>
                  <a:pt x="12972" y="4790"/>
                  <a:pt x="12949" y="4794"/>
                </a:cubicBezTo>
                <a:cubicBezTo>
                  <a:pt x="12935" y="4771"/>
                  <a:pt x="12912" y="4757"/>
                  <a:pt x="12887" y="4755"/>
                </a:cubicBezTo>
                <a:cubicBezTo>
                  <a:pt x="12486" y="4693"/>
                  <a:pt x="12218" y="4663"/>
                  <a:pt x="12033" y="4663"/>
                </a:cubicBezTo>
                <a:cubicBezTo>
                  <a:pt x="12015" y="4663"/>
                  <a:pt x="11998" y="4664"/>
                  <a:pt x="11982" y="4664"/>
                </a:cubicBezTo>
                <a:lnTo>
                  <a:pt x="11951" y="4654"/>
                </a:lnTo>
                <a:cubicBezTo>
                  <a:pt x="11886" y="4608"/>
                  <a:pt x="11836" y="4591"/>
                  <a:pt x="11799" y="4591"/>
                </a:cubicBezTo>
                <a:cubicBezTo>
                  <a:pt x="11723" y="4591"/>
                  <a:pt x="11702" y="4664"/>
                  <a:pt x="11717" y="4730"/>
                </a:cubicBezTo>
                <a:cubicBezTo>
                  <a:pt x="11431" y="4934"/>
                  <a:pt x="11803" y="5598"/>
                  <a:pt x="9991" y="6711"/>
                </a:cubicBezTo>
                <a:cubicBezTo>
                  <a:pt x="9962" y="6742"/>
                  <a:pt x="9939" y="6781"/>
                  <a:pt x="9927" y="6820"/>
                </a:cubicBezTo>
                <a:cubicBezTo>
                  <a:pt x="9855" y="6853"/>
                  <a:pt x="9781" y="6884"/>
                  <a:pt x="9707" y="6913"/>
                </a:cubicBezTo>
                <a:cubicBezTo>
                  <a:pt x="9695" y="6908"/>
                  <a:pt x="9680" y="6906"/>
                  <a:pt x="9664" y="6906"/>
                </a:cubicBezTo>
                <a:cubicBezTo>
                  <a:pt x="9549" y="6906"/>
                  <a:pt x="9345" y="7010"/>
                  <a:pt x="9250" y="7010"/>
                </a:cubicBezTo>
                <a:cubicBezTo>
                  <a:pt x="8742" y="7129"/>
                  <a:pt x="8242" y="7289"/>
                  <a:pt x="7724" y="7353"/>
                </a:cubicBezTo>
                <a:cubicBezTo>
                  <a:pt x="6049" y="7565"/>
                  <a:pt x="4844" y="7974"/>
                  <a:pt x="3794" y="9373"/>
                </a:cubicBezTo>
                <a:cubicBezTo>
                  <a:pt x="3827" y="9137"/>
                  <a:pt x="3897" y="8906"/>
                  <a:pt x="4004" y="8690"/>
                </a:cubicBezTo>
                <a:cubicBezTo>
                  <a:pt x="4029" y="8565"/>
                  <a:pt x="4399" y="8227"/>
                  <a:pt x="4132" y="8201"/>
                </a:cubicBezTo>
                <a:lnTo>
                  <a:pt x="4132" y="8201"/>
                </a:lnTo>
                <a:cubicBezTo>
                  <a:pt x="3502" y="8736"/>
                  <a:pt x="2848" y="9297"/>
                  <a:pt x="2325" y="9951"/>
                </a:cubicBezTo>
                <a:cubicBezTo>
                  <a:pt x="1760" y="10667"/>
                  <a:pt x="1402" y="11527"/>
                  <a:pt x="1348" y="12443"/>
                </a:cubicBezTo>
                <a:cubicBezTo>
                  <a:pt x="1324" y="12696"/>
                  <a:pt x="1301" y="12951"/>
                  <a:pt x="1280" y="13206"/>
                </a:cubicBezTo>
                <a:cubicBezTo>
                  <a:pt x="1293" y="13307"/>
                  <a:pt x="1204" y="13492"/>
                  <a:pt x="1313" y="13545"/>
                </a:cubicBezTo>
                <a:cubicBezTo>
                  <a:pt x="1274" y="13693"/>
                  <a:pt x="1233" y="13842"/>
                  <a:pt x="1192" y="13988"/>
                </a:cubicBezTo>
                <a:cubicBezTo>
                  <a:pt x="1190" y="14034"/>
                  <a:pt x="1229" y="14072"/>
                  <a:pt x="1277" y="14072"/>
                </a:cubicBezTo>
                <a:cubicBezTo>
                  <a:pt x="1278" y="14072"/>
                  <a:pt x="1279" y="14072"/>
                  <a:pt x="1280" y="14072"/>
                </a:cubicBezTo>
                <a:lnTo>
                  <a:pt x="1293" y="14072"/>
                </a:lnTo>
                <a:cubicBezTo>
                  <a:pt x="953" y="16267"/>
                  <a:pt x="585" y="18466"/>
                  <a:pt x="457" y="20688"/>
                </a:cubicBezTo>
                <a:cubicBezTo>
                  <a:pt x="439" y="21223"/>
                  <a:pt x="394" y="21756"/>
                  <a:pt x="348" y="22291"/>
                </a:cubicBezTo>
                <a:cubicBezTo>
                  <a:pt x="365" y="22396"/>
                  <a:pt x="268" y="22817"/>
                  <a:pt x="355" y="22914"/>
                </a:cubicBezTo>
                <a:cubicBezTo>
                  <a:pt x="357" y="22980"/>
                  <a:pt x="351" y="23044"/>
                  <a:pt x="342" y="23107"/>
                </a:cubicBezTo>
                <a:cubicBezTo>
                  <a:pt x="344" y="23282"/>
                  <a:pt x="285" y="23480"/>
                  <a:pt x="334" y="23646"/>
                </a:cubicBezTo>
                <a:cubicBezTo>
                  <a:pt x="309" y="24638"/>
                  <a:pt x="287" y="25634"/>
                  <a:pt x="147" y="26619"/>
                </a:cubicBezTo>
                <a:cubicBezTo>
                  <a:pt x="106" y="27148"/>
                  <a:pt x="1" y="27705"/>
                  <a:pt x="192" y="28215"/>
                </a:cubicBezTo>
                <a:cubicBezTo>
                  <a:pt x="254" y="28396"/>
                  <a:pt x="445" y="28512"/>
                  <a:pt x="451" y="28713"/>
                </a:cubicBezTo>
                <a:cubicBezTo>
                  <a:pt x="468" y="29491"/>
                  <a:pt x="246" y="29997"/>
                  <a:pt x="867" y="30614"/>
                </a:cubicBezTo>
                <a:cubicBezTo>
                  <a:pt x="1009" y="30931"/>
                  <a:pt x="1034" y="31297"/>
                  <a:pt x="1256" y="31579"/>
                </a:cubicBezTo>
                <a:cubicBezTo>
                  <a:pt x="1321" y="31646"/>
                  <a:pt x="1390" y="31801"/>
                  <a:pt x="1495" y="31801"/>
                </a:cubicBezTo>
                <a:cubicBezTo>
                  <a:pt x="1509" y="31801"/>
                  <a:pt x="1523" y="31799"/>
                  <a:pt x="1538" y="31793"/>
                </a:cubicBezTo>
                <a:cubicBezTo>
                  <a:pt x="1558" y="31818"/>
                  <a:pt x="1581" y="31840"/>
                  <a:pt x="1605" y="31865"/>
                </a:cubicBezTo>
                <a:cubicBezTo>
                  <a:pt x="1638" y="31898"/>
                  <a:pt x="1675" y="31929"/>
                  <a:pt x="1714" y="31955"/>
                </a:cubicBezTo>
                <a:cubicBezTo>
                  <a:pt x="1743" y="31971"/>
                  <a:pt x="1767" y="31978"/>
                  <a:pt x="1787" y="31978"/>
                </a:cubicBezTo>
                <a:cubicBezTo>
                  <a:pt x="1825" y="31978"/>
                  <a:pt x="1848" y="31954"/>
                  <a:pt x="1861" y="31921"/>
                </a:cubicBezTo>
                <a:cubicBezTo>
                  <a:pt x="1893" y="31898"/>
                  <a:pt x="1910" y="31855"/>
                  <a:pt x="1898" y="31816"/>
                </a:cubicBezTo>
                <a:cubicBezTo>
                  <a:pt x="1926" y="31499"/>
                  <a:pt x="1994" y="31184"/>
                  <a:pt x="2101" y="30884"/>
                </a:cubicBezTo>
                <a:cubicBezTo>
                  <a:pt x="2578" y="29680"/>
                  <a:pt x="3233" y="28446"/>
                  <a:pt x="4352" y="27726"/>
                </a:cubicBezTo>
                <a:cubicBezTo>
                  <a:pt x="4543" y="27618"/>
                  <a:pt x="4552" y="27430"/>
                  <a:pt x="4362" y="27430"/>
                </a:cubicBezTo>
                <a:cubicBezTo>
                  <a:pt x="4335" y="27430"/>
                  <a:pt x="4304" y="27434"/>
                  <a:pt x="4270" y="27442"/>
                </a:cubicBezTo>
                <a:cubicBezTo>
                  <a:pt x="3827" y="27530"/>
                  <a:pt x="3451" y="27829"/>
                  <a:pt x="3002" y="27899"/>
                </a:cubicBezTo>
                <a:cubicBezTo>
                  <a:pt x="2521" y="27837"/>
                  <a:pt x="3173" y="27358"/>
                  <a:pt x="3266" y="27170"/>
                </a:cubicBezTo>
                <a:cubicBezTo>
                  <a:pt x="3410" y="27008"/>
                  <a:pt x="3484" y="26736"/>
                  <a:pt x="3236" y="26736"/>
                </a:cubicBezTo>
                <a:cubicBezTo>
                  <a:pt x="3212" y="26736"/>
                  <a:pt x="3184" y="26739"/>
                  <a:pt x="3152" y="26745"/>
                </a:cubicBezTo>
                <a:cubicBezTo>
                  <a:pt x="2609" y="26899"/>
                  <a:pt x="2177" y="27376"/>
                  <a:pt x="1610" y="27432"/>
                </a:cubicBezTo>
                <a:cubicBezTo>
                  <a:pt x="1953" y="26893"/>
                  <a:pt x="2585" y="26592"/>
                  <a:pt x="3095" y="26224"/>
                </a:cubicBezTo>
                <a:cubicBezTo>
                  <a:pt x="3338" y="26033"/>
                  <a:pt x="3848" y="25905"/>
                  <a:pt x="3807" y="25527"/>
                </a:cubicBezTo>
                <a:cubicBezTo>
                  <a:pt x="3739" y="25423"/>
                  <a:pt x="3638" y="25387"/>
                  <a:pt x="3524" y="25387"/>
                </a:cubicBezTo>
                <a:cubicBezTo>
                  <a:pt x="3305" y="25387"/>
                  <a:pt x="3036" y="25519"/>
                  <a:pt x="2856" y="25555"/>
                </a:cubicBezTo>
                <a:cubicBezTo>
                  <a:pt x="2464" y="25690"/>
                  <a:pt x="2169" y="25814"/>
                  <a:pt x="1957" y="25814"/>
                </a:cubicBezTo>
                <a:cubicBezTo>
                  <a:pt x="1684" y="25814"/>
                  <a:pt x="1552" y="25605"/>
                  <a:pt x="1533" y="24936"/>
                </a:cubicBezTo>
                <a:cubicBezTo>
                  <a:pt x="1488" y="21013"/>
                  <a:pt x="1939" y="17030"/>
                  <a:pt x="3097" y="13272"/>
                </a:cubicBezTo>
                <a:cubicBezTo>
                  <a:pt x="4150" y="10377"/>
                  <a:pt x="5477" y="8655"/>
                  <a:pt x="8596" y="7968"/>
                </a:cubicBezTo>
                <a:lnTo>
                  <a:pt x="8602" y="7968"/>
                </a:lnTo>
                <a:cubicBezTo>
                  <a:pt x="9729" y="7822"/>
                  <a:pt x="10867" y="7695"/>
                  <a:pt x="11892" y="7207"/>
                </a:cubicBezTo>
                <a:cubicBezTo>
                  <a:pt x="13177" y="7446"/>
                  <a:pt x="14395" y="7995"/>
                  <a:pt x="15697" y="8145"/>
                </a:cubicBezTo>
                <a:cubicBezTo>
                  <a:pt x="15835" y="8153"/>
                  <a:pt x="15976" y="8158"/>
                  <a:pt x="16119" y="8158"/>
                </a:cubicBezTo>
                <a:cubicBezTo>
                  <a:pt x="16285" y="8158"/>
                  <a:pt x="16454" y="8151"/>
                  <a:pt x="16619" y="8131"/>
                </a:cubicBezTo>
                <a:lnTo>
                  <a:pt x="16619" y="8131"/>
                </a:lnTo>
                <a:cubicBezTo>
                  <a:pt x="16341" y="8563"/>
                  <a:pt x="16138" y="9036"/>
                  <a:pt x="16012" y="9534"/>
                </a:cubicBezTo>
                <a:cubicBezTo>
                  <a:pt x="15804" y="10396"/>
                  <a:pt x="15955" y="11326"/>
                  <a:pt x="16461" y="12056"/>
                </a:cubicBezTo>
                <a:cubicBezTo>
                  <a:pt x="16664" y="12377"/>
                  <a:pt x="16928" y="12657"/>
                  <a:pt x="17066" y="13019"/>
                </a:cubicBezTo>
                <a:cubicBezTo>
                  <a:pt x="17191" y="13333"/>
                  <a:pt x="17127" y="13696"/>
                  <a:pt x="17282" y="13998"/>
                </a:cubicBezTo>
                <a:cubicBezTo>
                  <a:pt x="17411" y="14214"/>
                  <a:pt x="17689" y="14272"/>
                  <a:pt x="17849" y="14461"/>
                </a:cubicBezTo>
                <a:cubicBezTo>
                  <a:pt x="18028" y="14679"/>
                  <a:pt x="18100" y="14950"/>
                  <a:pt x="18257" y="15189"/>
                </a:cubicBezTo>
                <a:cubicBezTo>
                  <a:pt x="18650" y="15893"/>
                  <a:pt x="19320" y="15880"/>
                  <a:pt x="19275" y="16244"/>
                </a:cubicBezTo>
                <a:cubicBezTo>
                  <a:pt x="19244" y="16514"/>
                  <a:pt x="18397" y="17261"/>
                  <a:pt x="18859" y="17421"/>
                </a:cubicBezTo>
                <a:cubicBezTo>
                  <a:pt x="19294" y="17403"/>
                  <a:pt x="19717" y="16973"/>
                  <a:pt x="20030" y="16693"/>
                </a:cubicBezTo>
                <a:cubicBezTo>
                  <a:pt x="20729" y="15993"/>
                  <a:pt x="21433" y="14850"/>
                  <a:pt x="20771" y="13909"/>
                </a:cubicBezTo>
                <a:cubicBezTo>
                  <a:pt x="19699" y="12188"/>
                  <a:pt x="17366" y="10392"/>
                  <a:pt x="17343" y="8219"/>
                </a:cubicBezTo>
                <a:cubicBezTo>
                  <a:pt x="17417" y="8186"/>
                  <a:pt x="17458" y="8048"/>
                  <a:pt x="17516" y="7995"/>
                </a:cubicBezTo>
                <a:cubicBezTo>
                  <a:pt x="17559" y="7904"/>
                  <a:pt x="17709" y="7806"/>
                  <a:pt x="17664" y="7701"/>
                </a:cubicBezTo>
                <a:cubicBezTo>
                  <a:pt x="17818" y="7544"/>
                  <a:pt x="17952" y="7367"/>
                  <a:pt x="18098" y="7203"/>
                </a:cubicBezTo>
                <a:cubicBezTo>
                  <a:pt x="18248" y="7034"/>
                  <a:pt x="18407" y="6876"/>
                  <a:pt x="18576" y="6728"/>
                </a:cubicBezTo>
                <a:cubicBezTo>
                  <a:pt x="18639" y="6635"/>
                  <a:pt x="19084" y="6364"/>
                  <a:pt x="19232" y="6166"/>
                </a:cubicBezTo>
                <a:cubicBezTo>
                  <a:pt x="19271" y="6160"/>
                  <a:pt x="19316" y="6131"/>
                  <a:pt x="19361" y="6086"/>
                </a:cubicBezTo>
                <a:cubicBezTo>
                  <a:pt x="19819" y="5887"/>
                  <a:pt x="20264" y="5806"/>
                  <a:pt x="20714" y="5806"/>
                </a:cubicBezTo>
                <a:cubicBezTo>
                  <a:pt x="21192" y="5806"/>
                  <a:pt x="21676" y="5897"/>
                  <a:pt x="22190" y="6034"/>
                </a:cubicBezTo>
                <a:cubicBezTo>
                  <a:pt x="22196" y="6036"/>
                  <a:pt x="22202" y="6036"/>
                  <a:pt x="22208" y="6036"/>
                </a:cubicBezTo>
                <a:cubicBezTo>
                  <a:pt x="22304" y="6036"/>
                  <a:pt x="22324" y="5879"/>
                  <a:pt x="22219" y="5862"/>
                </a:cubicBezTo>
                <a:cubicBezTo>
                  <a:pt x="22061" y="5820"/>
                  <a:pt x="21904" y="5781"/>
                  <a:pt x="21748" y="5750"/>
                </a:cubicBezTo>
                <a:cubicBezTo>
                  <a:pt x="21744" y="5716"/>
                  <a:pt x="21721" y="5689"/>
                  <a:pt x="21688" y="5678"/>
                </a:cubicBezTo>
                <a:cubicBezTo>
                  <a:pt x="21411" y="5614"/>
                  <a:pt x="21128" y="5583"/>
                  <a:pt x="20844" y="5583"/>
                </a:cubicBezTo>
                <a:cubicBezTo>
                  <a:pt x="20818" y="5583"/>
                  <a:pt x="20792" y="5583"/>
                  <a:pt x="20767" y="5584"/>
                </a:cubicBezTo>
                <a:cubicBezTo>
                  <a:pt x="20857" y="5578"/>
                  <a:pt x="20947" y="5575"/>
                  <a:pt x="21038" y="5575"/>
                </a:cubicBezTo>
                <a:cubicBezTo>
                  <a:pt x="21585" y="5575"/>
                  <a:pt x="22128" y="5681"/>
                  <a:pt x="22639" y="5886"/>
                </a:cubicBezTo>
                <a:cubicBezTo>
                  <a:pt x="22653" y="5899"/>
                  <a:pt x="22672" y="5903"/>
                  <a:pt x="22690" y="5905"/>
                </a:cubicBezTo>
                <a:cubicBezTo>
                  <a:pt x="22976" y="6045"/>
                  <a:pt x="23254" y="6209"/>
                  <a:pt x="23536" y="6361"/>
                </a:cubicBezTo>
                <a:cubicBezTo>
                  <a:pt x="23550" y="6370"/>
                  <a:pt x="23566" y="6375"/>
                  <a:pt x="23582" y="6375"/>
                </a:cubicBezTo>
                <a:cubicBezTo>
                  <a:pt x="23610" y="6375"/>
                  <a:pt x="23638" y="6361"/>
                  <a:pt x="23655" y="6335"/>
                </a:cubicBezTo>
                <a:cubicBezTo>
                  <a:pt x="23752" y="6189"/>
                  <a:pt x="23233" y="6026"/>
                  <a:pt x="23128" y="5942"/>
                </a:cubicBezTo>
                <a:cubicBezTo>
                  <a:pt x="22517" y="5564"/>
                  <a:pt x="21819" y="5376"/>
                  <a:pt x="21111" y="5376"/>
                </a:cubicBezTo>
                <a:cubicBezTo>
                  <a:pt x="20890" y="5376"/>
                  <a:pt x="20667" y="5395"/>
                  <a:pt x="20446" y="5432"/>
                </a:cubicBezTo>
                <a:cubicBezTo>
                  <a:pt x="20217" y="5460"/>
                  <a:pt x="19981" y="5489"/>
                  <a:pt x="19752" y="5539"/>
                </a:cubicBezTo>
                <a:cubicBezTo>
                  <a:pt x="20295" y="4635"/>
                  <a:pt x="20750" y="3654"/>
                  <a:pt x="20958" y="2617"/>
                </a:cubicBezTo>
                <a:cubicBezTo>
                  <a:pt x="20958" y="2561"/>
                  <a:pt x="20915" y="2533"/>
                  <a:pt x="20871" y="2533"/>
                </a:cubicBezTo>
                <a:close/>
                <a:moveTo>
                  <a:pt x="33810" y="27392"/>
                </a:moveTo>
                <a:cubicBezTo>
                  <a:pt x="33746" y="27392"/>
                  <a:pt x="33679" y="27440"/>
                  <a:pt x="33678" y="27512"/>
                </a:cubicBezTo>
                <a:cubicBezTo>
                  <a:pt x="33600" y="27586"/>
                  <a:pt x="33521" y="27705"/>
                  <a:pt x="33453" y="27755"/>
                </a:cubicBezTo>
                <a:cubicBezTo>
                  <a:pt x="33254" y="27948"/>
                  <a:pt x="33065" y="28156"/>
                  <a:pt x="32871" y="28353"/>
                </a:cubicBezTo>
                <a:cubicBezTo>
                  <a:pt x="32513" y="28703"/>
                  <a:pt x="32090" y="28979"/>
                  <a:pt x="31641" y="29211"/>
                </a:cubicBezTo>
                <a:cubicBezTo>
                  <a:pt x="31481" y="29293"/>
                  <a:pt x="31322" y="29386"/>
                  <a:pt x="31147" y="29439"/>
                </a:cubicBezTo>
                <a:cubicBezTo>
                  <a:pt x="31140" y="29441"/>
                  <a:pt x="31134" y="29442"/>
                  <a:pt x="31127" y="29442"/>
                </a:cubicBezTo>
                <a:cubicBezTo>
                  <a:pt x="30989" y="29442"/>
                  <a:pt x="30962" y="29114"/>
                  <a:pt x="30917" y="29016"/>
                </a:cubicBezTo>
                <a:cubicBezTo>
                  <a:pt x="30889" y="28961"/>
                  <a:pt x="30846" y="28938"/>
                  <a:pt x="30794" y="28938"/>
                </a:cubicBezTo>
                <a:cubicBezTo>
                  <a:pt x="30582" y="28938"/>
                  <a:pt x="30217" y="29306"/>
                  <a:pt x="30059" y="29365"/>
                </a:cubicBezTo>
                <a:cubicBezTo>
                  <a:pt x="29901" y="29458"/>
                  <a:pt x="29738" y="29542"/>
                  <a:pt x="29569" y="29618"/>
                </a:cubicBezTo>
                <a:cubicBezTo>
                  <a:pt x="29487" y="29662"/>
                  <a:pt x="29345" y="29653"/>
                  <a:pt x="29323" y="29756"/>
                </a:cubicBezTo>
                <a:cubicBezTo>
                  <a:pt x="29214" y="29837"/>
                  <a:pt x="29098" y="29941"/>
                  <a:pt x="29000" y="29991"/>
                </a:cubicBezTo>
                <a:cubicBezTo>
                  <a:pt x="28596" y="30250"/>
                  <a:pt x="28164" y="30524"/>
                  <a:pt x="27732" y="30750"/>
                </a:cubicBezTo>
                <a:cubicBezTo>
                  <a:pt x="26447" y="31474"/>
                  <a:pt x="25019" y="31834"/>
                  <a:pt x="23564" y="32044"/>
                </a:cubicBezTo>
                <a:cubicBezTo>
                  <a:pt x="22386" y="32287"/>
                  <a:pt x="21194" y="32517"/>
                  <a:pt x="19991" y="32628"/>
                </a:cubicBezTo>
                <a:cubicBezTo>
                  <a:pt x="17876" y="32785"/>
                  <a:pt x="15759" y="32937"/>
                  <a:pt x="13642" y="33083"/>
                </a:cubicBezTo>
                <a:cubicBezTo>
                  <a:pt x="12326" y="33184"/>
                  <a:pt x="11013" y="33311"/>
                  <a:pt x="9690" y="33375"/>
                </a:cubicBezTo>
                <a:cubicBezTo>
                  <a:pt x="8841" y="33457"/>
                  <a:pt x="7989" y="33453"/>
                  <a:pt x="7135" y="33480"/>
                </a:cubicBezTo>
                <a:cubicBezTo>
                  <a:pt x="6897" y="33486"/>
                  <a:pt x="6659" y="33516"/>
                  <a:pt x="6421" y="33516"/>
                </a:cubicBezTo>
                <a:cubicBezTo>
                  <a:pt x="6327" y="33516"/>
                  <a:pt x="6233" y="33511"/>
                  <a:pt x="6140" y="33498"/>
                </a:cubicBezTo>
                <a:cubicBezTo>
                  <a:pt x="6105" y="33511"/>
                  <a:pt x="6070" y="33527"/>
                  <a:pt x="6039" y="33550"/>
                </a:cubicBezTo>
                <a:cubicBezTo>
                  <a:pt x="6022" y="33585"/>
                  <a:pt x="6010" y="33622"/>
                  <a:pt x="5996" y="33657"/>
                </a:cubicBezTo>
                <a:cubicBezTo>
                  <a:pt x="5971" y="33719"/>
                  <a:pt x="5948" y="33778"/>
                  <a:pt x="5926" y="33840"/>
                </a:cubicBezTo>
                <a:cubicBezTo>
                  <a:pt x="5856" y="34035"/>
                  <a:pt x="5786" y="34229"/>
                  <a:pt x="5708" y="34420"/>
                </a:cubicBezTo>
                <a:cubicBezTo>
                  <a:pt x="5572" y="34971"/>
                  <a:pt x="5450" y="35527"/>
                  <a:pt x="5461" y="36097"/>
                </a:cubicBezTo>
                <a:cubicBezTo>
                  <a:pt x="5479" y="36630"/>
                  <a:pt x="5564" y="37160"/>
                  <a:pt x="5648" y="37687"/>
                </a:cubicBezTo>
                <a:cubicBezTo>
                  <a:pt x="5660" y="37753"/>
                  <a:pt x="5671" y="37817"/>
                  <a:pt x="5685" y="37880"/>
                </a:cubicBezTo>
                <a:cubicBezTo>
                  <a:pt x="5810" y="38454"/>
                  <a:pt x="6074" y="38897"/>
                  <a:pt x="6674" y="39123"/>
                </a:cubicBezTo>
                <a:cubicBezTo>
                  <a:pt x="7890" y="39608"/>
                  <a:pt x="9232" y="39631"/>
                  <a:pt x="10524" y="39666"/>
                </a:cubicBezTo>
                <a:cubicBezTo>
                  <a:pt x="11746" y="39674"/>
                  <a:pt x="12968" y="39773"/>
                  <a:pt x="14190" y="39806"/>
                </a:cubicBezTo>
                <a:cubicBezTo>
                  <a:pt x="14227" y="39803"/>
                  <a:pt x="14264" y="39801"/>
                  <a:pt x="14301" y="39801"/>
                </a:cubicBezTo>
                <a:cubicBezTo>
                  <a:pt x="14338" y="39801"/>
                  <a:pt x="14376" y="39803"/>
                  <a:pt x="14414" y="39806"/>
                </a:cubicBezTo>
                <a:cubicBezTo>
                  <a:pt x="14471" y="39808"/>
                  <a:pt x="14535" y="39810"/>
                  <a:pt x="14599" y="39810"/>
                </a:cubicBezTo>
                <a:cubicBezTo>
                  <a:pt x="14710" y="39810"/>
                  <a:pt x="14819" y="39802"/>
                  <a:pt x="14891" y="39771"/>
                </a:cubicBezTo>
                <a:cubicBezTo>
                  <a:pt x="14908" y="39781"/>
                  <a:pt x="14924" y="39789"/>
                  <a:pt x="14942" y="39798"/>
                </a:cubicBezTo>
                <a:cubicBezTo>
                  <a:pt x="14955" y="39802"/>
                  <a:pt x="14968" y="39804"/>
                  <a:pt x="14981" y="39804"/>
                </a:cubicBezTo>
                <a:cubicBezTo>
                  <a:pt x="15034" y="39804"/>
                  <a:pt x="15085" y="39771"/>
                  <a:pt x="15103" y="39717"/>
                </a:cubicBezTo>
                <a:cubicBezTo>
                  <a:pt x="15150" y="39588"/>
                  <a:pt x="14998" y="39559"/>
                  <a:pt x="14924" y="39495"/>
                </a:cubicBezTo>
                <a:cubicBezTo>
                  <a:pt x="14475" y="39100"/>
                  <a:pt x="14309" y="38481"/>
                  <a:pt x="14344" y="37878"/>
                </a:cubicBezTo>
                <a:cubicBezTo>
                  <a:pt x="14358" y="37588"/>
                  <a:pt x="14422" y="37300"/>
                  <a:pt x="14531" y="37031"/>
                </a:cubicBezTo>
                <a:cubicBezTo>
                  <a:pt x="15041" y="35860"/>
                  <a:pt x="16255" y="35185"/>
                  <a:pt x="17440" y="34871"/>
                </a:cubicBezTo>
                <a:cubicBezTo>
                  <a:pt x="20007" y="34272"/>
                  <a:pt x="22672" y="34297"/>
                  <a:pt x="25268" y="33865"/>
                </a:cubicBezTo>
                <a:cubicBezTo>
                  <a:pt x="26054" y="33723"/>
                  <a:pt x="26858" y="33591"/>
                  <a:pt x="27638" y="33387"/>
                </a:cubicBezTo>
                <a:cubicBezTo>
                  <a:pt x="28870" y="33274"/>
                  <a:pt x="30102" y="32912"/>
                  <a:pt x="31330" y="32838"/>
                </a:cubicBezTo>
                <a:cubicBezTo>
                  <a:pt x="31521" y="32828"/>
                  <a:pt x="31713" y="32823"/>
                  <a:pt x="31905" y="32823"/>
                </a:cubicBezTo>
                <a:cubicBezTo>
                  <a:pt x="33078" y="32823"/>
                  <a:pt x="34258" y="33021"/>
                  <a:pt x="35291" y="33601"/>
                </a:cubicBezTo>
                <a:cubicBezTo>
                  <a:pt x="36116" y="34044"/>
                  <a:pt x="36957" y="34636"/>
                  <a:pt x="37381" y="35498"/>
                </a:cubicBezTo>
                <a:cubicBezTo>
                  <a:pt x="37796" y="36300"/>
                  <a:pt x="37669" y="37121"/>
                  <a:pt x="37331" y="37878"/>
                </a:cubicBezTo>
                <a:cubicBezTo>
                  <a:pt x="37171" y="38230"/>
                  <a:pt x="36980" y="38565"/>
                  <a:pt x="36759" y="38882"/>
                </a:cubicBezTo>
                <a:cubicBezTo>
                  <a:pt x="36412" y="39493"/>
                  <a:pt x="37879" y="39423"/>
                  <a:pt x="38204" y="39466"/>
                </a:cubicBezTo>
                <a:cubicBezTo>
                  <a:pt x="38306" y="39470"/>
                  <a:pt x="38409" y="39472"/>
                  <a:pt x="38511" y="39472"/>
                </a:cubicBezTo>
                <a:cubicBezTo>
                  <a:pt x="39170" y="39472"/>
                  <a:pt x="39828" y="39403"/>
                  <a:pt x="40485" y="39339"/>
                </a:cubicBezTo>
                <a:cubicBezTo>
                  <a:pt x="41602" y="39215"/>
                  <a:pt x="42758" y="39106"/>
                  <a:pt x="43785" y="38611"/>
                </a:cubicBezTo>
                <a:lnTo>
                  <a:pt x="43828" y="38584"/>
                </a:lnTo>
                <a:cubicBezTo>
                  <a:pt x="43871" y="38617"/>
                  <a:pt x="43921" y="38644"/>
                  <a:pt x="43974" y="38662"/>
                </a:cubicBezTo>
                <a:cubicBezTo>
                  <a:pt x="43984" y="38663"/>
                  <a:pt x="43994" y="38663"/>
                  <a:pt x="44003" y="38663"/>
                </a:cubicBezTo>
                <a:cubicBezTo>
                  <a:pt x="44388" y="38663"/>
                  <a:pt x="44261" y="38133"/>
                  <a:pt x="44122" y="37882"/>
                </a:cubicBezTo>
                <a:lnTo>
                  <a:pt x="44118" y="37878"/>
                </a:lnTo>
                <a:cubicBezTo>
                  <a:pt x="44110" y="37860"/>
                  <a:pt x="44100" y="37843"/>
                  <a:pt x="44089" y="37829"/>
                </a:cubicBezTo>
                <a:cubicBezTo>
                  <a:pt x="43624" y="37080"/>
                  <a:pt x="43024" y="36416"/>
                  <a:pt x="42415" y="35784"/>
                </a:cubicBezTo>
                <a:cubicBezTo>
                  <a:pt x="42378" y="35562"/>
                  <a:pt x="41851" y="35268"/>
                  <a:pt x="41668" y="35099"/>
                </a:cubicBezTo>
                <a:cubicBezTo>
                  <a:pt x="41242" y="34759"/>
                  <a:pt x="40792" y="34437"/>
                  <a:pt x="40428" y="34027"/>
                </a:cubicBezTo>
                <a:cubicBezTo>
                  <a:pt x="40098" y="33659"/>
                  <a:pt x="40063" y="33085"/>
                  <a:pt x="39625" y="32803"/>
                </a:cubicBezTo>
                <a:cubicBezTo>
                  <a:pt x="39354" y="32641"/>
                  <a:pt x="39027" y="32583"/>
                  <a:pt x="38712" y="32554"/>
                </a:cubicBezTo>
                <a:cubicBezTo>
                  <a:pt x="38695" y="32562"/>
                  <a:pt x="38679" y="32569"/>
                  <a:pt x="38660" y="32571"/>
                </a:cubicBezTo>
                <a:cubicBezTo>
                  <a:pt x="38574" y="32585"/>
                  <a:pt x="38485" y="32597"/>
                  <a:pt x="38397" y="32610"/>
                </a:cubicBezTo>
                <a:cubicBezTo>
                  <a:pt x="38352" y="32616"/>
                  <a:pt x="38304" y="32620"/>
                  <a:pt x="38257" y="32620"/>
                </a:cubicBezTo>
                <a:cubicBezTo>
                  <a:pt x="38214" y="32620"/>
                  <a:pt x="38171" y="32616"/>
                  <a:pt x="38128" y="32610"/>
                </a:cubicBezTo>
                <a:cubicBezTo>
                  <a:pt x="38076" y="32601"/>
                  <a:pt x="38027" y="32587"/>
                  <a:pt x="37979" y="32566"/>
                </a:cubicBezTo>
                <a:cubicBezTo>
                  <a:pt x="37914" y="32536"/>
                  <a:pt x="37846" y="32490"/>
                  <a:pt x="37811" y="32422"/>
                </a:cubicBezTo>
                <a:cubicBezTo>
                  <a:pt x="37784" y="32373"/>
                  <a:pt x="37780" y="32313"/>
                  <a:pt x="37798" y="32260"/>
                </a:cubicBezTo>
                <a:lnTo>
                  <a:pt x="37798" y="32237"/>
                </a:lnTo>
                <a:cubicBezTo>
                  <a:pt x="37798" y="32233"/>
                  <a:pt x="37794" y="32231"/>
                  <a:pt x="37796" y="32227"/>
                </a:cubicBezTo>
                <a:cubicBezTo>
                  <a:pt x="37798" y="32221"/>
                  <a:pt x="37798" y="32217"/>
                  <a:pt x="37800" y="32213"/>
                </a:cubicBezTo>
                <a:cubicBezTo>
                  <a:pt x="37800" y="32196"/>
                  <a:pt x="37802" y="32180"/>
                  <a:pt x="37805" y="32163"/>
                </a:cubicBezTo>
                <a:cubicBezTo>
                  <a:pt x="37809" y="32143"/>
                  <a:pt x="37817" y="32122"/>
                  <a:pt x="37825" y="32102"/>
                </a:cubicBezTo>
                <a:cubicBezTo>
                  <a:pt x="37848" y="32009"/>
                  <a:pt x="37868" y="31916"/>
                  <a:pt x="37883" y="31822"/>
                </a:cubicBezTo>
                <a:cubicBezTo>
                  <a:pt x="38018" y="31203"/>
                  <a:pt x="37870" y="30565"/>
                  <a:pt x="37420" y="30123"/>
                </a:cubicBezTo>
                <a:cubicBezTo>
                  <a:pt x="37416" y="30077"/>
                  <a:pt x="37389" y="30038"/>
                  <a:pt x="37348" y="30020"/>
                </a:cubicBezTo>
                <a:cubicBezTo>
                  <a:pt x="37272" y="29948"/>
                  <a:pt x="37202" y="29872"/>
                  <a:pt x="37136" y="29789"/>
                </a:cubicBezTo>
                <a:cubicBezTo>
                  <a:pt x="36901" y="29439"/>
                  <a:pt x="36541" y="29226"/>
                  <a:pt x="36225" y="28956"/>
                </a:cubicBezTo>
                <a:cubicBezTo>
                  <a:pt x="35729" y="28543"/>
                  <a:pt x="35142" y="28265"/>
                  <a:pt x="34581" y="27954"/>
                </a:cubicBezTo>
                <a:cubicBezTo>
                  <a:pt x="34344" y="27806"/>
                  <a:pt x="34089" y="27650"/>
                  <a:pt x="33900" y="27434"/>
                </a:cubicBezTo>
                <a:cubicBezTo>
                  <a:pt x="33877" y="27405"/>
                  <a:pt x="33844" y="27392"/>
                  <a:pt x="33810" y="27392"/>
                </a:cubicBezTo>
                <a:close/>
              </a:path>
            </a:pathLst>
          </a:custGeom>
          <a:solidFill>
            <a:srgbClr val="80573B">
              <a:alpha val="18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7" name="Google Shape;877;p40"/>
          <p:cNvSpPr/>
          <p:nvPr/>
        </p:nvSpPr>
        <p:spPr>
          <a:xfrm flipH="1">
            <a:off x="6071446" y="2380696"/>
            <a:ext cx="758135" cy="1621967"/>
          </a:xfrm>
          <a:custGeom>
            <a:avLst/>
            <a:gdLst/>
            <a:ahLst/>
            <a:cxnLst/>
            <a:rect l="l" t="t" r="r" b="b"/>
            <a:pathLst>
              <a:path w="8930" h="19105" extrusionOk="0">
                <a:moveTo>
                  <a:pt x="4943" y="0"/>
                </a:moveTo>
                <a:cubicBezTo>
                  <a:pt x="4893" y="0"/>
                  <a:pt x="4846" y="7"/>
                  <a:pt x="4808" y="25"/>
                </a:cubicBezTo>
                <a:cubicBezTo>
                  <a:pt x="4755" y="31"/>
                  <a:pt x="4701" y="37"/>
                  <a:pt x="4646" y="46"/>
                </a:cubicBezTo>
                <a:cubicBezTo>
                  <a:pt x="3547" y="146"/>
                  <a:pt x="2515" y="618"/>
                  <a:pt x="1714" y="1379"/>
                </a:cubicBezTo>
                <a:cubicBezTo>
                  <a:pt x="1214" y="1817"/>
                  <a:pt x="830" y="2372"/>
                  <a:pt x="595" y="2998"/>
                </a:cubicBezTo>
                <a:cubicBezTo>
                  <a:pt x="538" y="3037"/>
                  <a:pt x="527" y="3115"/>
                  <a:pt x="507" y="3177"/>
                </a:cubicBezTo>
                <a:cubicBezTo>
                  <a:pt x="433" y="3419"/>
                  <a:pt x="365" y="3662"/>
                  <a:pt x="309" y="3911"/>
                </a:cubicBezTo>
                <a:cubicBezTo>
                  <a:pt x="301" y="3993"/>
                  <a:pt x="243" y="4150"/>
                  <a:pt x="213" y="4296"/>
                </a:cubicBezTo>
                <a:cubicBezTo>
                  <a:pt x="204" y="4314"/>
                  <a:pt x="200" y="4333"/>
                  <a:pt x="200" y="4351"/>
                </a:cubicBezTo>
                <a:cubicBezTo>
                  <a:pt x="155" y="4748"/>
                  <a:pt x="141" y="5162"/>
                  <a:pt x="258" y="5545"/>
                </a:cubicBezTo>
                <a:cubicBezTo>
                  <a:pt x="373" y="5874"/>
                  <a:pt x="533" y="6184"/>
                  <a:pt x="737" y="6468"/>
                </a:cubicBezTo>
                <a:cubicBezTo>
                  <a:pt x="916" y="6723"/>
                  <a:pt x="1136" y="6991"/>
                  <a:pt x="1140" y="7318"/>
                </a:cubicBezTo>
                <a:cubicBezTo>
                  <a:pt x="1171" y="7550"/>
                  <a:pt x="1005" y="7789"/>
                  <a:pt x="1107" y="8011"/>
                </a:cubicBezTo>
                <a:cubicBezTo>
                  <a:pt x="1171" y="8147"/>
                  <a:pt x="1323" y="8180"/>
                  <a:pt x="1459" y="8194"/>
                </a:cubicBezTo>
                <a:cubicBezTo>
                  <a:pt x="1708" y="8334"/>
                  <a:pt x="1788" y="8647"/>
                  <a:pt x="1967" y="8857"/>
                </a:cubicBezTo>
                <a:cubicBezTo>
                  <a:pt x="2066" y="9087"/>
                  <a:pt x="2153" y="9048"/>
                  <a:pt x="2338" y="9149"/>
                </a:cubicBezTo>
                <a:cubicBezTo>
                  <a:pt x="2521" y="9474"/>
                  <a:pt x="2751" y="9632"/>
                  <a:pt x="3128" y="9675"/>
                </a:cubicBezTo>
                <a:cubicBezTo>
                  <a:pt x="3164" y="9680"/>
                  <a:pt x="3200" y="9682"/>
                  <a:pt x="3235" y="9682"/>
                </a:cubicBezTo>
                <a:cubicBezTo>
                  <a:pt x="3468" y="9682"/>
                  <a:pt x="3694" y="9591"/>
                  <a:pt x="3909" y="9511"/>
                </a:cubicBezTo>
                <a:cubicBezTo>
                  <a:pt x="3965" y="9492"/>
                  <a:pt x="4002" y="9441"/>
                  <a:pt x="3998" y="9383"/>
                </a:cubicBezTo>
                <a:cubicBezTo>
                  <a:pt x="4298" y="9239"/>
                  <a:pt x="4835" y="8754"/>
                  <a:pt x="5148" y="8451"/>
                </a:cubicBezTo>
                <a:cubicBezTo>
                  <a:pt x="5187" y="8414"/>
                  <a:pt x="5226" y="8377"/>
                  <a:pt x="5263" y="8338"/>
                </a:cubicBezTo>
                <a:cubicBezTo>
                  <a:pt x="5411" y="8192"/>
                  <a:pt x="5547" y="8034"/>
                  <a:pt x="5685" y="7880"/>
                </a:cubicBezTo>
                <a:cubicBezTo>
                  <a:pt x="5860" y="7686"/>
                  <a:pt x="6028" y="7493"/>
                  <a:pt x="6193" y="7287"/>
                </a:cubicBezTo>
                <a:cubicBezTo>
                  <a:pt x="6357" y="7083"/>
                  <a:pt x="6518" y="6874"/>
                  <a:pt x="6695" y="6680"/>
                </a:cubicBezTo>
                <a:cubicBezTo>
                  <a:pt x="6845" y="6518"/>
                  <a:pt x="7008" y="6367"/>
                  <a:pt x="7176" y="6226"/>
                </a:cubicBezTo>
                <a:cubicBezTo>
                  <a:pt x="7294" y="6129"/>
                  <a:pt x="7413" y="6040"/>
                  <a:pt x="7532" y="5950"/>
                </a:cubicBezTo>
                <a:cubicBezTo>
                  <a:pt x="7658" y="5855"/>
                  <a:pt x="7787" y="5765"/>
                  <a:pt x="7921" y="5678"/>
                </a:cubicBezTo>
                <a:cubicBezTo>
                  <a:pt x="8086" y="5577"/>
                  <a:pt x="8254" y="5481"/>
                  <a:pt x="8423" y="5386"/>
                </a:cubicBezTo>
                <a:cubicBezTo>
                  <a:pt x="8509" y="5337"/>
                  <a:pt x="8596" y="5283"/>
                  <a:pt x="8686" y="5240"/>
                </a:cubicBezTo>
                <a:lnTo>
                  <a:pt x="8705" y="5234"/>
                </a:lnTo>
                <a:cubicBezTo>
                  <a:pt x="8721" y="5234"/>
                  <a:pt x="8740" y="5232"/>
                  <a:pt x="8756" y="5226"/>
                </a:cubicBezTo>
                <a:cubicBezTo>
                  <a:pt x="8808" y="5205"/>
                  <a:pt x="8843" y="5156"/>
                  <a:pt x="8847" y="5100"/>
                </a:cubicBezTo>
                <a:cubicBezTo>
                  <a:pt x="8847" y="5080"/>
                  <a:pt x="8843" y="5059"/>
                  <a:pt x="8836" y="5038"/>
                </a:cubicBezTo>
                <a:cubicBezTo>
                  <a:pt x="8832" y="5022"/>
                  <a:pt x="8828" y="5004"/>
                  <a:pt x="8824" y="4987"/>
                </a:cubicBezTo>
                <a:cubicBezTo>
                  <a:pt x="8822" y="4962"/>
                  <a:pt x="8820" y="4938"/>
                  <a:pt x="8820" y="4915"/>
                </a:cubicBezTo>
                <a:cubicBezTo>
                  <a:pt x="8818" y="4775"/>
                  <a:pt x="8828" y="4635"/>
                  <a:pt x="8834" y="4495"/>
                </a:cubicBezTo>
                <a:cubicBezTo>
                  <a:pt x="8898" y="4238"/>
                  <a:pt x="8929" y="3974"/>
                  <a:pt x="8929" y="3709"/>
                </a:cubicBezTo>
                <a:lnTo>
                  <a:pt x="8929" y="3709"/>
                </a:lnTo>
                <a:cubicBezTo>
                  <a:pt x="8929" y="3709"/>
                  <a:pt x="8929" y="3710"/>
                  <a:pt x="8929" y="3710"/>
                </a:cubicBezTo>
                <a:lnTo>
                  <a:pt x="8929" y="3705"/>
                </a:lnTo>
                <a:cubicBezTo>
                  <a:pt x="8929" y="3707"/>
                  <a:pt x="8929" y="3708"/>
                  <a:pt x="8929" y="3709"/>
                </a:cubicBezTo>
                <a:lnTo>
                  <a:pt x="8929" y="3709"/>
                </a:lnTo>
                <a:cubicBezTo>
                  <a:pt x="8906" y="3331"/>
                  <a:pt x="8832" y="2957"/>
                  <a:pt x="8705" y="2597"/>
                </a:cubicBezTo>
                <a:cubicBezTo>
                  <a:pt x="8715" y="2572"/>
                  <a:pt x="8715" y="2543"/>
                  <a:pt x="8709" y="2516"/>
                </a:cubicBezTo>
                <a:cubicBezTo>
                  <a:pt x="8627" y="2175"/>
                  <a:pt x="8415" y="1885"/>
                  <a:pt x="8203" y="1611"/>
                </a:cubicBezTo>
                <a:cubicBezTo>
                  <a:pt x="7874" y="1222"/>
                  <a:pt x="7458" y="916"/>
                  <a:pt x="7028" y="640"/>
                </a:cubicBezTo>
                <a:cubicBezTo>
                  <a:pt x="6925" y="588"/>
                  <a:pt x="6780" y="451"/>
                  <a:pt x="6657" y="451"/>
                </a:cubicBezTo>
                <a:cubicBezTo>
                  <a:pt x="6645" y="451"/>
                  <a:pt x="6633" y="452"/>
                  <a:pt x="6621" y="455"/>
                </a:cubicBezTo>
                <a:cubicBezTo>
                  <a:pt x="6345" y="344"/>
                  <a:pt x="6076" y="223"/>
                  <a:pt x="5794" y="130"/>
                </a:cubicBezTo>
                <a:cubicBezTo>
                  <a:pt x="5623" y="89"/>
                  <a:pt x="5450" y="74"/>
                  <a:pt x="5280" y="44"/>
                </a:cubicBezTo>
                <a:cubicBezTo>
                  <a:pt x="5189" y="35"/>
                  <a:pt x="5057" y="0"/>
                  <a:pt x="4943" y="0"/>
                </a:cubicBezTo>
                <a:close/>
                <a:moveTo>
                  <a:pt x="3062" y="10832"/>
                </a:moveTo>
                <a:cubicBezTo>
                  <a:pt x="3044" y="10832"/>
                  <a:pt x="3026" y="10835"/>
                  <a:pt x="3008" y="10842"/>
                </a:cubicBezTo>
                <a:cubicBezTo>
                  <a:pt x="2905" y="10910"/>
                  <a:pt x="2852" y="11033"/>
                  <a:pt x="2751" y="11107"/>
                </a:cubicBezTo>
                <a:cubicBezTo>
                  <a:pt x="2513" y="11309"/>
                  <a:pt x="2227" y="11439"/>
                  <a:pt x="1969" y="11611"/>
                </a:cubicBezTo>
                <a:cubicBezTo>
                  <a:pt x="1544" y="11895"/>
                  <a:pt x="1149" y="12237"/>
                  <a:pt x="854" y="12654"/>
                </a:cubicBezTo>
                <a:cubicBezTo>
                  <a:pt x="723" y="12858"/>
                  <a:pt x="585" y="13056"/>
                  <a:pt x="457" y="13261"/>
                </a:cubicBezTo>
                <a:cubicBezTo>
                  <a:pt x="365" y="13413"/>
                  <a:pt x="313" y="13584"/>
                  <a:pt x="260" y="13753"/>
                </a:cubicBezTo>
                <a:cubicBezTo>
                  <a:pt x="159" y="14072"/>
                  <a:pt x="1" y="14971"/>
                  <a:pt x="494" y="15010"/>
                </a:cubicBezTo>
                <a:cubicBezTo>
                  <a:pt x="566" y="15119"/>
                  <a:pt x="669" y="15271"/>
                  <a:pt x="809" y="15271"/>
                </a:cubicBezTo>
                <a:cubicBezTo>
                  <a:pt x="830" y="15271"/>
                  <a:pt x="851" y="15268"/>
                  <a:pt x="873" y="15261"/>
                </a:cubicBezTo>
                <a:cubicBezTo>
                  <a:pt x="952" y="15340"/>
                  <a:pt x="1055" y="15423"/>
                  <a:pt x="1171" y="15423"/>
                </a:cubicBezTo>
                <a:cubicBezTo>
                  <a:pt x="1185" y="15423"/>
                  <a:pt x="1200" y="15422"/>
                  <a:pt x="1214" y="15419"/>
                </a:cubicBezTo>
                <a:cubicBezTo>
                  <a:pt x="1249" y="15460"/>
                  <a:pt x="1282" y="15504"/>
                  <a:pt x="1317" y="15547"/>
                </a:cubicBezTo>
                <a:cubicBezTo>
                  <a:pt x="1356" y="15598"/>
                  <a:pt x="1395" y="15656"/>
                  <a:pt x="1451" y="15693"/>
                </a:cubicBezTo>
                <a:cubicBezTo>
                  <a:pt x="1480" y="15709"/>
                  <a:pt x="1511" y="15718"/>
                  <a:pt x="1542" y="15718"/>
                </a:cubicBezTo>
                <a:cubicBezTo>
                  <a:pt x="1644" y="15718"/>
                  <a:pt x="1706" y="15600"/>
                  <a:pt x="1702" y="15483"/>
                </a:cubicBezTo>
                <a:cubicBezTo>
                  <a:pt x="1690" y="15477"/>
                  <a:pt x="1679" y="15471"/>
                  <a:pt x="1667" y="15462"/>
                </a:cubicBezTo>
                <a:cubicBezTo>
                  <a:pt x="1683" y="15318"/>
                  <a:pt x="1690" y="15172"/>
                  <a:pt x="1690" y="15026"/>
                </a:cubicBezTo>
                <a:cubicBezTo>
                  <a:pt x="1728" y="15004"/>
                  <a:pt x="1773" y="14993"/>
                  <a:pt x="1817" y="14993"/>
                </a:cubicBezTo>
                <a:cubicBezTo>
                  <a:pt x="1829" y="14993"/>
                  <a:pt x="1842" y="14994"/>
                  <a:pt x="1854" y="14995"/>
                </a:cubicBezTo>
                <a:cubicBezTo>
                  <a:pt x="2235" y="14681"/>
                  <a:pt x="2278" y="14123"/>
                  <a:pt x="2494" y="13693"/>
                </a:cubicBezTo>
                <a:cubicBezTo>
                  <a:pt x="2578" y="13516"/>
                  <a:pt x="2720" y="13383"/>
                  <a:pt x="2850" y="13241"/>
                </a:cubicBezTo>
                <a:cubicBezTo>
                  <a:pt x="2967" y="13093"/>
                  <a:pt x="2965" y="12891"/>
                  <a:pt x="2971" y="12712"/>
                </a:cubicBezTo>
                <a:cubicBezTo>
                  <a:pt x="2975" y="12482"/>
                  <a:pt x="2986" y="12251"/>
                  <a:pt x="3000" y="12023"/>
                </a:cubicBezTo>
                <a:cubicBezTo>
                  <a:pt x="3017" y="11755"/>
                  <a:pt x="3062" y="11492"/>
                  <a:pt x="3136" y="11235"/>
                </a:cubicBezTo>
                <a:cubicBezTo>
                  <a:pt x="3154" y="11130"/>
                  <a:pt x="3228" y="11025"/>
                  <a:pt x="3193" y="10918"/>
                </a:cubicBezTo>
                <a:cubicBezTo>
                  <a:pt x="3170" y="10864"/>
                  <a:pt x="3117" y="10832"/>
                  <a:pt x="3062" y="10832"/>
                </a:cubicBezTo>
                <a:close/>
                <a:moveTo>
                  <a:pt x="4835" y="14069"/>
                </a:moveTo>
                <a:cubicBezTo>
                  <a:pt x="4762" y="14069"/>
                  <a:pt x="4723" y="14135"/>
                  <a:pt x="4673" y="14189"/>
                </a:cubicBezTo>
                <a:cubicBezTo>
                  <a:pt x="4539" y="14296"/>
                  <a:pt x="4383" y="14372"/>
                  <a:pt x="4236" y="14461"/>
                </a:cubicBezTo>
                <a:cubicBezTo>
                  <a:pt x="3632" y="14802"/>
                  <a:pt x="3054" y="15205"/>
                  <a:pt x="2628" y="15763"/>
                </a:cubicBezTo>
                <a:cubicBezTo>
                  <a:pt x="2159" y="16310"/>
                  <a:pt x="1753" y="16927"/>
                  <a:pt x="1576" y="17635"/>
                </a:cubicBezTo>
                <a:cubicBezTo>
                  <a:pt x="1529" y="17804"/>
                  <a:pt x="1507" y="17981"/>
                  <a:pt x="1513" y="18157"/>
                </a:cubicBezTo>
                <a:cubicBezTo>
                  <a:pt x="1513" y="18209"/>
                  <a:pt x="1513" y="18271"/>
                  <a:pt x="1539" y="18316"/>
                </a:cubicBezTo>
                <a:cubicBezTo>
                  <a:pt x="1562" y="18357"/>
                  <a:pt x="1607" y="18384"/>
                  <a:pt x="1657" y="18384"/>
                </a:cubicBezTo>
                <a:cubicBezTo>
                  <a:pt x="1716" y="18573"/>
                  <a:pt x="1846" y="18786"/>
                  <a:pt x="2053" y="18786"/>
                </a:cubicBezTo>
                <a:cubicBezTo>
                  <a:pt x="2061" y="18786"/>
                  <a:pt x="2070" y="18786"/>
                  <a:pt x="2078" y="18785"/>
                </a:cubicBezTo>
                <a:cubicBezTo>
                  <a:pt x="2172" y="18873"/>
                  <a:pt x="2282" y="18948"/>
                  <a:pt x="2411" y="18948"/>
                </a:cubicBezTo>
                <a:cubicBezTo>
                  <a:pt x="2429" y="18948"/>
                  <a:pt x="2447" y="18946"/>
                  <a:pt x="2465" y="18943"/>
                </a:cubicBezTo>
                <a:cubicBezTo>
                  <a:pt x="2570" y="18999"/>
                  <a:pt x="2661" y="19085"/>
                  <a:pt x="2784" y="19096"/>
                </a:cubicBezTo>
                <a:cubicBezTo>
                  <a:pt x="2818" y="19102"/>
                  <a:pt x="2851" y="19104"/>
                  <a:pt x="2884" y="19104"/>
                </a:cubicBezTo>
                <a:cubicBezTo>
                  <a:pt x="3088" y="19104"/>
                  <a:pt x="3279" y="18997"/>
                  <a:pt x="3436" y="18873"/>
                </a:cubicBezTo>
                <a:cubicBezTo>
                  <a:pt x="3506" y="18814"/>
                  <a:pt x="3584" y="18729"/>
                  <a:pt x="3572" y="18629"/>
                </a:cubicBezTo>
                <a:cubicBezTo>
                  <a:pt x="3565" y="18552"/>
                  <a:pt x="3495" y="18502"/>
                  <a:pt x="3421" y="18502"/>
                </a:cubicBezTo>
                <a:cubicBezTo>
                  <a:pt x="3408" y="18502"/>
                  <a:pt x="3394" y="18504"/>
                  <a:pt x="3381" y="18507"/>
                </a:cubicBezTo>
                <a:cubicBezTo>
                  <a:pt x="3383" y="18306"/>
                  <a:pt x="3432" y="18108"/>
                  <a:pt x="3523" y="17929"/>
                </a:cubicBezTo>
                <a:cubicBezTo>
                  <a:pt x="3623" y="17736"/>
                  <a:pt x="3739" y="17553"/>
                  <a:pt x="3856" y="17370"/>
                </a:cubicBezTo>
                <a:cubicBezTo>
                  <a:pt x="3876" y="17337"/>
                  <a:pt x="3881" y="17298"/>
                  <a:pt x="3870" y="17261"/>
                </a:cubicBezTo>
                <a:cubicBezTo>
                  <a:pt x="4051" y="17034"/>
                  <a:pt x="4292" y="16880"/>
                  <a:pt x="4572" y="16746"/>
                </a:cubicBezTo>
                <a:cubicBezTo>
                  <a:pt x="5041" y="16501"/>
                  <a:pt x="5537" y="16316"/>
                  <a:pt x="6010" y="16082"/>
                </a:cubicBezTo>
                <a:cubicBezTo>
                  <a:pt x="6090" y="16039"/>
                  <a:pt x="6176" y="16004"/>
                  <a:pt x="6244" y="15942"/>
                </a:cubicBezTo>
                <a:cubicBezTo>
                  <a:pt x="6294" y="15895"/>
                  <a:pt x="6300" y="15818"/>
                  <a:pt x="6259" y="15763"/>
                </a:cubicBezTo>
                <a:lnTo>
                  <a:pt x="6263" y="15763"/>
                </a:lnTo>
                <a:cubicBezTo>
                  <a:pt x="6269" y="15691"/>
                  <a:pt x="6230" y="15598"/>
                  <a:pt x="6201" y="15532"/>
                </a:cubicBezTo>
                <a:cubicBezTo>
                  <a:pt x="6164" y="15434"/>
                  <a:pt x="6121" y="15339"/>
                  <a:pt x="6074" y="15246"/>
                </a:cubicBezTo>
                <a:cubicBezTo>
                  <a:pt x="5868" y="14858"/>
                  <a:pt x="5547" y="14539"/>
                  <a:pt x="5193" y="14282"/>
                </a:cubicBezTo>
                <a:cubicBezTo>
                  <a:pt x="5086" y="14216"/>
                  <a:pt x="4991" y="14129"/>
                  <a:pt x="4878" y="14076"/>
                </a:cubicBezTo>
                <a:cubicBezTo>
                  <a:pt x="4863" y="14071"/>
                  <a:pt x="4848" y="14069"/>
                  <a:pt x="4835" y="140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p40"/>
          <p:cNvSpPr/>
          <p:nvPr/>
        </p:nvSpPr>
        <p:spPr>
          <a:xfrm flipH="1">
            <a:off x="6070767" y="2385195"/>
            <a:ext cx="748117" cy="1612204"/>
          </a:xfrm>
          <a:custGeom>
            <a:avLst/>
            <a:gdLst/>
            <a:ahLst/>
            <a:cxnLst/>
            <a:rect l="l" t="t" r="r" b="b"/>
            <a:pathLst>
              <a:path w="8812" h="18990" extrusionOk="0">
                <a:moveTo>
                  <a:pt x="5440" y="3356"/>
                </a:moveTo>
                <a:cubicBezTo>
                  <a:pt x="5309" y="3356"/>
                  <a:pt x="5186" y="3449"/>
                  <a:pt x="5176" y="3589"/>
                </a:cubicBezTo>
                <a:cubicBezTo>
                  <a:pt x="5151" y="3850"/>
                  <a:pt x="5343" y="4066"/>
                  <a:pt x="5370" y="4319"/>
                </a:cubicBezTo>
                <a:cubicBezTo>
                  <a:pt x="5392" y="4430"/>
                  <a:pt x="5339" y="4588"/>
                  <a:pt x="5442" y="4665"/>
                </a:cubicBezTo>
                <a:cubicBezTo>
                  <a:pt x="5459" y="4671"/>
                  <a:pt x="5477" y="4673"/>
                  <a:pt x="5495" y="4673"/>
                </a:cubicBezTo>
                <a:cubicBezTo>
                  <a:pt x="5707" y="4673"/>
                  <a:pt x="5963" y="4289"/>
                  <a:pt x="5972" y="4111"/>
                </a:cubicBezTo>
                <a:cubicBezTo>
                  <a:pt x="6015" y="3811"/>
                  <a:pt x="5802" y="3461"/>
                  <a:pt x="5516" y="3364"/>
                </a:cubicBezTo>
                <a:lnTo>
                  <a:pt x="5516" y="3366"/>
                </a:lnTo>
                <a:cubicBezTo>
                  <a:pt x="5491" y="3359"/>
                  <a:pt x="5465" y="3356"/>
                  <a:pt x="5440" y="3356"/>
                </a:cubicBezTo>
                <a:close/>
                <a:moveTo>
                  <a:pt x="1129" y="5162"/>
                </a:moveTo>
                <a:cubicBezTo>
                  <a:pt x="1076" y="5162"/>
                  <a:pt x="1013" y="5199"/>
                  <a:pt x="967" y="5214"/>
                </a:cubicBezTo>
                <a:cubicBezTo>
                  <a:pt x="866" y="5232"/>
                  <a:pt x="790" y="5360"/>
                  <a:pt x="909" y="5411"/>
                </a:cubicBezTo>
                <a:cubicBezTo>
                  <a:pt x="917" y="5413"/>
                  <a:pt x="925" y="5414"/>
                  <a:pt x="933" y="5414"/>
                </a:cubicBezTo>
                <a:cubicBezTo>
                  <a:pt x="957" y="5414"/>
                  <a:pt x="981" y="5406"/>
                  <a:pt x="998" y="5389"/>
                </a:cubicBezTo>
                <a:cubicBezTo>
                  <a:pt x="1074" y="5346"/>
                  <a:pt x="1243" y="5341"/>
                  <a:pt x="1208" y="5218"/>
                </a:cubicBezTo>
                <a:cubicBezTo>
                  <a:pt x="1190" y="5176"/>
                  <a:pt x="1162" y="5162"/>
                  <a:pt x="1129" y="5162"/>
                </a:cubicBezTo>
                <a:close/>
                <a:moveTo>
                  <a:pt x="1973" y="5574"/>
                </a:moveTo>
                <a:cubicBezTo>
                  <a:pt x="1888" y="5574"/>
                  <a:pt x="1775" y="5671"/>
                  <a:pt x="1720" y="5712"/>
                </a:cubicBezTo>
                <a:cubicBezTo>
                  <a:pt x="1570" y="5864"/>
                  <a:pt x="1413" y="6070"/>
                  <a:pt x="1436" y="6296"/>
                </a:cubicBezTo>
                <a:lnTo>
                  <a:pt x="1438" y="6296"/>
                </a:lnTo>
                <a:cubicBezTo>
                  <a:pt x="1451" y="6330"/>
                  <a:pt x="1484" y="6353"/>
                  <a:pt x="1520" y="6353"/>
                </a:cubicBezTo>
                <a:cubicBezTo>
                  <a:pt x="1530" y="6353"/>
                  <a:pt x="1540" y="6351"/>
                  <a:pt x="1549" y="6347"/>
                </a:cubicBezTo>
                <a:cubicBezTo>
                  <a:pt x="1623" y="6323"/>
                  <a:pt x="1601" y="6234"/>
                  <a:pt x="1621" y="6175"/>
                </a:cubicBezTo>
                <a:cubicBezTo>
                  <a:pt x="1671" y="6018"/>
                  <a:pt x="1771" y="5885"/>
                  <a:pt x="1903" y="5790"/>
                </a:cubicBezTo>
                <a:cubicBezTo>
                  <a:pt x="1969" y="5751"/>
                  <a:pt x="2096" y="5720"/>
                  <a:pt x="2049" y="5617"/>
                </a:cubicBezTo>
                <a:cubicBezTo>
                  <a:pt x="2030" y="5586"/>
                  <a:pt x="2003" y="5574"/>
                  <a:pt x="1973" y="5574"/>
                </a:cubicBezTo>
                <a:close/>
                <a:moveTo>
                  <a:pt x="283" y="3403"/>
                </a:moveTo>
                <a:cubicBezTo>
                  <a:pt x="254" y="3403"/>
                  <a:pt x="225" y="3418"/>
                  <a:pt x="208" y="3453"/>
                </a:cubicBezTo>
                <a:cubicBezTo>
                  <a:pt x="93" y="3784"/>
                  <a:pt x="80" y="4152"/>
                  <a:pt x="80" y="4502"/>
                </a:cubicBezTo>
                <a:cubicBezTo>
                  <a:pt x="10" y="4514"/>
                  <a:pt x="0" y="4588"/>
                  <a:pt x="12" y="4646"/>
                </a:cubicBezTo>
                <a:cubicBezTo>
                  <a:pt x="25" y="4825"/>
                  <a:pt x="35" y="5006"/>
                  <a:pt x="70" y="5183"/>
                </a:cubicBezTo>
                <a:cubicBezTo>
                  <a:pt x="138" y="5537"/>
                  <a:pt x="296" y="5862"/>
                  <a:pt x="471" y="6175"/>
                </a:cubicBezTo>
                <a:cubicBezTo>
                  <a:pt x="601" y="6403"/>
                  <a:pt x="765" y="6609"/>
                  <a:pt x="868" y="6851"/>
                </a:cubicBezTo>
                <a:cubicBezTo>
                  <a:pt x="911" y="6958"/>
                  <a:pt x="946" y="7067"/>
                  <a:pt x="973" y="7181"/>
                </a:cubicBezTo>
                <a:cubicBezTo>
                  <a:pt x="983" y="7224"/>
                  <a:pt x="988" y="7273"/>
                  <a:pt x="1023" y="7304"/>
                </a:cubicBezTo>
                <a:cubicBezTo>
                  <a:pt x="1049" y="7317"/>
                  <a:pt x="1071" y="7323"/>
                  <a:pt x="1089" y="7323"/>
                </a:cubicBezTo>
                <a:cubicBezTo>
                  <a:pt x="1279" y="7323"/>
                  <a:pt x="1088" y="6688"/>
                  <a:pt x="1025" y="6590"/>
                </a:cubicBezTo>
                <a:cubicBezTo>
                  <a:pt x="815" y="6160"/>
                  <a:pt x="519" y="5771"/>
                  <a:pt x="397" y="5300"/>
                </a:cubicBezTo>
                <a:cubicBezTo>
                  <a:pt x="231" y="4751"/>
                  <a:pt x="210" y="4169"/>
                  <a:pt x="338" y="3611"/>
                </a:cubicBezTo>
                <a:cubicBezTo>
                  <a:pt x="344" y="3582"/>
                  <a:pt x="354" y="3554"/>
                  <a:pt x="366" y="3527"/>
                </a:cubicBezTo>
                <a:cubicBezTo>
                  <a:pt x="398" y="3459"/>
                  <a:pt x="340" y="3403"/>
                  <a:pt x="283" y="3403"/>
                </a:cubicBezTo>
                <a:close/>
                <a:moveTo>
                  <a:pt x="4612" y="8532"/>
                </a:moveTo>
                <a:lnTo>
                  <a:pt x="4598" y="8553"/>
                </a:lnTo>
                <a:cubicBezTo>
                  <a:pt x="4584" y="8579"/>
                  <a:pt x="4565" y="8604"/>
                  <a:pt x="4545" y="8627"/>
                </a:cubicBezTo>
                <a:cubicBezTo>
                  <a:pt x="4468" y="8699"/>
                  <a:pt x="4388" y="8767"/>
                  <a:pt x="4304" y="8833"/>
                </a:cubicBezTo>
                <a:cubicBezTo>
                  <a:pt x="4415" y="8740"/>
                  <a:pt x="4518" y="8639"/>
                  <a:pt x="4612" y="8532"/>
                </a:cubicBezTo>
                <a:close/>
                <a:moveTo>
                  <a:pt x="4762" y="1"/>
                </a:moveTo>
                <a:cubicBezTo>
                  <a:pt x="4322" y="1"/>
                  <a:pt x="3882" y="70"/>
                  <a:pt x="3462" y="215"/>
                </a:cubicBezTo>
                <a:cubicBezTo>
                  <a:pt x="3329" y="266"/>
                  <a:pt x="2347" y="544"/>
                  <a:pt x="2481" y="723"/>
                </a:cubicBezTo>
                <a:cubicBezTo>
                  <a:pt x="2162" y="883"/>
                  <a:pt x="1868" y="1116"/>
                  <a:pt x="1599" y="1350"/>
                </a:cubicBezTo>
                <a:cubicBezTo>
                  <a:pt x="1586" y="1369"/>
                  <a:pt x="1580" y="1392"/>
                  <a:pt x="1586" y="1414"/>
                </a:cubicBezTo>
                <a:cubicBezTo>
                  <a:pt x="1483" y="1474"/>
                  <a:pt x="1383" y="1538"/>
                  <a:pt x="1290" y="1610"/>
                </a:cubicBezTo>
                <a:cubicBezTo>
                  <a:pt x="1282" y="1622"/>
                  <a:pt x="1276" y="1632"/>
                  <a:pt x="1265" y="1642"/>
                </a:cubicBezTo>
                <a:cubicBezTo>
                  <a:pt x="1267" y="1640"/>
                  <a:pt x="1269" y="1638"/>
                  <a:pt x="1271" y="1636"/>
                </a:cubicBezTo>
                <a:lnTo>
                  <a:pt x="1271" y="1636"/>
                </a:lnTo>
                <a:cubicBezTo>
                  <a:pt x="1263" y="1645"/>
                  <a:pt x="1257" y="1655"/>
                  <a:pt x="1251" y="1663"/>
                </a:cubicBezTo>
                <a:cubicBezTo>
                  <a:pt x="1251" y="1663"/>
                  <a:pt x="1251" y="1663"/>
                  <a:pt x="1251" y="1664"/>
                </a:cubicBezTo>
                <a:lnTo>
                  <a:pt x="1251" y="1664"/>
                </a:lnTo>
                <a:cubicBezTo>
                  <a:pt x="1251" y="1664"/>
                  <a:pt x="1251" y="1664"/>
                  <a:pt x="1251" y="1664"/>
                </a:cubicBezTo>
                <a:lnTo>
                  <a:pt x="1251" y="1664"/>
                </a:lnTo>
                <a:cubicBezTo>
                  <a:pt x="1177" y="1774"/>
                  <a:pt x="1105" y="1890"/>
                  <a:pt x="1031" y="2000"/>
                </a:cubicBezTo>
                <a:lnTo>
                  <a:pt x="990" y="2062"/>
                </a:lnTo>
                <a:cubicBezTo>
                  <a:pt x="992" y="2062"/>
                  <a:pt x="995" y="2062"/>
                  <a:pt x="997" y="2062"/>
                </a:cubicBezTo>
                <a:cubicBezTo>
                  <a:pt x="1020" y="2062"/>
                  <a:pt x="1043" y="2054"/>
                  <a:pt x="1058" y="2035"/>
                </a:cubicBezTo>
                <a:cubicBezTo>
                  <a:pt x="1335" y="1778"/>
                  <a:pt x="1652" y="1562"/>
                  <a:pt x="1996" y="1400"/>
                </a:cubicBezTo>
                <a:cubicBezTo>
                  <a:pt x="2303" y="1278"/>
                  <a:pt x="2643" y="1219"/>
                  <a:pt x="2986" y="1219"/>
                </a:cubicBezTo>
                <a:cubicBezTo>
                  <a:pt x="4095" y="1219"/>
                  <a:pt x="5248" y="1834"/>
                  <a:pt x="5514" y="2943"/>
                </a:cubicBezTo>
                <a:cubicBezTo>
                  <a:pt x="5489" y="2940"/>
                  <a:pt x="5464" y="2939"/>
                  <a:pt x="5440" y="2939"/>
                </a:cubicBezTo>
                <a:cubicBezTo>
                  <a:pt x="5088" y="2939"/>
                  <a:pt x="4774" y="3170"/>
                  <a:pt x="4674" y="3510"/>
                </a:cubicBezTo>
                <a:cubicBezTo>
                  <a:pt x="4648" y="3577"/>
                  <a:pt x="4706" y="3626"/>
                  <a:pt x="4761" y="3626"/>
                </a:cubicBezTo>
                <a:cubicBezTo>
                  <a:pt x="4793" y="3626"/>
                  <a:pt x="4823" y="3610"/>
                  <a:pt x="4837" y="3572"/>
                </a:cubicBezTo>
                <a:cubicBezTo>
                  <a:pt x="4914" y="3314"/>
                  <a:pt x="5150" y="3108"/>
                  <a:pt x="5423" y="3108"/>
                </a:cubicBezTo>
                <a:cubicBezTo>
                  <a:pt x="5435" y="3108"/>
                  <a:pt x="5446" y="3109"/>
                  <a:pt x="5458" y="3109"/>
                </a:cubicBezTo>
                <a:cubicBezTo>
                  <a:pt x="5964" y="3165"/>
                  <a:pt x="6192" y="3796"/>
                  <a:pt x="6178" y="4321"/>
                </a:cubicBezTo>
                <a:cubicBezTo>
                  <a:pt x="6147" y="4623"/>
                  <a:pt x="6028" y="4901"/>
                  <a:pt x="5771" y="5082"/>
                </a:cubicBezTo>
                <a:cubicBezTo>
                  <a:pt x="5701" y="5113"/>
                  <a:pt x="5639" y="5132"/>
                  <a:pt x="5610" y="5162"/>
                </a:cubicBezTo>
                <a:lnTo>
                  <a:pt x="5600" y="5164"/>
                </a:lnTo>
                <a:cubicBezTo>
                  <a:pt x="5583" y="5138"/>
                  <a:pt x="5567" y="5113"/>
                  <a:pt x="5548" y="5090"/>
                </a:cubicBezTo>
                <a:cubicBezTo>
                  <a:pt x="5531" y="5075"/>
                  <a:pt x="5509" y="5067"/>
                  <a:pt x="5488" y="5067"/>
                </a:cubicBezTo>
                <a:cubicBezTo>
                  <a:pt x="5465" y="5067"/>
                  <a:pt x="5442" y="5076"/>
                  <a:pt x="5425" y="5095"/>
                </a:cubicBezTo>
                <a:cubicBezTo>
                  <a:pt x="5372" y="5150"/>
                  <a:pt x="5423" y="5210"/>
                  <a:pt x="5454" y="5259"/>
                </a:cubicBezTo>
                <a:cubicBezTo>
                  <a:pt x="5487" y="5323"/>
                  <a:pt x="5516" y="5389"/>
                  <a:pt x="5540" y="5457"/>
                </a:cubicBezTo>
                <a:cubicBezTo>
                  <a:pt x="5532" y="5562"/>
                  <a:pt x="5530" y="5666"/>
                  <a:pt x="5534" y="5771"/>
                </a:cubicBezTo>
                <a:cubicBezTo>
                  <a:pt x="5530" y="5771"/>
                  <a:pt x="5526" y="5771"/>
                  <a:pt x="5522" y="5773"/>
                </a:cubicBezTo>
                <a:cubicBezTo>
                  <a:pt x="5283" y="5833"/>
                  <a:pt x="5047" y="5905"/>
                  <a:pt x="4814" y="5991"/>
                </a:cubicBezTo>
                <a:cubicBezTo>
                  <a:pt x="4765" y="6010"/>
                  <a:pt x="4707" y="6026"/>
                  <a:pt x="4672" y="6068"/>
                </a:cubicBezTo>
                <a:cubicBezTo>
                  <a:pt x="4635" y="6127"/>
                  <a:pt x="4649" y="6170"/>
                  <a:pt x="4684" y="6193"/>
                </a:cubicBezTo>
                <a:cubicBezTo>
                  <a:pt x="4662" y="6205"/>
                  <a:pt x="4639" y="6220"/>
                  <a:pt x="4617" y="6234"/>
                </a:cubicBezTo>
                <a:cubicBezTo>
                  <a:pt x="4604" y="6240"/>
                  <a:pt x="4594" y="6251"/>
                  <a:pt x="4586" y="6261"/>
                </a:cubicBezTo>
                <a:cubicBezTo>
                  <a:pt x="4555" y="6292"/>
                  <a:pt x="4549" y="6331"/>
                  <a:pt x="4594" y="6382"/>
                </a:cubicBezTo>
                <a:cubicBezTo>
                  <a:pt x="4600" y="6391"/>
                  <a:pt x="4608" y="6395"/>
                  <a:pt x="4617" y="6399"/>
                </a:cubicBezTo>
                <a:cubicBezTo>
                  <a:pt x="4610" y="6405"/>
                  <a:pt x="4602" y="6411"/>
                  <a:pt x="4594" y="6417"/>
                </a:cubicBezTo>
                <a:cubicBezTo>
                  <a:pt x="4236" y="6685"/>
                  <a:pt x="3822" y="6934"/>
                  <a:pt x="3372" y="6993"/>
                </a:cubicBezTo>
                <a:cubicBezTo>
                  <a:pt x="3343" y="6948"/>
                  <a:pt x="3323" y="6893"/>
                  <a:pt x="3279" y="6860"/>
                </a:cubicBezTo>
                <a:cubicBezTo>
                  <a:pt x="3266" y="6850"/>
                  <a:pt x="3250" y="6846"/>
                  <a:pt x="3234" y="6846"/>
                </a:cubicBezTo>
                <a:cubicBezTo>
                  <a:pt x="3207" y="6846"/>
                  <a:pt x="3181" y="6858"/>
                  <a:pt x="3164" y="6880"/>
                </a:cubicBezTo>
                <a:cubicBezTo>
                  <a:pt x="3121" y="6886"/>
                  <a:pt x="3084" y="6928"/>
                  <a:pt x="3055" y="6958"/>
                </a:cubicBezTo>
                <a:cubicBezTo>
                  <a:pt x="2993" y="7022"/>
                  <a:pt x="2928" y="7082"/>
                  <a:pt x="2860" y="7139"/>
                </a:cubicBezTo>
                <a:cubicBezTo>
                  <a:pt x="2672" y="7277"/>
                  <a:pt x="2477" y="7407"/>
                  <a:pt x="2292" y="7551"/>
                </a:cubicBezTo>
                <a:cubicBezTo>
                  <a:pt x="2247" y="7584"/>
                  <a:pt x="2243" y="7652"/>
                  <a:pt x="2286" y="7689"/>
                </a:cubicBezTo>
                <a:cubicBezTo>
                  <a:pt x="2158" y="7816"/>
                  <a:pt x="1434" y="8092"/>
                  <a:pt x="1494" y="8219"/>
                </a:cubicBezTo>
                <a:cubicBezTo>
                  <a:pt x="1498" y="8238"/>
                  <a:pt x="1508" y="8252"/>
                  <a:pt x="1518" y="8267"/>
                </a:cubicBezTo>
                <a:cubicBezTo>
                  <a:pt x="1518" y="8277"/>
                  <a:pt x="1520" y="8287"/>
                  <a:pt x="1525" y="8300"/>
                </a:cubicBezTo>
                <a:cubicBezTo>
                  <a:pt x="1590" y="8427"/>
                  <a:pt x="1654" y="8573"/>
                  <a:pt x="1815" y="8600"/>
                </a:cubicBezTo>
                <a:cubicBezTo>
                  <a:pt x="1817" y="8619"/>
                  <a:pt x="1823" y="8637"/>
                  <a:pt x="1831" y="8654"/>
                </a:cubicBezTo>
                <a:cubicBezTo>
                  <a:pt x="1845" y="8678"/>
                  <a:pt x="1866" y="8697"/>
                  <a:pt x="1893" y="8707"/>
                </a:cubicBezTo>
                <a:cubicBezTo>
                  <a:pt x="1908" y="8712"/>
                  <a:pt x="1923" y="8714"/>
                  <a:pt x="1937" y="8714"/>
                </a:cubicBezTo>
                <a:cubicBezTo>
                  <a:pt x="2003" y="8714"/>
                  <a:pt x="2067" y="8672"/>
                  <a:pt x="2119" y="8633"/>
                </a:cubicBezTo>
                <a:cubicBezTo>
                  <a:pt x="2195" y="8556"/>
                  <a:pt x="2142" y="8479"/>
                  <a:pt x="2067" y="8479"/>
                </a:cubicBezTo>
                <a:cubicBezTo>
                  <a:pt x="2036" y="8479"/>
                  <a:pt x="2002" y="8492"/>
                  <a:pt x="1971" y="8524"/>
                </a:cubicBezTo>
                <a:cubicBezTo>
                  <a:pt x="1864" y="8351"/>
                  <a:pt x="1798" y="8522"/>
                  <a:pt x="1691" y="8232"/>
                </a:cubicBezTo>
                <a:cubicBezTo>
                  <a:pt x="1714" y="8217"/>
                  <a:pt x="1736" y="8201"/>
                  <a:pt x="1755" y="8191"/>
                </a:cubicBezTo>
                <a:cubicBezTo>
                  <a:pt x="1887" y="8115"/>
                  <a:pt x="2024" y="8049"/>
                  <a:pt x="2156" y="7975"/>
                </a:cubicBezTo>
                <a:lnTo>
                  <a:pt x="2234" y="7927"/>
                </a:lnTo>
                <a:cubicBezTo>
                  <a:pt x="2259" y="7913"/>
                  <a:pt x="2286" y="7896"/>
                  <a:pt x="2310" y="7880"/>
                </a:cubicBezTo>
                <a:cubicBezTo>
                  <a:pt x="2528" y="7742"/>
                  <a:pt x="2738" y="7590"/>
                  <a:pt x="2915" y="7403"/>
                </a:cubicBezTo>
                <a:cubicBezTo>
                  <a:pt x="2969" y="7360"/>
                  <a:pt x="3022" y="7316"/>
                  <a:pt x="3078" y="7275"/>
                </a:cubicBezTo>
                <a:cubicBezTo>
                  <a:pt x="3137" y="7224"/>
                  <a:pt x="3209" y="7193"/>
                  <a:pt x="3288" y="7185"/>
                </a:cubicBezTo>
                <a:cubicBezTo>
                  <a:pt x="3308" y="7193"/>
                  <a:pt x="3327" y="7199"/>
                  <a:pt x="3349" y="7201"/>
                </a:cubicBezTo>
                <a:lnTo>
                  <a:pt x="3345" y="7203"/>
                </a:lnTo>
                <a:cubicBezTo>
                  <a:pt x="3375" y="7206"/>
                  <a:pt x="3405" y="7207"/>
                  <a:pt x="3434" y="7207"/>
                </a:cubicBezTo>
                <a:cubicBezTo>
                  <a:pt x="3844" y="7207"/>
                  <a:pt x="4232" y="6989"/>
                  <a:pt x="4575" y="6781"/>
                </a:cubicBezTo>
                <a:cubicBezTo>
                  <a:pt x="4812" y="6640"/>
                  <a:pt x="5052" y="6450"/>
                  <a:pt x="5339" y="6450"/>
                </a:cubicBezTo>
                <a:cubicBezTo>
                  <a:pt x="5349" y="6450"/>
                  <a:pt x="5359" y="6450"/>
                  <a:pt x="5370" y="6450"/>
                </a:cubicBezTo>
                <a:cubicBezTo>
                  <a:pt x="5375" y="6449"/>
                  <a:pt x="5380" y="6449"/>
                  <a:pt x="5385" y="6449"/>
                </a:cubicBezTo>
                <a:cubicBezTo>
                  <a:pt x="5390" y="6449"/>
                  <a:pt x="5395" y="6449"/>
                  <a:pt x="5400" y="6450"/>
                </a:cubicBezTo>
                <a:cubicBezTo>
                  <a:pt x="5380" y="6533"/>
                  <a:pt x="5357" y="6615"/>
                  <a:pt x="5335" y="6697"/>
                </a:cubicBezTo>
                <a:cubicBezTo>
                  <a:pt x="5079" y="7703"/>
                  <a:pt x="4497" y="8773"/>
                  <a:pt x="3448" y="9108"/>
                </a:cubicBezTo>
                <a:cubicBezTo>
                  <a:pt x="3267" y="9164"/>
                  <a:pt x="3061" y="9227"/>
                  <a:pt x="2864" y="9227"/>
                </a:cubicBezTo>
                <a:cubicBezTo>
                  <a:pt x="2739" y="9227"/>
                  <a:pt x="2617" y="9201"/>
                  <a:pt x="2506" y="9133"/>
                </a:cubicBezTo>
                <a:cubicBezTo>
                  <a:pt x="2487" y="9116"/>
                  <a:pt x="2471" y="9102"/>
                  <a:pt x="2452" y="9086"/>
                </a:cubicBezTo>
                <a:cubicBezTo>
                  <a:pt x="2428" y="9059"/>
                  <a:pt x="2407" y="9030"/>
                  <a:pt x="2368" y="9026"/>
                </a:cubicBezTo>
                <a:cubicBezTo>
                  <a:pt x="2360" y="9020"/>
                  <a:pt x="2352" y="9016"/>
                  <a:pt x="2343" y="9009"/>
                </a:cubicBezTo>
                <a:cubicBezTo>
                  <a:pt x="2329" y="8991"/>
                  <a:pt x="2306" y="8979"/>
                  <a:pt x="2282" y="8979"/>
                </a:cubicBezTo>
                <a:cubicBezTo>
                  <a:pt x="2266" y="8971"/>
                  <a:pt x="2251" y="8967"/>
                  <a:pt x="2237" y="8967"/>
                </a:cubicBezTo>
                <a:cubicBezTo>
                  <a:pt x="2157" y="8967"/>
                  <a:pt x="2104" y="9074"/>
                  <a:pt x="2191" y="9133"/>
                </a:cubicBezTo>
                <a:cubicBezTo>
                  <a:pt x="2205" y="9139"/>
                  <a:pt x="2220" y="9145"/>
                  <a:pt x="2234" y="9149"/>
                </a:cubicBezTo>
                <a:cubicBezTo>
                  <a:pt x="2300" y="9219"/>
                  <a:pt x="2372" y="9279"/>
                  <a:pt x="2452" y="9328"/>
                </a:cubicBezTo>
                <a:cubicBezTo>
                  <a:pt x="2600" y="9474"/>
                  <a:pt x="2759" y="9618"/>
                  <a:pt x="2979" y="9641"/>
                </a:cubicBezTo>
                <a:cubicBezTo>
                  <a:pt x="3034" y="9650"/>
                  <a:pt x="3088" y="9654"/>
                  <a:pt x="3142" y="9654"/>
                </a:cubicBezTo>
                <a:cubicBezTo>
                  <a:pt x="3443" y="9654"/>
                  <a:pt x="3733" y="9526"/>
                  <a:pt x="3981" y="9359"/>
                </a:cubicBezTo>
                <a:cubicBezTo>
                  <a:pt x="4135" y="9258"/>
                  <a:pt x="4287" y="9156"/>
                  <a:pt x="4436" y="9046"/>
                </a:cubicBezTo>
                <a:cubicBezTo>
                  <a:pt x="4448" y="9038"/>
                  <a:pt x="4456" y="9026"/>
                  <a:pt x="4462" y="9011"/>
                </a:cubicBezTo>
                <a:cubicBezTo>
                  <a:pt x="4643" y="8935"/>
                  <a:pt x="4880" y="8614"/>
                  <a:pt x="4991" y="8530"/>
                </a:cubicBezTo>
                <a:cubicBezTo>
                  <a:pt x="5723" y="7843"/>
                  <a:pt x="6221" y="6942"/>
                  <a:pt x="7007" y="6306"/>
                </a:cubicBezTo>
                <a:cubicBezTo>
                  <a:pt x="7340" y="6014"/>
                  <a:pt x="7680" y="5728"/>
                  <a:pt x="8060" y="5500"/>
                </a:cubicBezTo>
                <a:cubicBezTo>
                  <a:pt x="8227" y="5368"/>
                  <a:pt x="8581" y="5319"/>
                  <a:pt x="8653" y="5123"/>
                </a:cubicBezTo>
                <a:cubicBezTo>
                  <a:pt x="8717" y="4615"/>
                  <a:pt x="8811" y="4074"/>
                  <a:pt x="8776" y="3554"/>
                </a:cubicBezTo>
                <a:cubicBezTo>
                  <a:pt x="8795" y="3297"/>
                  <a:pt x="8760" y="3039"/>
                  <a:pt x="8673" y="2799"/>
                </a:cubicBezTo>
                <a:cubicBezTo>
                  <a:pt x="8503" y="2262"/>
                  <a:pt x="8233" y="1747"/>
                  <a:pt x="7834" y="1346"/>
                </a:cubicBezTo>
                <a:cubicBezTo>
                  <a:pt x="7462" y="978"/>
                  <a:pt x="7054" y="630"/>
                  <a:pt x="6579" y="400"/>
                </a:cubicBezTo>
                <a:cubicBezTo>
                  <a:pt x="6011" y="140"/>
                  <a:pt x="5386" y="1"/>
                  <a:pt x="4762" y="1"/>
                </a:cubicBezTo>
                <a:close/>
                <a:moveTo>
                  <a:pt x="264" y="14220"/>
                </a:moveTo>
                <a:cubicBezTo>
                  <a:pt x="100" y="14220"/>
                  <a:pt x="183" y="14668"/>
                  <a:pt x="204" y="14770"/>
                </a:cubicBezTo>
                <a:cubicBezTo>
                  <a:pt x="222" y="14816"/>
                  <a:pt x="254" y="14836"/>
                  <a:pt x="285" y="14836"/>
                </a:cubicBezTo>
                <a:cubicBezTo>
                  <a:pt x="344" y="14836"/>
                  <a:pt x="401" y="14766"/>
                  <a:pt x="362" y="14683"/>
                </a:cubicBezTo>
                <a:cubicBezTo>
                  <a:pt x="346" y="14578"/>
                  <a:pt x="340" y="14471"/>
                  <a:pt x="344" y="14364"/>
                </a:cubicBezTo>
                <a:cubicBezTo>
                  <a:pt x="356" y="14317"/>
                  <a:pt x="360" y="14259"/>
                  <a:pt x="313" y="14231"/>
                </a:cubicBezTo>
                <a:cubicBezTo>
                  <a:pt x="294" y="14223"/>
                  <a:pt x="278" y="14220"/>
                  <a:pt x="264" y="14220"/>
                </a:cubicBezTo>
                <a:close/>
                <a:moveTo>
                  <a:pt x="616" y="14372"/>
                </a:moveTo>
                <a:cubicBezTo>
                  <a:pt x="612" y="14372"/>
                  <a:pt x="609" y="14372"/>
                  <a:pt x="605" y="14373"/>
                </a:cubicBezTo>
                <a:cubicBezTo>
                  <a:pt x="432" y="14401"/>
                  <a:pt x="496" y="14973"/>
                  <a:pt x="549" y="15097"/>
                </a:cubicBezTo>
                <a:cubicBezTo>
                  <a:pt x="563" y="15135"/>
                  <a:pt x="594" y="15150"/>
                  <a:pt x="625" y="15150"/>
                </a:cubicBezTo>
                <a:cubicBezTo>
                  <a:pt x="680" y="15150"/>
                  <a:pt x="738" y="15100"/>
                  <a:pt x="712" y="15033"/>
                </a:cubicBezTo>
                <a:cubicBezTo>
                  <a:pt x="648" y="14846"/>
                  <a:pt x="663" y="14638"/>
                  <a:pt x="700" y="14449"/>
                </a:cubicBezTo>
                <a:cubicBezTo>
                  <a:pt x="696" y="14405"/>
                  <a:pt x="659" y="14372"/>
                  <a:pt x="616" y="14372"/>
                </a:cubicBezTo>
                <a:close/>
                <a:moveTo>
                  <a:pt x="999" y="14529"/>
                </a:moveTo>
                <a:cubicBezTo>
                  <a:pt x="954" y="14529"/>
                  <a:pt x="909" y="14559"/>
                  <a:pt x="911" y="14615"/>
                </a:cubicBezTo>
                <a:cubicBezTo>
                  <a:pt x="895" y="14823"/>
                  <a:pt x="809" y="15148"/>
                  <a:pt x="942" y="15321"/>
                </a:cubicBezTo>
                <a:lnTo>
                  <a:pt x="944" y="15321"/>
                </a:lnTo>
                <a:cubicBezTo>
                  <a:pt x="958" y="15331"/>
                  <a:pt x="972" y="15335"/>
                  <a:pt x="987" y="15335"/>
                </a:cubicBezTo>
                <a:cubicBezTo>
                  <a:pt x="1039" y="15335"/>
                  <a:pt x="1090" y="15282"/>
                  <a:pt x="1072" y="15226"/>
                </a:cubicBezTo>
                <a:cubicBezTo>
                  <a:pt x="1033" y="15105"/>
                  <a:pt x="1047" y="14975"/>
                  <a:pt x="1055" y="14850"/>
                </a:cubicBezTo>
                <a:cubicBezTo>
                  <a:pt x="1062" y="14768"/>
                  <a:pt x="1084" y="14687"/>
                  <a:pt x="1084" y="14605"/>
                </a:cubicBezTo>
                <a:cubicBezTo>
                  <a:pt x="1079" y="14553"/>
                  <a:pt x="1039" y="14529"/>
                  <a:pt x="999" y="14529"/>
                </a:cubicBezTo>
                <a:close/>
                <a:moveTo>
                  <a:pt x="2957" y="10822"/>
                </a:moveTo>
                <a:cubicBezTo>
                  <a:pt x="2811" y="10822"/>
                  <a:pt x="2631" y="11106"/>
                  <a:pt x="2498" y="11192"/>
                </a:cubicBezTo>
                <a:cubicBezTo>
                  <a:pt x="2493" y="11191"/>
                  <a:pt x="2488" y="11191"/>
                  <a:pt x="2483" y="11191"/>
                </a:cubicBezTo>
                <a:cubicBezTo>
                  <a:pt x="2470" y="11191"/>
                  <a:pt x="2456" y="11195"/>
                  <a:pt x="2444" y="11202"/>
                </a:cubicBezTo>
                <a:cubicBezTo>
                  <a:pt x="2185" y="11357"/>
                  <a:pt x="1936" y="11530"/>
                  <a:pt x="1691" y="11706"/>
                </a:cubicBezTo>
                <a:cubicBezTo>
                  <a:pt x="1555" y="11818"/>
                  <a:pt x="1033" y="12134"/>
                  <a:pt x="1043" y="12299"/>
                </a:cubicBezTo>
                <a:cubicBezTo>
                  <a:pt x="918" y="12352"/>
                  <a:pt x="687" y="12509"/>
                  <a:pt x="648" y="12638"/>
                </a:cubicBezTo>
                <a:cubicBezTo>
                  <a:pt x="644" y="12690"/>
                  <a:pt x="691" y="12728"/>
                  <a:pt x="738" y="12728"/>
                </a:cubicBezTo>
                <a:cubicBezTo>
                  <a:pt x="758" y="12728"/>
                  <a:pt x="779" y="12720"/>
                  <a:pt x="794" y="12704"/>
                </a:cubicBezTo>
                <a:cubicBezTo>
                  <a:pt x="925" y="12551"/>
                  <a:pt x="1103" y="12419"/>
                  <a:pt x="1307" y="12419"/>
                </a:cubicBezTo>
                <a:cubicBezTo>
                  <a:pt x="1334" y="12419"/>
                  <a:pt x="1361" y="12422"/>
                  <a:pt x="1389" y="12426"/>
                </a:cubicBezTo>
                <a:cubicBezTo>
                  <a:pt x="1664" y="12431"/>
                  <a:pt x="1794" y="12673"/>
                  <a:pt x="1823" y="12920"/>
                </a:cubicBezTo>
                <a:cubicBezTo>
                  <a:pt x="1852" y="13107"/>
                  <a:pt x="1856" y="13297"/>
                  <a:pt x="1835" y="13486"/>
                </a:cubicBezTo>
                <a:cubicBezTo>
                  <a:pt x="1833" y="13494"/>
                  <a:pt x="1831" y="13502"/>
                  <a:pt x="1831" y="13511"/>
                </a:cubicBezTo>
                <a:cubicBezTo>
                  <a:pt x="1819" y="13614"/>
                  <a:pt x="1800" y="13716"/>
                  <a:pt x="1773" y="13817"/>
                </a:cubicBezTo>
                <a:cubicBezTo>
                  <a:pt x="1755" y="13877"/>
                  <a:pt x="1734" y="13939"/>
                  <a:pt x="1712" y="13996"/>
                </a:cubicBezTo>
                <a:cubicBezTo>
                  <a:pt x="1518" y="14488"/>
                  <a:pt x="1247" y="15008"/>
                  <a:pt x="1360" y="15553"/>
                </a:cubicBezTo>
                <a:cubicBezTo>
                  <a:pt x="1371" y="15598"/>
                  <a:pt x="1405" y="15617"/>
                  <a:pt x="1440" y="15617"/>
                </a:cubicBezTo>
                <a:cubicBezTo>
                  <a:pt x="1492" y="15617"/>
                  <a:pt x="1546" y="15575"/>
                  <a:pt x="1529" y="15510"/>
                </a:cubicBezTo>
                <a:cubicBezTo>
                  <a:pt x="1479" y="15313"/>
                  <a:pt x="1520" y="15105"/>
                  <a:pt x="1560" y="14908"/>
                </a:cubicBezTo>
                <a:cubicBezTo>
                  <a:pt x="1562" y="14881"/>
                  <a:pt x="1566" y="14856"/>
                  <a:pt x="1574" y="14831"/>
                </a:cubicBezTo>
                <a:cubicBezTo>
                  <a:pt x="1584" y="14842"/>
                  <a:pt x="1597" y="14852"/>
                  <a:pt x="1609" y="14860"/>
                </a:cubicBezTo>
                <a:cubicBezTo>
                  <a:pt x="1621" y="14863"/>
                  <a:pt x="1633" y="14864"/>
                  <a:pt x="1645" y="14864"/>
                </a:cubicBezTo>
                <a:cubicBezTo>
                  <a:pt x="1965" y="14864"/>
                  <a:pt x="2133" y="14018"/>
                  <a:pt x="2240" y="13780"/>
                </a:cubicBezTo>
                <a:cubicBezTo>
                  <a:pt x="2345" y="13418"/>
                  <a:pt x="2749" y="13297"/>
                  <a:pt x="2761" y="12968"/>
                </a:cubicBezTo>
                <a:cubicBezTo>
                  <a:pt x="2784" y="12381"/>
                  <a:pt x="2847" y="11799"/>
                  <a:pt x="2950" y="11223"/>
                </a:cubicBezTo>
                <a:cubicBezTo>
                  <a:pt x="2954" y="11104"/>
                  <a:pt x="3135" y="10877"/>
                  <a:pt x="2958" y="10822"/>
                </a:cubicBezTo>
                <a:cubicBezTo>
                  <a:pt x="2958" y="10822"/>
                  <a:pt x="2957" y="10822"/>
                  <a:pt x="2957" y="10822"/>
                </a:cubicBezTo>
                <a:close/>
                <a:moveTo>
                  <a:pt x="4633" y="14049"/>
                </a:moveTo>
                <a:cubicBezTo>
                  <a:pt x="4573" y="14049"/>
                  <a:pt x="4517" y="14066"/>
                  <a:pt x="4471" y="14111"/>
                </a:cubicBezTo>
                <a:cubicBezTo>
                  <a:pt x="4448" y="14144"/>
                  <a:pt x="4427" y="14179"/>
                  <a:pt x="4409" y="14216"/>
                </a:cubicBezTo>
                <a:cubicBezTo>
                  <a:pt x="4397" y="14214"/>
                  <a:pt x="4386" y="14213"/>
                  <a:pt x="4375" y="14213"/>
                </a:cubicBezTo>
                <a:cubicBezTo>
                  <a:pt x="4358" y="14213"/>
                  <a:pt x="4341" y="14215"/>
                  <a:pt x="4324" y="14220"/>
                </a:cubicBezTo>
                <a:cubicBezTo>
                  <a:pt x="4320" y="14222"/>
                  <a:pt x="4318" y="14225"/>
                  <a:pt x="4314" y="14227"/>
                </a:cubicBezTo>
                <a:lnTo>
                  <a:pt x="4287" y="14227"/>
                </a:lnTo>
                <a:cubicBezTo>
                  <a:pt x="4178" y="14237"/>
                  <a:pt x="4189" y="14399"/>
                  <a:pt x="4296" y="14399"/>
                </a:cubicBezTo>
                <a:cubicBezTo>
                  <a:pt x="4318" y="14401"/>
                  <a:pt x="4343" y="14403"/>
                  <a:pt x="4366" y="14406"/>
                </a:cubicBezTo>
                <a:lnTo>
                  <a:pt x="4368" y="14406"/>
                </a:lnTo>
                <a:cubicBezTo>
                  <a:pt x="4382" y="14420"/>
                  <a:pt x="4403" y="14430"/>
                  <a:pt x="4423" y="14436"/>
                </a:cubicBezTo>
                <a:cubicBezTo>
                  <a:pt x="4954" y="14712"/>
                  <a:pt x="4989" y="15383"/>
                  <a:pt x="4641" y="15825"/>
                </a:cubicBezTo>
                <a:cubicBezTo>
                  <a:pt x="4431" y="16121"/>
                  <a:pt x="4129" y="16317"/>
                  <a:pt x="3860" y="16555"/>
                </a:cubicBezTo>
                <a:cubicBezTo>
                  <a:pt x="3613" y="16771"/>
                  <a:pt x="3382" y="17008"/>
                  <a:pt x="3203" y="17284"/>
                </a:cubicBezTo>
                <a:cubicBezTo>
                  <a:pt x="3070" y="17477"/>
                  <a:pt x="2960" y="17681"/>
                  <a:pt x="2798" y="17856"/>
                </a:cubicBezTo>
                <a:cubicBezTo>
                  <a:pt x="2650" y="18024"/>
                  <a:pt x="2448" y="18133"/>
                  <a:pt x="2228" y="18168"/>
                </a:cubicBezTo>
                <a:cubicBezTo>
                  <a:pt x="2107" y="18137"/>
                  <a:pt x="1994" y="18078"/>
                  <a:pt x="1897" y="17997"/>
                </a:cubicBezTo>
                <a:cubicBezTo>
                  <a:pt x="1776" y="17872"/>
                  <a:pt x="1712" y="17705"/>
                  <a:pt x="1592" y="17580"/>
                </a:cubicBezTo>
                <a:cubicBezTo>
                  <a:pt x="1580" y="17514"/>
                  <a:pt x="1541" y="17486"/>
                  <a:pt x="1504" y="17486"/>
                </a:cubicBezTo>
                <a:cubicBezTo>
                  <a:pt x="1444" y="17486"/>
                  <a:pt x="1387" y="17556"/>
                  <a:pt x="1436" y="17656"/>
                </a:cubicBezTo>
                <a:cubicBezTo>
                  <a:pt x="1436" y="17670"/>
                  <a:pt x="1438" y="17683"/>
                  <a:pt x="1442" y="17695"/>
                </a:cubicBezTo>
                <a:cubicBezTo>
                  <a:pt x="1333" y="17868"/>
                  <a:pt x="1362" y="18218"/>
                  <a:pt x="1535" y="18349"/>
                </a:cubicBezTo>
                <a:cubicBezTo>
                  <a:pt x="1629" y="18460"/>
                  <a:pt x="1679" y="18621"/>
                  <a:pt x="1823" y="18680"/>
                </a:cubicBezTo>
                <a:cubicBezTo>
                  <a:pt x="1860" y="18697"/>
                  <a:pt x="1899" y="18691"/>
                  <a:pt x="1938" y="18699"/>
                </a:cubicBezTo>
                <a:cubicBezTo>
                  <a:pt x="2002" y="18736"/>
                  <a:pt x="2055" y="18792"/>
                  <a:pt x="2125" y="18820"/>
                </a:cubicBezTo>
                <a:cubicBezTo>
                  <a:pt x="2195" y="18859"/>
                  <a:pt x="2273" y="18847"/>
                  <a:pt x="2349" y="18862"/>
                </a:cubicBezTo>
                <a:cubicBezTo>
                  <a:pt x="2477" y="18901"/>
                  <a:pt x="2596" y="18983"/>
                  <a:pt x="2734" y="18989"/>
                </a:cubicBezTo>
                <a:cubicBezTo>
                  <a:pt x="2739" y="18989"/>
                  <a:pt x="2743" y="18989"/>
                  <a:pt x="2748" y="18989"/>
                </a:cubicBezTo>
                <a:cubicBezTo>
                  <a:pt x="2917" y="18989"/>
                  <a:pt x="3098" y="18951"/>
                  <a:pt x="3228" y="18841"/>
                </a:cubicBezTo>
                <a:cubicBezTo>
                  <a:pt x="3302" y="18775"/>
                  <a:pt x="3395" y="18699"/>
                  <a:pt x="3399" y="18590"/>
                </a:cubicBezTo>
                <a:cubicBezTo>
                  <a:pt x="3400" y="18529"/>
                  <a:pt x="3350" y="18482"/>
                  <a:pt x="3294" y="18482"/>
                </a:cubicBezTo>
                <a:cubicBezTo>
                  <a:pt x="3281" y="18482"/>
                  <a:pt x="3266" y="18485"/>
                  <a:pt x="3253" y="18491"/>
                </a:cubicBezTo>
                <a:cubicBezTo>
                  <a:pt x="3323" y="17796"/>
                  <a:pt x="3660" y="17098"/>
                  <a:pt x="4257" y="16708"/>
                </a:cubicBezTo>
                <a:cubicBezTo>
                  <a:pt x="4668" y="16457"/>
                  <a:pt x="5137" y="16333"/>
                  <a:pt x="5567" y="16125"/>
                </a:cubicBezTo>
                <a:cubicBezTo>
                  <a:pt x="5841" y="15994"/>
                  <a:pt x="6295" y="15895"/>
                  <a:pt x="6096" y="15498"/>
                </a:cubicBezTo>
                <a:cubicBezTo>
                  <a:pt x="5874" y="15031"/>
                  <a:pt x="5442" y="14432"/>
                  <a:pt x="4993" y="14169"/>
                </a:cubicBezTo>
                <a:cubicBezTo>
                  <a:pt x="4894" y="14121"/>
                  <a:pt x="4756" y="14049"/>
                  <a:pt x="4633" y="14049"/>
                </a:cubicBezTo>
                <a:close/>
              </a:path>
            </a:pathLst>
          </a:custGeom>
          <a:solidFill>
            <a:srgbClr val="000000">
              <a:alpha val="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40"/>
          <p:cNvSpPr/>
          <p:nvPr/>
        </p:nvSpPr>
        <p:spPr>
          <a:xfrm flipH="1">
            <a:off x="6309924" y="2549638"/>
            <a:ext cx="499028" cy="1269472"/>
          </a:xfrm>
          <a:custGeom>
            <a:avLst/>
            <a:gdLst/>
            <a:ahLst/>
            <a:cxnLst/>
            <a:rect l="l" t="t" r="r" b="b"/>
            <a:pathLst>
              <a:path w="5878" h="14953" extrusionOk="0">
                <a:moveTo>
                  <a:pt x="1294" y="0"/>
                </a:moveTo>
                <a:cubicBezTo>
                  <a:pt x="1262" y="0"/>
                  <a:pt x="1228" y="11"/>
                  <a:pt x="1196" y="37"/>
                </a:cubicBezTo>
                <a:cubicBezTo>
                  <a:pt x="1039" y="121"/>
                  <a:pt x="953" y="386"/>
                  <a:pt x="1181" y="432"/>
                </a:cubicBezTo>
                <a:cubicBezTo>
                  <a:pt x="1192" y="434"/>
                  <a:pt x="1202" y="435"/>
                  <a:pt x="1212" y="435"/>
                </a:cubicBezTo>
                <a:cubicBezTo>
                  <a:pt x="1296" y="435"/>
                  <a:pt x="1342" y="352"/>
                  <a:pt x="1399" y="300"/>
                </a:cubicBezTo>
                <a:cubicBezTo>
                  <a:pt x="1539" y="194"/>
                  <a:pt x="1430" y="0"/>
                  <a:pt x="1294" y="0"/>
                </a:cubicBezTo>
                <a:close/>
                <a:moveTo>
                  <a:pt x="785" y="679"/>
                </a:moveTo>
                <a:cubicBezTo>
                  <a:pt x="494" y="679"/>
                  <a:pt x="202" y="1816"/>
                  <a:pt x="223" y="2016"/>
                </a:cubicBezTo>
                <a:lnTo>
                  <a:pt x="223" y="2016"/>
                </a:lnTo>
                <a:cubicBezTo>
                  <a:pt x="223" y="2123"/>
                  <a:pt x="306" y="2176"/>
                  <a:pt x="389" y="2176"/>
                </a:cubicBezTo>
                <a:cubicBezTo>
                  <a:pt x="474" y="2176"/>
                  <a:pt x="558" y="2122"/>
                  <a:pt x="556" y="2014"/>
                </a:cubicBezTo>
                <a:cubicBezTo>
                  <a:pt x="558" y="1831"/>
                  <a:pt x="616" y="1652"/>
                  <a:pt x="671" y="1479"/>
                </a:cubicBezTo>
                <a:cubicBezTo>
                  <a:pt x="729" y="1316"/>
                  <a:pt x="799" y="1160"/>
                  <a:pt x="875" y="1008"/>
                </a:cubicBezTo>
                <a:cubicBezTo>
                  <a:pt x="936" y="923"/>
                  <a:pt x="976" y="769"/>
                  <a:pt x="856" y="703"/>
                </a:cubicBezTo>
                <a:cubicBezTo>
                  <a:pt x="833" y="687"/>
                  <a:pt x="809" y="679"/>
                  <a:pt x="785" y="679"/>
                </a:cubicBezTo>
                <a:close/>
                <a:moveTo>
                  <a:pt x="5682" y="2514"/>
                </a:moveTo>
                <a:cubicBezTo>
                  <a:pt x="5588" y="2514"/>
                  <a:pt x="5499" y="2607"/>
                  <a:pt x="5446" y="2686"/>
                </a:cubicBezTo>
                <a:cubicBezTo>
                  <a:pt x="5339" y="2789"/>
                  <a:pt x="5339" y="3001"/>
                  <a:pt x="5512" y="3026"/>
                </a:cubicBezTo>
                <a:cubicBezTo>
                  <a:pt x="5522" y="3028"/>
                  <a:pt x="5531" y="3029"/>
                  <a:pt x="5541" y="3029"/>
                </a:cubicBezTo>
                <a:cubicBezTo>
                  <a:pt x="5646" y="3029"/>
                  <a:pt x="5688" y="2915"/>
                  <a:pt x="5748" y="2843"/>
                </a:cubicBezTo>
                <a:cubicBezTo>
                  <a:pt x="5835" y="2775"/>
                  <a:pt x="5878" y="2649"/>
                  <a:pt x="5792" y="2563"/>
                </a:cubicBezTo>
                <a:cubicBezTo>
                  <a:pt x="5756" y="2528"/>
                  <a:pt x="5718" y="2514"/>
                  <a:pt x="5682" y="2514"/>
                </a:cubicBezTo>
                <a:close/>
                <a:moveTo>
                  <a:pt x="1930" y="3778"/>
                </a:moveTo>
                <a:cubicBezTo>
                  <a:pt x="1793" y="3778"/>
                  <a:pt x="1664" y="3979"/>
                  <a:pt x="1574" y="4075"/>
                </a:cubicBezTo>
                <a:cubicBezTo>
                  <a:pt x="1519" y="4149"/>
                  <a:pt x="1440" y="4221"/>
                  <a:pt x="1438" y="4320"/>
                </a:cubicBezTo>
                <a:cubicBezTo>
                  <a:pt x="1440" y="4410"/>
                  <a:pt x="1515" y="4484"/>
                  <a:pt x="1605" y="4487"/>
                </a:cubicBezTo>
                <a:cubicBezTo>
                  <a:pt x="1763" y="4476"/>
                  <a:pt x="1798" y="4287"/>
                  <a:pt x="1907" y="4198"/>
                </a:cubicBezTo>
                <a:cubicBezTo>
                  <a:pt x="1994" y="4098"/>
                  <a:pt x="2169" y="3989"/>
                  <a:pt x="2058" y="3843"/>
                </a:cubicBezTo>
                <a:cubicBezTo>
                  <a:pt x="2015" y="3796"/>
                  <a:pt x="1972" y="3778"/>
                  <a:pt x="1930" y="3778"/>
                </a:cubicBezTo>
                <a:close/>
                <a:moveTo>
                  <a:pt x="366" y="11216"/>
                </a:moveTo>
                <a:cubicBezTo>
                  <a:pt x="315" y="11216"/>
                  <a:pt x="264" y="11240"/>
                  <a:pt x="229" y="11298"/>
                </a:cubicBezTo>
                <a:cubicBezTo>
                  <a:pt x="128" y="11473"/>
                  <a:pt x="5" y="11662"/>
                  <a:pt x="0" y="11870"/>
                </a:cubicBezTo>
                <a:cubicBezTo>
                  <a:pt x="7" y="11960"/>
                  <a:pt x="89" y="12013"/>
                  <a:pt x="170" y="12013"/>
                </a:cubicBezTo>
                <a:cubicBezTo>
                  <a:pt x="219" y="12013"/>
                  <a:pt x="268" y="11994"/>
                  <a:pt x="299" y="11950"/>
                </a:cubicBezTo>
                <a:cubicBezTo>
                  <a:pt x="362" y="11786"/>
                  <a:pt x="410" y="11613"/>
                  <a:pt x="517" y="11467"/>
                </a:cubicBezTo>
                <a:cubicBezTo>
                  <a:pt x="592" y="11336"/>
                  <a:pt x="480" y="11216"/>
                  <a:pt x="366" y="11216"/>
                </a:cubicBezTo>
                <a:close/>
                <a:moveTo>
                  <a:pt x="3128" y="13060"/>
                </a:moveTo>
                <a:cubicBezTo>
                  <a:pt x="3018" y="13060"/>
                  <a:pt x="2904" y="13186"/>
                  <a:pt x="2821" y="13254"/>
                </a:cubicBezTo>
                <a:cubicBezTo>
                  <a:pt x="2749" y="13304"/>
                  <a:pt x="2728" y="13400"/>
                  <a:pt x="2771" y="13475"/>
                </a:cubicBezTo>
                <a:cubicBezTo>
                  <a:pt x="2804" y="13530"/>
                  <a:pt x="2857" y="13556"/>
                  <a:pt x="2913" y="13556"/>
                </a:cubicBezTo>
                <a:cubicBezTo>
                  <a:pt x="2967" y="13556"/>
                  <a:pt x="3024" y="13531"/>
                  <a:pt x="3062" y="13485"/>
                </a:cubicBezTo>
                <a:cubicBezTo>
                  <a:pt x="3169" y="13394"/>
                  <a:pt x="3370" y="13287"/>
                  <a:pt x="3251" y="13125"/>
                </a:cubicBezTo>
                <a:cubicBezTo>
                  <a:pt x="3212" y="13078"/>
                  <a:pt x="3170" y="13060"/>
                  <a:pt x="3128" y="13060"/>
                </a:cubicBezTo>
                <a:close/>
                <a:moveTo>
                  <a:pt x="2488" y="13730"/>
                </a:moveTo>
                <a:cubicBezTo>
                  <a:pt x="2444" y="13730"/>
                  <a:pt x="2398" y="13748"/>
                  <a:pt x="2362" y="13793"/>
                </a:cubicBezTo>
                <a:cubicBezTo>
                  <a:pt x="2296" y="13874"/>
                  <a:pt x="2232" y="13954"/>
                  <a:pt x="2171" y="14034"/>
                </a:cubicBezTo>
                <a:cubicBezTo>
                  <a:pt x="2049" y="14197"/>
                  <a:pt x="1944" y="14369"/>
                  <a:pt x="1838" y="14542"/>
                </a:cubicBezTo>
                <a:cubicBezTo>
                  <a:pt x="1745" y="14670"/>
                  <a:pt x="1617" y="14869"/>
                  <a:pt x="1833" y="14948"/>
                </a:cubicBezTo>
                <a:cubicBezTo>
                  <a:pt x="1849" y="14951"/>
                  <a:pt x="1863" y="14953"/>
                  <a:pt x="1877" y="14953"/>
                </a:cubicBezTo>
                <a:cubicBezTo>
                  <a:pt x="2032" y="14953"/>
                  <a:pt x="2086" y="14743"/>
                  <a:pt x="2171" y="14637"/>
                </a:cubicBezTo>
                <a:cubicBezTo>
                  <a:pt x="2304" y="14413"/>
                  <a:pt x="2459" y="14199"/>
                  <a:pt x="2627" y="13999"/>
                </a:cubicBezTo>
                <a:cubicBezTo>
                  <a:pt x="2724" y="13871"/>
                  <a:pt x="2609" y="13730"/>
                  <a:pt x="2488" y="13730"/>
                </a:cubicBezTo>
                <a:close/>
              </a:path>
            </a:pathLst>
          </a:custGeom>
          <a:solidFill>
            <a:srgbClr val="FFFFFF">
              <a:alpha val="227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0" name="Google Shape;880;p40"/>
          <p:cNvSpPr/>
          <p:nvPr/>
        </p:nvSpPr>
        <p:spPr>
          <a:xfrm flipH="1">
            <a:off x="5535310" y="2814683"/>
            <a:ext cx="1680376" cy="1495979"/>
          </a:xfrm>
          <a:custGeom>
            <a:avLst/>
            <a:gdLst/>
            <a:ahLst/>
            <a:cxnLst/>
            <a:rect l="l" t="t" r="r" b="b"/>
            <a:pathLst>
              <a:path w="19793" h="17621" extrusionOk="0">
                <a:moveTo>
                  <a:pt x="18393" y="16147"/>
                </a:moveTo>
                <a:cubicBezTo>
                  <a:pt x="18361" y="16147"/>
                  <a:pt x="18329" y="16157"/>
                  <a:pt x="18301" y="16177"/>
                </a:cubicBezTo>
                <a:cubicBezTo>
                  <a:pt x="18015" y="16417"/>
                  <a:pt x="17738" y="16670"/>
                  <a:pt x="17435" y="16895"/>
                </a:cubicBezTo>
                <a:cubicBezTo>
                  <a:pt x="17363" y="16956"/>
                  <a:pt x="17269" y="16999"/>
                  <a:pt x="17219" y="17084"/>
                </a:cubicBezTo>
                <a:cubicBezTo>
                  <a:pt x="17178" y="17174"/>
                  <a:pt x="17234" y="17281"/>
                  <a:pt x="17332" y="17298"/>
                </a:cubicBezTo>
                <a:cubicBezTo>
                  <a:pt x="17337" y="17299"/>
                  <a:pt x="17341" y="17301"/>
                  <a:pt x="17346" y="17301"/>
                </a:cubicBezTo>
                <a:cubicBezTo>
                  <a:pt x="17348" y="17301"/>
                  <a:pt x="17350" y="17300"/>
                  <a:pt x="17353" y="17300"/>
                </a:cubicBezTo>
                <a:cubicBezTo>
                  <a:pt x="17448" y="17300"/>
                  <a:pt x="17672" y="17180"/>
                  <a:pt x="17680" y="17100"/>
                </a:cubicBezTo>
                <a:cubicBezTo>
                  <a:pt x="17709" y="17114"/>
                  <a:pt x="17734" y="17120"/>
                  <a:pt x="17757" y="17120"/>
                </a:cubicBezTo>
                <a:cubicBezTo>
                  <a:pt x="17869" y="17120"/>
                  <a:pt x="17922" y="16976"/>
                  <a:pt x="18007" y="16903"/>
                </a:cubicBezTo>
                <a:cubicBezTo>
                  <a:pt x="18048" y="16858"/>
                  <a:pt x="18091" y="16814"/>
                  <a:pt x="18135" y="16771"/>
                </a:cubicBezTo>
                <a:cubicBezTo>
                  <a:pt x="18124" y="16738"/>
                  <a:pt x="18122" y="16703"/>
                  <a:pt x="18128" y="16668"/>
                </a:cubicBezTo>
                <a:lnTo>
                  <a:pt x="18128" y="16668"/>
                </a:lnTo>
                <a:cubicBezTo>
                  <a:pt x="18128" y="16670"/>
                  <a:pt x="18128" y="16670"/>
                  <a:pt x="18128" y="16670"/>
                </a:cubicBezTo>
                <a:cubicBezTo>
                  <a:pt x="18131" y="16648"/>
                  <a:pt x="18139" y="16625"/>
                  <a:pt x="18151" y="16604"/>
                </a:cubicBezTo>
                <a:cubicBezTo>
                  <a:pt x="18155" y="16598"/>
                  <a:pt x="18159" y="16592"/>
                  <a:pt x="18163" y="16588"/>
                </a:cubicBezTo>
                <a:cubicBezTo>
                  <a:pt x="18184" y="16557"/>
                  <a:pt x="18209" y="16528"/>
                  <a:pt x="18231" y="16502"/>
                </a:cubicBezTo>
                <a:cubicBezTo>
                  <a:pt x="18270" y="16452"/>
                  <a:pt x="18312" y="16405"/>
                  <a:pt x="18355" y="16358"/>
                </a:cubicBezTo>
                <a:cubicBezTo>
                  <a:pt x="18404" y="16302"/>
                  <a:pt x="18453" y="16249"/>
                  <a:pt x="18505" y="16195"/>
                </a:cubicBezTo>
                <a:cubicBezTo>
                  <a:pt x="18475" y="16164"/>
                  <a:pt x="18434" y="16147"/>
                  <a:pt x="18393" y="16147"/>
                </a:cubicBezTo>
                <a:close/>
                <a:moveTo>
                  <a:pt x="13980" y="0"/>
                </a:moveTo>
                <a:cubicBezTo>
                  <a:pt x="13864" y="0"/>
                  <a:pt x="13743" y="18"/>
                  <a:pt x="13611" y="60"/>
                </a:cubicBezTo>
                <a:cubicBezTo>
                  <a:pt x="13603" y="59"/>
                  <a:pt x="13595" y="58"/>
                  <a:pt x="13587" y="58"/>
                </a:cubicBezTo>
                <a:cubicBezTo>
                  <a:pt x="13568" y="58"/>
                  <a:pt x="13550" y="62"/>
                  <a:pt x="13535" y="71"/>
                </a:cubicBezTo>
                <a:cubicBezTo>
                  <a:pt x="13216" y="198"/>
                  <a:pt x="12926" y="385"/>
                  <a:pt x="12632" y="562"/>
                </a:cubicBezTo>
                <a:cubicBezTo>
                  <a:pt x="12049" y="900"/>
                  <a:pt x="11504" y="1303"/>
                  <a:pt x="11064" y="1815"/>
                </a:cubicBezTo>
                <a:cubicBezTo>
                  <a:pt x="10889" y="2021"/>
                  <a:pt x="10731" y="2237"/>
                  <a:pt x="10556" y="2440"/>
                </a:cubicBezTo>
                <a:cubicBezTo>
                  <a:pt x="10480" y="2562"/>
                  <a:pt x="10278" y="2687"/>
                  <a:pt x="10286" y="2835"/>
                </a:cubicBezTo>
                <a:cubicBezTo>
                  <a:pt x="9904" y="3265"/>
                  <a:pt x="9480" y="3656"/>
                  <a:pt x="9019" y="4002"/>
                </a:cubicBezTo>
                <a:cubicBezTo>
                  <a:pt x="8743" y="4224"/>
                  <a:pt x="8408" y="4395"/>
                  <a:pt x="8213" y="4697"/>
                </a:cubicBezTo>
                <a:cubicBezTo>
                  <a:pt x="7890" y="5325"/>
                  <a:pt x="7608" y="5989"/>
                  <a:pt x="7542" y="6697"/>
                </a:cubicBezTo>
                <a:cubicBezTo>
                  <a:pt x="7546" y="6824"/>
                  <a:pt x="7490" y="6987"/>
                  <a:pt x="7534" y="7108"/>
                </a:cubicBezTo>
                <a:cubicBezTo>
                  <a:pt x="7488" y="7507"/>
                  <a:pt x="7486" y="7911"/>
                  <a:pt x="7530" y="8310"/>
                </a:cubicBezTo>
                <a:cubicBezTo>
                  <a:pt x="7554" y="8875"/>
                  <a:pt x="7634" y="9585"/>
                  <a:pt x="7822" y="9811"/>
                </a:cubicBezTo>
                <a:cubicBezTo>
                  <a:pt x="7842" y="9822"/>
                  <a:pt x="7864" y="9827"/>
                  <a:pt x="7886" y="9827"/>
                </a:cubicBezTo>
                <a:cubicBezTo>
                  <a:pt x="8046" y="9827"/>
                  <a:pt x="8257" y="9596"/>
                  <a:pt x="8381" y="9526"/>
                </a:cubicBezTo>
                <a:cubicBezTo>
                  <a:pt x="8523" y="9427"/>
                  <a:pt x="8661" y="9328"/>
                  <a:pt x="8799" y="9223"/>
                </a:cubicBezTo>
                <a:cubicBezTo>
                  <a:pt x="8805" y="9221"/>
                  <a:pt x="8813" y="9217"/>
                  <a:pt x="8822" y="9213"/>
                </a:cubicBezTo>
                <a:cubicBezTo>
                  <a:pt x="8904" y="9151"/>
                  <a:pt x="8992" y="9102"/>
                  <a:pt x="9077" y="9040"/>
                </a:cubicBezTo>
                <a:cubicBezTo>
                  <a:pt x="9142" y="8993"/>
                  <a:pt x="9206" y="8937"/>
                  <a:pt x="9276" y="8896"/>
                </a:cubicBezTo>
                <a:cubicBezTo>
                  <a:pt x="9430" y="8908"/>
                  <a:pt x="9560" y="9009"/>
                  <a:pt x="9694" y="9079"/>
                </a:cubicBezTo>
                <a:cubicBezTo>
                  <a:pt x="10027" y="9231"/>
                  <a:pt x="10218" y="9548"/>
                  <a:pt x="10422" y="9834"/>
                </a:cubicBezTo>
                <a:cubicBezTo>
                  <a:pt x="10556" y="10046"/>
                  <a:pt x="10704" y="10252"/>
                  <a:pt x="10815" y="10476"/>
                </a:cubicBezTo>
                <a:cubicBezTo>
                  <a:pt x="10807" y="10529"/>
                  <a:pt x="10811" y="10583"/>
                  <a:pt x="10825" y="10634"/>
                </a:cubicBezTo>
                <a:cubicBezTo>
                  <a:pt x="10831" y="10676"/>
                  <a:pt x="10838" y="10719"/>
                  <a:pt x="10844" y="10760"/>
                </a:cubicBezTo>
                <a:cubicBezTo>
                  <a:pt x="10823" y="10764"/>
                  <a:pt x="10805" y="10774"/>
                  <a:pt x="10788" y="10789"/>
                </a:cubicBezTo>
                <a:cubicBezTo>
                  <a:pt x="10395" y="11075"/>
                  <a:pt x="9924" y="11223"/>
                  <a:pt x="9482" y="11410"/>
                </a:cubicBezTo>
                <a:cubicBezTo>
                  <a:pt x="9046" y="11620"/>
                  <a:pt x="8620" y="11914"/>
                  <a:pt x="8375" y="12340"/>
                </a:cubicBezTo>
                <a:cubicBezTo>
                  <a:pt x="8215" y="12601"/>
                  <a:pt x="8081" y="12879"/>
                  <a:pt x="7974" y="13167"/>
                </a:cubicBezTo>
                <a:cubicBezTo>
                  <a:pt x="7917" y="13274"/>
                  <a:pt x="7979" y="13413"/>
                  <a:pt x="8098" y="13413"/>
                </a:cubicBezTo>
                <a:cubicBezTo>
                  <a:pt x="8105" y="13413"/>
                  <a:pt x="8111" y="13412"/>
                  <a:pt x="8118" y="13412"/>
                </a:cubicBezTo>
                <a:lnTo>
                  <a:pt x="8120" y="13412"/>
                </a:lnTo>
                <a:cubicBezTo>
                  <a:pt x="8196" y="13494"/>
                  <a:pt x="8192" y="13624"/>
                  <a:pt x="8112" y="13702"/>
                </a:cubicBezTo>
                <a:cubicBezTo>
                  <a:pt x="8073" y="13737"/>
                  <a:pt x="8032" y="13768"/>
                  <a:pt x="7988" y="13796"/>
                </a:cubicBezTo>
                <a:cubicBezTo>
                  <a:pt x="7927" y="13837"/>
                  <a:pt x="7867" y="13877"/>
                  <a:pt x="7803" y="13912"/>
                </a:cubicBezTo>
                <a:cubicBezTo>
                  <a:pt x="7766" y="13932"/>
                  <a:pt x="7729" y="13951"/>
                  <a:pt x="7690" y="13965"/>
                </a:cubicBezTo>
                <a:cubicBezTo>
                  <a:pt x="7634" y="13986"/>
                  <a:pt x="7575" y="13998"/>
                  <a:pt x="7517" y="14002"/>
                </a:cubicBezTo>
                <a:cubicBezTo>
                  <a:pt x="7501" y="14004"/>
                  <a:pt x="7486" y="14004"/>
                  <a:pt x="7470" y="14004"/>
                </a:cubicBezTo>
                <a:cubicBezTo>
                  <a:pt x="7406" y="14004"/>
                  <a:pt x="7342" y="13996"/>
                  <a:pt x="7281" y="13994"/>
                </a:cubicBezTo>
                <a:cubicBezTo>
                  <a:pt x="7194" y="13988"/>
                  <a:pt x="7120" y="13926"/>
                  <a:pt x="7100" y="13842"/>
                </a:cubicBezTo>
                <a:cubicBezTo>
                  <a:pt x="6991" y="13794"/>
                  <a:pt x="6865" y="13809"/>
                  <a:pt x="6770" y="13728"/>
                </a:cubicBezTo>
                <a:cubicBezTo>
                  <a:pt x="6507" y="13646"/>
                  <a:pt x="6384" y="13644"/>
                  <a:pt x="6256" y="13370"/>
                </a:cubicBezTo>
                <a:cubicBezTo>
                  <a:pt x="6242" y="13315"/>
                  <a:pt x="6196" y="13272"/>
                  <a:pt x="6139" y="13264"/>
                </a:cubicBezTo>
                <a:cubicBezTo>
                  <a:pt x="6087" y="13173"/>
                  <a:pt x="6052" y="13074"/>
                  <a:pt x="6036" y="12971"/>
                </a:cubicBezTo>
                <a:cubicBezTo>
                  <a:pt x="6044" y="12916"/>
                  <a:pt x="6018" y="12860"/>
                  <a:pt x="5968" y="12836"/>
                </a:cubicBezTo>
                <a:cubicBezTo>
                  <a:pt x="6024" y="12683"/>
                  <a:pt x="6085" y="12533"/>
                  <a:pt x="6151" y="12383"/>
                </a:cubicBezTo>
                <a:cubicBezTo>
                  <a:pt x="6186" y="12264"/>
                  <a:pt x="6306" y="12165"/>
                  <a:pt x="6301" y="12037"/>
                </a:cubicBezTo>
                <a:cubicBezTo>
                  <a:pt x="6290" y="11966"/>
                  <a:pt x="6223" y="11923"/>
                  <a:pt x="6158" y="11923"/>
                </a:cubicBezTo>
                <a:cubicBezTo>
                  <a:pt x="6115" y="11923"/>
                  <a:pt x="6073" y="11941"/>
                  <a:pt x="6048" y="11982"/>
                </a:cubicBezTo>
                <a:cubicBezTo>
                  <a:pt x="6013" y="12037"/>
                  <a:pt x="5978" y="12095"/>
                  <a:pt x="5950" y="12155"/>
                </a:cubicBezTo>
                <a:cubicBezTo>
                  <a:pt x="5637" y="12755"/>
                  <a:pt x="5536" y="13443"/>
                  <a:pt x="5213" y="14039"/>
                </a:cubicBezTo>
                <a:cubicBezTo>
                  <a:pt x="5123" y="14115"/>
                  <a:pt x="5026" y="14187"/>
                  <a:pt x="4925" y="14251"/>
                </a:cubicBezTo>
                <a:cubicBezTo>
                  <a:pt x="4907" y="14259"/>
                  <a:pt x="4890" y="14272"/>
                  <a:pt x="4878" y="14288"/>
                </a:cubicBezTo>
                <a:cubicBezTo>
                  <a:pt x="4765" y="14320"/>
                  <a:pt x="4649" y="14336"/>
                  <a:pt x="4532" y="14336"/>
                </a:cubicBezTo>
                <a:cubicBezTo>
                  <a:pt x="4476" y="14336"/>
                  <a:pt x="4421" y="14332"/>
                  <a:pt x="4366" y="14325"/>
                </a:cubicBezTo>
                <a:cubicBezTo>
                  <a:pt x="4204" y="14292"/>
                  <a:pt x="4039" y="14283"/>
                  <a:pt x="3874" y="14283"/>
                </a:cubicBezTo>
                <a:cubicBezTo>
                  <a:pt x="3764" y="14283"/>
                  <a:pt x="3654" y="14287"/>
                  <a:pt x="3545" y="14290"/>
                </a:cubicBezTo>
                <a:cubicBezTo>
                  <a:pt x="3121" y="14315"/>
                  <a:pt x="2714" y="14444"/>
                  <a:pt x="2434" y="14778"/>
                </a:cubicBezTo>
                <a:cubicBezTo>
                  <a:pt x="2302" y="14940"/>
                  <a:pt x="2251" y="15152"/>
                  <a:pt x="2226" y="15356"/>
                </a:cubicBezTo>
                <a:lnTo>
                  <a:pt x="2226" y="15362"/>
                </a:lnTo>
                <a:cubicBezTo>
                  <a:pt x="2222" y="15362"/>
                  <a:pt x="2216" y="15364"/>
                  <a:pt x="2212" y="15366"/>
                </a:cubicBezTo>
                <a:cubicBezTo>
                  <a:pt x="1936" y="15364"/>
                  <a:pt x="1685" y="15212"/>
                  <a:pt x="1420" y="15150"/>
                </a:cubicBezTo>
                <a:cubicBezTo>
                  <a:pt x="1267" y="15097"/>
                  <a:pt x="1114" y="15070"/>
                  <a:pt x="969" y="15070"/>
                </a:cubicBezTo>
                <a:cubicBezTo>
                  <a:pt x="521" y="15070"/>
                  <a:pt x="144" y="15326"/>
                  <a:pt x="49" y="15852"/>
                </a:cubicBezTo>
                <a:cubicBezTo>
                  <a:pt x="0" y="16144"/>
                  <a:pt x="80" y="16440"/>
                  <a:pt x="165" y="16718"/>
                </a:cubicBezTo>
                <a:cubicBezTo>
                  <a:pt x="263" y="16938"/>
                  <a:pt x="387" y="17378"/>
                  <a:pt x="638" y="17440"/>
                </a:cubicBezTo>
                <a:cubicBezTo>
                  <a:pt x="651" y="17443"/>
                  <a:pt x="665" y="17445"/>
                  <a:pt x="679" y="17445"/>
                </a:cubicBezTo>
                <a:cubicBezTo>
                  <a:pt x="696" y="17445"/>
                  <a:pt x="713" y="17442"/>
                  <a:pt x="730" y="17436"/>
                </a:cubicBezTo>
                <a:cubicBezTo>
                  <a:pt x="763" y="17442"/>
                  <a:pt x="796" y="17444"/>
                  <a:pt x="829" y="17446"/>
                </a:cubicBezTo>
                <a:cubicBezTo>
                  <a:pt x="1095" y="17479"/>
                  <a:pt x="1358" y="17524"/>
                  <a:pt x="1625" y="17530"/>
                </a:cubicBezTo>
                <a:cubicBezTo>
                  <a:pt x="1656" y="17531"/>
                  <a:pt x="1686" y="17531"/>
                  <a:pt x="1716" y="17531"/>
                </a:cubicBezTo>
                <a:cubicBezTo>
                  <a:pt x="1838" y="17531"/>
                  <a:pt x="1958" y="17528"/>
                  <a:pt x="2080" y="17528"/>
                </a:cubicBezTo>
                <a:cubicBezTo>
                  <a:pt x="2607" y="17573"/>
                  <a:pt x="3135" y="17608"/>
                  <a:pt x="3666" y="17619"/>
                </a:cubicBezTo>
                <a:cubicBezTo>
                  <a:pt x="3799" y="17617"/>
                  <a:pt x="3932" y="17617"/>
                  <a:pt x="4065" y="17617"/>
                </a:cubicBezTo>
                <a:cubicBezTo>
                  <a:pt x="4428" y="17617"/>
                  <a:pt x="4792" y="17620"/>
                  <a:pt x="5155" y="17620"/>
                </a:cubicBezTo>
                <a:cubicBezTo>
                  <a:pt x="6023" y="17620"/>
                  <a:pt x="6890" y="17602"/>
                  <a:pt x="7750" y="17475"/>
                </a:cubicBezTo>
                <a:cubicBezTo>
                  <a:pt x="8529" y="17359"/>
                  <a:pt x="9231" y="16962"/>
                  <a:pt x="9883" y="16539"/>
                </a:cubicBezTo>
                <a:cubicBezTo>
                  <a:pt x="10570" y="16068"/>
                  <a:pt x="11360" y="15722"/>
                  <a:pt x="12183" y="15582"/>
                </a:cubicBezTo>
                <a:cubicBezTo>
                  <a:pt x="12660" y="15512"/>
                  <a:pt x="13142" y="15500"/>
                  <a:pt x="13619" y="15440"/>
                </a:cubicBezTo>
                <a:cubicBezTo>
                  <a:pt x="13646" y="15438"/>
                  <a:pt x="13672" y="15426"/>
                  <a:pt x="13695" y="15409"/>
                </a:cubicBezTo>
                <a:cubicBezTo>
                  <a:pt x="14018" y="15345"/>
                  <a:pt x="14339" y="15265"/>
                  <a:pt x="14656" y="15169"/>
                </a:cubicBezTo>
                <a:cubicBezTo>
                  <a:pt x="14736" y="15140"/>
                  <a:pt x="14814" y="15126"/>
                  <a:pt x="14886" y="15126"/>
                </a:cubicBezTo>
                <a:cubicBezTo>
                  <a:pt x="15143" y="15126"/>
                  <a:pt x="15326" y="15303"/>
                  <a:pt x="15302" y="15623"/>
                </a:cubicBezTo>
                <a:cubicBezTo>
                  <a:pt x="15300" y="15652"/>
                  <a:pt x="15296" y="15683"/>
                  <a:pt x="15285" y="15712"/>
                </a:cubicBezTo>
                <a:cubicBezTo>
                  <a:pt x="15096" y="15944"/>
                  <a:pt x="14932" y="16205"/>
                  <a:pt x="14691" y="16397"/>
                </a:cubicBezTo>
                <a:cubicBezTo>
                  <a:pt x="14444" y="16600"/>
                  <a:pt x="14193" y="16806"/>
                  <a:pt x="13926" y="16985"/>
                </a:cubicBezTo>
                <a:cubicBezTo>
                  <a:pt x="13827" y="17043"/>
                  <a:pt x="13724" y="17094"/>
                  <a:pt x="13617" y="17139"/>
                </a:cubicBezTo>
                <a:cubicBezTo>
                  <a:pt x="13588" y="17154"/>
                  <a:pt x="13557" y="17166"/>
                  <a:pt x="13524" y="17176"/>
                </a:cubicBezTo>
                <a:cubicBezTo>
                  <a:pt x="13415" y="17199"/>
                  <a:pt x="13308" y="17222"/>
                  <a:pt x="13201" y="17242"/>
                </a:cubicBezTo>
                <a:cubicBezTo>
                  <a:pt x="13080" y="17263"/>
                  <a:pt x="13051" y="17440"/>
                  <a:pt x="13154" y="17499"/>
                </a:cubicBezTo>
                <a:cubicBezTo>
                  <a:pt x="13182" y="17513"/>
                  <a:pt x="13212" y="17518"/>
                  <a:pt x="13242" y="17518"/>
                </a:cubicBezTo>
                <a:cubicBezTo>
                  <a:pt x="13301" y="17518"/>
                  <a:pt x="13363" y="17498"/>
                  <a:pt x="13424" y="17483"/>
                </a:cubicBezTo>
                <a:cubicBezTo>
                  <a:pt x="13435" y="17484"/>
                  <a:pt x="13446" y="17485"/>
                  <a:pt x="13457" y="17485"/>
                </a:cubicBezTo>
                <a:cubicBezTo>
                  <a:pt x="13480" y="17485"/>
                  <a:pt x="13502" y="17482"/>
                  <a:pt x="13524" y="17477"/>
                </a:cubicBezTo>
                <a:cubicBezTo>
                  <a:pt x="13552" y="17496"/>
                  <a:pt x="13588" y="17503"/>
                  <a:pt x="13626" y="17503"/>
                </a:cubicBezTo>
                <a:cubicBezTo>
                  <a:pt x="13664" y="17503"/>
                  <a:pt x="13704" y="17496"/>
                  <a:pt x="13740" y="17487"/>
                </a:cubicBezTo>
                <a:cubicBezTo>
                  <a:pt x="13847" y="17473"/>
                  <a:pt x="13952" y="17458"/>
                  <a:pt x="14059" y="17448"/>
                </a:cubicBezTo>
                <a:cubicBezTo>
                  <a:pt x="14201" y="17436"/>
                  <a:pt x="14345" y="17427"/>
                  <a:pt x="14487" y="17417"/>
                </a:cubicBezTo>
                <a:cubicBezTo>
                  <a:pt x="14516" y="17441"/>
                  <a:pt x="14553" y="17456"/>
                  <a:pt x="14590" y="17456"/>
                </a:cubicBezTo>
                <a:cubicBezTo>
                  <a:pt x="14603" y="17456"/>
                  <a:pt x="14616" y="17454"/>
                  <a:pt x="14629" y="17450"/>
                </a:cubicBezTo>
                <a:cubicBezTo>
                  <a:pt x="14862" y="17413"/>
                  <a:pt x="15100" y="17407"/>
                  <a:pt x="15333" y="17366"/>
                </a:cubicBezTo>
                <a:cubicBezTo>
                  <a:pt x="15431" y="17335"/>
                  <a:pt x="15458" y="17228"/>
                  <a:pt x="15497" y="17146"/>
                </a:cubicBezTo>
                <a:cubicBezTo>
                  <a:pt x="15565" y="17006"/>
                  <a:pt x="15641" y="16872"/>
                  <a:pt x="15721" y="16740"/>
                </a:cubicBezTo>
                <a:cubicBezTo>
                  <a:pt x="15824" y="16565"/>
                  <a:pt x="15946" y="16403"/>
                  <a:pt x="16082" y="16253"/>
                </a:cubicBezTo>
                <a:cubicBezTo>
                  <a:pt x="16104" y="16244"/>
                  <a:pt x="16127" y="16230"/>
                  <a:pt x="16141" y="16212"/>
                </a:cubicBezTo>
                <a:cubicBezTo>
                  <a:pt x="16211" y="16127"/>
                  <a:pt x="16283" y="16043"/>
                  <a:pt x="16357" y="15963"/>
                </a:cubicBezTo>
                <a:cubicBezTo>
                  <a:pt x="16359" y="15958"/>
                  <a:pt x="16361" y="15956"/>
                  <a:pt x="16363" y="15954"/>
                </a:cubicBezTo>
                <a:cubicBezTo>
                  <a:pt x="16450" y="15858"/>
                  <a:pt x="16540" y="15763"/>
                  <a:pt x="16629" y="15668"/>
                </a:cubicBezTo>
                <a:cubicBezTo>
                  <a:pt x="16972" y="15315"/>
                  <a:pt x="17338" y="14983"/>
                  <a:pt x="17686" y="14636"/>
                </a:cubicBezTo>
                <a:cubicBezTo>
                  <a:pt x="18205" y="14086"/>
                  <a:pt x="18707" y="13531"/>
                  <a:pt x="19233" y="12992"/>
                </a:cubicBezTo>
                <a:cubicBezTo>
                  <a:pt x="19322" y="12899"/>
                  <a:pt x="19414" y="12807"/>
                  <a:pt x="19503" y="12714"/>
                </a:cubicBezTo>
                <a:lnTo>
                  <a:pt x="19507" y="12706"/>
                </a:lnTo>
                <a:cubicBezTo>
                  <a:pt x="19589" y="12531"/>
                  <a:pt x="19671" y="12356"/>
                  <a:pt x="19745" y="12179"/>
                </a:cubicBezTo>
                <a:cubicBezTo>
                  <a:pt x="19750" y="12169"/>
                  <a:pt x="19754" y="12161"/>
                  <a:pt x="19756" y="12153"/>
                </a:cubicBezTo>
                <a:cubicBezTo>
                  <a:pt x="19768" y="12124"/>
                  <a:pt x="19780" y="12096"/>
                  <a:pt x="19792" y="12068"/>
                </a:cubicBezTo>
                <a:lnTo>
                  <a:pt x="19792" y="12068"/>
                </a:lnTo>
                <a:cubicBezTo>
                  <a:pt x="19792" y="12068"/>
                  <a:pt x="19792" y="12068"/>
                  <a:pt x="19793" y="12068"/>
                </a:cubicBezTo>
                <a:lnTo>
                  <a:pt x="19793" y="12066"/>
                </a:lnTo>
                <a:cubicBezTo>
                  <a:pt x="19792" y="12067"/>
                  <a:pt x="19792" y="12067"/>
                  <a:pt x="19792" y="12068"/>
                </a:cubicBezTo>
                <a:lnTo>
                  <a:pt x="19792" y="12068"/>
                </a:lnTo>
                <a:cubicBezTo>
                  <a:pt x="19778" y="12063"/>
                  <a:pt x="19764" y="12061"/>
                  <a:pt x="19750" y="12061"/>
                </a:cubicBezTo>
                <a:cubicBezTo>
                  <a:pt x="19705" y="12061"/>
                  <a:pt x="19662" y="12085"/>
                  <a:pt x="19636" y="12126"/>
                </a:cubicBezTo>
                <a:cubicBezTo>
                  <a:pt x="19525" y="12274"/>
                  <a:pt x="19406" y="12414"/>
                  <a:pt x="19276" y="12548"/>
                </a:cubicBezTo>
                <a:cubicBezTo>
                  <a:pt x="19095" y="12729"/>
                  <a:pt x="18918" y="12914"/>
                  <a:pt x="18744" y="13099"/>
                </a:cubicBezTo>
                <a:cubicBezTo>
                  <a:pt x="18729" y="13094"/>
                  <a:pt x="18713" y="13092"/>
                  <a:pt x="18698" y="13092"/>
                </a:cubicBezTo>
                <a:cubicBezTo>
                  <a:pt x="18661" y="13092"/>
                  <a:pt x="18626" y="13106"/>
                  <a:pt x="18600" y="13132"/>
                </a:cubicBezTo>
                <a:cubicBezTo>
                  <a:pt x="18567" y="13159"/>
                  <a:pt x="18530" y="13179"/>
                  <a:pt x="18497" y="13204"/>
                </a:cubicBezTo>
                <a:cubicBezTo>
                  <a:pt x="17750" y="13747"/>
                  <a:pt x="17053" y="14362"/>
                  <a:pt x="16258" y="14835"/>
                </a:cubicBezTo>
                <a:cubicBezTo>
                  <a:pt x="16114" y="14909"/>
                  <a:pt x="15851" y="15114"/>
                  <a:pt x="15653" y="15114"/>
                </a:cubicBezTo>
                <a:cubicBezTo>
                  <a:pt x="15609" y="15114"/>
                  <a:pt x="15568" y="15104"/>
                  <a:pt x="15532" y="15080"/>
                </a:cubicBezTo>
                <a:cubicBezTo>
                  <a:pt x="15508" y="15063"/>
                  <a:pt x="15480" y="15054"/>
                  <a:pt x="15451" y="15054"/>
                </a:cubicBezTo>
                <a:cubicBezTo>
                  <a:pt x="15435" y="15054"/>
                  <a:pt x="15420" y="15057"/>
                  <a:pt x="15405" y="15062"/>
                </a:cubicBezTo>
                <a:cubicBezTo>
                  <a:pt x="15380" y="15033"/>
                  <a:pt x="15353" y="15008"/>
                  <a:pt x="15324" y="14985"/>
                </a:cubicBezTo>
                <a:cubicBezTo>
                  <a:pt x="15329" y="14959"/>
                  <a:pt x="15324" y="14932"/>
                  <a:pt x="15312" y="14907"/>
                </a:cubicBezTo>
                <a:cubicBezTo>
                  <a:pt x="15294" y="14765"/>
                  <a:pt x="15298" y="14621"/>
                  <a:pt x="15329" y="14481"/>
                </a:cubicBezTo>
                <a:cubicBezTo>
                  <a:pt x="15458" y="14058"/>
                  <a:pt x="15647" y="13654"/>
                  <a:pt x="15894" y="13288"/>
                </a:cubicBezTo>
                <a:cubicBezTo>
                  <a:pt x="15917" y="13278"/>
                  <a:pt x="15935" y="13261"/>
                  <a:pt x="15950" y="13243"/>
                </a:cubicBezTo>
                <a:cubicBezTo>
                  <a:pt x="15995" y="13175"/>
                  <a:pt x="16042" y="13111"/>
                  <a:pt x="16092" y="13050"/>
                </a:cubicBezTo>
                <a:cubicBezTo>
                  <a:pt x="16149" y="13002"/>
                  <a:pt x="16201" y="12924"/>
                  <a:pt x="16252" y="12858"/>
                </a:cubicBezTo>
                <a:lnTo>
                  <a:pt x="16316" y="12786"/>
                </a:lnTo>
                <a:cubicBezTo>
                  <a:pt x="16320" y="12782"/>
                  <a:pt x="16324" y="12778"/>
                  <a:pt x="16328" y="12776"/>
                </a:cubicBezTo>
                <a:cubicBezTo>
                  <a:pt x="16662" y="12414"/>
                  <a:pt x="17011" y="12066"/>
                  <a:pt x="17347" y="11704"/>
                </a:cubicBezTo>
                <a:cubicBezTo>
                  <a:pt x="17534" y="11517"/>
                  <a:pt x="17729" y="11334"/>
                  <a:pt x="17896" y="11128"/>
                </a:cubicBezTo>
                <a:cubicBezTo>
                  <a:pt x="18021" y="10988"/>
                  <a:pt x="18106" y="10815"/>
                  <a:pt x="18256" y="10702"/>
                </a:cubicBezTo>
                <a:cubicBezTo>
                  <a:pt x="18519" y="10476"/>
                  <a:pt x="18591" y="10301"/>
                  <a:pt x="18577" y="9953"/>
                </a:cubicBezTo>
                <a:cubicBezTo>
                  <a:pt x="18544" y="9618"/>
                  <a:pt x="18488" y="9279"/>
                  <a:pt x="18361" y="8962"/>
                </a:cubicBezTo>
                <a:cubicBezTo>
                  <a:pt x="18248" y="8692"/>
                  <a:pt x="18155" y="8417"/>
                  <a:pt x="18155" y="8120"/>
                </a:cubicBezTo>
                <a:cubicBezTo>
                  <a:pt x="18157" y="8071"/>
                  <a:pt x="18133" y="8024"/>
                  <a:pt x="18089" y="7995"/>
                </a:cubicBezTo>
                <a:cubicBezTo>
                  <a:pt x="18091" y="7981"/>
                  <a:pt x="18091" y="7964"/>
                  <a:pt x="18093" y="7950"/>
                </a:cubicBezTo>
                <a:cubicBezTo>
                  <a:pt x="18104" y="7686"/>
                  <a:pt x="18100" y="7419"/>
                  <a:pt x="18028" y="7164"/>
                </a:cubicBezTo>
                <a:cubicBezTo>
                  <a:pt x="17939" y="6695"/>
                  <a:pt x="17664" y="6296"/>
                  <a:pt x="17423" y="5895"/>
                </a:cubicBezTo>
                <a:cubicBezTo>
                  <a:pt x="17287" y="5685"/>
                  <a:pt x="17135" y="5458"/>
                  <a:pt x="17164" y="5197"/>
                </a:cubicBezTo>
                <a:cubicBezTo>
                  <a:pt x="17266" y="4529"/>
                  <a:pt x="17398" y="3778"/>
                  <a:pt x="16976" y="3183"/>
                </a:cubicBezTo>
                <a:cubicBezTo>
                  <a:pt x="16863" y="3014"/>
                  <a:pt x="16725" y="2866"/>
                  <a:pt x="16590" y="2716"/>
                </a:cubicBezTo>
                <a:cubicBezTo>
                  <a:pt x="16528" y="2514"/>
                  <a:pt x="16452" y="2280"/>
                  <a:pt x="16372" y="2080"/>
                </a:cubicBezTo>
                <a:cubicBezTo>
                  <a:pt x="16096" y="1379"/>
                  <a:pt x="15711" y="653"/>
                  <a:pt x="14985" y="336"/>
                </a:cubicBezTo>
                <a:cubicBezTo>
                  <a:pt x="14629" y="166"/>
                  <a:pt x="14332" y="0"/>
                  <a:pt x="139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1" name="Google Shape;881;p40"/>
          <p:cNvSpPr/>
          <p:nvPr/>
        </p:nvSpPr>
        <p:spPr>
          <a:xfrm flipH="1">
            <a:off x="5529283" y="2815023"/>
            <a:ext cx="1683263" cy="1493772"/>
          </a:xfrm>
          <a:custGeom>
            <a:avLst/>
            <a:gdLst/>
            <a:ahLst/>
            <a:cxnLst/>
            <a:rect l="l" t="t" r="r" b="b"/>
            <a:pathLst>
              <a:path w="19827" h="17595" extrusionOk="0">
                <a:moveTo>
                  <a:pt x="12679" y="7551"/>
                </a:moveTo>
                <a:lnTo>
                  <a:pt x="12683" y="7553"/>
                </a:lnTo>
                <a:cubicBezTo>
                  <a:pt x="12728" y="7594"/>
                  <a:pt x="12771" y="7639"/>
                  <a:pt x="12815" y="7684"/>
                </a:cubicBezTo>
                <a:cubicBezTo>
                  <a:pt x="12806" y="7693"/>
                  <a:pt x="12800" y="7705"/>
                  <a:pt x="12796" y="7715"/>
                </a:cubicBezTo>
                <a:cubicBezTo>
                  <a:pt x="12759" y="7660"/>
                  <a:pt x="12720" y="7604"/>
                  <a:pt x="12679" y="7551"/>
                </a:cubicBezTo>
                <a:close/>
                <a:moveTo>
                  <a:pt x="13862" y="0"/>
                </a:moveTo>
                <a:cubicBezTo>
                  <a:pt x="13783" y="0"/>
                  <a:pt x="13703" y="5"/>
                  <a:pt x="13623" y="15"/>
                </a:cubicBezTo>
                <a:cubicBezTo>
                  <a:pt x="13479" y="44"/>
                  <a:pt x="13343" y="101"/>
                  <a:pt x="13224" y="186"/>
                </a:cubicBezTo>
                <a:cubicBezTo>
                  <a:pt x="12790" y="392"/>
                  <a:pt x="12321" y="803"/>
                  <a:pt x="11977" y="1013"/>
                </a:cubicBezTo>
                <a:cubicBezTo>
                  <a:pt x="11508" y="1354"/>
                  <a:pt x="11072" y="1745"/>
                  <a:pt x="10706" y="2196"/>
                </a:cubicBezTo>
                <a:cubicBezTo>
                  <a:pt x="10367" y="2605"/>
                  <a:pt x="10062" y="3043"/>
                  <a:pt x="9677" y="3412"/>
                </a:cubicBezTo>
                <a:cubicBezTo>
                  <a:pt x="9145" y="3975"/>
                  <a:pt x="8379" y="4315"/>
                  <a:pt x="7997" y="5016"/>
                </a:cubicBezTo>
                <a:cubicBezTo>
                  <a:pt x="7947" y="5140"/>
                  <a:pt x="7614" y="5528"/>
                  <a:pt x="7748" y="5623"/>
                </a:cubicBezTo>
                <a:cubicBezTo>
                  <a:pt x="7690" y="5732"/>
                  <a:pt x="7486" y="5919"/>
                  <a:pt x="7645" y="6020"/>
                </a:cubicBezTo>
                <a:cubicBezTo>
                  <a:pt x="7657" y="6024"/>
                  <a:pt x="7672" y="6026"/>
                  <a:pt x="7686" y="6026"/>
                </a:cubicBezTo>
                <a:cubicBezTo>
                  <a:pt x="7785" y="6026"/>
                  <a:pt x="7803" y="5872"/>
                  <a:pt x="7867" y="5804"/>
                </a:cubicBezTo>
                <a:cubicBezTo>
                  <a:pt x="7978" y="5640"/>
                  <a:pt x="8110" y="5489"/>
                  <a:pt x="8260" y="5360"/>
                </a:cubicBezTo>
                <a:cubicBezTo>
                  <a:pt x="8696" y="4936"/>
                  <a:pt x="9311" y="4833"/>
                  <a:pt x="9854" y="4605"/>
                </a:cubicBezTo>
                <a:cubicBezTo>
                  <a:pt x="10418" y="4374"/>
                  <a:pt x="10971" y="4018"/>
                  <a:pt x="11274" y="3473"/>
                </a:cubicBezTo>
                <a:cubicBezTo>
                  <a:pt x="11323" y="3366"/>
                  <a:pt x="11373" y="3259"/>
                  <a:pt x="11422" y="3150"/>
                </a:cubicBezTo>
                <a:cubicBezTo>
                  <a:pt x="11459" y="3093"/>
                  <a:pt x="11494" y="3035"/>
                  <a:pt x="11527" y="2977"/>
                </a:cubicBezTo>
                <a:cubicBezTo>
                  <a:pt x="11829" y="2457"/>
                  <a:pt x="12047" y="1873"/>
                  <a:pt x="12508" y="1467"/>
                </a:cubicBezTo>
                <a:cubicBezTo>
                  <a:pt x="12609" y="1379"/>
                  <a:pt x="12722" y="1303"/>
                  <a:pt x="12841" y="1239"/>
                </a:cubicBezTo>
                <a:cubicBezTo>
                  <a:pt x="13049" y="1160"/>
                  <a:pt x="13251" y="1123"/>
                  <a:pt x="13443" y="1123"/>
                </a:cubicBezTo>
                <a:cubicBezTo>
                  <a:pt x="14451" y="1123"/>
                  <a:pt x="15199" y="2134"/>
                  <a:pt x="15234" y="3296"/>
                </a:cubicBezTo>
                <a:cubicBezTo>
                  <a:pt x="15298" y="4370"/>
                  <a:pt x="14724" y="6652"/>
                  <a:pt x="13915" y="7372"/>
                </a:cubicBezTo>
                <a:cubicBezTo>
                  <a:pt x="13804" y="7477"/>
                  <a:pt x="13670" y="7555"/>
                  <a:pt x="13524" y="7598"/>
                </a:cubicBezTo>
                <a:cubicBezTo>
                  <a:pt x="13510" y="7599"/>
                  <a:pt x="13496" y="7599"/>
                  <a:pt x="13481" y="7599"/>
                </a:cubicBezTo>
                <a:cubicBezTo>
                  <a:pt x="13254" y="7599"/>
                  <a:pt x="13031" y="7537"/>
                  <a:pt x="12835" y="7421"/>
                </a:cubicBezTo>
                <a:cubicBezTo>
                  <a:pt x="12800" y="7384"/>
                  <a:pt x="12761" y="7349"/>
                  <a:pt x="12722" y="7314"/>
                </a:cubicBezTo>
                <a:cubicBezTo>
                  <a:pt x="12570" y="7185"/>
                  <a:pt x="12405" y="7073"/>
                  <a:pt x="12228" y="6979"/>
                </a:cubicBezTo>
                <a:cubicBezTo>
                  <a:pt x="12107" y="6894"/>
                  <a:pt x="11977" y="6822"/>
                  <a:pt x="11842" y="6763"/>
                </a:cubicBezTo>
                <a:cubicBezTo>
                  <a:pt x="11889" y="6760"/>
                  <a:pt x="11937" y="6758"/>
                  <a:pt x="11986" y="6758"/>
                </a:cubicBezTo>
                <a:cubicBezTo>
                  <a:pt x="12144" y="6758"/>
                  <a:pt x="12302" y="6774"/>
                  <a:pt x="12457" y="6804"/>
                </a:cubicBezTo>
                <a:cubicBezTo>
                  <a:pt x="12467" y="6807"/>
                  <a:pt x="12477" y="6808"/>
                  <a:pt x="12486" y="6808"/>
                </a:cubicBezTo>
                <a:cubicBezTo>
                  <a:pt x="12590" y="6808"/>
                  <a:pt x="12625" y="6641"/>
                  <a:pt x="12510" y="6611"/>
                </a:cubicBezTo>
                <a:cubicBezTo>
                  <a:pt x="12409" y="6588"/>
                  <a:pt x="12309" y="6571"/>
                  <a:pt x="12206" y="6565"/>
                </a:cubicBezTo>
                <a:cubicBezTo>
                  <a:pt x="12145" y="6562"/>
                  <a:pt x="12084" y="6561"/>
                  <a:pt x="12023" y="6561"/>
                </a:cubicBezTo>
                <a:cubicBezTo>
                  <a:pt x="11829" y="6561"/>
                  <a:pt x="11635" y="6574"/>
                  <a:pt x="11442" y="6590"/>
                </a:cubicBezTo>
                <a:cubicBezTo>
                  <a:pt x="11437" y="6589"/>
                  <a:pt x="11432" y="6589"/>
                  <a:pt x="11426" y="6589"/>
                </a:cubicBezTo>
                <a:cubicBezTo>
                  <a:pt x="11413" y="6589"/>
                  <a:pt x="11399" y="6591"/>
                  <a:pt x="11385" y="6592"/>
                </a:cubicBezTo>
                <a:cubicBezTo>
                  <a:pt x="11453" y="6351"/>
                  <a:pt x="11305" y="5773"/>
                  <a:pt x="11319" y="5627"/>
                </a:cubicBezTo>
                <a:cubicBezTo>
                  <a:pt x="11317" y="5555"/>
                  <a:pt x="11315" y="5481"/>
                  <a:pt x="11313" y="5407"/>
                </a:cubicBezTo>
                <a:lnTo>
                  <a:pt x="11313" y="5407"/>
                </a:lnTo>
                <a:cubicBezTo>
                  <a:pt x="11318" y="5408"/>
                  <a:pt x="11323" y="5409"/>
                  <a:pt x="11327" y="5409"/>
                </a:cubicBezTo>
                <a:cubicBezTo>
                  <a:pt x="11332" y="5409"/>
                  <a:pt x="11337" y="5408"/>
                  <a:pt x="11342" y="5407"/>
                </a:cubicBezTo>
                <a:cubicBezTo>
                  <a:pt x="11459" y="5391"/>
                  <a:pt x="11426" y="5216"/>
                  <a:pt x="11397" y="5066"/>
                </a:cubicBezTo>
                <a:cubicBezTo>
                  <a:pt x="11422" y="5051"/>
                  <a:pt x="11438" y="5024"/>
                  <a:pt x="11440" y="4996"/>
                </a:cubicBezTo>
                <a:cubicBezTo>
                  <a:pt x="11451" y="4874"/>
                  <a:pt x="11469" y="4755"/>
                  <a:pt x="11492" y="4636"/>
                </a:cubicBezTo>
                <a:cubicBezTo>
                  <a:pt x="11570" y="4335"/>
                  <a:pt x="11615" y="4006"/>
                  <a:pt x="11798" y="3747"/>
                </a:cubicBezTo>
                <a:cubicBezTo>
                  <a:pt x="11860" y="3685"/>
                  <a:pt x="11848" y="3617"/>
                  <a:pt x="11805" y="3584"/>
                </a:cubicBezTo>
                <a:cubicBezTo>
                  <a:pt x="11807" y="3562"/>
                  <a:pt x="11800" y="3541"/>
                  <a:pt x="11786" y="3523"/>
                </a:cubicBezTo>
                <a:cubicBezTo>
                  <a:pt x="11852" y="3428"/>
                  <a:pt x="11926" y="3342"/>
                  <a:pt x="12006" y="3261"/>
                </a:cubicBezTo>
                <a:cubicBezTo>
                  <a:pt x="12051" y="3218"/>
                  <a:pt x="12132" y="3208"/>
                  <a:pt x="12128" y="3130"/>
                </a:cubicBezTo>
                <a:cubicBezTo>
                  <a:pt x="12128" y="3089"/>
                  <a:pt x="12103" y="3049"/>
                  <a:pt x="12064" y="3033"/>
                </a:cubicBezTo>
                <a:cubicBezTo>
                  <a:pt x="12056" y="3032"/>
                  <a:pt x="12048" y="3031"/>
                  <a:pt x="12040" y="3031"/>
                </a:cubicBezTo>
                <a:cubicBezTo>
                  <a:pt x="11847" y="3031"/>
                  <a:pt x="11650" y="3372"/>
                  <a:pt x="11551" y="3512"/>
                </a:cubicBezTo>
                <a:cubicBezTo>
                  <a:pt x="11490" y="3619"/>
                  <a:pt x="11434" y="3732"/>
                  <a:pt x="11387" y="3848"/>
                </a:cubicBezTo>
                <a:cubicBezTo>
                  <a:pt x="11054" y="4564"/>
                  <a:pt x="11037" y="5370"/>
                  <a:pt x="10936" y="6146"/>
                </a:cubicBezTo>
                <a:cubicBezTo>
                  <a:pt x="10856" y="6444"/>
                  <a:pt x="10751" y="6740"/>
                  <a:pt x="10587" y="7003"/>
                </a:cubicBezTo>
                <a:cubicBezTo>
                  <a:pt x="10554" y="7051"/>
                  <a:pt x="10519" y="7098"/>
                  <a:pt x="10480" y="7143"/>
                </a:cubicBezTo>
                <a:cubicBezTo>
                  <a:pt x="10422" y="7205"/>
                  <a:pt x="10317" y="7281"/>
                  <a:pt x="10399" y="7368"/>
                </a:cubicBezTo>
                <a:cubicBezTo>
                  <a:pt x="10421" y="7386"/>
                  <a:pt x="10443" y="7394"/>
                  <a:pt x="10465" y="7394"/>
                </a:cubicBezTo>
                <a:cubicBezTo>
                  <a:pt x="10499" y="7394"/>
                  <a:pt x="10532" y="7376"/>
                  <a:pt x="10564" y="7349"/>
                </a:cubicBezTo>
                <a:cubicBezTo>
                  <a:pt x="10573" y="7351"/>
                  <a:pt x="10583" y="7352"/>
                  <a:pt x="10592" y="7352"/>
                </a:cubicBezTo>
                <a:cubicBezTo>
                  <a:pt x="10614" y="7352"/>
                  <a:pt x="10636" y="7347"/>
                  <a:pt x="10657" y="7337"/>
                </a:cubicBezTo>
                <a:cubicBezTo>
                  <a:pt x="10690" y="7333"/>
                  <a:pt x="10723" y="7331"/>
                  <a:pt x="10756" y="7331"/>
                </a:cubicBezTo>
                <a:cubicBezTo>
                  <a:pt x="11181" y="7331"/>
                  <a:pt x="11596" y="7659"/>
                  <a:pt x="11907" y="7921"/>
                </a:cubicBezTo>
                <a:cubicBezTo>
                  <a:pt x="11927" y="7931"/>
                  <a:pt x="11945" y="7935"/>
                  <a:pt x="11961" y="7935"/>
                </a:cubicBezTo>
                <a:cubicBezTo>
                  <a:pt x="12055" y="7935"/>
                  <a:pt x="12096" y="7795"/>
                  <a:pt x="11998" y="7732"/>
                </a:cubicBezTo>
                <a:cubicBezTo>
                  <a:pt x="11757" y="7499"/>
                  <a:pt x="11525" y="7228"/>
                  <a:pt x="11196" y="7123"/>
                </a:cubicBezTo>
                <a:cubicBezTo>
                  <a:pt x="11241" y="7061"/>
                  <a:pt x="11290" y="7006"/>
                  <a:pt x="11346" y="6954"/>
                </a:cubicBezTo>
                <a:cubicBezTo>
                  <a:pt x="11368" y="6940"/>
                  <a:pt x="11391" y="6923"/>
                  <a:pt x="11410" y="6903"/>
                </a:cubicBezTo>
                <a:cubicBezTo>
                  <a:pt x="11467" y="6921"/>
                  <a:pt x="11545" y="6923"/>
                  <a:pt x="11595" y="6948"/>
                </a:cubicBezTo>
                <a:cubicBezTo>
                  <a:pt x="11842" y="7038"/>
                  <a:pt x="12045" y="7213"/>
                  <a:pt x="12245" y="7380"/>
                </a:cubicBezTo>
                <a:cubicBezTo>
                  <a:pt x="12654" y="7734"/>
                  <a:pt x="13022" y="8384"/>
                  <a:pt x="12872" y="8915"/>
                </a:cubicBezTo>
                <a:cubicBezTo>
                  <a:pt x="12734" y="9172"/>
                  <a:pt x="12498" y="9380"/>
                  <a:pt x="12243" y="9505"/>
                </a:cubicBezTo>
                <a:cubicBezTo>
                  <a:pt x="11860" y="9688"/>
                  <a:pt x="11447" y="9793"/>
                  <a:pt x="11023" y="9814"/>
                </a:cubicBezTo>
                <a:cubicBezTo>
                  <a:pt x="10922" y="9822"/>
                  <a:pt x="10794" y="9812"/>
                  <a:pt x="10702" y="9836"/>
                </a:cubicBezTo>
                <a:cubicBezTo>
                  <a:pt x="10572" y="9655"/>
                  <a:pt x="10430" y="9480"/>
                  <a:pt x="10278" y="9316"/>
                </a:cubicBezTo>
                <a:cubicBezTo>
                  <a:pt x="9998" y="9022"/>
                  <a:pt x="9644" y="8810"/>
                  <a:pt x="9254" y="8703"/>
                </a:cubicBezTo>
                <a:cubicBezTo>
                  <a:pt x="9240" y="8697"/>
                  <a:pt x="9227" y="8695"/>
                  <a:pt x="9215" y="8695"/>
                </a:cubicBezTo>
                <a:cubicBezTo>
                  <a:pt x="9122" y="8695"/>
                  <a:pt x="9072" y="8835"/>
                  <a:pt x="9163" y="8884"/>
                </a:cubicBezTo>
                <a:cubicBezTo>
                  <a:pt x="9021" y="8937"/>
                  <a:pt x="8885" y="8963"/>
                  <a:pt x="8756" y="8963"/>
                </a:cubicBezTo>
                <a:cubicBezTo>
                  <a:pt x="8287" y="8963"/>
                  <a:pt x="7921" y="8628"/>
                  <a:pt x="7752" y="8114"/>
                </a:cubicBezTo>
                <a:cubicBezTo>
                  <a:pt x="7735" y="8065"/>
                  <a:pt x="7721" y="8016"/>
                  <a:pt x="7707" y="7964"/>
                </a:cubicBezTo>
                <a:lnTo>
                  <a:pt x="7698" y="7942"/>
                </a:lnTo>
                <a:cubicBezTo>
                  <a:pt x="7684" y="7900"/>
                  <a:pt x="7672" y="7861"/>
                  <a:pt x="7657" y="7820"/>
                </a:cubicBezTo>
                <a:cubicBezTo>
                  <a:pt x="7639" y="7765"/>
                  <a:pt x="7624" y="7713"/>
                  <a:pt x="7610" y="7654"/>
                </a:cubicBezTo>
                <a:cubicBezTo>
                  <a:pt x="7593" y="7596"/>
                  <a:pt x="7581" y="7536"/>
                  <a:pt x="7571" y="7477"/>
                </a:cubicBezTo>
                <a:cubicBezTo>
                  <a:pt x="7563" y="7421"/>
                  <a:pt x="7554" y="7368"/>
                  <a:pt x="7548" y="7314"/>
                </a:cubicBezTo>
                <a:cubicBezTo>
                  <a:pt x="7544" y="7273"/>
                  <a:pt x="7542" y="7234"/>
                  <a:pt x="7540" y="7195"/>
                </a:cubicBezTo>
                <a:cubicBezTo>
                  <a:pt x="7528" y="7190"/>
                  <a:pt x="7515" y="7188"/>
                  <a:pt x="7503" y="7188"/>
                </a:cubicBezTo>
                <a:cubicBezTo>
                  <a:pt x="7499" y="7188"/>
                  <a:pt x="7495" y="7188"/>
                  <a:pt x="7491" y="7189"/>
                </a:cubicBezTo>
                <a:cubicBezTo>
                  <a:pt x="7307" y="7203"/>
                  <a:pt x="7478" y="7736"/>
                  <a:pt x="7482" y="7874"/>
                </a:cubicBezTo>
                <a:cubicBezTo>
                  <a:pt x="7477" y="7872"/>
                  <a:pt x="7472" y="7872"/>
                  <a:pt x="7467" y="7872"/>
                </a:cubicBezTo>
                <a:cubicBezTo>
                  <a:pt x="7220" y="7872"/>
                  <a:pt x="7643" y="9637"/>
                  <a:pt x="7760" y="9738"/>
                </a:cubicBezTo>
                <a:cubicBezTo>
                  <a:pt x="7788" y="9767"/>
                  <a:pt x="7820" y="9779"/>
                  <a:pt x="7853" y="9779"/>
                </a:cubicBezTo>
                <a:cubicBezTo>
                  <a:pt x="7908" y="9779"/>
                  <a:pt x="7966" y="9746"/>
                  <a:pt x="8011" y="9709"/>
                </a:cubicBezTo>
                <a:cubicBezTo>
                  <a:pt x="8219" y="9575"/>
                  <a:pt x="8433" y="9452"/>
                  <a:pt x="8653" y="9340"/>
                </a:cubicBezTo>
                <a:cubicBezTo>
                  <a:pt x="8747" y="9266"/>
                  <a:pt x="9379" y="9077"/>
                  <a:pt x="9291" y="8925"/>
                </a:cubicBezTo>
                <a:lnTo>
                  <a:pt x="9291" y="8925"/>
                </a:lnTo>
                <a:cubicBezTo>
                  <a:pt x="9313" y="8933"/>
                  <a:pt x="9338" y="8939"/>
                  <a:pt x="9361" y="8946"/>
                </a:cubicBezTo>
                <a:cubicBezTo>
                  <a:pt x="9797" y="9104"/>
                  <a:pt x="10136" y="9419"/>
                  <a:pt x="10414" y="9781"/>
                </a:cubicBezTo>
                <a:cubicBezTo>
                  <a:pt x="10406" y="9789"/>
                  <a:pt x="10397" y="9799"/>
                  <a:pt x="10391" y="9810"/>
                </a:cubicBezTo>
                <a:cubicBezTo>
                  <a:pt x="10344" y="9900"/>
                  <a:pt x="10443" y="9976"/>
                  <a:pt x="10574" y="10034"/>
                </a:cubicBezTo>
                <a:cubicBezTo>
                  <a:pt x="10578" y="10056"/>
                  <a:pt x="10580" y="10077"/>
                  <a:pt x="10587" y="10100"/>
                </a:cubicBezTo>
                <a:cubicBezTo>
                  <a:pt x="10659" y="10340"/>
                  <a:pt x="10731" y="10579"/>
                  <a:pt x="10780" y="10828"/>
                </a:cubicBezTo>
                <a:cubicBezTo>
                  <a:pt x="10780" y="10834"/>
                  <a:pt x="10782" y="10842"/>
                  <a:pt x="10784" y="10848"/>
                </a:cubicBezTo>
                <a:cubicBezTo>
                  <a:pt x="10659" y="10908"/>
                  <a:pt x="10533" y="10966"/>
                  <a:pt x="10408" y="11025"/>
                </a:cubicBezTo>
                <a:cubicBezTo>
                  <a:pt x="10089" y="11202"/>
                  <a:pt x="9640" y="11363"/>
                  <a:pt x="9315" y="11610"/>
                </a:cubicBezTo>
                <a:cubicBezTo>
                  <a:pt x="9297" y="11575"/>
                  <a:pt x="9263" y="11555"/>
                  <a:pt x="9227" y="11555"/>
                </a:cubicBezTo>
                <a:cubicBezTo>
                  <a:pt x="9222" y="11555"/>
                  <a:pt x="9217" y="11555"/>
                  <a:pt x="9212" y="11556"/>
                </a:cubicBezTo>
                <a:cubicBezTo>
                  <a:pt x="8867" y="11747"/>
                  <a:pt x="8566" y="12013"/>
                  <a:pt x="8332" y="12332"/>
                </a:cubicBezTo>
                <a:cubicBezTo>
                  <a:pt x="8163" y="12618"/>
                  <a:pt x="7960" y="12916"/>
                  <a:pt x="7925" y="13251"/>
                </a:cubicBezTo>
                <a:cubicBezTo>
                  <a:pt x="7921" y="13320"/>
                  <a:pt x="7976" y="13374"/>
                  <a:pt x="8041" y="13374"/>
                </a:cubicBezTo>
                <a:cubicBezTo>
                  <a:pt x="8050" y="13374"/>
                  <a:pt x="8059" y="13373"/>
                  <a:pt x="8069" y="13371"/>
                </a:cubicBezTo>
                <a:cubicBezTo>
                  <a:pt x="8071" y="13370"/>
                  <a:pt x="8073" y="13370"/>
                  <a:pt x="8075" y="13370"/>
                </a:cubicBezTo>
                <a:cubicBezTo>
                  <a:pt x="8086" y="13370"/>
                  <a:pt x="8097" y="13374"/>
                  <a:pt x="8106" y="13381"/>
                </a:cubicBezTo>
                <a:cubicBezTo>
                  <a:pt x="8104" y="13508"/>
                  <a:pt x="8023" y="13609"/>
                  <a:pt x="7974" y="13718"/>
                </a:cubicBezTo>
                <a:cubicBezTo>
                  <a:pt x="7929" y="13724"/>
                  <a:pt x="7886" y="13755"/>
                  <a:pt x="7848" y="13782"/>
                </a:cubicBezTo>
                <a:cubicBezTo>
                  <a:pt x="7795" y="13817"/>
                  <a:pt x="7741" y="13850"/>
                  <a:pt x="7686" y="13881"/>
                </a:cubicBezTo>
                <a:cubicBezTo>
                  <a:pt x="7672" y="13879"/>
                  <a:pt x="7658" y="13878"/>
                  <a:pt x="7645" y="13878"/>
                </a:cubicBezTo>
                <a:cubicBezTo>
                  <a:pt x="7521" y="13878"/>
                  <a:pt x="7404" y="13959"/>
                  <a:pt x="7278" y="13959"/>
                </a:cubicBezTo>
                <a:cubicBezTo>
                  <a:pt x="7274" y="13959"/>
                  <a:pt x="7270" y="13959"/>
                  <a:pt x="7266" y="13959"/>
                </a:cubicBezTo>
                <a:cubicBezTo>
                  <a:pt x="7244" y="13961"/>
                  <a:pt x="7221" y="13969"/>
                  <a:pt x="7203" y="13984"/>
                </a:cubicBezTo>
                <a:cubicBezTo>
                  <a:pt x="7183" y="13943"/>
                  <a:pt x="7143" y="13917"/>
                  <a:pt x="7099" y="13917"/>
                </a:cubicBezTo>
                <a:cubicBezTo>
                  <a:pt x="7096" y="13917"/>
                  <a:pt x="7093" y="13918"/>
                  <a:pt x="7089" y="13918"/>
                </a:cubicBezTo>
                <a:cubicBezTo>
                  <a:pt x="6964" y="13899"/>
                  <a:pt x="6871" y="13805"/>
                  <a:pt x="6760" y="13751"/>
                </a:cubicBezTo>
                <a:cubicBezTo>
                  <a:pt x="6692" y="13733"/>
                  <a:pt x="6622" y="13727"/>
                  <a:pt x="6561" y="13692"/>
                </a:cubicBezTo>
                <a:cubicBezTo>
                  <a:pt x="6437" y="13622"/>
                  <a:pt x="6318" y="13535"/>
                  <a:pt x="6236" y="13416"/>
                </a:cubicBezTo>
                <a:cubicBezTo>
                  <a:pt x="6176" y="13305"/>
                  <a:pt x="6094" y="13208"/>
                  <a:pt x="6018" y="13105"/>
                </a:cubicBezTo>
                <a:cubicBezTo>
                  <a:pt x="5923" y="12834"/>
                  <a:pt x="6168" y="12350"/>
                  <a:pt x="6246" y="12060"/>
                </a:cubicBezTo>
                <a:lnTo>
                  <a:pt x="6248" y="12056"/>
                </a:lnTo>
                <a:cubicBezTo>
                  <a:pt x="6256" y="12042"/>
                  <a:pt x="6260" y="12027"/>
                  <a:pt x="6262" y="12013"/>
                </a:cubicBezTo>
                <a:cubicBezTo>
                  <a:pt x="6283" y="11935"/>
                  <a:pt x="6227" y="11886"/>
                  <a:pt x="6167" y="11886"/>
                </a:cubicBezTo>
                <a:cubicBezTo>
                  <a:pt x="6121" y="11886"/>
                  <a:pt x="6074" y="11915"/>
                  <a:pt x="6057" y="11980"/>
                </a:cubicBezTo>
                <a:cubicBezTo>
                  <a:pt x="5970" y="12122"/>
                  <a:pt x="5900" y="12270"/>
                  <a:pt x="5843" y="12426"/>
                </a:cubicBezTo>
                <a:cubicBezTo>
                  <a:pt x="5732" y="12683"/>
                  <a:pt x="5625" y="12945"/>
                  <a:pt x="5516" y="13202"/>
                </a:cubicBezTo>
                <a:cubicBezTo>
                  <a:pt x="5396" y="13513"/>
                  <a:pt x="5324" y="13871"/>
                  <a:pt x="5104" y="14128"/>
                </a:cubicBezTo>
                <a:cubicBezTo>
                  <a:pt x="5053" y="14177"/>
                  <a:pt x="4958" y="14202"/>
                  <a:pt x="4968" y="14284"/>
                </a:cubicBezTo>
                <a:cubicBezTo>
                  <a:pt x="4966" y="14284"/>
                  <a:pt x="4963" y="14284"/>
                  <a:pt x="4961" y="14284"/>
                </a:cubicBezTo>
                <a:cubicBezTo>
                  <a:pt x="4928" y="14284"/>
                  <a:pt x="4894" y="14296"/>
                  <a:pt x="4870" y="14319"/>
                </a:cubicBezTo>
                <a:cubicBezTo>
                  <a:pt x="4662" y="14599"/>
                  <a:pt x="6114" y="14671"/>
                  <a:pt x="6287" y="14689"/>
                </a:cubicBezTo>
                <a:cubicBezTo>
                  <a:pt x="6331" y="14691"/>
                  <a:pt x="6374" y="14692"/>
                  <a:pt x="6418" y="14692"/>
                </a:cubicBezTo>
                <a:cubicBezTo>
                  <a:pt x="6702" y="14692"/>
                  <a:pt x="6986" y="14649"/>
                  <a:pt x="7248" y="14537"/>
                </a:cubicBezTo>
                <a:cubicBezTo>
                  <a:pt x="7324" y="14488"/>
                  <a:pt x="7521" y="14438"/>
                  <a:pt x="7614" y="14354"/>
                </a:cubicBezTo>
                <a:cubicBezTo>
                  <a:pt x="7853" y="14303"/>
                  <a:pt x="8132" y="13881"/>
                  <a:pt x="8221" y="13712"/>
                </a:cubicBezTo>
                <a:cubicBezTo>
                  <a:pt x="8377" y="13681"/>
                  <a:pt x="8519" y="13222"/>
                  <a:pt x="8599" y="13072"/>
                </a:cubicBezTo>
                <a:cubicBezTo>
                  <a:pt x="8601" y="13068"/>
                  <a:pt x="8603" y="13064"/>
                  <a:pt x="8606" y="13060"/>
                </a:cubicBezTo>
                <a:cubicBezTo>
                  <a:pt x="8939" y="12488"/>
                  <a:pt x="9408" y="11949"/>
                  <a:pt x="10041" y="11706"/>
                </a:cubicBezTo>
                <a:cubicBezTo>
                  <a:pt x="10453" y="11564"/>
                  <a:pt x="10897" y="11571"/>
                  <a:pt x="11327" y="11566"/>
                </a:cubicBezTo>
                <a:cubicBezTo>
                  <a:pt x="11368" y="11568"/>
                  <a:pt x="11409" y="11568"/>
                  <a:pt x="11451" y="11568"/>
                </a:cubicBezTo>
                <a:cubicBezTo>
                  <a:pt x="11919" y="11568"/>
                  <a:pt x="12393" y="11481"/>
                  <a:pt x="12817" y="11287"/>
                </a:cubicBezTo>
                <a:cubicBezTo>
                  <a:pt x="13088" y="11239"/>
                  <a:pt x="13360" y="11176"/>
                  <a:pt x="13633" y="11159"/>
                </a:cubicBezTo>
                <a:cubicBezTo>
                  <a:pt x="13674" y="11157"/>
                  <a:pt x="13715" y="11156"/>
                  <a:pt x="13755" y="11156"/>
                </a:cubicBezTo>
                <a:cubicBezTo>
                  <a:pt x="14381" y="11156"/>
                  <a:pt x="14992" y="11389"/>
                  <a:pt x="15545" y="11667"/>
                </a:cubicBezTo>
                <a:lnTo>
                  <a:pt x="15543" y="11665"/>
                </a:lnTo>
                <a:lnTo>
                  <a:pt x="15543" y="11665"/>
                </a:lnTo>
                <a:cubicBezTo>
                  <a:pt x="15559" y="11674"/>
                  <a:pt x="15576" y="11678"/>
                  <a:pt x="15593" y="11678"/>
                </a:cubicBezTo>
                <a:cubicBezTo>
                  <a:pt x="15628" y="11678"/>
                  <a:pt x="15661" y="11661"/>
                  <a:pt x="15680" y="11630"/>
                </a:cubicBezTo>
                <a:cubicBezTo>
                  <a:pt x="15763" y="11523"/>
                  <a:pt x="15485" y="11389"/>
                  <a:pt x="15222" y="11289"/>
                </a:cubicBezTo>
                <a:cubicBezTo>
                  <a:pt x="15234" y="11283"/>
                  <a:pt x="15248" y="11274"/>
                  <a:pt x="15261" y="11266"/>
                </a:cubicBezTo>
                <a:cubicBezTo>
                  <a:pt x="15271" y="11260"/>
                  <a:pt x="15283" y="11250"/>
                  <a:pt x="15294" y="11241"/>
                </a:cubicBezTo>
                <a:cubicBezTo>
                  <a:pt x="15314" y="11221"/>
                  <a:pt x="15335" y="11204"/>
                  <a:pt x="15353" y="11180"/>
                </a:cubicBezTo>
                <a:cubicBezTo>
                  <a:pt x="15374" y="11155"/>
                  <a:pt x="15390" y="11134"/>
                  <a:pt x="15411" y="11106"/>
                </a:cubicBezTo>
                <a:cubicBezTo>
                  <a:pt x="15429" y="11077"/>
                  <a:pt x="15446" y="11048"/>
                  <a:pt x="15462" y="11017"/>
                </a:cubicBezTo>
                <a:cubicBezTo>
                  <a:pt x="15481" y="10976"/>
                  <a:pt x="15497" y="10935"/>
                  <a:pt x="15510" y="10894"/>
                </a:cubicBezTo>
                <a:lnTo>
                  <a:pt x="15512" y="10890"/>
                </a:lnTo>
                <a:cubicBezTo>
                  <a:pt x="15536" y="10805"/>
                  <a:pt x="15557" y="10719"/>
                  <a:pt x="15573" y="10632"/>
                </a:cubicBezTo>
                <a:cubicBezTo>
                  <a:pt x="15619" y="10359"/>
                  <a:pt x="15639" y="10079"/>
                  <a:pt x="15732" y="9816"/>
                </a:cubicBezTo>
                <a:cubicBezTo>
                  <a:pt x="15798" y="9637"/>
                  <a:pt x="15880" y="9464"/>
                  <a:pt x="15981" y="9301"/>
                </a:cubicBezTo>
                <a:cubicBezTo>
                  <a:pt x="16201" y="8956"/>
                  <a:pt x="16507" y="8614"/>
                  <a:pt x="16876" y="8460"/>
                </a:cubicBezTo>
                <a:cubicBezTo>
                  <a:pt x="16973" y="8434"/>
                  <a:pt x="17064" y="8422"/>
                  <a:pt x="17148" y="8422"/>
                </a:cubicBezTo>
                <a:cubicBezTo>
                  <a:pt x="17546" y="8422"/>
                  <a:pt x="17800" y="8693"/>
                  <a:pt x="17919" y="9063"/>
                </a:cubicBezTo>
                <a:cubicBezTo>
                  <a:pt x="17947" y="9190"/>
                  <a:pt x="17964" y="9318"/>
                  <a:pt x="17970" y="9450"/>
                </a:cubicBezTo>
                <a:cubicBezTo>
                  <a:pt x="17991" y="9692"/>
                  <a:pt x="17976" y="9939"/>
                  <a:pt x="17923" y="10180"/>
                </a:cubicBezTo>
                <a:cubicBezTo>
                  <a:pt x="17906" y="10233"/>
                  <a:pt x="17890" y="10287"/>
                  <a:pt x="17871" y="10338"/>
                </a:cubicBezTo>
                <a:cubicBezTo>
                  <a:pt x="17674" y="10896"/>
                  <a:pt x="17349" y="11394"/>
                  <a:pt x="17030" y="11889"/>
                </a:cubicBezTo>
                <a:cubicBezTo>
                  <a:pt x="16995" y="11928"/>
                  <a:pt x="16962" y="11970"/>
                  <a:pt x="16952" y="12013"/>
                </a:cubicBezTo>
                <a:lnTo>
                  <a:pt x="16937" y="12035"/>
                </a:lnTo>
                <a:cubicBezTo>
                  <a:pt x="16925" y="12056"/>
                  <a:pt x="16921" y="12079"/>
                  <a:pt x="16925" y="12101"/>
                </a:cubicBezTo>
                <a:lnTo>
                  <a:pt x="16960" y="12077"/>
                </a:lnTo>
                <a:cubicBezTo>
                  <a:pt x="16970" y="12068"/>
                  <a:pt x="16981" y="12062"/>
                  <a:pt x="16993" y="12056"/>
                </a:cubicBezTo>
                <a:lnTo>
                  <a:pt x="17005" y="12050"/>
                </a:lnTo>
                <a:lnTo>
                  <a:pt x="17013" y="12046"/>
                </a:lnTo>
                <a:lnTo>
                  <a:pt x="17020" y="12042"/>
                </a:lnTo>
                <a:cubicBezTo>
                  <a:pt x="17053" y="12015"/>
                  <a:pt x="17085" y="11988"/>
                  <a:pt x="17118" y="11959"/>
                </a:cubicBezTo>
                <a:lnTo>
                  <a:pt x="17149" y="11933"/>
                </a:lnTo>
                <a:lnTo>
                  <a:pt x="17176" y="11910"/>
                </a:lnTo>
                <a:cubicBezTo>
                  <a:pt x="17219" y="11865"/>
                  <a:pt x="17262" y="11822"/>
                  <a:pt x="17304" y="11776"/>
                </a:cubicBezTo>
                <a:lnTo>
                  <a:pt x="17406" y="11669"/>
                </a:lnTo>
                <a:cubicBezTo>
                  <a:pt x="17460" y="11614"/>
                  <a:pt x="17513" y="11558"/>
                  <a:pt x="17567" y="11503"/>
                </a:cubicBezTo>
                <a:cubicBezTo>
                  <a:pt x="17606" y="11463"/>
                  <a:pt x="17661" y="11441"/>
                  <a:pt x="17718" y="11441"/>
                </a:cubicBezTo>
                <a:cubicBezTo>
                  <a:pt x="17720" y="11441"/>
                  <a:pt x="17723" y="11441"/>
                  <a:pt x="17725" y="11441"/>
                </a:cubicBezTo>
                <a:cubicBezTo>
                  <a:pt x="17750" y="11412"/>
                  <a:pt x="17777" y="11383"/>
                  <a:pt x="17801" y="11355"/>
                </a:cubicBezTo>
                <a:cubicBezTo>
                  <a:pt x="18137" y="10894"/>
                  <a:pt x="18814" y="10433"/>
                  <a:pt x="18583" y="9789"/>
                </a:cubicBezTo>
                <a:cubicBezTo>
                  <a:pt x="18398" y="9281"/>
                  <a:pt x="18242" y="8762"/>
                  <a:pt x="18114" y="8236"/>
                </a:cubicBezTo>
                <a:cubicBezTo>
                  <a:pt x="18122" y="8221"/>
                  <a:pt x="18128" y="8203"/>
                  <a:pt x="18126" y="8184"/>
                </a:cubicBezTo>
                <a:cubicBezTo>
                  <a:pt x="18126" y="8139"/>
                  <a:pt x="18108" y="8094"/>
                  <a:pt x="18075" y="8063"/>
                </a:cubicBezTo>
                <a:cubicBezTo>
                  <a:pt x="18067" y="8022"/>
                  <a:pt x="18059" y="7981"/>
                  <a:pt x="18048" y="7940"/>
                </a:cubicBezTo>
                <a:lnTo>
                  <a:pt x="18042" y="7927"/>
                </a:lnTo>
                <a:cubicBezTo>
                  <a:pt x="18048" y="7843"/>
                  <a:pt x="18052" y="7761"/>
                  <a:pt x="18050" y="7672"/>
                </a:cubicBezTo>
                <a:cubicBezTo>
                  <a:pt x="18069" y="6999"/>
                  <a:pt x="17738" y="6405"/>
                  <a:pt x="17330" y="5895"/>
                </a:cubicBezTo>
                <a:cubicBezTo>
                  <a:pt x="17176" y="5668"/>
                  <a:pt x="17094" y="5399"/>
                  <a:pt x="17120" y="5125"/>
                </a:cubicBezTo>
                <a:cubicBezTo>
                  <a:pt x="17201" y="4547"/>
                  <a:pt x="17314" y="3907"/>
                  <a:pt x="16966" y="3389"/>
                </a:cubicBezTo>
                <a:cubicBezTo>
                  <a:pt x="16867" y="3218"/>
                  <a:pt x="16738" y="3066"/>
                  <a:pt x="16614" y="2912"/>
                </a:cubicBezTo>
                <a:cubicBezTo>
                  <a:pt x="16594" y="2886"/>
                  <a:pt x="16563" y="2873"/>
                  <a:pt x="16532" y="2873"/>
                </a:cubicBezTo>
                <a:cubicBezTo>
                  <a:pt x="16526" y="2873"/>
                  <a:pt x="16520" y="2874"/>
                  <a:pt x="16514" y="2875"/>
                </a:cubicBezTo>
                <a:cubicBezTo>
                  <a:pt x="16497" y="2757"/>
                  <a:pt x="16472" y="2636"/>
                  <a:pt x="16472" y="2554"/>
                </a:cubicBezTo>
                <a:cubicBezTo>
                  <a:pt x="16394" y="1976"/>
                  <a:pt x="16123" y="1445"/>
                  <a:pt x="15732" y="1015"/>
                </a:cubicBezTo>
                <a:cubicBezTo>
                  <a:pt x="15295" y="428"/>
                  <a:pt x="14602" y="0"/>
                  <a:pt x="13862" y="0"/>
                </a:cubicBezTo>
                <a:close/>
                <a:moveTo>
                  <a:pt x="2232" y="15111"/>
                </a:moveTo>
                <a:cubicBezTo>
                  <a:pt x="2220" y="15113"/>
                  <a:pt x="2208" y="15117"/>
                  <a:pt x="2195" y="15125"/>
                </a:cubicBezTo>
                <a:cubicBezTo>
                  <a:pt x="2205" y="15117"/>
                  <a:pt x="2218" y="15113"/>
                  <a:pt x="2230" y="15111"/>
                </a:cubicBezTo>
                <a:close/>
                <a:moveTo>
                  <a:pt x="3835" y="16315"/>
                </a:moveTo>
                <a:lnTo>
                  <a:pt x="3862" y="16333"/>
                </a:lnTo>
                <a:lnTo>
                  <a:pt x="3857" y="16335"/>
                </a:lnTo>
                <a:lnTo>
                  <a:pt x="3835" y="16315"/>
                </a:lnTo>
                <a:close/>
                <a:moveTo>
                  <a:pt x="18400" y="16174"/>
                </a:moveTo>
                <a:cubicBezTo>
                  <a:pt x="18287" y="16174"/>
                  <a:pt x="18213" y="16315"/>
                  <a:pt x="18124" y="16374"/>
                </a:cubicBezTo>
                <a:cubicBezTo>
                  <a:pt x="17972" y="16510"/>
                  <a:pt x="17820" y="16646"/>
                  <a:pt x="17666" y="16777"/>
                </a:cubicBezTo>
                <a:cubicBezTo>
                  <a:pt x="17557" y="16870"/>
                  <a:pt x="17450" y="16963"/>
                  <a:pt x="17341" y="17053"/>
                </a:cubicBezTo>
                <a:cubicBezTo>
                  <a:pt x="17277" y="17096"/>
                  <a:pt x="17209" y="17170"/>
                  <a:pt x="17271" y="17242"/>
                </a:cubicBezTo>
                <a:cubicBezTo>
                  <a:pt x="17293" y="17265"/>
                  <a:pt x="17322" y="17277"/>
                  <a:pt x="17352" y="17277"/>
                </a:cubicBezTo>
                <a:cubicBezTo>
                  <a:pt x="17375" y="17277"/>
                  <a:pt x="17398" y="17270"/>
                  <a:pt x="17417" y="17255"/>
                </a:cubicBezTo>
                <a:cubicBezTo>
                  <a:pt x="17489" y="17251"/>
                  <a:pt x="17550" y="17199"/>
                  <a:pt x="17616" y="17176"/>
                </a:cubicBezTo>
                <a:cubicBezTo>
                  <a:pt x="17684" y="17144"/>
                  <a:pt x="17801" y="17127"/>
                  <a:pt x="17791" y="17028"/>
                </a:cubicBezTo>
                <a:cubicBezTo>
                  <a:pt x="17974" y="16833"/>
                  <a:pt x="18145" y="16629"/>
                  <a:pt x="18349" y="16454"/>
                </a:cubicBezTo>
                <a:cubicBezTo>
                  <a:pt x="18431" y="16387"/>
                  <a:pt x="18583" y="16253"/>
                  <a:pt x="18425" y="16177"/>
                </a:cubicBezTo>
                <a:cubicBezTo>
                  <a:pt x="18416" y="16175"/>
                  <a:pt x="18408" y="16174"/>
                  <a:pt x="18400" y="16174"/>
                </a:cubicBezTo>
                <a:close/>
                <a:moveTo>
                  <a:pt x="19684" y="12102"/>
                </a:moveTo>
                <a:cubicBezTo>
                  <a:pt x="19656" y="12102"/>
                  <a:pt x="19627" y="12114"/>
                  <a:pt x="19608" y="12145"/>
                </a:cubicBezTo>
                <a:cubicBezTo>
                  <a:pt x="19581" y="12182"/>
                  <a:pt x="19556" y="12217"/>
                  <a:pt x="19529" y="12251"/>
                </a:cubicBezTo>
                <a:cubicBezTo>
                  <a:pt x="19511" y="12258"/>
                  <a:pt x="19494" y="12270"/>
                  <a:pt x="19484" y="12286"/>
                </a:cubicBezTo>
                <a:cubicBezTo>
                  <a:pt x="18906" y="12924"/>
                  <a:pt x="18186" y="13414"/>
                  <a:pt x="17515" y="13945"/>
                </a:cubicBezTo>
                <a:cubicBezTo>
                  <a:pt x="17213" y="14194"/>
                  <a:pt x="16906" y="14434"/>
                  <a:pt x="16586" y="14660"/>
                </a:cubicBezTo>
                <a:cubicBezTo>
                  <a:pt x="16289" y="14846"/>
                  <a:pt x="15993" y="15072"/>
                  <a:pt x="15647" y="15154"/>
                </a:cubicBezTo>
                <a:cubicBezTo>
                  <a:pt x="15176" y="15134"/>
                  <a:pt x="15279" y="14438"/>
                  <a:pt x="15407" y="14138"/>
                </a:cubicBezTo>
                <a:cubicBezTo>
                  <a:pt x="15460" y="14012"/>
                  <a:pt x="15520" y="13891"/>
                  <a:pt x="15586" y="13774"/>
                </a:cubicBezTo>
                <a:cubicBezTo>
                  <a:pt x="15617" y="13689"/>
                  <a:pt x="15746" y="13591"/>
                  <a:pt x="15732" y="13502"/>
                </a:cubicBezTo>
                <a:cubicBezTo>
                  <a:pt x="15808" y="13478"/>
                  <a:pt x="15876" y="13443"/>
                  <a:pt x="15876" y="13371"/>
                </a:cubicBezTo>
                <a:cubicBezTo>
                  <a:pt x="16001" y="13239"/>
                  <a:pt x="16131" y="13113"/>
                  <a:pt x="16261" y="12984"/>
                </a:cubicBezTo>
                <a:cubicBezTo>
                  <a:pt x="16322" y="12914"/>
                  <a:pt x="16466" y="12840"/>
                  <a:pt x="16392" y="12733"/>
                </a:cubicBezTo>
                <a:cubicBezTo>
                  <a:pt x="16372" y="12706"/>
                  <a:pt x="16343" y="12695"/>
                  <a:pt x="16314" y="12695"/>
                </a:cubicBezTo>
                <a:cubicBezTo>
                  <a:pt x="16289" y="12695"/>
                  <a:pt x="16263" y="12703"/>
                  <a:pt x="16242" y="12718"/>
                </a:cubicBezTo>
                <a:cubicBezTo>
                  <a:pt x="16090" y="12788"/>
                  <a:pt x="15931" y="12840"/>
                  <a:pt x="15767" y="12873"/>
                </a:cubicBezTo>
                <a:cubicBezTo>
                  <a:pt x="15250" y="12976"/>
                  <a:pt x="14722" y="12941"/>
                  <a:pt x="14199" y="12969"/>
                </a:cubicBezTo>
                <a:cubicBezTo>
                  <a:pt x="13551" y="12990"/>
                  <a:pt x="12903" y="13107"/>
                  <a:pt x="12317" y="13389"/>
                </a:cubicBezTo>
                <a:cubicBezTo>
                  <a:pt x="11130" y="13914"/>
                  <a:pt x="10391" y="15010"/>
                  <a:pt x="9468" y="15868"/>
                </a:cubicBezTo>
                <a:cubicBezTo>
                  <a:pt x="9321" y="15994"/>
                  <a:pt x="9173" y="16121"/>
                  <a:pt x="9021" y="16240"/>
                </a:cubicBezTo>
                <a:cubicBezTo>
                  <a:pt x="8879" y="16337"/>
                  <a:pt x="8735" y="16428"/>
                  <a:pt x="8587" y="16510"/>
                </a:cubicBezTo>
                <a:cubicBezTo>
                  <a:pt x="8375" y="16615"/>
                  <a:pt x="8157" y="16705"/>
                  <a:pt x="7933" y="16777"/>
                </a:cubicBezTo>
                <a:cubicBezTo>
                  <a:pt x="7756" y="16833"/>
                  <a:pt x="7573" y="16884"/>
                  <a:pt x="7388" y="16932"/>
                </a:cubicBezTo>
                <a:cubicBezTo>
                  <a:pt x="7090" y="16986"/>
                  <a:pt x="6785" y="17016"/>
                  <a:pt x="6482" y="17016"/>
                </a:cubicBezTo>
                <a:cubicBezTo>
                  <a:pt x="6163" y="17016"/>
                  <a:pt x="5845" y="16983"/>
                  <a:pt x="5536" y="16911"/>
                </a:cubicBezTo>
                <a:cubicBezTo>
                  <a:pt x="5269" y="16827"/>
                  <a:pt x="5012" y="16712"/>
                  <a:pt x="4769" y="16565"/>
                </a:cubicBezTo>
                <a:cubicBezTo>
                  <a:pt x="4178" y="16226"/>
                  <a:pt x="3683" y="15743"/>
                  <a:pt x="3111" y="15362"/>
                </a:cubicBezTo>
                <a:cubicBezTo>
                  <a:pt x="2914" y="15232"/>
                  <a:pt x="2671" y="15031"/>
                  <a:pt x="2423" y="15031"/>
                </a:cubicBezTo>
                <a:cubicBezTo>
                  <a:pt x="2372" y="15031"/>
                  <a:pt x="2322" y="15039"/>
                  <a:pt x="2271" y="15058"/>
                </a:cubicBezTo>
                <a:cubicBezTo>
                  <a:pt x="2214" y="15084"/>
                  <a:pt x="2150" y="15140"/>
                  <a:pt x="2150" y="15208"/>
                </a:cubicBezTo>
                <a:lnTo>
                  <a:pt x="2142" y="15214"/>
                </a:lnTo>
                <a:cubicBezTo>
                  <a:pt x="2113" y="15251"/>
                  <a:pt x="2113" y="15302"/>
                  <a:pt x="2142" y="15339"/>
                </a:cubicBezTo>
                <a:cubicBezTo>
                  <a:pt x="2133" y="15356"/>
                  <a:pt x="2125" y="15372"/>
                  <a:pt x="2119" y="15389"/>
                </a:cubicBezTo>
                <a:cubicBezTo>
                  <a:pt x="1771" y="15311"/>
                  <a:pt x="1339" y="15140"/>
                  <a:pt x="948" y="15140"/>
                </a:cubicBezTo>
                <a:cubicBezTo>
                  <a:pt x="740" y="15140"/>
                  <a:pt x="543" y="15188"/>
                  <a:pt x="377" y="15325"/>
                </a:cubicBezTo>
                <a:cubicBezTo>
                  <a:pt x="4" y="15658"/>
                  <a:pt x="0" y="16210"/>
                  <a:pt x="150" y="16654"/>
                </a:cubicBezTo>
                <a:cubicBezTo>
                  <a:pt x="261" y="16979"/>
                  <a:pt x="361" y="17506"/>
                  <a:pt x="780" y="17506"/>
                </a:cubicBezTo>
                <a:cubicBezTo>
                  <a:pt x="795" y="17506"/>
                  <a:pt x="811" y="17505"/>
                  <a:pt x="827" y="17504"/>
                </a:cubicBezTo>
                <a:cubicBezTo>
                  <a:pt x="847" y="17504"/>
                  <a:pt x="867" y="17504"/>
                  <a:pt x="887" y="17504"/>
                </a:cubicBezTo>
                <a:cubicBezTo>
                  <a:pt x="1017" y="17504"/>
                  <a:pt x="1145" y="17499"/>
                  <a:pt x="1274" y="17493"/>
                </a:cubicBezTo>
                <a:cubicBezTo>
                  <a:pt x="1292" y="17506"/>
                  <a:pt x="1314" y="17513"/>
                  <a:pt x="1337" y="17513"/>
                </a:cubicBezTo>
                <a:cubicBezTo>
                  <a:pt x="1342" y="17513"/>
                  <a:pt x="1348" y="17513"/>
                  <a:pt x="1354" y="17512"/>
                </a:cubicBezTo>
                <a:cubicBezTo>
                  <a:pt x="2143" y="17515"/>
                  <a:pt x="2934" y="17556"/>
                  <a:pt x="3725" y="17556"/>
                </a:cubicBezTo>
                <a:cubicBezTo>
                  <a:pt x="3901" y="17556"/>
                  <a:pt x="4076" y="17554"/>
                  <a:pt x="4252" y="17549"/>
                </a:cubicBezTo>
                <a:cubicBezTo>
                  <a:pt x="4271" y="17568"/>
                  <a:pt x="4295" y="17572"/>
                  <a:pt x="4320" y="17572"/>
                </a:cubicBezTo>
                <a:cubicBezTo>
                  <a:pt x="4338" y="17572"/>
                  <a:pt x="4357" y="17569"/>
                  <a:pt x="4376" y="17569"/>
                </a:cubicBezTo>
                <a:cubicBezTo>
                  <a:pt x="4410" y="17569"/>
                  <a:pt x="4445" y="17569"/>
                  <a:pt x="4481" y="17569"/>
                </a:cubicBezTo>
                <a:cubicBezTo>
                  <a:pt x="4553" y="17569"/>
                  <a:pt x="4629" y="17569"/>
                  <a:pt x="4707" y="17569"/>
                </a:cubicBezTo>
                <a:cubicBezTo>
                  <a:pt x="5310" y="17576"/>
                  <a:pt x="5913" y="17588"/>
                  <a:pt x="6513" y="17594"/>
                </a:cubicBezTo>
                <a:cubicBezTo>
                  <a:pt x="7021" y="17586"/>
                  <a:pt x="7540" y="17553"/>
                  <a:pt x="8023" y="17388"/>
                </a:cubicBezTo>
                <a:cubicBezTo>
                  <a:pt x="8301" y="17298"/>
                  <a:pt x="8556" y="17174"/>
                  <a:pt x="8817" y="17045"/>
                </a:cubicBezTo>
                <a:cubicBezTo>
                  <a:pt x="8824" y="17046"/>
                  <a:pt x="8830" y="17047"/>
                  <a:pt x="8836" y="17047"/>
                </a:cubicBezTo>
                <a:cubicBezTo>
                  <a:pt x="8870" y="17047"/>
                  <a:pt x="8902" y="17027"/>
                  <a:pt x="8918" y="16995"/>
                </a:cubicBezTo>
                <a:cubicBezTo>
                  <a:pt x="8972" y="16969"/>
                  <a:pt x="9025" y="16942"/>
                  <a:pt x="9079" y="16915"/>
                </a:cubicBezTo>
                <a:cubicBezTo>
                  <a:pt x="9101" y="16903"/>
                  <a:pt x="9120" y="16884"/>
                  <a:pt x="9128" y="16862"/>
                </a:cubicBezTo>
                <a:cubicBezTo>
                  <a:pt x="9426" y="16691"/>
                  <a:pt x="9739" y="16541"/>
                  <a:pt x="10025" y="16349"/>
                </a:cubicBezTo>
                <a:cubicBezTo>
                  <a:pt x="10492" y="16041"/>
                  <a:pt x="10990" y="15767"/>
                  <a:pt x="11545" y="15662"/>
                </a:cubicBezTo>
                <a:cubicBezTo>
                  <a:pt x="12193" y="15564"/>
                  <a:pt x="12854" y="15560"/>
                  <a:pt x="13500" y="15442"/>
                </a:cubicBezTo>
                <a:cubicBezTo>
                  <a:pt x="13695" y="15416"/>
                  <a:pt x="13889" y="15376"/>
                  <a:pt x="14080" y="15327"/>
                </a:cubicBezTo>
                <a:cubicBezTo>
                  <a:pt x="14318" y="15269"/>
                  <a:pt x="14545" y="15146"/>
                  <a:pt x="14794" y="15134"/>
                </a:cubicBezTo>
                <a:lnTo>
                  <a:pt x="14794" y="15134"/>
                </a:lnTo>
                <a:cubicBezTo>
                  <a:pt x="15808" y="15193"/>
                  <a:pt x="14720" y="16465"/>
                  <a:pt x="14339" y="16728"/>
                </a:cubicBezTo>
                <a:cubicBezTo>
                  <a:pt x="14102" y="16909"/>
                  <a:pt x="13831" y="17039"/>
                  <a:pt x="13559" y="17164"/>
                </a:cubicBezTo>
                <a:cubicBezTo>
                  <a:pt x="13461" y="17209"/>
                  <a:pt x="13362" y="17251"/>
                  <a:pt x="13263" y="17292"/>
                </a:cubicBezTo>
                <a:lnTo>
                  <a:pt x="13191" y="17302"/>
                </a:lnTo>
                <a:cubicBezTo>
                  <a:pt x="13190" y="17302"/>
                  <a:pt x="13188" y="17302"/>
                  <a:pt x="13187" y="17302"/>
                </a:cubicBezTo>
                <a:cubicBezTo>
                  <a:pt x="13127" y="17302"/>
                  <a:pt x="13068" y="17345"/>
                  <a:pt x="13072" y="17411"/>
                </a:cubicBezTo>
                <a:cubicBezTo>
                  <a:pt x="13082" y="17479"/>
                  <a:pt x="13123" y="17502"/>
                  <a:pt x="13177" y="17504"/>
                </a:cubicBezTo>
                <a:cubicBezTo>
                  <a:pt x="13183" y="17506"/>
                  <a:pt x="13189" y="17510"/>
                  <a:pt x="13195" y="17510"/>
                </a:cubicBezTo>
                <a:cubicBezTo>
                  <a:pt x="13206" y="17513"/>
                  <a:pt x="13216" y="17515"/>
                  <a:pt x="13227" y="17515"/>
                </a:cubicBezTo>
                <a:cubicBezTo>
                  <a:pt x="13242" y="17515"/>
                  <a:pt x="13256" y="17512"/>
                  <a:pt x="13269" y="17506"/>
                </a:cubicBezTo>
                <a:lnTo>
                  <a:pt x="13315" y="17487"/>
                </a:lnTo>
                <a:cubicBezTo>
                  <a:pt x="13339" y="17483"/>
                  <a:pt x="13362" y="17479"/>
                  <a:pt x="13387" y="17477"/>
                </a:cubicBezTo>
                <a:cubicBezTo>
                  <a:pt x="13679" y="17442"/>
                  <a:pt x="13998" y="17434"/>
                  <a:pt x="14294" y="17411"/>
                </a:cubicBezTo>
                <a:cubicBezTo>
                  <a:pt x="14598" y="17390"/>
                  <a:pt x="14911" y="17399"/>
                  <a:pt x="15209" y="17335"/>
                </a:cubicBezTo>
                <a:cubicBezTo>
                  <a:pt x="15399" y="17320"/>
                  <a:pt x="15452" y="17129"/>
                  <a:pt x="15534" y="16991"/>
                </a:cubicBezTo>
                <a:cubicBezTo>
                  <a:pt x="15933" y="16315"/>
                  <a:pt x="16497" y="15759"/>
                  <a:pt x="17059" y="15216"/>
                </a:cubicBezTo>
                <a:cubicBezTo>
                  <a:pt x="17962" y="14228"/>
                  <a:pt x="18966" y="13325"/>
                  <a:pt x="19774" y="12256"/>
                </a:cubicBezTo>
                <a:cubicBezTo>
                  <a:pt x="19827" y="12178"/>
                  <a:pt x="19755" y="12102"/>
                  <a:pt x="19684" y="12102"/>
                </a:cubicBezTo>
                <a:close/>
              </a:path>
            </a:pathLst>
          </a:custGeom>
          <a:solidFill>
            <a:srgbClr val="80573B">
              <a:alpha val="11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2" name="Google Shape;882;p40"/>
          <p:cNvSpPr/>
          <p:nvPr/>
        </p:nvSpPr>
        <p:spPr>
          <a:xfrm flipH="1">
            <a:off x="5636085" y="2841170"/>
            <a:ext cx="1527561" cy="1471104"/>
          </a:xfrm>
          <a:custGeom>
            <a:avLst/>
            <a:gdLst/>
            <a:ahLst/>
            <a:cxnLst/>
            <a:rect l="l" t="t" r="r" b="b"/>
            <a:pathLst>
              <a:path w="17993" h="17328" extrusionOk="0">
                <a:moveTo>
                  <a:pt x="14063" y="0"/>
                </a:moveTo>
                <a:cubicBezTo>
                  <a:pt x="13961" y="0"/>
                  <a:pt x="13862" y="80"/>
                  <a:pt x="13862" y="201"/>
                </a:cubicBezTo>
                <a:cubicBezTo>
                  <a:pt x="13862" y="312"/>
                  <a:pt x="13950" y="400"/>
                  <a:pt x="14061" y="402"/>
                </a:cubicBezTo>
                <a:cubicBezTo>
                  <a:pt x="14240" y="402"/>
                  <a:pt x="14329" y="186"/>
                  <a:pt x="14203" y="59"/>
                </a:cubicBezTo>
                <a:cubicBezTo>
                  <a:pt x="14163" y="18"/>
                  <a:pt x="14113" y="0"/>
                  <a:pt x="14063" y="0"/>
                </a:cubicBezTo>
                <a:close/>
                <a:moveTo>
                  <a:pt x="12243" y="243"/>
                </a:moveTo>
                <a:cubicBezTo>
                  <a:pt x="12140" y="243"/>
                  <a:pt x="12041" y="322"/>
                  <a:pt x="12041" y="444"/>
                </a:cubicBezTo>
                <a:cubicBezTo>
                  <a:pt x="12041" y="555"/>
                  <a:pt x="12132" y="643"/>
                  <a:pt x="12241" y="645"/>
                </a:cubicBezTo>
                <a:cubicBezTo>
                  <a:pt x="12420" y="643"/>
                  <a:pt x="12510" y="427"/>
                  <a:pt x="12383" y="302"/>
                </a:cubicBezTo>
                <a:cubicBezTo>
                  <a:pt x="12342" y="261"/>
                  <a:pt x="12292" y="243"/>
                  <a:pt x="12243" y="243"/>
                </a:cubicBezTo>
                <a:close/>
                <a:moveTo>
                  <a:pt x="13343" y="683"/>
                </a:moveTo>
                <a:cubicBezTo>
                  <a:pt x="13241" y="683"/>
                  <a:pt x="13142" y="763"/>
                  <a:pt x="13142" y="884"/>
                </a:cubicBezTo>
                <a:cubicBezTo>
                  <a:pt x="13142" y="995"/>
                  <a:pt x="13230" y="1083"/>
                  <a:pt x="13341" y="1085"/>
                </a:cubicBezTo>
                <a:cubicBezTo>
                  <a:pt x="13520" y="1085"/>
                  <a:pt x="13609" y="869"/>
                  <a:pt x="13483" y="742"/>
                </a:cubicBezTo>
                <a:cubicBezTo>
                  <a:pt x="13443" y="701"/>
                  <a:pt x="13393" y="683"/>
                  <a:pt x="13343" y="683"/>
                </a:cubicBezTo>
                <a:close/>
                <a:moveTo>
                  <a:pt x="14529" y="1402"/>
                </a:moveTo>
                <a:cubicBezTo>
                  <a:pt x="14425" y="1402"/>
                  <a:pt x="14327" y="1482"/>
                  <a:pt x="14327" y="1602"/>
                </a:cubicBezTo>
                <a:cubicBezTo>
                  <a:pt x="14329" y="1713"/>
                  <a:pt x="14417" y="1801"/>
                  <a:pt x="14528" y="1803"/>
                </a:cubicBezTo>
                <a:cubicBezTo>
                  <a:pt x="14707" y="1803"/>
                  <a:pt x="14796" y="1587"/>
                  <a:pt x="14670" y="1462"/>
                </a:cubicBezTo>
                <a:cubicBezTo>
                  <a:pt x="14629" y="1421"/>
                  <a:pt x="14578" y="1402"/>
                  <a:pt x="14529" y="1402"/>
                </a:cubicBezTo>
                <a:close/>
                <a:moveTo>
                  <a:pt x="11774" y="1519"/>
                </a:moveTo>
                <a:cubicBezTo>
                  <a:pt x="11671" y="1519"/>
                  <a:pt x="11572" y="1600"/>
                  <a:pt x="11572" y="1721"/>
                </a:cubicBezTo>
                <a:cubicBezTo>
                  <a:pt x="11572" y="1830"/>
                  <a:pt x="11663" y="1921"/>
                  <a:pt x="11772" y="1921"/>
                </a:cubicBezTo>
                <a:cubicBezTo>
                  <a:pt x="11951" y="1921"/>
                  <a:pt x="12041" y="1705"/>
                  <a:pt x="11914" y="1579"/>
                </a:cubicBezTo>
                <a:cubicBezTo>
                  <a:pt x="11873" y="1538"/>
                  <a:pt x="11823" y="1519"/>
                  <a:pt x="11774" y="1519"/>
                </a:cubicBezTo>
                <a:close/>
                <a:moveTo>
                  <a:pt x="10430" y="1569"/>
                </a:moveTo>
                <a:lnTo>
                  <a:pt x="10430" y="1569"/>
                </a:lnTo>
                <a:cubicBezTo>
                  <a:pt x="10412" y="1594"/>
                  <a:pt x="10395" y="1616"/>
                  <a:pt x="10379" y="1641"/>
                </a:cubicBezTo>
                <a:lnTo>
                  <a:pt x="10268" y="1791"/>
                </a:lnTo>
                <a:lnTo>
                  <a:pt x="10198" y="1886"/>
                </a:lnTo>
                <a:cubicBezTo>
                  <a:pt x="10235" y="1927"/>
                  <a:pt x="10288" y="1952"/>
                  <a:pt x="10346" y="1952"/>
                </a:cubicBezTo>
                <a:cubicBezTo>
                  <a:pt x="10347" y="1952"/>
                  <a:pt x="10347" y="1952"/>
                  <a:pt x="10348" y="1952"/>
                </a:cubicBezTo>
                <a:cubicBezTo>
                  <a:pt x="10562" y="1952"/>
                  <a:pt x="10625" y="1657"/>
                  <a:pt x="10430" y="1569"/>
                </a:cubicBezTo>
                <a:close/>
                <a:moveTo>
                  <a:pt x="15609" y="1705"/>
                </a:moveTo>
                <a:cubicBezTo>
                  <a:pt x="15506" y="1705"/>
                  <a:pt x="15407" y="1785"/>
                  <a:pt x="15407" y="1906"/>
                </a:cubicBezTo>
                <a:cubicBezTo>
                  <a:pt x="15409" y="2015"/>
                  <a:pt x="15497" y="2104"/>
                  <a:pt x="15608" y="2106"/>
                </a:cubicBezTo>
                <a:cubicBezTo>
                  <a:pt x="15787" y="2106"/>
                  <a:pt x="15876" y="1890"/>
                  <a:pt x="15750" y="1764"/>
                </a:cubicBezTo>
                <a:cubicBezTo>
                  <a:pt x="15709" y="1723"/>
                  <a:pt x="15659" y="1705"/>
                  <a:pt x="15609" y="1705"/>
                </a:cubicBezTo>
                <a:close/>
                <a:moveTo>
                  <a:pt x="13297" y="2277"/>
                </a:moveTo>
                <a:cubicBezTo>
                  <a:pt x="13194" y="2277"/>
                  <a:pt x="13095" y="2357"/>
                  <a:pt x="13097" y="2478"/>
                </a:cubicBezTo>
                <a:cubicBezTo>
                  <a:pt x="13097" y="2589"/>
                  <a:pt x="13185" y="2678"/>
                  <a:pt x="13296" y="2680"/>
                </a:cubicBezTo>
                <a:cubicBezTo>
                  <a:pt x="13475" y="2678"/>
                  <a:pt x="13564" y="2462"/>
                  <a:pt x="13438" y="2336"/>
                </a:cubicBezTo>
                <a:cubicBezTo>
                  <a:pt x="13397" y="2296"/>
                  <a:pt x="13346" y="2277"/>
                  <a:pt x="13297" y="2277"/>
                </a:cubicBezTo>
                <a:close/>
                <a:moveTo>
                  <a:pt x="10503" y="2800"/>
                </a:moveTo>
                <a:cubicBezTo>
                  <a:pt x="10400" y="2800"/>
                  <a:pt x="10301" y="2880"/>
                  <a:pt x="10301" y="3001"/>
                </a:cubicBezTo>
                <a:cubicBezTo>
                  <a:pt x="10303" y="3112"/>
                  <a:pt x="10391" y="3200"/>
                  <a:pt x="10502" y="3202"/>
                </a:cubicBezTo>
                <a:cubicBezTo>
                  <a:pt x="10681" y="3202"/>
                  <a:pt x="10770" y="2986"/>
                  <a:pt x="10644" y="2859"/>
                </a:cubicBezTo>
                <a:cubicBezTo>
                  <a:pt x="10603" y="2818"/>
                  <a:pt x="10553" y="2800"/>
                  <a:pt x="10503" y="2800"/>
                </a:cubicBezTo>
                <a:close/>
                <a:moveTo>
                  <a:pt x="12283" y="3345"/>
                </a:moveTo>
                <a:cubicBezTo>
                  <a:pt x="12179" y="3345"/>
                  <a:pt x="12080" y="3425"/>
                  <a:pt x="12080" y="3546"/>
                </a:cubicBezTo>
                <a:cubicBezTo>
                  <a:pt x="12082" y="3657"/>
                  <a:pt x="12171" y="3745"/>
                  <a:pt x="12282" y="3747"/>
                </a:cubicBezTo>
                <a:cubicBezTo>
                  <a:pt x="12461" y="3747"/>
                  <a:pt x="12549" y="3529"/>
                  <a:pt x="12424" y="3404"/>
                </a:cubicBezTo>
                <a:cubicBezTo>
                  <a:pt x="12383" y="3363"/>
                  <a:pt x="12332" y="3345"/>
                  <a:pt x="12283" y="3345"/>
                </a:cubicBezTo>
                <a:close/>
                <a:moveTo>
                  <a:pt x="14187" y="3422"/>
                </a:moveTo>
                <a:cubicBezTo>
                  <a:pt x="14084" y="3422"/>
                  <a:pt x="13985" y="3503"/>
                  <a:pt x="13985" y="3624"/>
                </a:cubicBezTo>
                <a:cubicBezTo>
                  <a:pt x="13985" y="3733"/>
                  <a:pt x="14076" y="3822"/>
                  <a:pt x="14185" y="3824"/>
                </a:cubicBezTo>
                <a:cubicBezTo>
                  <a:pt x="14364" y="3824"/>
                  <a:pt x="14452" y="3608"/>
                  <a:pt x="14327" y="3482"/>
                </a:cubicBezTo>
                <a:cubicBezTo>
                  <a:pt x="14286" y="3441"/>
                  <a:pt x="14236" y="3422"/>
                  <a:pt x="14187" y="3422"/>
                </a:cubicBezTo>
                <a:close/>
                <a:moveTo>
                  <a:pt x="9157" y="3654"/>
                </a:moveTo>
                <a:cubicBezTo>
                  <a:pt x="9054" y="3654"/>
                  <a:pt x="8955" y="3733"/>
                  <a:pt x="8955" y="3854"/>
                </a:cubicBezTo>
                <a:cubicBezTo>
                  <a:pt x="8955" y="3966"/>
                  <a:pt x="9044" y="4054"/>
                  <a:pt x="9155" y="4056"/>
                </a:cubicBezTo>
                <a:cubicBezTo>
                  <a:pt x="9334" y="4056"/>
                  <a:pt x="9422" y="3838"/>
                  <a:pt x="9297" y="3712"/>
                </a:cubicBezTo>
                <a:cubicBezTo>
                  <a:pt x="9256" y="3672"/>
                  <a:pt x="9206" y="3654"/>
                  <a:pt x="9157" y="3654"/>
                </a:cubicBezTo>
                <a:close/>
                <a:moveTo>
                  <a:pt x="15574" y="3787"/>
                </a:moveTo>
                <a:cubicBezTo>
                  <a:pt x="15471" y="3787"/>
                  <a:pt x="15372" y="3867"/>
                  <a:pt x="15372" y="3988"/>
                </a:cubicBezTo>
                <a:cubicBezTo>
                  <a:pt x="15372" y="4097"/>
                  <a:pt x="15462" y="4188"/>
                  <a:pt x="15571" y="4188"/>
                </a:cubicBezTo>
                <a:cubicBezTo>
                  <a:pt x="15750" y="4188"/>
                  <a:pt x="15841" y="3972"/>
                  <a:pt x="15713" y="3846"/>
                </a:cubicBezTo>
                <a:cubicBezTo>
                  <a:pt x="15673" y="3806"/>
                  <a:pt x="15623" y="3787"/>
                  <a:pt x="15574" y="3787"/>
                </a:cubicBezTo>
                <a:close/>
                <a:moveTo>
                  <a:pt x="16416" y="4014"/>
                </a:moveTo>
                <a:cubicBezTo>
                  <a:pt x="16313" y="4014"/>
                  <a:pt x="16213" y="4094"/>
                  <a:pt x="16213" y="4214"/>
                </a:cubicBezTo>
                <a:cubicBezTo>
                  <a:pt x="16215" y="4326"/>
                  <a:pt x="16304" y="4414"/>
                  <a:pt x="16413" y="4416"/>
                </a:cubicBezTo>
                <a:cubicBezTo>
                  <a:pt x="16592" y="4416"/>
                  <a:pt x="16682" y="4200"/>
                  <a:pt x="16555" y="4073"/>
                </a:cubicBezTo>
                <a:cubicBezTo>
                  <a:pt x="16514" y="4032"/>
                  <a:pt x="16465" y="4014"/>
                  <a:pt x="16416" y="4014"/>
                </a:cubicBezTo>
                <a:close/>
                <a:moveTo>
                  <a:pt x="7727" y="4245"/>
                </a:moveTo>
                <a:cubicBezTo>
                  <a:pt x="7721" y="4258"/>
                  <a:pt x="7715" y="4270"/>
                  <a:pt x="7707" y="4280"/>
                </a:cubicBezTo>
                <a:cubicBezTo>
                  <a:pt x="7676" y="4332"/>
                  <a:pt x="7643" y="4383"/>
                  <a:pt x="7612" y="4435"/>
                </a:cubicBezTo>
                <a:cubicBezTo>
                  <a:pt x="7587" y="4478"/>
                  <a:pt x="7563" y="4519"/>
                  <a:pt x="7538" y="4560"/>
                </a:cubicBezTo>
                <a:cubicBezTo>
                  <a:pt x="7578" y="4617"/>
                  <a:pt x="7640" y="4645"/>
                  <a:pt x="7702" y="4645"/>
                </a:cubicBezTo>
                <a:cubicBezTo>
                  <a:pt x="7768" y="4645"/>
                  <a:pt x="7833" y="4613"/>
                  <a:pt x="7871" y="4550"/>
                </a:cubicBezTo>
                <a:cubicBezTo>
                  <a:pt x="7947" y="4426"/>
                  <a:pt x="7871" y="4266"/>
                  <a:pt x="7727" y="4245"/>
                </a:cubicBezTo>
                <a:close/>
                <a:moveTo>
                  <a:pt x="12937" y="4407"/>
                </a:moveTo>
                <a:cubicBezTo>
                  <a:pt x="12834" y="4407"/>
                  <a:pt x="12734" y="4487"/>
                  <a:pt x="12734" y="4607"/>
                </a:cubicBezTo>
                <a:cubicBezTo>
                  <a:pt x="12736" y="4718"/>
                  <a:pt x="12825" y="4807"/>
                  <a:pt x="12934" y="4809"/>
                </a:cubicBezTo>
                <a:cubicBezTo>
                  <a:pt x="13113" y="4809"/>
                  <a:pt x="13203" y="4593"/>
                  <a:pt x="13076" y="4465"/>
                </a:cubicBezTo>
                <a:cubicBezTo>
                  <a:pt x="13036" y="4425"/>
                  <a:pt x="12986" y="4407"/>
                  <a:pt x="12937" y="4407"/>
                </a:cubicBezTo>
                <a:close/>
                <a:moveTo>
                  <a:pt x="10777" y="4594"/>
                </a:moveTo>
                <a:cubicBezTo>
                  <a:pt x="10674" y="4594"/>
                  <a:pt x="10574" y="4675"/>
                  <a:pt x="10574" y="4795"/>
                </a:cubicBezTo>
                <a:cubicBezTo>
                  <a:pt x="10574" y="4906"/>
                  <a:pt x="10665" y="4994"/>
                  <a:pt x="10774" y="4996"/>
                </a:cubicBezTo>
                <a:cubicBezTo>
                  <a:pt x="10953" y="4996"/>
                  <a:pt x="11043" y="4780"/>
                  <a:pt x="10916" y="4653"/>
                </a:cubicBezTo>
                <a:cubicBezTo>
                  <a:pt x="10875" y="4612"/>
                  <a:pt x="10826" y="4594"/>
                  <a:pt x="10777" y="4594"/>
                </a:cubicBezTo>
                <a:close/>
                <a:moveTo>
                  <a:pt x="9986" y="4626"/>
                </a:moveTo>
                <a:cubicBezTo>
                  <a:pt x="9883" y="4626"/>
                  <a:pt x="9784" y="4706"/>
                  <a:pt x="9784" y="4825"/>
                </a:cubicBezTo>
                <a:cubicBezTo>
                  <a:pt x="9786" y="4937"/>
                  <a:pt x="9875" y="5025"/>
                  <a:pt x="9984" y="5027"/>
                </a:cubicBezTo>
                <a:cubicBezTo>
                  <a:pt x="10163" y="5027"/>
                  <a:pt x="10253" y="4811"/>
                  <a:pt x="10126" y="4686"/>
                </a:cubicBezTo>
                <a:cubicBezTo>
                  <a:pt x="10085" y="4644"/>
                  <a:pt x="10035" y="4626"/>
                  <a:pt x="9986" y="4626"/>
                </a:cubicBezTo>
                <a:close/>
                <a:moveTo>
                  <a:pt x="14478" y="4713"/>
                </a:moveTo>
                <a:cubicBezTo>
                  <a:pt x="14374" y="4713"/>
                  <a:pt x="14275" y="4793"/>
                  <a:pt x="14275" y="4914"/>
                </a:cubicBezTo>
                <a:cubicBezTo>
                  <a:pt x="14277" y="5023"/>
                  <a:pt x="14366" y="5113"/>
                  <a:pt x="14477" y="5113"/>
                </a:cubicBezTo>
                <a:cubicBezTo>
                  <a:pt x="14656" y="5113"/>
                  <a:pt x="14744" y="4897"/>
                  <a:pt x="14619" y="4772"/>
                </a:cubicBezTo>
                <a:cubicBezTo>
                  <a:pt x="14578" y="4731"/>
                  <a:pt x="14527" y="4713"/>
                  <a:pt x="14478" y="4713"/>
                </a:cubicBezTo>
                <a:close/>
                <a:moveTo>
                  <a:pt x="8556" y="5001"/>
                </a:moveTo>
                <a:cubicBezTo>
                  <a:pt x="8453" y="5001"/>
                  <a:pt x="8355" y="5081"/>
                  <a:pt x="8355" y="5202"/>
                </a:cubicBezTo>
                <a:cubicBezTo>
                  <a:pt x="8355" y="5311"/>
                  <a:pt x="8445" y="5401"/>
                  <a:pt x="8554" y="5401"/>
                </a:cubicBezTo>
                <a:cubicBezTo>
                  <a:pt x="8733" y="5401"/>
                  <a:pt x="8824" y="5185"/>
                  <a:pt x="8696" y="5060"/>
                </a:cubicBezTo>
                <a:cubicBezTo>
                  <a:pt x="8655" y="5019"/>
                  <a:pt x="8605" y="5001"/>
                  <a:pt x="8556" y="5001"/>
                </a:cubicBezTo>
                <a:close/>
                <a:moveTo>
                  <a:pt x="11980" y="5295"/>
                </a:moveTo>
                <a:cubicBezTo>
                  <a:pt x="11877" y="5295"/>
                  <a:pt x="11778" y="5375"/>
                  <a:pt x="11778" y="5496"/>
                </a:cubicBezTo>
                <a:cubicBezTo>
                  <a:pt x="11778" y="5605"/>
                  <a:pt x="11868" y="5696"/>
                  <a:pt x="11977" y="5696"/>
                </a:cubicBezTo>
                <a:cubicBezTo>
                  <a:pt x="12156" y="5696"/>
                  <a:pt x="12247" y="5480"/>
                  <a:pt x="12119" y="5354"/>
                </a:cubicBezTo>
                <a:cubicBezTo>
                  <a:pt x="12079" y="5314"/>
                  <a:pt x="12029" y="5295"/>
                  <a:pt x="11980" y="5295"/>
                </a:cubicBezTo>
                <a:close/>
                <a:moveTo>
                  <a:pt x="17077" y="5906"/>
                </a:moveTo>
                <a:cubicBezTo>
                  <a:pt x="16979" y="5920"/>
                  <a:pt x="16907" y="6004"/>
                  <a:pt x="16907" y="6103"/>
                </a:cubicBezTo>
                <a:cubicBezTo>
                  <a:pt x="16907" y="6214"/>
                  <a:pt x="16997" y="6303"/>
                  <a:pt x="17106" y="6305"/>
                </a:cubicBezTo>
                <a:cubicBezTo>
                  <a:pt x="17151" y="6305"/>
                  <a:pt x="17195" y="6288"/>
                  <a:pt x="17232" y="6259"/>
                </a:cubicBezTo>
                <a:cubicBezTo>
                  <a:pt x="17195" y="6210"/>
                  <a:pt x="17182" y="6148"/>
                  <a:pt x="17170" y="6089"/>
                </a:cubicBezTo>
                <a:cubicBezTo>
                  <a:pt x="17168" y="6078"/>
                  <a:pt x="17166" y="6070"/>
                  <a:pt x="17166" y="6060"/>
                </a:cubicBezTo>
                <a:cubicBezTo>
                  <a:pt x="17162" y="6052"/>
                  <a:pt x="17157" y="6043"/>
                  <a:pt x="17151" y="6035"/>
                </a:cubicBezTo>
                <a:cubicBezTo>
                  <a:pt x="17133" y="6000"/>
                  <a:pt x="17112" y="5965"/>
                  <a:pt x="17092" y="5932"/>
                </a:cubicBezTo>
                <a:cubicBezTo>
                  <a:pt x="17085" y="5924"/>
                  <a:pt x="17081" y="5914"/>
                  <a:pt x="17077" y="5906"/>
                </a:cubicBezTo>
                <a:close/>
                <a:moveTo>
                  <a:pt x="15870" y="5905"/>
                </a:moveTo>
                <a:cubicBezTo>
                  <a:pt x="15767" y="5905"/>
                  <a:pt x="15668" y="5986"/>
                  <a:pt x="15668" y="6107"/>
                </a:cubicBezTo>
                <a:cubicBezTo>
                  <a:pt x="15668" y="6216"/>
                  <a:pt x="15759" y="6305"/>
                  <a:pt x="15868" y="6307"/>
                </a:cubicBezTo>
                <a:cubicBezTo>
                  <a:pt x="16047" y="6307"/>
                  <a:pt x="16137" y="6091"/>
                  <a:pt x="16010" y="5965"/>
                </a:cubicBezTo>
                <a:cubicBezTo>
                  <a:pt x="15969" y="5924"/>
                  <a:pt x="15919" y="5905"/>
                  <a:pt x="15870" y="5905"/>
                </a:cubicBezTo>
                <a:close/>
                <a:moveTo>
                  <a:pt x="15049" y="5994"/>
                </a:moveTo>
                <a:cubicBezTo>
                  <a:pt x="14946" y="5994"/>
                  <a:pt x="14847" y="6075"/>
                  <a:pt x="14847" y="6196"/>
                </a:cubicBezTo>
                <a:cubicBezTo>
                  <a:pt x="14849" y="6305"/>
                  <a:pt x="14938" y="6395"/>
                  <a:pt x="15049" y="6395"/>
                </a:cubicBezTo>
                <a:cubicBezTo>
                  <a:pt x="15226" y="6395"/>
                  <a:pt x="15316" y="6179"/>
                  <a:pt x="15191" y="6054"/>
                </a:cubicBezTo>
                <a:cubicBezTo>
                  <a:pt x="15150" y="6012"/>
                  <a:pt x="15099" y="5994"/>
                  <a:pt x="15049" y="5994"/>
                </a:cubicBezTo>
                <a:close/>
                <a:moveTo>
                  <a:pt x="11179" y="6029"/>
                </a:moveTo>
                <a:cubicBezTo>
                  <a:pt x="11076" y="6029"/>
                  <a:pt x="10978" y="6109"/>
                  <a:pt x="10978" y="6231"/>
                </a:cubicBezTo>
                <a:cubicBezTo>
                  <a:pt x="10978" y="6340"/>
                  <a:pt x="11066" y="6430"/>
                  <a:pt x="11177" y="6430"/>
                </a:cubicBezTo>
                <a:cubicBezTo>
                  <a:pt x="11356" y="6430"/>
                  <a:pt x="11445" y="6214"/>
                  <a:pt x="11319" y="6089"/>
                </a:cubicBezTo>
                <a:cubicBezTo>
                  <a:pt x="11278" y="6047"/>
                  <a:pt x="11228" y="6029"/>
                  <a:pt x="11179" y="6029"/>
                </a:cubicBezTo>
                <a:close/>
                <a:moveTo>
                  <a:pt x="10439" y="6200"/>
                </a:moveTo>
                <a:cubicBezTo>
                  <a:pt x="10336" y="6200"/>
                  <a:pt x="10237" y="6280"/>
                  <a:pt x="10237" y="6401"/>
                </a:cubicBezTo>
                <a:cubicBezTo>
                  <a:pt x="10237" y="6510"/>
                  <a:pt x="10325" y="6601"/>
                  <a:pt x="10437" y="6601"/>
                </a:cubicBezTo>
                <a:cubicBezTo>
                  <a:pt x="10615" y="6601"/>
                  <a:pt x="10704" y="6385"/>
                  <a:pt x="10578" y="6259"/>
                </a:cubicBezTo>
                <a:cubicBezTo>
                  <a:pt x="10538" y="6218"/>
                  <a:pt x="10488" y="6200"/>
                  <a:pt x="10439" y="6200"/>
                </a:cubicBezTo>
                <a:close/>
                <a:moveTo>
                  <a:pt x="7889" y="6250"/>
                </a:moveTo>
                <a:cubicBezTo>
                  <a:pt x="7786" y="6250"/>
                  <a:pt x="7686" y="6331"/>
                  <a:pt x="7686" y="6453"/>
                </a:cubicBezTo>
                <a:cubicBezTo>
                  <a:pt x="7686" y="6562"/>
                  <a:pt x="7776" y="6650"/>
                  <a:pt x="7886" y="6652"/>
                </a:cubicBezTo>
                <a:cubicBezTo>
                  <a:pt x="8065" y="6652"/>
                  <a:pt x="8155" y="6436"/>
                  <a:pt x="8027" y="6309"/>
                </a:cubicBezTo>
                <a:cubicBezTo>
                  <a:pt x="7987" y="6268"/>
                  <a:pt x="7938" y="6250"/>
                  <a:pt x="7889" y="6250"/>
                </a:cubicBezTo>
                <a:close/>
                <a:moveTo>
                  <a:pt x="9050" y="6300"/>
                </a:moveTo>
                <a:cubicBezTo>
                  <a:pt x="8947" y="6300"/>
                  <a:pt x="8849" y="6381"/>
                  <a:pt x="8848" y="6501"/>
                </a:cubicBezTo>
                <a:lnTo>
                  <a:pt x="8848" y="6501"/>
                </a:lnTo>
                <a:cubicBezTo>
                  <a:pt x="8848" y="6501"/>
                  <a:pt x="8848" y="6500"/>
                  <a:pt x="8848" y="6500"/>
                </a:cubicBezTo>
                <a:lnTo>
                  <a:pt x="8848" y="6502"/>
                </a:lnTo>
                <a:cubicBezTo>
                  <a:pt x="8848" y="6502"/>
                  <a:pt x="8848" y="6501"/>
                  <a:pt x="8848" y="6501"/>
                </a:cubicBezTo>
                <a:lnTo>
                  <a:pt x="8848" y="6501"/>
                </a:lnTo>
                <a:cubicBezTo>
                  <a:pt x="8849" y="6612"/>
                  <a:pt x="8937" y="6702"/>
                  <a:pt x="9048" y="6702"/>
                </a:cubicBezTo>
                <a:cubicBezTo>
                  <a:pt x="9227" y="6702"/>
                  <a:pt x="9317" y="6486"/>
                  <a:pt x="9190" y="6360"/>
                </a:cubicBezTo>
                <a:cubicBezTo>
                  <a:pt x="9149" y="6319"/>
                  <a:pt x="9099" y="6300"/>
                  <a:pt x="9050" y="6300"/>
                </a:cubicBezTo>
                <a:close/>
                <a:moveTo>
                  <a:pt x="14035" y="6330"/>
                </a:moveTo>
                <a:cubicBezTo>
                  <a:pt x="13932" y="6330"/>
                  <a:pt x="13833" y="6410"/>
                  <a:pt x="13833" y="6531"/>
                </a:cubicBezTo>
                <a:cubicBezTo>
                  <a:pt x="13833" y="6642"/>
                  <a:pt x="13924" y="6730"/>
                  <a:pt x="14033" y="6733"/>
                </a:cubicBezTo>
                <a:cubicBezTo>
                  <a:pt x="14212" y="6733"/>
                  <a:pt x="14302" y="6517"/>
                  <a:pt x="14174" y="6389"/>
                </a:cubicBezTo>
                <a:cubicBezTo>
                  <a:pt x="14134" y="6348"/>
                  <a:pt x="14084" y="6330"/>
                  <a:pt x="14035" y="6330"/>
                </a:cubicBezTo>
                <a:close/>
                <a:moveTo>
                  <a:pt x="16695" y="6676"/>
                </a:moveTo>
                <a:cubicBezTo>
                  <a:pt x="16592" y="6676"/>
                  <a:pt x="16493" y="6755"/>
                  <a:pt x="16493" y="6877"/>
                </a:cubicBezTo>
                <a:cubicBezTo>
                  <a:pt x="16495" y="6988"/>
                  <a:pt x="16584" y="7076"/>
                  <a:pt x="16693" y="7076"/>
                </a:cubicBezTo>
                <a:cubicBezTo>
                  <a:pt x="16872" y="7076"/>
                  <a:pt x="16962" y="6860"/>
                  <a:pt x="16835" y="6735"/>
                </a:cubicBezTo>
                <a:cubicBezTo>
                  <a:pt x="16794" y="6694"/>
                  <a:pt x="16744" y="6676"/>
                  <a:pt x="16695" y="6676"/>
                </a:cubicBezTo>
                <a:close/>
                <a:moveTo>
                  <a:pt x="12626" y="6837"/>
                </a:moveTo>
                <a:cubicBezTo>
                  <a:pt x="12523" y="6837"/>
                  <a:pt x="12424" y="6918"/>
                  <a:pt x="12424" y="7039"/>
                </a:cubicBezTo>
                <a:cubicBezTo>
                  <a:pt x="12426" y="7148"/>
                  <a:pt x="12514" y="7239"/>
                  <a:pt x="12625" y="7239"/>
                </a:cubicBezTo>
                <a:cubicBezTo>
                  <a:pt x="12804" y="7239"/>
                  <a:pt x="12893" y="7023"/>
                  <a:pt x="12767" y="6897"/>
                </a:cubicBezTo>
                <a:cubicBezTo>
                  <a:pt x="12726" y="6856"/>
                  <a:pt x="12676" y="6837"/>
                  <a:pt x="12626" y="6837"/>
                </a:cubicBezTo>
                <a:close/>
                <a:moveTo>
                  <a:pt x="15213" y="7320"/>
                </a:moveTo>
                <a:cubicBezTo>
                  <a:pt x="15111" y="7320"/>
                  <a:pt x="15012" y="7399"/>
                  <a:pt x="15012" y="7520"/>
                </a:cubicBezTo>
                <a:cubicBezTo>
                  <a:pt x="15014" y="7632"/>
                  <a:pt x="15102" y="7720"/>
                  <a:pt x="15211" y="7722"/>
                </a:cubicBezTo>
                <a:cubicBezTo>
                  <a:pt x="15390" y="7722"/>
                  <a:pt x="15481" y="7506"/>
                  <a:pt x="15353" y="7378"/>
                </a:cubicBezTo>
                <a:cubicBezTo>
                  <a:pt x="15313" y="7338"/>
                  <a:pt x="15263" y="7320"/>
                  <a:pt x="15213" y="7320"/>
                </a:cubicBezTo>
                <a:close/>
                <a:moveTo>
                  <a:pt x="8850" y="7392"/>
                </a:moveTo>
                <a:cubicBezTo>
                  <a:pt x="8746" y="7392"/>
                  <a:pt x="8647" y="7472"/>
                  <a:pt x="8647" y="7592"/>
                </a:cubicBezTo>
                <a:cubicBezTo>
                  <a:pt x="8649" y="7704"/>
                  <a:pt x="8737" y="7792"/>
                  <a:pt x="8848" y="7794"/>
                </a:cubicBezTo>
                <a:cubicBezTo>
                  <a:pt x="9025" y="7794"/>
                  <a:pt x="9116" y="7578"/>
                  <a:pt x="8990" y="7450"/>
                </a:cubicBezTo>
                <a:cubicBezTo>
                  <a:pt x="8949" y="7410"/>
                  <a:pt x="8899" y="7392"/>
                  <a:pt x="8850" y="7392"/>
                </a:cubicBezTo>
                <a:close/>
                <a:moveTo>
                  <a:pt x="10112" y="7435"/>
                </a:moveTo>
                <a:cubicBezTo>
                  <a:pt x="10009" y="7435"/>
                  <a:pt x="9910" y="7515"/>
                  <a:pt x="9910" y="7636"/>
                </a:cubicBezTo>
                <a:cubicBezTo>
                  <a:pt x="9910" y="7747"/>
                  <a:pt x="10000" y="7835"/>
                  <a:pt x="10109" y="7837"/>
                </a:cubicBezTo>
                <a:cubicBezTo>
                  <a:pt x="10288" y="7837"/>
                  <a:pt x="10379" y="7621"/>
                  <a:pt x="10251" y="7494"/>
                </a:cubicBezTo>
                <a:cubicBezTo>
                  <a:pt x="10211" y="7453"/>
                  <a:pt x="10161" y="7435"/>
                  <a:pt x="10112" y="7435"/>
                </a:cubicBezTo>
                <a:close/>
                <a:moveTo>
                  <a:pt x="14029" y="7581"/>
                </a:moveTo>
                <a:cubicBezTo>
                  <a:pt x="13926" y="7581"/>
                  <a:pt x="13827" y="7661"/>
                  <a:pt x="13827" y="7782"/>
                </a:cubicBezTo>
                <a:cubicBezTo>
                  <a:pt x="13827" y="7893"/>
                  <a:pt x="13915" y="7981"/>
                  <a:pt x="14026" y="7981"/>
                </a:cubicBezTo>
                <a:cubicBezTo>
                  <a:pt x="14205" y="7981"/>
                  <a:pt x="14294" y="7765"/>
                  <a:pt x="14168" y="7640"/>
                </a:cubicBezTo>
                <a:cubicBezTo>
                  <a:pt x="14128" y="7599"/>
                  <a:pt x="14078" y="7581"/>
                  <a:pt x="14029" y="7581"/>
                </a:cubicBezTo>
                <a:close/>
                <a:moveTo>
                  <a:pt x="7253" y="7604"/>
                </a:moveTo>
                <a:cubicBezTo>
                  <a:pt x="7149" y="7604"/>
                  <a:pt x="7050" y="7683"/>
                  <a:pt x="7050" y="7804"/>
                </a:cubicBezTo>
                <a:cubicBezTo>
                  <a:pt x="7052" y="7915"/>
                  <a:pt x="7141" y="8004"/>
                  <a:pt x="7252" y="8006"/>
                </a:cubicBezTo>
                <a:cubicBezTo>
                  <a:pt x="7431" y="8006"/>
                  <a:pt x="7519" y="7790"/>
                  <a:pt x="7394" y="7662"/>
                </a:cubicBezTo>
                <a:cubicBezTo>
                  <a:pt x="7353" y="7622"/>
                  <a:pt x="7302" y="7604"/>
                  <a:pt x="7253" y="7604"/>
                </a:cubicBezTo>
                <a:close/>
                <a:moveTo>
                  <a:pt x="17001" y="7856"/>
                </a:moveTo>
                <a:cubicBezTo>
                  <a:pt x="16898" y="7856"/>
                  <a:pt x="16800" y="7936"/>
                  <a:pt x="16800" y="8057"/>
                </a:cubicBezTo>
                <a:cubicBezTo>
                  <a:pt x="16800" y="8166"/>
                  <a:pt x="16890" y="8257"/>
                  <a:pt x="16999" y="8257"/>
                </a:cubicBezTo>
                <a:cubicBezTo>
                  <a:pt x="17178" y="8257"/>
                  <a:pt x="17267" y="8041"/>
                  <a:pt x="17141" y="7915"/>
                </a:cubicBezTo>
                <a:cubicBezTo>
                  <a:pt x="17100" y="7874"/>
                  <a:pt x="17050" y="7856"/>
                  <a:pt x="17001" y="7856"/>
                </a:cubicBezTo>
                <a:close/>
                <a:moveTo>
                  <a:pt x="11899" y="7861"/>
                </a:moveTo>
                <a:cubicBezTo>
                  <a:pt x="11796" y="7861"/>
                  <a:pt x="11698" y="7940"/>
                  <a:pt x="11698" y="8061"/>
                </a:cubicBezTo>
                <a:cubicBezTo>
                  <a:pt x="11698" y="8173"/>
                  <a:pt x="11786" y="8261"/>
                  <a:pt x="11897" y="8263"/>
                </a:cubicBezTo>
                <a:cubicBezTo>
                  <a:pt x="12076" y="8263"/>
                  <a:pt x="12165" y="8047"/>
                  <a:pt x="12039" y="7920"/>
                </a:cubicBezTo>
                <a:cubicBezTo>
                  <a:pt x="11998" y="7879"/>
                  <a:pt x="11948" y="7861"/>
                  <a:pt x="11899" y="7861"/>
                </a:cubicBezTo>
                <a:close/>
                <a:moveTo>
                  <a:pt x="15973" y="8413"/>
                </a:moveTo>
                <a:cubicBezTo>
                  <a:pt x="15870" y="8413"/>
                  <a:pt x="15771" y="8494"/>
                  <a:pt x="15771" y="8615"/>
                </a:cubicBezTo>
                <a:cubicBezTo>
                  <a:pt x="15771" y="8724"/>
                  <a:pt x="15861" y="8814"/>
                  <a:pt x="15970" y="8814"/>
                </a:cubicBezTo>
                <a:cubicBezTo>
                  <a:pt x="16149" y="8814"/>
                  <a:pt x="16238" y="8598"/>
                  <a:pt x="16112" y="8473"/>
                </a:cubicBezTo>
                <a:cubicBezTo>
                  <a:pt x="16072" y="8432"/>
                  <a:pt x="16022" y="8413"/>
                  <a:pt x="15973" y="8413"/>
                </a:cubicBezTo>
                <a:close/>
                <a:moveTo>
                  <a:pt x="8057" y="8467"/>
                </a:moveTo>
                <a:cubicBezTo>
                  <a:pt x="7954" y="8467"/>
                  <a:pt x="7855" y="8547"/>
                  <a:pt x="7855" y="8668"/>
                </a:cubicBezTo>
                <a:cubicBezTo>
                  <a:pt x="7857" y="8777"/>
                  <a:pt x="7945" y="8866"/>
                  <a:pt x="8056" y="8868"/>
                </a:cubicBezTo>
                <a:cubicBezTo>
                  <a:pt x="8233" y="8868"/>
                  <a:pt x="8324" y="8652"/>
                  <a:pt x="8198" y="8526"/>
                </a:cubicBezTo>
                <a:cubicBezTo>
                  <a:pt x="8157" y="8485"/>
                  <a:pt x="8106" y="8467"/>
                  <a:pt x="8057" y="8467"/>
                </a:cubicBezTo>
                <a:close/>
                <a:moveTo>
                  <a:pt x="9217" y="8489"/>
                </a:moveTo>
                <a:cubicBezTo>
                  <a:pt x="9114" y="8489"/>
                  <a:pt x="9015" y="8570"/>
                  <a:pt x="9015" y="8691"/>
                </a:cubicBezTo>
                <a:cubicBezTo>
                  <a:pt x="9015" y="8800"/>
                  <a:pt x="9105" y="8891"/>
                  <a:pt x="9215" y="8891"/>
                </a:cubicBezTo>
                <a:cubicBezTo>
                  <a:pt x="9393" y="8891"/>
                  <a:pt x="9484" y="8675"/>
                  <a:pt x="9356" y="8549"/>
                </a:cubicBezTo>
                <a:cubicBezTo>
                  <a:pt x="9316" y="8508"/>
                  <a:pt x="9266" y="8489"/>
                  <a:pt x="9217" y="8489"/>
                </a:cubicBezTo>
                <a:close/>
                <a:moveTo>
                  <a:pt x="10633" y="8717"/>
                </a:moveTo>
                <a:cubicBezTo>
                  <a:pt x="10529" y="8717"/>
                  <a:pt x="10430" y="8796"/>
                  <a:pt x="10430" y="8917"/>
                </a:cubicBezTo>
                <a:cubicBezTo>
                  <a:pt x="10432" y="9028"/>
                  <a:pt x="10521" y="9117"/>
                  <a:pt x="10632" y="9117"/>
                </a:cubicBezTo>
                <a:cubicBezTo>
                  <a:pt x="10809" y="9117"/>
                  <a:pt x="10899" y="8901"/>
                  <a:pt x="10774" y="8775"/>
                </a:cubicBezTo>
                <a:cubicBezTo>
                  <a:pt x="10733" y="8735"/>
                  <a:pt x="10682" y="8717"/>
                  <a:pt x="10633" y="8717"/>
                </a:cubicBezTo>
                <a:close/>
                <a:moveTo>
                  <a:pt x="12395" y="8915"/>
                </a:moveTo>
                <a:cubicBezTo>
                  <a:pt x="12292" y="8915"/>
                  <a:pt x="12193" y="8996"/>
                  <a:pt x="12193" y="9117"/>
                </a:cubicBezTo>
                <a:cubicBezTo>
                  <a:pt x="12193" y="9226"/>
                  <a:pt x="12284" y="9314"/>
                  <a:pt x="12393" y="9316"/>
                </a:cubicBezTo>
                <a:cubicBezTo>
                  <a:pt x="12572" y="9316"/>
                  <a:pt x="12662" y="9100"/>
                  <a:pt x="12535" y="8975"/>
                </a:cubicBezTo>
                <a:cubicBezTo>
                  <a:pt x="12494" y="8934"/>
                  <a:pt x="12444" y="8915"/>
                  <a:pt x="12395" y="8915"/>
                </a:cubicBezTo>
                <a:close/>
                <a:moveTo>
                  <a:pt x="15030" y="9130"/>
                </a:moveTo>
                <a:cubicBezTo>
                  <a:pt x="14928" y="9130"/>
                  <a:pt x="14829" y="9210"/>
                  <a:pt x="14829" y="9331"/>
                </a:cubicBezTo>
                <a:cubicBezTo>
                  <a:pt x="14829" y="9442"/>
                  <a:pt x="14919" y="9530"/>
                  <a:pt x="15028" y="9532"/>
                </a:cubicBezTo>
                <a:cubicBezTo>
                  <a:pt x="15207" y="9532"/>
                  <a:pt x="15298" y="9316"/>
                  <a:pt x="15170" y="9189"/>
                </a:cubicBezTo>
                <a:cubicBezTo>
                  <a:pt x="15130" y="9148"/>
                  <a:pt x="15080" y="9130"/>
                  <a:pt x="15030" y="9130"/>
                </a:cubicBezTo>
                <a:close/>
                <a:moveTo>
                  <a:pt x="17968" y="9255"/>
                </a:moveTo>
                <a:cubicBezTo>
                  <a:pt x="17863" y="9261"/>
                  <a:pt x="17779" y="9347"/>
                  <a:pt x="17777" y="9454"/>
                </a:cubicBezTo>
                <a:cubicBezTo>
                  <a:pt x="17779" y="9563"/>
                  <a:pt x="17867" y="9654"/>
                  <a:pt x="17978" y="9654"/>
                </a:cubicBezTo>
                <a:lnTo>
                  <a:pt x="17993" y="9654"/>
                </a:lnTo>
                <a:cubicBezTo>
                  <a:pt x="17989" y="9596"/>
                  <a:pt x="17984" y="9537"/>
                  <a:pt x="17980" y="9479"/>
                </a:cubicBezTo>
                <a:cubicBezTo>
                  <a:pt x="17976" y="9405"/>
                  <a:pt x="17972" y="9331"/>
                  <a:pt x="17968" y="9257"/>
                </a:cubicBezTo>
                <a:lnTo>
                  <a:pt x="17968" y="9255"/>
                </a:lnTo>
                <a:close/>
                <a:moveTo>
                  <a:pt x="13942" y="9487"/>
                </a:moveTo>
                <a:cubicBezTo>
                  <a:pt x="13839" y="9487"/>
                  <a:pt x="13740" y="9567"/>
                  <a:pt x="13740" y="9687"/>
                </a:cubicBezTo>
                <a:cubicBezTo>
                  <a:pt x="13742" y="9798"/>
                  <a:pt x="13831" y="9886"/>
                  <a:pt x="13942" y="9888"/>
                </a:cubicBezTo>
                <a:cubicBezTo>
                  <a:pt x="14121" y="9888"/>
                  <a:pt x="14209" y="9672"/>
                  <a:pt x="14084" y="9547"/>
                </a:cubicBezTo>
                <a:cubicBezTo>
                  <a:pt x="14043" y="9505"/>
                  <a:pt x="13992" y="9487"/>
                  <a:pt x="13942" y="9487"/>
                </a:cubicBezTo>
                <a:close/>
                <a:moveTo>
                  <a:pt x="16681" y="9557"/>
                </a:moveTo>
                <a:cubicBezTo>
                  <a:pt x="16577" y="9557"/>
                  <a:pt x="16479" y="9637"/>
                  <a:pt x="16479" y="9757"/>
                </a:cubicBezTo>
                <a:cubicBezTo>
                  <a:pt x="16481" y="9868"/>
                  <a:pt x="16569" y="9956"/>
                  <a:pt x="16680" y="9958"/>
                </a:cubicBezTo>
                <a:cubicBezTo>
                  <a:pt x="16859" y="9958"/>
                  <a:pt x="16948" y="9742"/>
                  <a:pt x="16822" y="9617"/>
                </a:cubicBezTo>
                <a:cubicBezTo>
                  <a:pt x="16781" y="9575"/>
                  <a:pt x="16730" y="9557"/>
                  <a:pt x="16681" y="9557"/>
                </a:cubicBezTo>
                <a:close/>
                <a:moveTo>
                  <a:pt x="11406" y="9626"/>
                </a:moveTo>
                <a:cubicBezTo>
                  <a:pt x="11303" y="9626"/>
                  <a:pt x="11204" y="9706"/>
                  <a:pt x="11204" y="9827"/>
                </a:cubicBezTo>
                <a:cubicBezTo>
                  <a:pt x="11206" y="9938"/>
                  <a:pt x="11294" y="10026"/>
                  <a:pt x="11405" y="10028"/>
                </a:cubicBezTo>
                <a:cubicBezTo>
                  <a:pt x="11582" y="10028"/>
                  <a:pt x="11673" y="9812"/>
                  <a:pt x="11547" y="9685"/>
                </a:cubicBezTo>
                <a:cubicBezTo>
                  <a:pt x="11506" y="9644"/>
                  <a:pt x="11456" y="9626"/>
                  <a:pt x="11406" y="9626"/>
                </a:cubicBezTo>
                <a:close/>
                <a:moveTo>
                  <a:pt x="13217" y="10140"/>
                </a:moveTo>
                <a:cubicBezTo>
                  <a:pt x="13114" y="10140"/>
                  <a:pt x="13014" y="10220"/>
                  <a:pt x="13014" y="10341"/>
                </a:cubicBezTo>
                <a:cubicBezTo>
                  <a:pt x="13016" y="10452"/>
                  <a:pt x="13105" y="10540"/>
                  <a:pt x="13216" y="10543"/>
                </a:cubicBezTo>
                <a:cubicBezTo>
                  <a:pt x="13395" y="10543"/>
                  <a:pt x="13483" y="10326"/>
                  <a:pt x="13358" y="10199"/>
                </a:cubicBezTo>
                <a:cubicBezTo>
                  <a:pt x="13317" y="10158"/>
                  <a:pt x="13267" y="10140"/>
                  <a:pt x="13217" y="10140"/>
                </a:cubicBezTo>
                <a:close/>
                <a:moveTo>
                  <a:pt x="15766" y="10373"/>
                </a:moveTo>
                <a:cubicBezTo>
                  <a:pt x="15663" y="10373"/>
                  <a:pt x="15563" y="10453"/>
                  <a:pt x="15563" y="10573"/>
                </a:cubicBezTo>
                <a:cubicBezTo>
                  <a:pt x="15565" y="10684"/>
                  <a:pt x="15654" y="10773"/>
                  <a:pt x="15765" y="10775"/>
                </a:cubicBezTo>
                <a:cubicBezTo>
                  <a:pt x="15944" y="10775"/>
                  <a:pt x="16032" y="10559"/>
                  <a:pt x="15907" y="10431"/>
                </a:cubicBezTo>
                <a:cubicBezTo>
                  <a:pt x="15866" y="10391"/>
                  <a:pt x="15816" y="10373"/>
                  <a:pt x="15766" y="10373"/>
                </a:cubicBezTo>
                <a:close/>
                <a:moveTo>
                  <a:pt x="10720" y="10558"/>
                </a:moveTo>
                <a:cubicBezTo>
                  <a:pt x="10618" y="10558"/>
                  <a:pt x="10519" y="10637"/>
                  <a:pt x="10519" y="10759"/>
                </a:cubicBezTo>
                <a:cubicBezTo>
                  <a:pt x="10519" y="10870"/>
                  <a:pt x="10609" y="10958"/>
                  <a:pt x="10718" y="10960"/>
                </a:cubicBezTo>
                <a:cubicBezTo>
                  <a:pt x="10897" y="10960"/>
                  <a:pt x="10988" y="10744"/>
                  <a:pt x="10860" y="10617"/>
                </a:cubicBezTo>
                <a:cubicBezTo>
                  <a:pt x="10820" y="10576"/>
                  <a:pt x="10770" y="10558"/>
                  <a:pt x="10720" y="10558"/>
                </a:cubicBezTo>
                <a:close/>
                <a:moveTo>
                  <a:pt x="17061" y="10734"/>
                </a:moveTo>
                <a:cubicBezTo>
                  <a:pt x="16958" y="10734"/>
                  <a:pt x="16859" y="10814"/>
                  <a:pt x="16859" y="10935"/>
                </a:cubicBezTo>
                <a:cubicBezTo>
                  <a:pt x="16859" y="11044"/>
                  <a:pt x="16950" y="11135"/>
                  <a:pt x="17059" y="11135"/>
                </a:cubicBezTo>
                <a:cubicBezTo>
                  <a:pt x="17238" y="11135"/>
                  <a:pt x="17328" y="10919"/>
                  <a:pt x="17201" y="10793"/>
                </a:cubicBezTo>
                <a:cubicBezTo>
                  <a:pt x="17160" y="10752"/>
                  <a:pt x="17110" y="10734"/>
                  <a:pt x="17061" y="10734"/>
                </a:cubicBezTo>
                <a:close/>
                <a:moveTo>
                  <a:pt x="9061" y="11366"/>
                </a:moveTo>
                <a:cubicBezTo>
                  <a:pt x="8957" y="11366"/>
                  <a:pt x="8859" y="11446"/>
                  <a:pt x="8859" y="11567"/>
                </a:cubicBezTo>
                <a:cubicBezTo>
                  <a:pt x="8861" y="11678"/>
                  <a:pt x="8949" y="11767"/>
                  <a:pt x="9058" y="11769"/>
                </a:cubicBezTo>
                <a:cubicBezTo>
                  <a:pt x="9237" y="11769"/>
                  <a:pt x="9328" y="11553"/>
                  <a:pt x="9202" y="11425"/>
                </a:cubicBezTo>
                <a:cubicBezTo>
                  <a:pt x="9161" y="11384"/>
                  <a:pt x="9110" y="11366"/>
                  <a:pt x="9061" y="11366"/>
                </a:cubicBezTo>
                <a:close/>
                <a:moveTo>
                  <a:pt x="13557" y="11426"/>
                </a:moveTo>
                <a:cubicBezTo>
                  <a:pt x="13453" y="11426"/>
                  <a:pt x="13354" y="11506"/>
                  <a:pt x="13354" y="11627"/>
                </a:cubicBezTo>
                <a:cubicBezTo>
                  <a:pt x="13356" y="11738"/>
                  <a:pt x="13444" y="11826"/>
                  <a:pt x="13555" y="11826"/>
                </a:cubicBezTo>
                <a:cubicBezTo>
                  <a:pt x="13734" y="11826"/>
                  <a:pt x="13823" y="11610"/>
                  <a:pt x="13697" y="11485"/>
                </a:cubicBezTo>
                <a:cubicBezTo>
                  <a:pt x="13657" y="11444"/>
                  <a:pt x="13606" y="11426"/>
                  <a:pt x="13557" y="11426"/>
                </a:cubicBezTo>
                <a:close/>
                <a:moveTo>
                  <a:pt x="12142" y="11686"/>
                </a:moveTo>
                <a:cubicBezTo>
                  <a:pt x="12039" y="11686"/>
                  <a:pt x="11940" y="11767"/>
                  <a:pt x="11940" y="11888"/>
                </a:cubicBezTo>
                <a:cubicBezTo>
                  <a:pt x="11940" y="11997"/>
                  <a:pt x="12029" y="12087"/>
                  <a:pt x="12140" y="12087"/>
                </a:cubicBezTo>
                <a:cubicBezTo>
                  <a:pt x="12319" y="12087"/>
                  <a:pt x="12409" y="11871"/>
                  <a:pt x="12282" y="11746"/>
                </a:cubicBezTo>
                <a:cubicBezTo>
                  <a:pt x="12241" y="11705"/>
                  <a:pt x="12191" y="11686"/>
                  <a:pt x="12142" y="11686"/>
                </a:cubicBezTo>
                <a:close/>
                <a:moveTo>
                  <a:pt x="10439" y="11726"/>
                </a:moveTo>
                <a:cubicBezTo>
                  <a:pt x="10336" y="11726"/>
                  <a:pt x="10237" y="11806"/>
                  <a:pt x="10237" y="11927"/>
                </a:cubicBezTo>
                <a:cubicBezTo>
                  <a:pt x="10237" y="12038"/>
                  <a:pt x="10327" y="12127"/>
                  <a:pt x="10437" y="12129"/>
                </a:cubicBezTo>
                <a:cubicBezTo>
                  <a:pt x="10615" y="12129"/>
                  <a:pt x="10704" y="11913"/>
                  <a:pt x="10578" y="11785"/>
                </a:cubicBezTo>
                <a:cubicBezTo>
                  <a:pt x="10538" y="11744"/>
                  <a:pt x="10488" y="11726"/>
                  <a:pt x="10439" y="11726"/>
                </a:cubicBezTo>
                <a:close/>
                <a:moveTo>
                  <a:pt x="15044" y="12052"/>
                </a:moveTo>
                <a:cubicBezTo>
                  <a:pt x="14941" y="12052"/>
                  <a:pt x="14841" y="12132"/>
                  <a:pt x="14841" y="12252"/>
                </a:cubicBezTo>
                <a:cubicBezTo>
                  <a:pt x="14843" y="12363"/>
                  <a:pt x="14932" y="12452"/>
                  <a:pt x="15043" y="12454"/>
                </a:cubicBezTo>
                <a:cubicBezTo>
                  <a:pt x="15222" y="12454"/>
                  <a:pt x="15310" y="12238"/>
                  <a:pt x="15185" y="12112"/>
                </a:cubicBezTo>
                <a:cubicBezTo>
                  <a:pt x="15144" y="12071"/>
                  <a:pt x="15094" y="12052"/>
                  <a:pt x="15044" y="12052"/>
                </a:cubicBezTo>
                <a:close/>
                <a:moveTo>
                  <a:pt x="13297" y="12736"/>
                </a:moveTo>
                <a:cubicBezTo>
                  <a:pt x="13193" y="12736"/>
                  <a:pt x="13094" y="12816"/>
                  <a:pt x="13094" y="12937"/>
                </a:cubicBezTo>
                <a:cubicBezTo>
                  <a:pt x="13097" y="13048"/>
                  <a:pt x="13185" y="13137"/>
                  <a:pt x="13296" y="13139"/>
                </a:cubicBezTo>
                <a:cubicBezTo>
                  <a:pt x="13475" y="13139"/>
                  <a:pt x="13564" y="12923"/>
                  <a:pt x="13438" y="12795"/>
                </a:cubicBezTo>
                <a:cubicBezTo>
                  <a:pt x="13397" y="12755"/>
                  <a:pt x="13346" y="12736"/>
                  <a:pt x="13297" y="12736"/>
                </a:cubicBezTo>
                <a:close/>
                <a:moveTo>
                  <a:pt x="9231" y="12900"/>
                </a:moveTo>
                <a:cubicBezTo>
                  <a:pt x="9128" y="12900"/>
                  <a:pt x="9029" y="12981"/>
                  <a:pt x="9029" y="13102"/>
                </a:cubicBezTo>
                <a:cubicBezTo>
                  <a:pt x="9029" y="13211"/>
                  <a:pt x="9118" y="13301"/>
                  <a:pt x="9229" y="13301"/>
                </a:cubicBezTo>
                <a:cubicBezTo>
                  <a:pt x="9408" y="13301"/>
                  <a:pt x="9498" y="13085"/>
                  <a:pt x="9371" y="12960"/>
                </a:cubicBezTo>
                <a:cubicBezTo>
                  <a:pt x="9330" y="12918"/>
                  <a:pt x="9280" y="12900"/>
                  <a:pt x="9231" y="12900"/>
                </a:cubicBezTo>
                <a:close/>
                <a:moveTo>
                  <a:pt x="11766" y="12950"/>
                </a:moveTo>
                <a:cubicBezTo>
                  <a:pt x="11663" y="12950"/>
                  <a:pt x="11564" y="13030"/>
                  <a:pt x="11564" y="13151"/>
                </a:cubicBezTo>
                <a:cubicBezTo>
                  <a:pt x="11564" y="13262"/>
                  <a:pt x="11654" y="13351"/>
                  <a:pt x="11763" y="13353"/>
                </a:cubicBezTo>
                <a:cubicBezTo>
                  <a:pt x="11942" y="13353"/>
                  <a:pt x="12033" y="13137"/>
                  <a:pt x="11905" y="13009"/>
                </a:cubicBezTo>
                <a:cubicBezTo>
                  <a:pt x="11865" y="12969"/>
                  <a:pt x="11815" y="12950"/>
                  <a:pt x="11766" y="12950"/>
                </a:cubicBezTo>
                <a:close/>
                <a:moveTo>
                  <a:pt x="7863" y="13672"/>
                </a:moveTo>
                <a:cubicBezTo>
                  <a:pt x="7760" y="13672"/>
                  <a:pt x="7661" y="13752"/>
                  <a:pt x="7661" y="13873"/>
                </a:cubicBezTo>
                <a:cubicBezTo>
                  <a:pt x="7661" y="13982"/>
                  <a:pt x="7750" y="14071"/>
                  <a:pt x="7861" y="14073"/>
                </a:cubicBezTo>
                <a:cubicBezTo>
                  <a:pt x="8040" y="14073"/>
                  <a:pt x="8130" y="13857"/>
                  <a:pt x="8003" y="13731"/>
                </a:cubicBezTo>
                <a:cubicBezTo>
                  <a:pt x="7962" y="13690"/>
                  <a:pt x="7912" y="13672"/>
                  <a:pt x="7863" y="13672"/>
                </a:cubicBezTo>
                <a:close/>
                <a:moveTo>
                  <a:pt x="2891" y="13974"/>
                </a:moveTo>
                <a:cubicBezTo>
                  <a:pt x="2858" y="13978"/>
                  <a:pt x="2825" y="13982"/>
                  <a:pt x="2792" y="13988"/>
                </a:cubicBezTo>
                <a:cubicBezTo>
                  <a:pt x="2699" y="14003"/>
                  <a:pt x="2611" y="14023"/>
                  <a:pt x="2520" y="14046"/>
                </a:cubicBezTo>
                <a:cubicBezTo>
                  <a:pt x="2518" y="14056"/>
                  <a:pt x="2518" y="14064"/>
                  <a:pt x="2518" y="14075"/>
                </a:cubicBezTo>
                <a:cubicBezTo>
                  <a:pt x="2514" y="14188"/>
                  <a:pt x="2605" y="14283"/>
                  <a:pt x="2718" y="14283"/>
                </a:cubicBezTo>
                <a:cubicBezTo>
                  <a:pt x="2833" y="14283"/>
                  <a:pt x="2923" y="14188"/>
                  <a:pt x="2919" y="14075"/>
                </a:cubicBezTo>
                <a:cubicBezTo>
                  <a:pt x="2919" y="14040"/>
                  <a:pt x="2909" y="14005"/>
                  <a:pt x="2891" y="13974"/>
                </a:cubicBezTo>
                <a:close/>
                <a:moveTo>
                  <a:pt x="14531" y="13914"/>
                </a:moveTo>
                <a:cubicBezTo>
                  <a:pt x="14428" y="13914"/>
                  <a:pt x="14329" y="13995"/>
                  <a:pt x="14329" y="14116"/>
                </a:cubicBezTo>
                <a:cubicBezTo>
                  <a:pt x="14331" y="14225"/>
                  <a:pt x="14419" y="14313"/>
                  <a:pt x="14530" y="14315"/>
                </a:cubicBezTo>
                <a:cubicBezTo>
                  <a:pt x="14709" y="14315"/>
                  <a:pt x="14798" y="14099"/>
                  <a:pt x="14672" y="13974"/>
                </a:cubicBezTo>
                <a:cubicBezTo>
                  <a:pt x="14631" y="13933"/>
                  <a:pt x="14581" y="13914"/>
                  <a:pt x="14531" y="13914"/>
                </a:cubicBezTo>
                <a:close/>
                <a:moveTo>
                  <a:pt x="10371" y="13944"/>
                </a:moveTo>
                <a:cubicBezTo>
                  <a:pt x="10268" y="13944"/>
                  <a:pt x="10169" y="14024"/>
                  <a:pt x="10169" y="14145"/>
                </a:cubicBezTo>
                <a:cubicBezTo>
                  <a:pt x="10171" y="14256"/>
                  <a:pt x="10260" y="14344"/>
                  <a:pt x="10371" y="14344"/>
                </a:cubicBezTo>
                <a:cubicBezTo>
                  <a:pt x="10548" y="14344"/>
                  <a:pt x="10638" y="14128"/>
                  <a:pt x="10513" y="14003"/>
                </a:cubicBezTo>
                <a:cubicBezTo>
                  <a:pt x="10471" y="13962"/>
                  <a:pt x="10421" y="13944"/>
                  <a:pt x="10371" y="13944"/>
                </a:cubicBezTo>
                <a:close/>
                <a:moveTo>
                  <a:pt x="16937" y="14022"/>
                </a:moveTo>
                <a:cubicBezTo>
                  <a:pt x="16835" y="14022"/>
                  <a:pt x="16736" y="14102"/>
                  <a:pt x="16736" y="14223"/>
                </a:cubicBezTo>
                <a:cubicBezTo>
                  <a:pt x="16736" y="14334"/>
                  <a:pt x="16826" y="14422"/>
                  <a:pt x="16935" y="14424"/>
                </a:cubicBezTo>
                <a:cubicBezTo>
                  <a:pt x="17114" y="14424"/>
                  <a:pt x="17205" y="14208"/>
                  <a:pt x="17077" y="14081"/>
                </a:cubicBezTo>
                <a:cubicBezTo>
                  <a:pt x="17037" y="14040"/>
                  <a:pt x="16987" y="14022"/>
                  <a:pt x="16937" y="14022"/>
                </a:cubicBezTo>
                <a:close/>
                <a:moveTo>
                  <a:pt x="8838" y="14417"/>
                </a:moveTo>
                <a:cubicBezTo>
                  <a:pt x="8735" y="14417"/>
                  <a:pt x="8636" y="14497"/>
                  <a:pt x="8636" y="14618"/>
                </a:cubicBezTo>
                <a:cubicBezTo>
                  <a:pt x="8636" y="14729"/>
                  <a:pt x="8727" y="14817"/>
                  <a:pt x="8836" y="14817"/>
                </a:cubicBezTo>
                <a:cubicBezTo>
                  <a:pt x="9015" y="14817"/>
                  <a:pt x="9103" y="14601"/>
                  <a:pt x="8978" y="14476"/>
                </a:cubicBezTo>
                <a:cubicBezTo>
                  <a:pt x="8937" y="14435"/>
                  <a:pt x="8887" y="14417"/>
                  <a:pt x="8838" y="14417"/>
                </a:cubicBezTo>
                <a:close/>
                <a:moveTo>
                  <a:pt x="5461" y="14429"/>
                </a:moveTo>
                <a:cubicBezTo>
                  <a:pt x="5357" y="14429"/>
                  <a:pt x="5258" y="14509"/>
                  <a:pt x="5258" y="14630"/>
                </a:cubicBezTo>
                <a:cubicBezTo>
                  <a:pt x="5260" y="14739"/>
                  <a:pt x="5349" y="14830"/>
                  <a:pt x="5460" y="14830"/>
                </a:cubicBezTo>
                <a:cubicBezTo>
                  <a:pt x="5639" y="14830"/>
                  <a:pt x="5727" y="14614"/>
                  <a:pt x="5602" y="14488"/>
                </a:cubicBezTo>
                <a:cubicBezTo>
                  <a:pt x="5561" y="14447"/>
                  <a:pt x="5510" y="14429"/>
                  <a:pt x="5461" y="14429"/>
                </a:cubicBezTo>
                <a:close/>
                <a:moveTo>
                  <a:pt x="11766" y="14528"/>
                </a:moveTo>
                <a:cubicBezTo>
                  <a:pt x="11663" y="14528"/>
                  <a:pt x="11564" y="14608"/>
                  <a:pt x="11564" y="14729"/>
                </a:cubicBezTo>
                <a:cubicBezTo>
                  <a:pt x="11566" y="14840"/>
                  <a:pt x="11654" y="14929"/>
                  <a:pt x="11765" y="14931"/>
                </a:cubicBezTo>
                <a:cubicBezTo>
                  <a:pt x="11942" y="14931"/>
                  <a:pt x="12033" y="14713"/>
                  <a:pt x="11905" y="14587"/>
                </a:cubicBezTo>
                <a:cubicBezTo>
                  <a:pt x="11865" y="14546"/>
                  <a:pt x="11815" y="14528"/>
                  <a:pt x="11766" y="14528"/>
                </a:cubicBezTo>
                <a:close/>
                <a:moveTo>
                  <a:pt x="13370" y="14811"/>
                </a:moveTo>
                <a:cubicBezTo>
                  <a:pt x="13364" y="14811"/>
                  <a:pt x="13359" y="14811"/>
                  <a:pt x="13354" y="14811"/>
                </a:cubicBezTo>
                <a:cubicBezTo>
                  <a:pt x="13249" y="14819"/>
                  <a:pt x="13169" y="14906"/>
                  <a:pt x="13169" y="15013"/>
                </a:cubicBezTo>
                <a:cubicBezTo>
                  <a:pt x="13166" y="15048"/>
                  <a:pt x="13177" y="15083"/>
                  <a:pt x="13197" y="15116"/>
                </a:cubicBezTo>
                <a:cubicBezTo>
                  <a:pt x="13241" y="15095"/>
                  <a:pt x="13286" y="15081"/>
                  <a:pt x="13325" y="15066"/>
                </a:cubicBezTo>
                <a:cubicBezTo>
                  <a:pt x="13399" y="15038"/>
                  <a:pt x="13473" y="15011"/>
                  <a:pt x="13549" y="14986"/>
                </a:cubicBezTo>
                <a:cubicBezTo>
                  <a:pt x="13555" y="14984"/>
                  <a:pt x="13561" y="14982"/>
                  <a:pt x="13568" y="14980"/>
                </a:cubicBezTo>
                <a:cubicBezTo>
                  <a:pt x="13552" y="14882"/>
                  <a:pt x="13468" y="14811"/>
                  <a:pt x="13370" y="14811"/>
                </a:cubicBezTo>
                <a:close/>
                <a:moveTo>
                  <a:pt x="4146" y="14741"/>
                </a:moveTo>
                <a:cubicBezTo>
                  <a:pt x="4043" y="14741"/>
                  <a:pt x="3944" y="14822"/>
                  <a:pt x="3944" y="14943"/>
                </a:cubicBezTo>
                <a:cubicBezTo>
                  <a:pt x="3946" y="15052"/>
                  <a:pt x="4034" y="15142"/>
                  <a:pt x="4145" y="15142"/>
                </a:cubicBezTo>
                <a:cubicBezTo>
                  <a:pt x="4324" y="15142"/>
                  <a:pt x="4413" y="14926"/>
                  <a:pt x="4287" y="14801"/>
                </a:cubicBezTo>
                <a:cubicBezTo>
                  <a:pt x="4246" y="14760"/>
                  <a:pt x="4196" y="14741"/>
                  <a:pt x="4146" y="14741"/>
                </a:cubicBezTo>
                <a:close/>
                <a:moveTo>
                  <a:pt x="2663" y="14768"/>
                </a:moveTo>
                <a:cubicBezTo>
                  <a:pt x="2559" y="14768"/>
                  <a:pt x="2461" y="14849"/>
                  <a:pt x="2461" y="14970"/>
                </a:cubicBezTo>
                <a:cubicBezTo>
                  <a:pt x="2463" y="15079"/>
                  <a:pt x="2551" y="15169"/>
                  <a:pt x="2662" y="15169"/>
                </a:cubicBezTo>
                <a:cubicBezTo>
                  <a:pt x="2841" y="15169"/>
                  <a:pt x="2930" y="14953"/>
                  <a:pt x="2804" y="14828"/>
                </a:cubicBezTo>
                <a:cubicBezTo>
                  <a:pt x="2763" y="14786"/>
                  <a:pt x="2712" y="14768"/>
                  <a:pt x="2663" y="14768"/>
                </a:cubicBezTo>
                <a:close/>
                <a:moveTo>
                  <a:pt x="7357" y="14811"/>
                </a:moveTo>
                <a:cubicBezTo>
                  <a:pt x="7254" y="14811"/>
                  <a:pt x="7155" y="14892"/>
                  <a:pt x="7155" y="15013"/>
                </a:cubicBezTo>
                <a:cubicBezTo>
                  <a:pt x="7155" y="15122"/>
                  <a:pt x="7244" y="15212"/>
                  <a:pt x="7355" y="15212"/>
                </a:cubicBezTo>
                <a:cubicBezTo>
                  <a:pt x="7534" y="15212"/>
                  <a:pt x="7622" y="14996"/>
                  <a:pt x="7497" y="14871"/>
                </a:cubicBezTo>
                <a:cubicBezTo>
                  <a:pt x="7456" y="14830"/>
                  <a:pt x="7406" y="14811"/>
                  <a:pt x="7357" y="14811"/>
                </a:cubicBezTo>
                <a:close/>
                <a:moveTo>
                  <a:pt x="202" y="15048"/>
                </a:moveTo>
                <a:cubicBezTo>
                  <a:pt x="99" y="15048"/>
                  <a:pt x="0" y="15128"/>
                  <a:pt x="0" y="15249"/>
                </a:cubicBezTo>
                <a:cubicBezTo>
                  <a:pt x="2" y="15361"/>
                  <a:pt x="91" y="15449"/>
                  <a:pt x="202" y="15449"/>
                </a:cubicBezTo>
                <a:cubicBezTo>
                  <a:pt x="381" y="15449"/>
                  <a:pt x="469" y="15233"/>
                  <a:pt x="344" y="15108"/>
                </a:cubicBezTo>
                <a:cubicBezTo>
                  <a:pt x="302" y="15066"/>
                  <a:pt x="252" y="15048"/>
                  <a:pt x="202" y="15048"/>
                </a:cubicBezTo>
                <a:close/>
                <a:moveTo>
                  <a:pt x="15720" y="15160"/>
                </a:moveTo>
                <a:cubicBezTo>
                  <a:pt x="15617" y="15160"/>
                  <a:pt x="15518" y="15239"/>
                  <a:pt x="15518" y="15361"/>
                </a:cubicBezTo>
                <a:cubicBezTo>
                  <a:pt x="15518" y="15472"/>
                  <a:pt x="15608" y="15560"/>
                  <a:pt x="15717" y="15562"/>
                </a:cubicBezTo>
                <a:cubicBezTo>
                  <a:pt x="15896" y="15562"/>
                  <a:pt x="15985" y="15344"/>
                  <a:pt x="15859" y="15219"/>
                </a:cubicBezTo>
                <a:cubicBezTo>
                  <a:pt x="15819" y="15178"/>
                  <a:pt x="15769" y="15160"/>
                  <a:pt x="15720" y="15160"/>
                </a:cubicBezTo>
                <a:close/>
                <a:moveTo>
                  <a:pt x="9491" y="15642"/>
                </a:moveTo>
                <a:cubicBezTo>
                  <a:pt x="9387" y="15642"/>
                  <a:pt x="9289" y="15723"/>
                  <a:pt x="9289" y="15844"/>
                </a:cubicBezTo>
                <a:cubicBezTo>
                  <a:pt x="9291" y="15953"/>
                  <a:pt x="9379" y="16044"/>
                  <a:pt x="9490" y="16044"/>
                </a:cubicBezTo>
                <a:cubicBezTo>
                  <a:pt x="9667" y="16044"/>
                  <a:pt x="9758" y="15828"/>
                  <a:pt x="9632" y="15702"/>
                </a:cubicBezTo>
                <a:cubicBezTo>
                  <a:pt x="9591" y="15661"/>
                  <a:pt x="9540" y="15642"/>
                  <a:pt x="9491" y="15642"/>
                </a:cubicBezTo>
                <a:close/>
                <a:moveTo>
                  <a:pt x="5323" y="15802"/>
                </a:moveTo>
                <a:cubicBezTo>
                  <a:pt x="5219" y="15802"/>
                  <a:pt x="5121" y="15881"/>
                  <a:pt x="5121" y="16002"/>
                </a:cubicBezTo>
                <a:cubicBezTo>
                  <a:pt x="5123" y="16113"/>
                  <a:pt x="5211" y="16202"/>
                  <a:pt x="5322" y="16204"/>
                </a:cubicBezTo>
                <a:cubicBezTo>
                  <a:pt x="5501" y="16204"/>
                  <a:pt x="5590" y="15988"/>
                  <a:pt x="5464" y="15860"/>
                </a:cubicBezTo>
                <a:cubicBezTo>
                  <a:pt x="5423" y="15820"/>
                  <a:pt x="5372" y="15802"/>
                  <a:pt x="5323" y="15802"/>
                </a:cubicBezTo>
                <a:close/>
                <a:moveTo>
                  <a:pt x="1050" y="15878"/>
                </a:moveTo>
                <a:cubicBezTo>
                  <a:pt x="946" y="15878"/>
                  <a:pt x="846" y="15958"/>
                  <a:pt x="846" y="16079"/>
                </a:cubicBezTo>
                <a:cubicBezTo>
                  <a:pt x="848" y="16190"/>
                  <a:pt x="936" y="16278"/>
                  <a:pt x="1047" y="16280"/>
                </a:cubicBezTo>
                <a:cubicBezTo>
                  <a:pt x="1226" y="16280"/>
                  <a:pt x="1315" y="16064"/>
                  <a:pt x="1189" y="15937"/>
                </a:cubicBezTo>
                <a:cubicBezTo>
                  <a:pt x="1149" y="15896"/>
                  <a:pt x="1099" y="15878"/>
                  <a:pt x="1050" y="15878"/>
                </a:cubicBezTo>
                <a:close/>
                <a:moveTo>
                  <a:pt x="3889" y="15889"/>
                </a:moveTo>
                <a:cubicBezTo>
                  <a:pt x="3785" y="15889"/>
                  <a:pt x="3687" y="15969"/>
                  <a:pt x="3687" y="16089"/>
                </a:cubicBezTo>
                <a:cubicBezTo>
                  <a:pt x="3689" y="16200"/>
                  <a:pt x="3777" y="16288"/>
                  <a:pt x="3888" y="16290"/>
                </a:cubicBezTo>
                <a:cubicBezTo>
                  <a:pt x="4067" y="16290"/>
                  <a:pt x="4156" y="16074"/>
                  <a:pt x="4030" y="15949"/>
                </a:cubicBezTo>
                <a:cubicBezTo>
                  <a:pt x="3989" y="15908"/>
                  <a:pt x="3938" y="15889"/>
                  <a:pt x="3889" y="15889"/>
                </a:cubicBezTo>
                <a:close/>
                <a:moveTo>
                  <a:pt x="6948" y="15989"/>
                </a:moveTo>
                <a:cubicBezTo>
                  <a:pt x="6845" y="15989"/>
                  <a:pt x="6746" y="16069"/>
                  <a:pt x="6746" y="16190"/>
                </a:cubicBezTo>
                <a:cubicBezTo>
                  <a:pt x="6748" y="16301"/>
                  <a:pt x="6836" y="16389"/>
                  <a:pt x="6947" y="16389"/>
                </a:cubicBezTo>
                <a:cubicBezTo>
                  <a:pt x="6948" y="16389"/>
                  <a:pt x="6949" y="16389"/>
                  <a:pt x="6950" y="16389"/>
                </a:cubicBezTo>
                <a:cubicBezTo>
                  <a:pt x="7125" y="16389"/>
                  <a:pt x="7214" y="16175"/>
                  <a:pt x="7089" y="16048"/>
                </a:cubicBezTo>
                <a:cubicBezTo>
                  <a:pt x="7048" y="16007"/>
                  <a:pt x="6998" y="15989"/>
                  <a:pt x="6948" y="15989"/>
                </a:cubicBezTo>
                <a:close/>
                <a:moveTo>
                  <a:pt x="8301" y="16583"/>
                </a:moveTo>
                <a:cubicBezTo>
                  <a:pt x="8190" y="16583"/>
                  <a:pt x="8102" y="16673"/>
                  <a:pt x="8102" y="16782"/>
                </a:cubicBezTo>
                <a:lnTo>
                  <a:pt x="8099" y="16784"/>
                </a:lnTo>
                <a:cubicBezTo>
                  <a:pt x="8099" y="16815"/>
                  <a:pt x="8108" y="16844"/>
                  <a:pt x="8120" y="16873"/>
                </a:cubicBezTo>
                <a:cubicBezTo>
                  <a:pt x="8139" y="16860"/>
                  <a:pt x="8155" y="16850"/>
                  <a:pt x="8171" y="16838"/>
                </a:cubicBezTo>
                <a:cubicBezTo>
                  <a:pt x="8241" y="16792"/>
                  <a:pt x="8311" y="16747"/>
                  <a:pt x="8379" y="16700"/>
                </a:cubicBezTo>
                <a:cubicBezTo>
                  <a:pt x="8404" y="16683"/>
                  <a:pt x="8427" y="16667"/>
                  <a:pt x="8449" y="16648"/>
                </a:cubicBezTo>
                <a:cubicBezTo>
                  <a:pt x="8412" y="16607"/>
                  <a:pt x="8357" y="16583"/>
                  <a:pt x="8301" y="16583"/>
                </a:cubicBezTo>
                <a:close/>
                <a:moveTo>
                  <a:pt x="14126" y="16520"/>
                </a:moveTo>
                <a:cubicBezTo>
                  <a:pt x="14022" y="16520"/>
                  <a:pt x="13924" y="16599"/>
                  <a:pt x="13924" y="16720"/>
                </a:cubicBezTo>
                <a:cubicBezTo>
                  <a:pt x="13926" y="16831"/>
                  <a:pt x="14014" y="16920"/>
                  <a:pt x="14125" y="16922"/>
                </a:cubicBezTo>
                <a:cubicBezTo>
                  <a:pt x="14304" y="16922"/>
                  <a:pt x="14393" y="16706"/>
                  <a:pt x="14267" y="16578"/>
                </a:cubicBezTo>
                <a:cubicBezTo>
                  <a:pt x="14226" y="16538"/>
                  <a:pt x="14175" y="16520"/>
                  <a:pt x="14126" y="16520"/>
                </a:cubicBezTo>
                <a:close/>
                <a:moveTo>
                  <a:pt x="433" y="16678"/>
                </a:moveTo>
                <a:cubicBezTo>
                  <a:pt x="329" y="16678"/>
                  <a:pt x="231" y="16758"/>
                  <a:pt x="231" y="16879"/>
                </a:cubicBezTo>
                <a:cubicBezTo>
                  <a:pt x="233" y="16990"/>
                  <a:pt x="321" y="17078"/>
                  <a:pt x="432" y="17080"/>
                </a:cubicBezTo>
                <a:cubicBezTo>
                  <a:pt x="609" y="17080"/>
                  <a:pt x="700" y="16864"/>
                  <a:pt x="574" y="16737"/>
                </a:cubicBezTo>
                <a:cubicBezTo>
                  <a:pt x="533" y="16696"/>
                  <a:pt x="482" y="16678"/>
                  <a:pt x="433" y="16678"/>
                </a:cubicBezTo>
                <a:close/>
                <a:moveTo>
                  <a:pt x="2323" y="16815"/>
                </a:moveTo>
                <a:cubicBezTo>
                  <a:pt x="2220" y="16815"/>
                  <a:pt x="2121" y="16896"/>
                  <a:pt x="2121" y="17017"/>
                </a:cubicBezTo>
                <a:cubicBezTo>
                  <a:pt x="2123" y="17126"/>
                  <a:pt x="2212" y="17216"/>
                  <a:pt x="2323" y="17216"/>
                </a:cubicBezTo>
                <a:cubicBezTo>
                  <a:pt x="2500" y="17216"/>
                  <a:pt x="2590" y="17000"/>
                  <a:pt x="2465" y="16875"/>
                </a:cubicBezTo>
                <a:cubicBezTo>
                  <a:pt x="2423" y="16833"/>
                  <a:pt x="2373" y="16815"/>
                  <a:pt x="2323" y="16815"/>
                </a:cubicBezTo>
                <a:close/>
                <a:moveTo>
                  <a:pt x="5008" y="16925"/>
                </a:moveTo>
                <a:cubicBezTo>
                  <a:pt x="4905" y="16925"/>
                  <a:pt x="4806" y="17005"/>
                  <a:pt x="4806" y="17126"/>
                </a:cubicBezTo>
                <a:cubicBezTo>
                  <a:pt x="4808" y="17237"/>
                  <a:pt x="4896" y="17325"/>
                  <a:pt x="5007" y="17327"/>
                </a:cubicBezTo>
                <a:cubicBezTo>
                  <a:pt x="5184" y="17327"/>
                  <a:pt x="5275" y="17111"/>
                  <a:pt x="5149" y="16984"/>
                </a:cubicBezTo>
                <a:cubicBezTo>
                  <a:pt x="5108" y="16943"/>
                  <a:pt x="5058" y="16925"/>
                  <a:pt x="5008" y="16925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3" name="Google Shape;883;p40"/>
          <p:cNvSpPr/>
          <p:nvPr/>
        </p:nvSpPr>
        <p:spPr>
          <a:xfrm flipH="1">
            <a:off x="6079514" y="2818164"/>
            <a:ext cx="626374" cy="259447"/>
          </a:xfrm>
          <a:custGeom>
            <a:avLst/>
            <a:gdLst/>
            <a:ahLst/>
            <a:cxnLst/>
            <a:rect l="l" t="t" r="r" b="b"/>
            <a:pathLst>
              <a:path w="7378" h="3056" extrusionOk="0">
                <a:moveTo>
                  <a:pt x="7334" y="1"/>
                </a:moveTo>
                <a:cubicBezTo>
                  <a:pt x="7306" y="59"/>
                  <a:pt x="7247" y="95"/>
                  <a:pt x="7183" y="95"/>
                </a:cubicBezTo>
                <a:cubicBezTo>
                  <a:pt x="7181" y="95"/>
                  <a:pt x="7180" y="95"/>
                  <a:pt x="7178" y="95"/>
                </a:cubicBezTo>
                <a:cubicBezTo>
                  <a:pt x="7170" y="95"/>
                  <a:pt x="7161" y="95"/>
                  <a:pt x="7151" y="93"/>
                </a:cubicBezTo>
                <a:cubicBezTo>
                  <a:pt x="7110" y="89"/>
                  <a:pt x="7069" y="83"/>
                  <a:pt x="7028" y="79"/>
                </a:cubicBezTo>
                <a:cubicBezTo>
                  <a:pt x="7025" y="79"/>
                  <a:pt x="7021" y="79"/>
                  <a:pt x="7018" y="79"/>
                </a:cubicBezTo>
                <a:cubicBezTo>
                  <a:pt x="6991" y="79"/>
                  <a:pt x="6963" y="71"/>
                  <a:pt x="6939" y="58"/>
                </a:cubicBezTo>
                <a:cubicBezTo>
                  <a:pt x="6933" y="60"/>
                  <a:pt x="6927" y="62"/>
                  <a:pt x="6919" y="67"/>
                </a:cubicBezTo>
                <a:cubicBezTo>
                  <a:pt x="6900" y="73"/>
                  <a:pt x="6880" y="81"/>
                  <a:pt x="6861" y="87"/>
                </a:cubicBezTo>
                <a:cubicBezTo>
                  <a:pt x="6820" y="106"/>
                  <a:pt x="6779" y="124"/>
                  <a:pt x="6736" y="139"/>
                </a:cubicBezTo>
                <a:cubicBezTo>
                  <a:pt x="6692" y="153"/>
                  <a:pt x="6649" y="165"/>
                  <a:pt x="6606" y="174"/>
                </a:cubicBezTo>
                <a:cubicBezTo>
                  <a:pt x="6499" y="196"/>
                  <a:pt x="6392" y="211"/>
                  <a:pt x="6283" y="225"/>
                </a:cubicBezTo>
                <a:cubicBezTo>
                  <a:pt x="6176" y="239"/>
                  <a:pt x="6067" y="254"/>
                  <a:pt x="5960" y="268"/>
                </a:cubicBezTo>
                <a:cubicBezTo>
                  <a:pt x="5902" y="274"/>
                  <a:pt x="5847" y="283"/>
                  <a:pt x="5789" y="289"/>
                </a:cubicBezTo>
                <a:cubicBezTo>
                  <a:pt x="5744" y="295"/>
                  <a:pt x="5701" y="301"/>
                  <a:pt x="5656" y="301"/>
                </a:cubicBezTo>
                <a:lnTo>
                  <a:pt x="5651" y="301"/>
                </a:lnTo>
                <a:cubicBezTo>
                  <a:pt x="5649" y="301"/>
                  <a:pt x="5646" y="301"/>
                  <a:pt x="5643" y="301"/>
                </a:cubicBezTo>
                <a:cubicBezTo>
                  <a:pt x="5603" y="301"/>
                  <a:pt x="5563" y="287"/>
                  <a:pt x="5532" y="260"/>
                </a:cubicBezTo>
                <a:lnTo>
                  <a:pt x="5530" y="258"/>
                </a:lnTo>
                <a:cubicBezTo>
                  <a:pt x="5489" y="262"/>
                  <a:pt x="5448" y="266"/>
                  <a:pt x="5407" y="268"/>
                </a:cubicBezTo>
                <a:cubicBezTo>
                  <a:pt x="4857" y="301"/>
                  <a:pt x="4308" y="328"/>
                  <a:pt x="3777" y="480"/>
                </a:cubicBezTo>
                <a:cubicBezTo>
                  <a:pt x="3604" y="546"/>
                  <a:pt x="3016" y="573"/>
                  <a:pt x="3269" y="875"/>
                </a:cubicBezTo>
                <a:cubicBezTo>
                  <a:pt x="3296" y="894"/>
                  <a:pt x="3329" y="906"/>
                  <a:pt x="3362" y="906"/>
                </a:cubicBezTo>
                <a:cubicBezTo>
                  <a:pt x="3388" y="906"/>
                  <a:pt x="3414" y="898"/>
                  <a:pt x="3436" y="888"/>
                </a:cubicBezTo>
                <a:lnTo>
                  <a:pt x="3436" y="888"/>
                </a:lnTo>
                <a:cubicBezTo>
                  <a:pt x="3435" y="889"/>
                  <a:pt x="3435" y="889"/>
                  <a:pt x="3434" y="889"/>
                </a:cubicBezTo>
                <a:cubicBezTo>
                  <a:pt x="3435" y="889"/>
                  <a:pt x="3436" y="888"/>
                  <a:pt x="3437" y="888"/>
                </a:cubicBezTo>
                <a:lnTo>
                  <a:pt x="3437" y="888"/>
                </a:lnTo>
                <a:cubicBezTo>
                  <a:pt x="3437" y="888"/>
                  <a:pt x="3438" y="887"/>
                  <a:pt x="3438" y="887"/>
                </a:cubicBezTo>
                <a:cubicBezTo>
                  <a:pt x="3537" y="857"/>
                  <a:pt x="3637" y="832"/>
                  <a:pt x="3738" y="809"/>
                </a:cubicBezTo>
                <a:cubicBezTo>
                  <a:pt x="3973" y="750"/>
                  <a:pt x="4211" y="704"/>
                  <a:pt x="4452" y="675"/>
                </a:cubicBezTo>
                <a:cubicBezTo>
                  <a:pt x="4962" y="597"/>
                  <a:pt x="5479" y="634"/>
                  <a:pt x="5989" y="568"/>
                </a:cubicBezTo>
                <a:cubicBezTo>
                  <a:pt x="6310" y="519"/>
                  <a:pt x="6620" y="418"/>
                  <a:pt x="6933" y="336"/>
                </a:cubicBezTo>
                <a:cubicBezTo>
                  <a:pt x="7067" y="280"/>
                  <a:pt x="7252" y="295"/>
                  <a:pt x="7347" y="174"/>
                </a:cubicBezTo>
                <a:cubicBezTo>
                  <a:pt x="7377" y="118"/>
                  <a:pt x="7371" y="50"/>
                  <a:pt x="7334" y="1"/>
                </a:cubicBezTo>
                <a:close/>
                <a:moveTo>
                  <a:pt x="1730" y="1492"/>
                </a:moveTo>
                <a:cubicBezTo>
                  <a:pt x="1706" y="1492"/>
                  <a:pt x="1678" y="1497"/>
                  <a:pt x="1648" y="1507"/>
                </a:cubicBezTo>
                <a:cubicBezTo>
                  <a:pt x="1158" y="1795"/>
                  <a:pt x="827" y="2276"/>
                  <a:pt x="370" y="2607"/>
                </a:cubicBezTo>
                <a:cubicBezTo>
                  <a:pt x="369" y="2607"/>
                  <a:pt x="367" y="2607"/>
                  <a:pt x="366" y="2607"/>
                </a:cubicBezTo>
                <a:cubicBezTo>
                  <a:pt x="312" y="2607"/>
                  <a:pt x="268" y="2641"/>
                  <a:pt x="229" y="2675"/>
                </a:cubicBezTo>
                <a:cubicBezTo>
                  <a:pt x="185" y="2704"/>
                  <a:pt x="134" y="2724"/>
                  <a:pt x="105" y="2768"/>
                </a:cubicBezTo>
                <a:cubicBezTo>
                  <a:pt x="0" y="2834"/>
                  <a:pt x="4" y="3002"/>
                  <a:pt x="122" y="3050"/>
                </a:cubicBezTo>
                <a:lnTo>
                  <a:pt x="122" y="3047"/>
                </a:lnTo>
                <a:cubicBezTo>
                  <a:pt x="139" y="3053"/>
                  <a:pt x="156" y="3056"/>
                  <a:pt x="174" y="3056"/>
                </a:cubicBezTo>
                <a:cubicBezTo>
                  <a:pt x="317" y="3056"/>
                  <a:pt x="485" y="2891"/>
                  <a:pt x="597" y="2823"/>
                </a:cubicBezTo>
                <a:cubicBezTo>
                  <a:pt x="979" y="2537"/>
                  <a:pt x="1269" y="2153"/>
                  <a:pt x="1656" y="1871"/>
                </a:cubicBezTo>
                <a:cubicBezTo>
                  <a:pt x="1657" y="1871"/>
                  <a:pt x="1657" y="1871"/>
                  <a:pt x="1658" y="1871"/>
                </a:cubicBezTo>
                <a:cubicBezTo>
                  <a:pt x="1905" y="1871"/>
                  <a:pt x="1952" y="1492"/>
                  <a:pt x="1730" y="1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40"/>
          <p:cNvSpPr/>
          <p:nvPr/>
        </p:nvSpPr>
        <p:spPr>
          <a:xfrm flipH="1">
            <a:off x="6081807" y="2819098"/>
            <a:ext cx="625864" cy="253844"/>
          </a:xfrm>
          <a:custGeom>
            <a:avLst/>
            <a:gdLst/>
            <a:ahLst/>
            <a:cxnLst/>
            <a:rect l="l" t="t" r="r" b="b"/>
            <a:pathLst>
              <a:path w="7372" h="2990" extrusionOk="0">
                <a:moveTo>
                  <a:pt x="7281" y="1"/>
                </a:moveTo>
                <a:cubicBezTo>
                  <a:pt x="7188" y="1"/>
                  <a:pt x="7094" y="42"/>
                  <a:pt x="7003" y="58"/>
                </a:cubicBezTo>
                <a:cubicBezTo>
                  <a:pt x="6777" y="117"/>
                  <a:pt x="6545" y="163"/>
                  <a:pt x="6314" y="206"/>
                </a:cubicBezTo>
                <a:cubicBezTo>
                  <a:pt x="5833" y="274"/>
                  <a:pt x="5349" y="274"/>
                  <a:pt x="4866" y="309"/>
                </a:cubicBezTo>
                <a:cubicBezTo>
                  <a:pt x="4848" y="290"/>
                  <a:pt x="4828" y="282"/>
                  <a:pt x="4809" y="282"/>
                </a:cubicBezTo>
                <a:cubicBezTo>
                  <a:pt x="4754" y="282"/>
                  <a:pt x="4708" y="350"/>
                  <a:pt x="4753" y="411"/>
                </a:cubicBezTo>
                <a:cubicBezTo>
                  <a:pt x="4734" y="471"/>
                  <a:pt x="4650" y="539"/>
                  <a:pt x="4722" y="597"/>
                </a:cubicBezTo>
                <a:cubicBezTo>
                  <a:pt x="4735" y="607"/>
                  <a:pt x="4751" y="612"/>
                  <a:pt x="4767" y="612"/>
                </a:cubicBezTo>
                <a:cubicBezTo>
                  <a:pt x="4780" y="612"/>
                  <a:pt x="4793" y="609"/>
                  <a:pt x="4804" y="603"/>
                </a:cubicBezTo>
                <a:cubicBezTo>
                  <a:pt x="4897" y="603"/>
                  <a:pt x="4985" y="580"/>
                  <a:pt x="5076" y="568"/>
                </a:cubicBezTo>
                <a:cubicBezTo>
                  <a:pt x="5099" y="590"/>
                  <a:pt x="5160" y="598"/>
                  <a:pt x="5238" y="598"/>
                </a:cubicBezTo>
                <a:cubicBezTo>
                  <a:pt x="5394" y="598"/>
                  <a:pt x="5615" y="567"/>
                  <a:pt x="5715" y="567"/>
                </a:cubicBezTo>
                <a:cubicBezTo>
                  <a:pt x="5721" y="567"/>
                  <a:pt x="5727" y="568"/>
                  <a:pt x="5732" y="568"/>
                </a:cubicBezTo>
                <a:cubicBezTo>
                  <a:pt x="5884" y="545"/>
                  <a:pt x="6277" y="545"/>
                  <a:pt x="6386" y="455"/>
                </a:cubicBezTo>
                <a:cubicBezTo>
                  <a:pt x="6652" y="395"/>
                  <a:pt x="6894" y="309"/>
                  <a:pt x="7152" y="210"/>
                </a:cubicBezTo>
                <a:cubicBezTo>
                  <a:pt x="7217" y="169"/>
                  <a:pt x="7351" y="169"/>
                  <a:pt x="7368" y="82"/>
                </a:cubicBezTo>
                <a:cubicBezTo>
                  <a:pt x="7372" y="49"/>
                  <a:pt x="7353" y="16"/>
                  <a:pt x="7324" y="4"/>
                </a:cubicBezTo>
                <a:cubicBezTo>
                  <a:pt x="7310" y="2"/>
                  <a:pt x="7295" y="1"/>
                  <a:pt x="7281" y="1"/>
                </a:cubicBezTo>
                <a:close/>
                <a:moveTo>
                  <a:pt x="3385" y="603"/>
                </a:moveTo>
                <a:cubicBezTo>
                  <a:pt x="3347" y="603"/>
                  <a:pt x="3311" y="633"/>
                  <a:pt x="3311" y="677"/>
                </a:cubicBezTo>
                <a:cubicBezTo>
                  <a:pt x="3331" y="728"/>
                  <a:pt x="3319" y="798"/>
                  <a:pt x="3354" y="841"/>
                </a:cubicBezTo>
                <a:lnTo>
                  <a:pt x="3354" y="839"/>
                </a:lnTo>
                <a:cubicBezTo>
                  <a:pt x="3369" y="854"/>
                  <a:pt x="3387" y="861"/>
                  <a:pt x="3405" y="861"/>
                </a:cubicBezTo>
                <a:cubicBezTo>
                  <a:pt x="3442" y="861"/>
                  <a:pt x="3478" y="832"/>
                  <a:pt x="3479" y="788"/>
                </a:cubicBezTo>
                <a:cubicBezTo>
                  <a:pt x="3471" y="730"/>
                  <a:pt x="3477" y="660"/>
                  <a:pt x="3430" y="619"/>
                </a:cubicBezTo>
                <a:cubicBezTo>
                  <a:pt x="3416" y="608"/>
                  <a:pt x="3400" y="603"/>
                  <a:pt x="3385" y="603"/>
                </a:cubicBezTo>
                <a:close/>
                <a:moveTo>
                  <a:pt x="1748" y="1433"/>
                </a:moveTo>
                <a:cubicBezTo>
                  <a:pt x="1708" y="1433"/>
                  <a:pt x="1673" y="1465"/>
                  <a:pt x="1673" y="1506"/>
                </a:cubicBezTo>
                <a:cubicBezTo>
                  <a:pt x="1690" y="1588"/>
                  <a:pt x="1760" y="1650"/>
                  <a:pt x="1794" y="1726"/>
                </a:cubicBezTo>
                <a:cubicBezTo>
                  <a:pt x="1809" y="1751"/>
                  <a:pt x="1831" y="1761"/>
                  <a:pt x="1853" y="1761"/>
                </a:cubicBezTo>
                <a:cubicBezTo>
                  <a:pt x="1904" y="1761"/>
                  <a:pt x="1956" y="1708"/>
                  <a:pt x="1922" y="1652"/>
                </a:cubicBezTo>
                <a:cubicBezTo>
                  <a:pt x="1889" y="1594"/>
                  <a:pt x="1854" y="1541"/>
                  <a:pt x="1819" y="1487"/>
                </a:cubicBezTo>
                <a:cubicBezTo>
                  <a:pt x="1813" y="1463"/>
                  <a:pt x="1792" y="1444"/>
                  <a:pt x="1768" y="1436"/>
                </a:cubicBezTo>
                <a:cubicBezTo>
                  <a:pt x="1761" y="1434"/>
                  <a:pt x="1755" y="1433"/>
                  <a:pt x="1748" y="1433"/>
                </a:cubicBezTo>
                <a:close/>
                <a:moveTo>
                  <a:pt x="555" y="2629"/>
                </a:moveTo>
                <a:cubicBezTo>
                  <a:pt x="534" y="2629"/>
                  <a:pt x="512" y="2635"/>
                  <a:pt x="490" y="2652"/>
                </a:cubicBezTo>
                <a:cubicBezTo>
                  <a:pt x="483" y="2648"/>
                  <a:pt x="474" y="2646"/>
                  <a:pt x="464" y="2646"/>
                </a:cubicBezTo>
                <a:cubicBezTo>
                  <a:pt x="382" y="2646"/>
                  <a:pt x="236" y="2785"/>
                  <a:pt x="157" y="2812"/>
                </a:cubicBezTo>
                <a:cubicBezTo>
                  <a:pt x="118" y="2837"/>
                  <a:pt x="71" y="2841"/>
                  <a:pt x="34" y="2868"/>
                </a:cubicBezTo>
                <a:cubicBezTo>
                  <a:pt x="1" y="2901"/>
                  <a:pt x="9" y="2958"/>
                  <a:pt x="50" y="2983"/>
                </a:cubicBezTo>
                <a:cubicBezTo>
                  <a:pt x="64" y="2987"/>
                  <a:pt x="79" y="2989"/>
                  <a:pt x="93" y="2989"/>
                </a:cubicBezTo>
                <a:cubicBezTo>
                  <a:pt x="183" y="2989"/>
                  <a:pt x="270" y="2909"/>
                  <a:pt x="348" y="2872"/>
                </a:cubicBezTo>
                <a:cubicBezTo>
                  <a:pt x="431" y="2843"/>
                  <a:pt x="509" y="2802"/>
                  <a:pt x="589" y="2769"/>
                </a:cubicBezTo>
                <a:cubicBezTo>
                  <a:pt x="676" y="2714"/>
                  <a:pt x="627" y="2629"/>
                  <a:pt x="555" y="2629"/>
                </a:cubicBezTo>
                <a:close/>
              </a:path>
            </a:pathLst>
          </a:custGeom>
          <a:solidFill>
            <a:srgbClr val="000000">
              <a:alpha val="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40"/>
          <p:cNvSpPr/>
          <p:nvPr/>
        </p:nvSpPr>
        <p:spPr>
          <a:xfrm flipH="1">
            <a:off x="6408070" y="2850509"/>
            <a:ext cx="171408" cy="126327"/>
          </a:xfrm>
          <a:custGeom>
            <a:avLst/>
            <a:gdLst/>
            <a:ahLst/>
            <a:cxnLst/>
            <a:rect l="l" t="t" r="r" b="b"/>
            <a:pathLst>
              <a:path w="2019" h="1488" extrusionOk="0">
                <a:moveTo>
                  <a:pt x="1308" y="0"/>
                </a:moveTo>
                <a:cubicBezTo>
                  <a:pt x="1119" y="0"/>
                  <a:pt x="959" y="129"/>
                  <a:pt x="789" y="198"/>
                </a:cubicBezTo>
                <a:cubicBezTo>
                  <a:pt x="659" y="284"/>
                  <a:pt x="190" y="467"/>
                  <a:pt x="190" y="620"/>
                </a:cubicBezTo>
                <a:cubicBezTo>
                  <a:pt x="187" y="619"/>
                  <a:pt x="184" y="619"/>
                  <a:pt x="181" y="619"/>
                </a:cubicBezTo>
                <a:cubicBezTo>
                  <a:pt x="113" y="619"/>
                  <a:pt x="51" y="665"/>
                  <a:pt x="34" y="731"/>
                </a:cubicBezTo>
                <a:cubicBezTo>
                  <a:pt x="1" y="840"/>
                  <a:pt x="89" y="889"/>
                  <a:pt x="157" y="947"/>
                </a:cubicBezTo>
                <a:cubicBezTo>
                  <a:pt x="295" y="1097"/>
                  <a:pt x="398" y="1270"/>
                  <a:pt x="513" y="1434"/>
                </a:cubicBezTo>
                <a:cubicBezTo>
                  <a:pt x="559" y="1472"/>
                  <a:pt x="608" y="1487"/>
                  <a:pt x="658" y="1487"/>
                </a:cubicBezTo>
                <a:cubicBezTo>
                  <a:pt x="804" y="1487"/>
                  <a:pt x="960" y="1360"/>
                  <a:pt x="1087" y="1300"/>
                </a:cubicBezTo>
                <a:cubicBezTo>
                  <a:pt x="1334" y="1140"/>
                  <a:pt x="1622" y="1029"/>
                  <a:pt x="1832" y="821"/>
                </a:cubicBezTo>
                <a:cubicBezTo>
                  <a:pt x="2019" y="525"/>
                  <a:pt x="1657" y="249"/>
                  <a:pt x="1455" y="74"/>
                </a:cubicBezTo>
                <a:cubicBezTo>
                  <a:pt x="1416" y="39"/>
                  <a:pt x="1371" y="4"/>
                  <a:pt x="1317" y="0"/>
                </a:cubicBezTo>
                <a:cubicBezTo>
                  <a:pt x="1314" y="0"/>
                  <a:pt x="1311" y="0"/>
                  <a:pt x="13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0"/>
          <p:cNvSpPr/>
          <p:nvPr/>
        </p:nvSpPr>
        <p:spPr>
          <a:xfrm flipH="1">
            <a:off x="6419193" y="2850509"/>
            <a:ext cx="125733" cy="128705"/>
          </a:xfrm>
          <a:custGeom>
            <a:avLst/>
            <a:gdLst/>
            <a:ahLst/>
            <a:cxnLst/>
            <a:rect l="l" t="t" r="r" b="b"/>
            <a:pathLst>
              <a:path w="1481" h="1516" extrusionOk="0">
                <a:moveTo>
                  <a:pt x="1009" y="0"/>
                </a:moveTo>
                <a:cubicBezTo>
                  <a:pt x="963" y="0"/>
                  <a:pt x="925" y="29"/>
                  <a:pt x="937" y="95"/>
                </a:cubicBezTo>
                <a:cubicBezTo>
                  <a:pt x="964" y="142"/>
                  <a:pt x="970" y="200"/>
                  <a:pt x="953" y="253"/>
                </a:cubicBezTo>
                <a:cubicBezTo>
                  <a:pt x="871" y="570"/>
                  <a:pt x="651" y="852"/>
                  <a:pt x="384" y="1039"/>
                </a:cubicBezTo>
                <a:cubicBezTo>
                  <a:pt x="299" y="1095"/>
                  <a:pt x="213" y="1142"/>
                  <a:pt x="120" y="1181"/>
                </a:cubicBezTo>
                <a:cubicBezTo>
                  <a:pt x="89" y="1193"/>
                  <a:pt x="52" y="1202"/>
                  <a:pt x="32" y="1226"/>
                </a:cubicBezTo>
                <a:cubicBezTo>
                  <a:pt x="1" y="1268"/>
                  <a:pt x="19" y="1327"/>
                  <a:pt x="67" y="1342"/>
                </a:cubicBezTo>
                <a:cubicBezTo>
                  <a:pt x="69" y="1346"/>
                  <a:pt x="71" y="1348"/>
                  <a:pt x="71" y="1352"/>
                </a:cubicBezTo>
                <a:cubicBezTo>
                  <a:pt x="94" y="1395"/>
                  <a:pt x="116" y="1444"/>
                  <a:pt x="153" y="1479"/>
                </a:cubicBezTo>
                <a:cubicBezTo>
                  <a:pt x="181" y="1506"/>
                  <a:pt x="210" y="1516"/>
                  <a:pt x="241" y="1516"/>
                </a:cubicBezTo>
                <a:cubicBezTo>
                  <a:pt x="318" y="1516"/>
                  <a:pt x="400" y="1451"/>
                  <a:pt x="468" y="1416"/>
                </a:cubicBezTo>
                <a:cubicBezTo>
                  <a:pt x="647" y="1311"/>
                  <a:pt x="824" y="1202"/>
                  <a:pt x="1003" y="1097"/>
                </a:cubicBezTo>
                <a:cubicBezTo>
                  <a:pt x="1161" y="988"/>
                  <a:pt x="1437" y="879"/>
                  <a:pt x="1480" y="677"/>
                </a:cubicBezTo>
                <a:cubicBezTo>
                  <a:pt x="1478" y="422"/>
                  <a:pt x="1289" y="206"/>
                  <a:pt x="1108" y="46"/>
                </a:cubicBezTo>
                <a:cubicBezTo>
                  <a:pt x="1082" y="16"/>
                  <a:pt x="1043" y="0"/>
                  <a:pt x="1009" y="0"/>
                </a:cubicBezTo>
                <a:close/>
              </a:path>
            </a:pathLst>
          </a:custGeom>
          <a:solidFill>
            <a:srgbClr val="000000">
              <a:alpha val="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0"/>
          <p:cNvSpPr/>
          <p:nvPr/>
        </p:nvSpPr>
        <p:spPr>
          <a:xfrm flipH="1">
            <a:off x="6461111" y="1380962"/>
            <a:ext cx="1063766" cy="984811"/>
          </a:xfrm>
          <a:custGeom>
            <a:avLst/>
            <a:gdLst/>
            <a:ahLst/>
            <a:cxnLst/>
            <a:rect l="l" t="t" r="r" b="b"/>
            <a:pathLst>
              <a:path w="12530" h="11600" extrusionOk="0">
                <a:moveTo>
                  <a:pt x="11256" y="0"/>
                </a:moveTo>
                <a:cubicBezTo>
                  <a:pt x="11219" y="0"/>
                  <a:pt x="11181" y="31"/>
                  <a:pt x="11188" y="79"/>
                </a:cubicBezTo>
                <a:cubicBezTo>
                  <a:pt x="11215" y="165"/>
                  <a:pt x="11244" y="250"/>
                  <a:pt x="11272" y="336"/>
                </a:cubicBezTo>
                <a:cubicBezTo>
                  <a:pt x="11647" y="1461"/>
                  <a:pt x="12058" y="2585"/>
                  <a:pt x="12219" y="3768"/>
                </a:cubicBezTo>
                <a:cubicBezTo>
                  <a:pt x="12322" y="4514"/>
                  <a:pt x="12233" y="5269"/>
                  <a:pt x="12087" y="6004"/>
                </a:cubicBezTo>
                <a:cubicBezTo>
                  <a:pt x="11863" y="7104"/>
                  <a:pt x="11474" y="8164"/>
                  <a:pt x="10968" y="9166"/>
                </a:cubicBezTo>
                <a:cubicBezTo>
                  <a:pt x="10793" y="9511"/>
                  <a:pt x="10620" y="9853"/>
                  <a:pt x="10386" y="10163"/>
                </a:cubicBezTo>
                <a:cubicBezTo>
                  <a:pt x="10067" y="10558"/>
                  <a:pt x="9701" y="10931"/>
                  <a:pt x="9244" y="11157"/>
                </a:cubicBezTo>
                <a:cubicBezTo>
                  <a:pt x="8795" y="11385"/>
                  <a:pt x="8329" y="11464"/>
                  <a:pt x="7855" y="11464"/>
                </a:cubicBezTo>
                <a:cubicBezTo>
                  <a:pt x="7529" y="11464"/>
                  <a:pt x="7199" y="11427"/>
                  <a:pt x="6868" y="11375"/>
                </a:cubicBezTo>
                <a:cubicBezTo>
                  <a:pt x="5496" y="11151"/>
                  <a:pt x="4074" y="10793"/>
                  <a:pt x="2990" y="9873"/>
                </a:cubicBezTo>
                <a:cubicBezTo>
                  <a:pt x="2463" y="9411"/>
                  <a:pt x="2079" y="8824"/>
                  <a:pt x="1727" y="8221"/>
                </a:cubicBezTo>
                <a:cubicBezTo>
                  <a:pt x="1266" y="7423"/>
                  <a:pt x="785" y="6639"/>
                  <a:pt x="414" y="5792"/>
                </a:cubicBezTo>
                <a:cubicBezTo>
                  <a:pt x="330" y="5590"/>
                  <a:pt x="239" y="5387"/>
                  <a:pt x="188" y="5171"/>
                </a:cubicBezTo>
                <a:cubicBezTo>
                  <a:pt x="188" y="5132"/>
                  <a:pt x="157" y="5098"/>
                  <a:pt x="117" y="5098"/>
                </a:cubicBezTo>
                <a:cubicBezTo>
                  <a:pt x="114" y="5098"/>
                  <a:pt x="112" y="5098"/>
                  <a:pt x="110" y="5099"/>
                </a:cubicBezTo>
                <a:cubicBezTo>
                  <a:pt x="1" y="5119"/>
                  <a:pt x="79" y="5273"/>
                  <a:pt x="100" y="5360"/>
                </a:cubicBezTo>
                <a:cubicBezTo>
                  <a:pt x="223" y="5720"/>
                  <a:pt x="385" y="6063"/>
                  <a:pt x="554" y="6405"/>
                </a:cubicBezTo>
                <a:cubicBezTo>
                  <a:pt x="785" y="6857"/>
                  <a:pt x="1036" y="7300"/>
                  <a:pt x="1291" y="7738"/>
                </a:cubicBezTo>
                <a:cubicBezTo>
                  <a:pt x="1612" y="8287"/>
                  <a:pt x="1918" y="8851"/>
                  <a:pt x="2317" y="9349"/>
                </a:cubicBezTo>
                <a:cubicBezTo>
                  <a:pt x="2620" y="9748"/>
                  <a:pt x="2992" y="10087"/>
                  <a:pt x="3418" y="10353"/>
                </a:cubicBezTo>
                <a:cubicBezTo>
                  <a:pt x="4158" y="10838"/>
                  <a:pt x="5010" y="11132"/>
                  <a:pt x="5872" y="11318"/>
                </a:cubicBezTo>
                <a:cubicBezTo>
                  <a:pt x="6463" y="11449"/>
                  <a:pt x="7063" y="11564"/>
                  <a:pt x="7672" y="11595"/>
                </a:cubicBezTo>
                <a:cubicBezTo>
                  <a:pt x="7738" y="11598"/>
                  <a:pt x="7803" y="11600"/>
                  <a:pt x="7867" y="11600"/>
                </a:cubicBezTo>
                <a:cubicBezTo>
                  <a:pt x="8417" y="11600"/>
                  <a:pt x="8935" y="11487"/>
                  <a:pt x="9427" y="11213"/>
                </a:cubicBezTo>
                <a:cubicBezTo>
                  <a:pt x="9853" y="10968"/>
                  <a:pt x="10201" y="10608"/>
                  <a:pt x="10507" y="10227"/>
                </a:cubicBezTo>
                <a:cubicBezTo>
                  <a:pt x="10873" y="9717"/>
                  <a:pt x="11130" y="9139"/>
                  <a:pt x="11396" y="8571"/>
                </a:cubicBezTo>
                <a:cubicBezTo>
                  <a:pt x="11900" y="7458"/>
                  <a:pt x="12227" y="6275"/>
                  <a:pt x="12367" y="5062"/>
                </a:cubicBezTo>
                <a:cubicBezTo>
                  <a:pt x="12529" y="3566"/>
                  <a:pt x="11999" y="2118"/>
                  <a:pt x="11542" y="719"/>
                </a:cubicBezTo>
                <a:cubicBezTo>
                  <a:pt x="11466" y="494"/>
                  <a:pt x="11388" y="270"/>
                  <a:pt x="11318" y="44"/>
                </a:cubicBezTo>
                <a:cubicBezTo>
                  <a:pt x="11306" y="14"/>
                  <a:pt x="11281" y="0"/>
                  <a:pt x="1125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0"/>
          <p:cNvSpPr/>
          <p:nvPr/>
        </p:nvSpPr>
        <p:spPr>
          <a:xfrm flipH="1">
            <a:off x="6459773" y="1370775"/>
            <a:ext cx="117583" cy="288057"/>
          </a:xfrm>
          <a:custGeom>
            <a:avLst/>
            <a:gdLst/>
            <a:ahLst/>
            <a:cxnLst/>
            <a:rect l="l" t="t" r="r" b="b"/>
            <a:pathLst>
              <a:path w="1385" h="3393" extrusionOk="0">
                <a:moveTo>
                  <a:pt x="285" y="1"/>
                </a:moveTo>
                <a:cubicBezTo>
                  <a:pt x="228" y="1"/>
                  <a:pt x="170" y="8"/>
                  <a:pt x="115" y="26"/>
                </a:cubicBezTo>
                <a:cubicBezTo>
                  <a:pt x="66" y="43"/>
                  <a:pt x="0" y="73"/>
                  <a:pt x="25" y="137"/>
                </a:cubicBezTo>
                <a:cubicBezTo>
                  <a:pt x="41" y="168"/>
                  <a:pt x="60" y="178"/>
                  <a:pt x="82" y="178"/>
                </a:cubicBezTo>
                <a:cubicBezTo>
                  <a:pt x="120" y="178"/>
                  <a:pt x="165" y="147"/>
                  <a:pt x="204" y="141"/>
                </a:cubicBezTo>
                <a:cubicBezTo>
                  <a:pt x="234" y="137"/>
                  <a:pt x="264" y="135"/>
                  <a:pt x="294" y="135"/>
                </a:cubicBezTo>
                <a:cubicBezTo>
                  <a:pt x="365" y="135"/>
                  <a:pt x="436" y="147"/>
                  <a:pt x="504" y="170"/>
                </a:cubicBezTo>
                <a:cubicBezTo>
                  <a:pt x="716" y="240"/>
                  <a:pt x="850" y="440"/>
                  <a:pt x="947" y="629"/>
                </a:cubicBezTo>
                <a:cubicBezTo>
                  <a:pt x="1173" y="1077"/>
                  <a:pt x="1193" y="1600"/>
                  <a:pt x="1156" y="2092"/>
                </a:cubicBezTo>
                <a:cubicBezTo>
                  <a:pt x="1134" y="2375"/>
                  <a:pt x="1097" y="2657"/>
                  <a:pt x="1043" y="2937"/>
                </a:cubicBezTo>
                <a:cubicBezTo>
                  <a:pt x="1021" y="3065"/>
                  <a:pt x="994" y="3190"/>
                  <a:pt x="973" y="3316"/>
                </a:cubicBezTo>
                <a:cubicBezTo>
                  <a:pt x="967" y="3353"/>
                  <a:pt x="994" y="3386"/>
                  <a:pt x="1029" y="3392"/>
                </a:cubicBezTo>
                <a:cubicBezTo>
                  <a:pt x="1032" y="3392"/>
                  <a:pt x="1034" y="3392"/>
                  <a:pt x="1037" y="3392"/>
                </a:cubicBezTo>
                <a:cubicBezTo>
                  <a:pt x="1071" y="3392"/>
                  <a:pt x="1099" y="3369"/>
                  <a:pt x="1105" y="3336"/>
                </a:cubicBezTo>
                <a:cubicBezTo>
                  <a:pt x="1146" y="3100"/>
                  <a:pt x="1200" y="2865"/>
                  <a:pt x="1233" y="2629"/>
                </a:cubicBezTo>
                <a:cubicBezTo>
                  <a:pt x="1325" y="1946"/>
                  <a:pt x="1385" y="1201"/>
                  <a:pt x="1066" y="567"/>
                </a:cubicBezTo>
                <a:cubicBezTo>
                  <a:pt x="943" y="310"/>
                  <a:pt x="735" y="61"/>
                  <a:pt x="438" y="14"/>
                </a:cubicBezTo>
                <a:cubicBezTo>
                  <a:pt x="388" y="6"/>
                  <a:pt x="337" y="1"/>
                  <a:pt x="28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0"/>
          <p:cNvSpPr/>
          <p:nvPr/>
        </p:nvSpPr>
        <p:spPr>
          <a:xfrm flipH="1">
            <a:off x="6570470" y="1141047"/>
            <a:ext cx="446816" cy="242382"/>
          </a:xfrm>
          <a:custGeom>
            <a:avLst/>
            <a:gdLst/>
            <a:ahLst/>
            <a:cxnLst/>
            <a:rect l="l" t="t" r="r" b="b"/>
            <a:pathLst>
              <a:path w="5263" h="2855" extrusionOk="0">
                <a:moveTo>
                  <a:pt x="146" y="67"/>
                </a:moveTo>
                <a:cubicBezTo>
                  <a:pt x="146" y="72"/>
                  <a:pt x="145" y="76"/>
                  <a:pt x="144" y="80"/>
                </a:cubicBezTo>
                <a:cubicBezTo>
                  <a:pt x="145" y="76"/>
                  <a:pt x="145" y="72"/>
                  <a:pt x="146" y="67"/>
                </a:cubicBezTo>
                <a:close/>
                <a:moveTo>
                  <a:pt x="77" y="1"/>
                </a:moveTo>
                <a:cubicBezTo>
                  <a:pt x="35" y="1"/>
                  <a:pt x="1" y="42"/>
                  <a:pt x="12" y="87"/>
                </a:cubicBezTo>
                <a:cubicBezTo>
                  <a:pt x="56" y="181"/>
                  <a:pt x="105" y="270"/>
                  <a:pt x="163" y="356"/>
                </a:cubicBezTo>
                <a:cubicBezTo>
                  <a:pt x="274" y="539"/>
                  <a:pt x="414" y="702"/>
                  <a:pt x="556" y="862"/>
                </a:cubicBezTo>
                <a:cubicBezTo>
                  <a:pt x="650" y="973"/>
                  <a:pt x="755" y="1076"/>
                  <a:pt x="864" y="1171"/>
                </a:cubicBezTo>
                <a:cubicBezTo>
                  <a:pt x="1411" y="1634"/>
                  <a:pt x="2078" y="1938"/>
                  <a:pt x="2755" y="2160"/>
                </a:cubicBezTo>
                <a:cubicBezTo>
                  <a:pt x="3290" y="2341"/>
                  <a:pt x="3831" y="2506"/>
                  <a:pt x="4378" y="2646"/>
                </a:cubicBezTo>
                <a:cubicBezTo>
                  <a:pt x="4635" y="2720"/>
                  <a:pt x="4900" y="2769"/>
                  <a:pt x="5156" y="2851"/>
                </a:cubicBezTo>
                <a:lnTo>
                  <a:pt x="5151" y="2851"/>
                </a:lnTo>
                <a:cubicBezTo>
                  <a:pt x="5158" y="2853"/>
                  <a:pt x="5165" y="2854"/>
                  <a:pt x="5171" y="2854"/>
                </a:cubicBezTo>
                <a:cubicBezTo>
                  <a:pt x="5242" y="2854"/>
                  <a:pt x="5262" y="2745"/>
                  <a:pt x="5186" y="2722"/>
                </a:cubicBezTo>
                <a:cubicBezTo>
                  <a:pt x="4859" y="2621"/>
                  <a:pt x="4522" y="2555"/>
                  <a:pt x="4193" y="2459"/>
                </a:cubicBezTo>
                <a:cubicBezTo>
                  <a:pt x="3646" y="2314"/>
                  <a:pt x="3104" y="2142"/>
                  <a:pt x="2570" y="1957"/>
                </a:cubicBezTo>
                <a:cubicBezTo>
                  <a:pt x="2094" y="1792"/>
                  <a:pt x="1644" y="1568"/>
                  <a:pt x="1228" y="1288"/>
                </a:cubicBezTo>
                <a:cubicBezTo>
                  <a:pt x="870" y="1045"/>
                  <a:pt x="582" y="720"/>
                  <a:pt x="329" y="370"/>
                </a:cubicBezTo>
                <a:cubicBezTo>
                  <a:pt x="265" y="276"/>
                  <a:pt x="208" y="179"/>
                  <a:pt x="154" y="80"/>
                </a:cubicBezTo>
                <a:cubicBezTo>
                  <a:pt x="151" y="74"/>
                  <a:pt x="148" y="67"/>
                  <a:pt x="146" y="60"/>
                </a:cubicBezTo>
                <a:lnTo>
                  <a:pt x="146" y="60"/>
                </a:lnTo>
                <a:cubicBezTo>
                  <a:pt x="145" y="56"/>
                  <a:pt x="145" y="53"/>
                  <a:pt x="144" y="49"/>
                </a:cubicBezTo>
                <a:lnTo>
                  <a:pt x="144" y="52"/>
                </a:lnTo>
                <a:cubicBezTo>
                  <a:pt x="144" y="53"/>
                  <a:pt x="144" y="55"/>
                  <a:pt x="144" y="56"/>
                </a:cubicBezTo>
                <a:lnTo>
                  <a:pt x="144" y="56"/>
                </a:lnTo>
                <a:cubicBezTo>
                  <a:pt x="136" y="36"/>
                  <a:pt x="128" y="15"/>
                  <a:pt x="103" y="6"/>
                </a:cubicBezTo>
                <a:cubicBezTo>
                  <a:pt x="94" y="2"/>
                  <a:pt x="85" y="1"/>
                  <a:pt x="7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0"/>
          <p:cNvSpPr/>
          <p:nvPr/>
        </p:nvSpPr>
        <p:spPr>
          <a:xfrm flipH="1">
            <a:off x="7005388" y="1145546"/>
            <a:ext cx="544617" cy="862219"/>
          </a:xfrm>
          <a:custGeom>
            <a:avLst/>
            <a:gdLst/>
            <a:ahLst/>
            <a:cxnLst/>
            <a:rect l="l" t="t" r="r" b="b"/>
            <a:pathLst>
              <a:path w="6415" h="10156" extrusionOk="0">
                <a:moveTo>
                  <a:pt x="6346" y="0"/>
                </a:moveTo>
                <a:cubicBezTo>
                  <a:pt x="6313" y="0"/>
                  <a:pt x="6279" y="22"/>
                  <a:pt x="6279" y="66"/>
                </a:cubicBezTo>
                <a:cubicBezTo>
                  <a:pt x="6279" y="124"/>
                  <a:pt x="6279" y="184"/>
                  <a:pt x="6275" y="241"/>
                </a:cubicBezTo>
                <a:cubicBezTo>
                  <a:pt x="6265" y="371"/>
                  <a:pt x="6244" y="501"/>
                  <a:pt x="6218" y="628"/>
                </a:cubicBezTo>
                <a:cubicBezTo>
                  <a:pt x="6026" y="1574"/>
                  <a:pt x="5491" y="2414"/>
                  <a:pt x="4843" y="3117"/>
                </a:cubicBezTo>
                <a:cubicBezTo>
                  <a:pt x="4358" y="3611"/>
                  <a:pt x="3843" y="4076"/>
                  <a:pt x="3304" y="4512"/>
                </a:cubicBezTo>
                <a:cubicBezTo>
                  <a:pt x="2975" y="4771"/>
                  <a:pt x="2642" y="5028"/>
                  <a:pt x="2329" y="5308"/>
                </a:cubicBezTo>
                <a:cubicBezTo>
                  <a:pt x="1799" y="5786"/>
                  <a:pt x="1282" y="6287"/>
                  <a:pt x="871" y="6874"/>
                </a:cubicBezTo>
                <a:cubicBezTo>
                  <a:pt x="690" y="7115"/>
                  <a:pt x="535" y="7376"/>
                  <a:pt x="416" y="7654"/>
                </a:cubicBezTo>
                <a:cubicBezTo>
                  <a:pt x="79" y="8413"/>
                  <a:pt x="1" y="9281"/>
                  <a:pt x="169" y="10095"/>
                </a:cubicBezTo>
                <a:cubicBezTo>
                  <a:pt x="173" y="10130"/>
                  <a:pt x="202" y="10156"/>
                  <a:pt x="236" y="10156"/>
                </a:cubicBezTo>
                <a:cubicBezTo>
                  <a:pt x="238" y="10156"/>
                  <a:pt x="241" y="10155"/>
                  <a:pt x="243" y="10155"/>
                </a:cubicBezTo>
                <a:cubicBezTo>
                  <a:pt x="280" y="10149"/>
                  <a:pt x="305" y="10116"/>
                  <a:pt x="301" y="10079"/>
                </a:cubicBezTo>
                <a:cubicBezTo>
                  <a:pt x="264" y="9888"/>
                  <a:pt x="237" y="9694"/>
                  <a:pt x="221" y="9499"/>
                </a:cubicBezTo>
                <a:cubicBezTo>
                  <a:pt x="208" y="9246"/>
                  <a:pt x="219" y="8991"/>
                  <a:pt x="252" y="8740"/>
                </a:cubicBezTo>
                <a:cubicBezTo>
                  <a:pt x="369" y="7730"/>
                  <a:pt x="918" y="6921"/>
                  <a:pt x="1601" y="6199"/>
                </a:cubicBezTo>
                <a:cubicBezTo>
                  <a:pt x="1996" y="5781"/>
                  <a:pt x="2418" y="5393"/>
                  <a:pt x="2864" y="5031"/>
                </a:cubicBezTo>
                <a:cubicBezTo>
                  <a:pt x="3251" y="4724"/>
                  <a:pt x="3642" y="4422"/>
                  <a:pt x="4008" y="4090"/>
                </a:cubicBezTo>
                <a:cubicBezTo>
                  <a:pt x="4512" y="3644"/>
                  <a:pt x="5026" y="3177"/>
                  <a:pt x="5423" y="2624"/>
                </a:cubicBezTo>
                <a:cubicBezTo>
                  <a:pt x="5553" y="2449"/>
                  <a:pt x="5679" y="2270"/>
                  <a:pt x="5792" y="2085"/>
                </a:cubicBezTo>
                <a:cubicBezTo>
                  <a:pt x="5954" y="1811"/>
                  <a:pt x="6080" y="1515"/>
                  <a:pt x="6193" y="1218"/>
                </a:cubicBezTo>
                <a:cubicBezTo>
                  <a:pt x="6296" y="924"/>
                  <a:pt x="6368" y="622"/>
                  <a:pt x="6403" y="313"/>
                </a:cubicBezTo>
                <a:cubicBezTo>
                  <a:pt x="6411" y="231"/>
                  <a:pt x="6415" y="149"/>
                  <a:pt x="6413" y="66"/>
                </a:cubicBezTo>
                <a:cubicBezTo>
                  <a:pt x="6413" y="22"/>
                  <a:pt x="6380" y="0"/>
                  <a:pt x="634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0"/>
          <p:cNvSpPr/>
          <p:nvPr/>
        </p:nvSpPr>
        <p:spPr>
          <a:xfrm flipH="1">
            <a:off x="7349307" y="1416194"/>
            <a:ext cx="233553" cy="518978"/>
          </a:xfrm>
          <a:custGeom>
            <a:avLst/>
            <a:gdLst/>
            <a:ahLst/>
            <a:cxnLst/>
            <a:rect l="l" t="t" r="r" b="b"/>
            <a:pathLst>
              <a:path w="2751" h="6113" extrusionOk="0">
                <a:moveTo>
                  <a:pt x="2656" y="0"/>
                </a:moveTo>
                <a:cubicBezTo>
                  <a:pt x="2639" y="0"/>
                  <a:pt x="2620" y="8"/>
                  <a:pt x="2605" y="26"/>
                </a:cubicBezTo>
                <a:cubicBezTo>
                  <a:pt x="2548" y="92"/>
                  <a:pt x="2482" y="156"/>
                  <a:pt x="2418" y="221"/>
                </a:cubicBezTo>
                <a:cubicBezTo>
                  <a:pt x="2204" y="442"/>
                  <a:pt x="1990" y="662"/>
                  <a:pt x="1786" y="892"/>
                </a:cubicBezTo>
                <a:cubicBezTo>
                  <a:pt x="1235" y="1542"/>
                  <a:pt x="741" y="2258"/>
                  <a:pt x="431" y="3056"/>
                </a:cubicBezTo>
                <a:cubicBezTo>
                  <a:pt x="272" y="3460"/>
                  <a:pt x="165" y="3881"/>
                  <a:pt x="108" y="4311"/>
                </a:cubicBezTo>
                <a:cubicBezTo>
                  <a:pt x="19" y="4889"/>
                  <a:pt x="1" y="5478"/>
                  <a:pt x="83" y="6056"/>
                </a:cubicBezTo>
                <a:cubicBezTo>
                  <a:pt x="89" y="6095"/>
                  <a:pt x="117" y="6112"/>
                  <a:pt x="146" y="6112"/>
                </a:cubicBezTo>
                <a:cubicBezTo>
                  <a:pt x="183" y="6112"/>
                  <a:pt x="221" y="6084"/>
                  <a:pt x="217" y="6037"/>
                </a:cubicBezTo>
                <a:cubicBezTo>
                  <a:pt x="143" y="5484"/>
                  <a:pt x="149" y="4924"/>
                  <a:pt x="235" y="4373"/>
                </a:cubicBezTo>
                <a:cubicBezTo>
                  <a:pt x="313" y="3756"/>
                  <a:pt x="497" y="3157"/>
                  <a:pt x="780" y="2602"/>
                </a:cubicBezTo>
                <a:cubicBezTo>
                  <a:pt x="1079" y="2022"/>
                  <a:pt x="1459" y="1483"/>
                  <a:pt x="1883" y="985"/>
                </a:cubicBezTo>
                <a:cubicBezTo>
                  <a:pt x="2146" y="684"/>
                  <a:pt x="2437" y="405"/>
                  <a:pt x="2708" y="110"/>
                </a:cubicBezTo>
                <a:cubicBezTo>
                  <a:pt x="2751" y="60"/>
                  <a:pt x="2706" y="0"/>
                  <a:pt x="265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0"/>
          <p:cNvSpPr/>
          <p:nvPr/>
        </p:nvSpPr>
        <p:spPr>
          <a:xfrm flipH="1">
            <a:off x="7598735" y="1613492"/>
            <a:ext cx="51023" cy="238732"/>
          </a:xfrm>
          <a:custGeom>
            <a:avLst/>
            <a:gdLst/>
            <a:ahLst/>
            <a:cxnLst/>
            <a:rect l="l" t="t" r="r" b="b"/>
            <a:pathLst>
              <a:path w="601" h="2812" extrusionOk="0">
                <a:moveTo>
                  <a:pt x="177" y="0"/>
                </a:moveTo>
                <a:cubicBezTo>
                  <a:pt x="152" y="0"/>
                  <a:pt x="127" y="14"/>
                  <a:pt x="116" y="45"/>
                </a:cubicBezTo>
                <a:cubicBezTo>
                  <a:pt x="54" y="239"/>
                  <a:pt x="38" y="444"/>
                  <a:pt x="21" y="646"/>
                </a:cubicBezTo>
                <a:cubicBezTo>
                  <a:pt x="1" y="938"/>
                  <a:pt x="7" y="1232"/>
                  <a:pt x="40" y="1524"/>
                </a:cubicBezTo>
                <a:cubicBezTo>
                  <a:pt x="95" y="1963"/>
                  <a:pt x="262" y="2380"/>
                  <a:pt x="451" y="2777"/>
                </a:cubicBezTo>
                <a:cubicBezTo>
                  <a:pt x="468" y="2801"/>
                  <a:pt x="489" y="2811"/>
                  <a:pt x="509" y="2811"/>
                </a:cubicBezTo>
                <a:cubicBezTo>
                  <a:pt x="559" y="2811"/>
                  <a:pt x="601" y="2749"/>
                  <a:pt x="558" y="2691"/>
                </a:cubicBezTo>
                <a:cubicBezTo>
                  <a:pt x="384" y="2316"/>
                  <a:pt x="227" y="1923"/>
                  <a:pt x="174" y="1512"/>
                </a:cubicBezTo>
                <a:cubicBezTo>
                  <a:pt x="141" y="1228"/>
                  <a:pt x="135" y="942"/>
                  <a:pt x="155" y="656"/>
                </a:cubicBezTo>
                <a:cubicBezTo>
                  <a:pt x="170" y="463"/>
                  <a:pt x="186" y="267"/>
                  <a:pt x="244" y="80"/>
                </a:cubicBezTo>
                <a:cubicBezTo>
                  <a:pt x="253" y="31"/>
                  <a:pt x="215" y="0"/>
                  <a:pt x="17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0"/>
          <p:cNvSpPr/>
          <p:nvPr/>
        </p:nvSpPr>
        <p:spPr>
          <a:xfrm flipH="1">
            <a:off x="7002427" y="855712"/>
            <a:ext cx="55947" cy="293236"/>
          </a:xfrm>
          <a:custGeom>
            <a:avLst/>
            <a:gdLst/>
            <a:ahLst/>
            <a:cxnLst/>
            <a:rect l="l" t="t" r="r" b="b"/>
            <a:pathLst>
              <a:path w="659" h="3454" extrusionOk="0">
                <a:moveTo>
                  <a:pt x="76" y="1"/>
                </a:moveTo>
                <a:cubicBezTo>
                  <a:pt x="39" y="1"/>
                  <a:pt x="0" y="30"/>
                  <a:pt x="9" y="80"/>
                </a:cubicBezTo>
                <a:cubicBezTo>
                  <a:pt x="93" y="551"/>
                  <a:pt x="186" y="1018"/>
                  <a:pt x="254" y="1493"/>
                </a:cubicBezTo>
                <a:cubicBezTo>
                  <a:pt x="338" y="2129"/>
                  <a:pt x="398" y="2769"/>
                  <a:pt x="515" y="3400"/>
                </a:cubicBezTo>
                <a:cubicBezTo>
                  <a:pt x="524" y="3437"/>
                  <a:pt x="551" y="3453"/>
                  <a:pt x="579" y="3453"/>
                </a:cubicBezTo>
                <a:cubicBezTo>
                  <a:pt x="619" y="3453"/>
                  <a:pt x="659" y="3421"/>
                  <a:pt x="647" y="3369"/>
                </a:cubicBezTo>
                <a:cubicBezTo>
                  <a:pt x="597" y="3106"/>
                  <a:pt x="560" y="2847"/>
                  <a:pt x="523" y="2575"/>
                </a:cubicBezTo>
                <a:cubicBezTo>
                  <a:pt x="482" y="2291"/>
                  <a:pt x="453" y="2005"/>
                  <a:pt x="420" y="1721"/>
                </a:cubicBezTo>
                <a:cubicBezTo>
                  <a:pt x="350" y="1160"/>
                  <a:pt x="239" y="604"/>
                  <a:pt x="138" y="49"/>
                </a:cubicBezTo>
                <a:cubicBezTo>
                  <a:pt x="129" y="16"/>
                  <a:pt x="103" y="1"/>
                  <a:pt x="7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0"/>
          <p:cNvSpPr/>
          <p:nvPr/>
        </p:nvSpPr>
        <p:spPr>
          <a:xfrm flipH="1">
            <a:off x="6275620" y="750866"/>
            <a:ext cx="769086" cy="1160039"/>
          </a:xfrm>
          <a:custGeom>
            <a:avLst/>
            <a:gdLst/>
            <a:ahLst/>
            <a:cxnLst/>
            <a:rect l="l" t="t" r="r" b="b"/>
            <a:pathLst>
              <a:path w="9059" h="13664" extrusionOk="0">
                <a:moveTo>
                  <a:pt x="1331" y="1"/>
                </a:moveTo>
                <a:cubicBezTo>
                  <a:pt x="1156" y="1"/>
                  <a:pt x="981" y="10"/>
                  <a:pt x="807" y="31"/>
                </a:cubicBezTo>
                <a:cubicBezTo>
                  <a:pt x="605" y="60"/>
                  <a:pt x="407" y="101"/>
                  <a:pt x="210" y="157"/>
                </a:cubicBezTo>
                <a:cubicBezTo>
                  <a:pt x="136" y="179"/>
                  <a:pt x="0" y="202"/>
                  <a:pt x="10" y="305"/>
                </a:cubicBezTo>
                <a:cubicBezTo>
                  <a:pt x="17" y="335"/>
                  <a:pt x="44" y="356"/>
                  <a:pt x="75" y="356"/>
                </a:cubicBezTo>
                <a:cubicBezTo>
                  <a:pt x="80" y="356"/>
                  <a:pt x="85" y="355"/>
                  <a:pt x="91" y="354"/>
                </a:cubicBezTo>
                <a:cubicBezTo>
                  <a:pt x="107" y="350"/>
                  <a:pt x="122" y="340"/>
                  <a:pt x="130" y="325"/>
                </a:cubicBezTo>
                <a:cubicBezTo>
                  <a:pt x="156" y="313"/>
                  <a:pt x="185" y="301"/>
                  <a:pt x="214" y="292"/>
                </a:cubicBezTo>
                <a:cubicBezTo>
                  <a:pt x="395" y="243"/>
                  <a:pt x="576" y="202"/>
                  <a:pt x="761" y="173"/>
                </a:cubicBezTo>
                <a:cubicBezTo>
                  <a:pt x="953" y="147"/>
                  <a:pt x="1144" y="135"/>
                  <a:pt x="1335" y="135"/>
                </a:cubicBezTo>
                <a:cubicBezTo>
                  <a:pt x="2265" y="135"/>
                  <a:pt x="3183" y="423"/>
                  <a:pt x="4026" y="811"/>
                </a:cubicBezTo>
                <a:cubicBezTo>
                  <a:pt x="4876" y="1206"/>
                  <a:pt x="5662" y="1753"/>
                  <a:pt x="6275" y="2465"/>
                </a:cubicBezTo>
                <a:cubicBezTo>
                  <a:pt x="6752" y="3022"/>
                  <a:pt x="7161" y="3631"/>
                  <a:pt x="7499" y="4283"/>
                </a:cubicBezTo>
                <a:cubicBezTo>
                  <a:pt x="7863" y="4956"/>
                  <a:pt x="8153" y="5668"/>
                  <a:pt x="8363" y="6404"/>
                </a:cubicBezTo>
                <a:cubicBezTo>
                  <a:pt x="8595" y="7166"/>
                  <a:pt x="8745" y="7947"/>
                  <a:pt x="8811" y="8739"/>
                </a:cubicBezTo>
                <a:cubicBezTo>
                  <a:pt x="8908" y="9745"/>
                  <a:pt x="8896" y="10766"/>
                  <a:pt x="8708" y="11761"/>
                </a:cubicBezTo>
                <a:cubicBezTo>
                  <a:pt x="8634" y="12196"/>
                  <a:pt x="8531" y="12628"/>
                  <a:pt x="8400" y="13049"/>
                </a:cubicBezTo>
                <a:cubicBezTo>
                  <a:pt x="8344" y="13226"/>
                  <a:pt x="8289" y="13403"/>
                  <a:pt x="8225" y="13576"/>
                </a:cubicBezTo>
                <a:cubicBezTo>
                  <a:pt x="8215" y="13611"/>
                  <a:pt x="8235" y="13650"/>
                  <a:pt x="8270" y="13660"/>
                </a:cubicBezTo>
                <a:cubicBezTo>
                  <a:pt x="8277" y="13662"/>
                  <a:pt x="8283" y="13663"/>
                  <a:pt x="8290" y="13663"/>
                </a:cubicBezTo>
                <a:cubicBezTo>
                  <a:pt x="8318" y="13663"/>
                  <a:pt x="8345" y="13646"/>
                  <a:pt x="8355" y="13617"/>
                </a:cubicBezTo>
                <a:cubicBezTo>
                  <a:pt x="8488" y="13243"/>
                  <a:pt x="8601" y="12864"/>
                  <a:pt x="8696" y="12477"/>
                </a:cubicBezTo>
                <a:cubicBezTo>
                  <a:pt x="8861" y="11792"/>
                  <a:pt x="8972" y="11091"/>
                  <a:pt x="8994" y="10383"/>
                </a:cubicBezTo>
                <a:cubicBezTo>
                  <a:pt x="9058" y="8758"/>
                  <a:pt x="8803" y="7135"/>
                  <a:pt x="8246" y="5606"/>
                </a:cubicBezTo>
                <a:cubicBezTo>
                  <a:pt x="8005" y="4956"/>
                  <a:pt x="7696" y="4335"/>
                  <a:pt x="7351" y="3734"/>
                </a:cubicBezTo>
                <a:cubicBezTo>
                  <a:pt x="6939" y="3059"/>
                  <a:pt x="6466" y="2411"/>
                  <a:pt x="5888" y="1870"/>
                </a:cubicBezTo>
                <a:cubicBezTo>
                  <a:pt x="5402" y="1436"/>
                  <a:pt x="4861" y="1070"/>
                  <a:pt x="4277" y="782"/>
                </a:cubicBezTo>
                <a:cubicBezTo>
                  <a:pt x="3363" y="337"/>
                  <a:pt x="2354" y="1"/>
                  <a:pt x="133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0"/>
          <p:cNvSpPr/>
          <p:nvPr/>
        </p:nvSpPr>
        <p:spPr>
          <a:xfrm flipH="1">
            <a:off x="7027872" y="722850"/>
            <a:ext cx="1176934" cy="2254962"/>
          </a:xfrm>
          <a:custGeom>
            <a:avLst/>
            <a:gdLst/>
            <a:ahLst/>
            <a:cxnLst/>
            <a:rect l="l" t="t" r="r" b="b"/>
            <a:pathLst>
              <a:path w="13863" h="26561" extrusionOk="0">
                <a:moveTo>
                  <a:pt x="11089" y="1"/>
                </a:moveTo>
                <a:cubicBezTo>
                  <a:pt x="10853" y="1"/>
                  <a:pt x="10617" y="10"/>
                  <a:pt x="10382" y="34"/>
                </a:cubicBezTo>
                <a:cubicBezTo>
                  <a:pt x="9709" y="116"/>
                  <a:pt x="9049" y="273"/>
                  <a:pt x="8411" y="503"/>
                </a:cubicBezTo>
                <a:cubicBezTo>
                  <a:pt x="7082" y="1009"/>
                  <a:pt x="5710" y="2081"/>
                  <a:pt x="4809" y="3177"/>
                </a:cubicBezTo>
                <a:cubicBezTo>
                  <a:pt x="4371" y="3708"/>
                  <a:pt x="4000" y="4288"/>
                  <a:pt x="3675" y="4893"/>
                </a:cubicBezTo>
                <a:cubicBezTo>
                  <a:pt x="3282" y="5626"/>
                  <a:pt x="2937" y="6385"/>
                  <a:pt x="2688" y="7181"/>
                </a:cubicBezTo>
                <a:cubicBezTo>
                  <a:pt x="2371" y="8238"/>
                  <a:pt x="2200" y="9335"/>
                  <a:pt x="2184" y="10439"/>
                </a:cubicBezTo>
                <a:cubicBezTo>
                  <a:pt x="2169" y="11378"/>
                  <a:pt x="2264" y="12316"/>
                  <a:pt x="2408" y="13241"/>
                </a:cubicBezTo>
                <a:cubicBezTo>
                  <a:pt x="2579" y="14324"/>
                  <a:pt x="2836" y="15410"/>
                  <a:pt x="2749" y="16512"/>
                </a:cubicBezTo>
                <a:cubicBezTo>
                  <a:pt x="2733" y="16772"/>
                  <a:pt x="2690" y="17029"/>
                  <a:pt x="2620" y="17278"/>
                </a:cubicBezTo>
                <a:cubicBezTo>
                  <a:pt x="2533" y="17545"/>
                  <a:pt x="2429" y="17806"/>
                  <a:pt x="2305" y="18062"/>
                </a:cubicBezTo>
                <a:cubicBezTo>
                  <a:pt x="2009" y="18658"/>
                  <a:pt x="1587" y="19193"/>
                  <a:pt x="1221" y="19751"/>
                </a:cubicBezTo>
                <a:cubicBezTo>
                  <a:pt x="939" y="20176"/>
                  <a:pt x="698" y="20631"/>
                  <a:pt x="505" y="21104"/>
                </a:cubicBezTo>
                <a:cubicBezTo>
                  <a:pt x="353" y="21470"/>
                  <a:pt x="252" y="21849"/>
                  <a:pt x="170" y="22236"/>
                </a:cubicBezTo>
                <a:cubicBezTo>
                  <a:pt x="85" y="22624"/>
                  <a:pt x="11" y="23015"/>
                  <a:pt x="5" y="23412"/>
                </a:cubicBezTo>
                <a:cubicBezTo>
                  <a:pt x="1" y="23935"/>
                  <a:pt x="52" y="24457"/>
                  <a:pt x="184" y="24964"/>
                </a:cubicBezTo>
                <a:cubicBezTo>
                  <a:pt x="322" y="25509"/>
                  <a:pt x="513" y="26050"/>
                  <a:pt x="818" y="26527"/>
                </a:cubicBezTo>
                <a:cubicBezTo>
                  <a:pt x="830" y="26549"/>
                  <a:pt x="852" y="26561"/>
                  <a:pt x="876" y="26561"/>
                </a:cubicBezTo>
                <a:cubicBezTo>
                  <a:pt x="887" y="26561"/>
                  <a:pt x="899" y="26558"/>
                  <a:pt x="910" y="26552"/>
                </a:cubicBezTo>
                <a:cubicBezTo>
                  <a:pt x="943" y="26533"/>
                  <a:pt x="953" y="26492"/>
                  <a:pt x="935" y="26461"/>
                </a:cubicBezTo>
                <a:cubicBezTo>
                  <a:pt x="859" y="26338"/>
                  <a:pt x="787" y="26212"/>
                  <a:pt x="723" y="26083"/>
                </a:cubicBezTo>
                <a:cubicBezTo>
                  <a:pt x="630" y="25891"/>
                  <a:pt x="548" y="25692"/>
                  <a:pt x="480" y="25490"/>
                </a:cubicBezTo>
                <a:cubicBezTo>
                  <a:pt x="213" y="24711"/>
                  <a:pt x="83" y="23867"/>
                  <a:pt x="166" y="23042"/>
                </a:cubicBezTo>
                <a:cubicBezTo>
                  <a:pt x="227" y="22557"/>
                  <a:pt x="328" y="22077"/>
                  <a:pt x="468" y="21608"/>
                </a:cubicBezTo>
                <a:cubicBezTo>
                  <a:pt x="698" y="20870"/>
                  <a:pt x="1077" y="20185"/>
                  <a:pt x="1517" y="19551"/>
                </a:cubicBezTo>
                <a:cubicBezTo>
                  <a:pt x="1871" y="19041"/>
                  <a:pt x="2243" y="18533"/>
                  <a:pt x="2501" y="17965"/>
                </a:cubicBezTo>
                <a:cubicBezTo>
                  <a:pt x="2642" y="17642"/>
                  <a:pt x="2774" y="17313"/>
                  <a:pt x="2832" y="16963"/>
                </a:cubicBezTo>
                <a:cubicBezTo>
                  <a:pt x="3050" y="15636"/>
                  <a:pt x="2700" y="14315"/>
                  <a:pt x="2507" y="13009"/>
                </a:cubicBezTo>
                <a:cubicBezTo>
                  <a:pt x="2208" y="11042"/>
                  <a:pt x="2233" y="9082"/>
                  <a:pt x="2832" y="7171"/>
                </a:cubicBezTo>
                <a:cubicBezTo>
                  <a:pt x="3072" y="6416"/>
                  <a:pt x="3402" y="5689"/>
                  <a:pt x="3776" y="4990"/>
                </a:cubicBezTo>
                <a:cubicBezTo>
                  <a:pt x="4107" y="4369"/>
                  <a:pt x="4486" y="3772"/>
                  <a:pt x="4938" y="3233"/>
                </a:cubicBezTo>
                <a:cubicBezTo>
                  <a:pt x="5848" y="2137"/>
                  <a:pt x="7255" y="1046"/>
                  <a:pt x="8604" y="577"/>
                </a:cubicBezTo>
                <a:cubicBezTo>
                  <a:pt x="9399" y="313"/>
                  <a:pt x="10228" y="133"/>
                  <a:pt x="11066" y="133"/>
                </a:cubicBezTo>
                <a:cubicBezTo>
                  <a:pt x="11136" y="133"/>
                  <a:pt x="11205" y="134"/>
                  <a:pt x="11275" y="137"/>
                </a:cubicBezTo>
                <a:cubicBezTo>
                  <a:pt x="11538" y="143"/>
                  <a:pt x="11799" y="149"/>
                  <a:pt x="12058" y="182"/>
                </a:cubicBezTo>
                <a:cubicBezTo>
                  <a:pt x="12344" y="225"/>
                  <a:pt x="12626" y="297"/>
                  <a:pt x="12898" y="394"/>
                </a:cubicBezTo>
                <a:cubicBezTo>
                  <a:pt x="13034" y="443"/>
                  <a:pt x="13171" y="501"/>
                  <a:pt x="13307" y="559"/>
                </a:cubicBezTo>
                <a:cubicBezTo>
                  <a:pt x="13424" y="605"/>
                  <a:pt x="13548" y="675"/>
                  <a:pt x="13674" y="675"/>
                </a:cubicBezTo>
                <a:cubicBezTo>
                  <a:pt x="13714" y="675"/>
                  <a:pt x="13754" y="668"/>
                  <a:pt x="13795" y="651"/>
                </a:cubicBezTo>
                <a:cubicBezTo>
                  <a:pt x="13836" y="645"/>
                  <a:pt x="13863" y="608"/>
                  <a:pt x="13861" y="567"/>
                </a:cubicBezTo>
                <a:cubicBezTo>
                  <a:pt x="13857" y="534"/>
                  <a:pt x="13828" y="509"/>
                  <a:pt x="13794" y="509"/>
                </a:cubicBezTo>
                <a:cubicBezTo>
                  <a:pt x="13792" y="509"/>
                  <a:pt x="13789" y="509"/>
                  <a:pt x="13787" y="509"/>
                </a:cubicBezTo>
                <a:cubicBezTo>
                  <a:pt x="13758" y="515"/>
                  <a:pt x="13737" y="536"/>
                  <a:pt x="13706" y="538"/>
                </a:cubicBezTo>
                <a:cubicBezTo>
                  <a:pt x="13693" y="540"/>
                  <a:pt x="13681" y="541"/>
                  <a:pt x="13668" y="541"/>
                </a:cubicBezTo>
                <a:cubicBezTo>
                  <a:pt x="13572" y="541"/>
                  <a:pt x="13485" y="485"/>
                  <a:pt x="13398" y="454"/>
                </a:cubicBezTo>
                <a:cubicBezTo>
                  <a:pt x="13169" y="351"/>
                  <a:pt x="12937" y="262"/>
                  <a:pt x="12698" y="188"/>
                </a:cubicBezTo>
                <a:cubicBezTo>
                  <a:pt x="12342" y="81"/>
                  <a:pt x="11972" y="22"/>
                  <a:pt x="11602" y="13"/>
                </a:cubicBezTo>
                <a:cubicBezTo>
                  <a:pt x="11431" y="6"/>
                  <a:pt x="11260" y="1"/>
                  <a:pt x="1108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0"/>
          <p:cNvSpPr/>
          <p:nvPr/>
        </p:nvSpPr>
        <p:spPr>
          <a:xfrm flipH="1">
            <a:off x="6781440" y="2065477"/>
            <a:ext cx="237119" cy="159013"/>
          </a:xfrm>
          <a:custGeom>
            <a:avLst/>
            <a:gdLst/>
            <a:ahLst/>
            <a:cxnLst/>
            <a:rect l="l" t="t" r="r" b="b"/>
            <a:pathLst>
              <a:path w="2793" h="1873" extrusionOk="0">
                <a:moveTo>
                  <a:pt x="2497" y="1"/>
                </a:moveTo>
                <a:cubicBezTo>
                  <a:pt x="2480" y="1"/>
                  <a:pt x="2463" y="7"/>
                  <a:pt x="2451" y="21"/>
                </a:cubicBezTo>
                <a:cubicBezTo>
                  <a:pt x="2404" y="68"/>
                  <a:pt x="2451" y="119"/>
                  <a:pt x="2488" y="156"/>
                </a:cubicBezTo>
                <a:cubicBezTo>
                  <a:pt x="2650" y="327"/>
                  <a:pt x="2661" y="492"/>
                  <a:pt x="2525" y="683"/>
                </a:cubicBezTo>
                <a:cubicBezTo>
                  <a:pt x="2441" y="809"/>
                  <a:pt x="2317" y="901"/>
                  <a:pt x="2210" y="1006"/>
                </a:cubicBezTo>
                <a:cubicBezTo>
                  <a:pt x="2116" y="1097"/>
                  <a:pt x="2048" y="1212"/>
                  <a:pt x="1976" y="1321"/>
                </a:cubicBezTo>
                <a:cubicBezTo>
                  <a:pt x="1784" y="1603"/>
                  <a:pt x="1563" y="1737"/>
                  <a:pt x="1314" y="1737"/>
                </a:cubicBezTo>
                <a:cubicBezTo>
                  <a:pt x="1148" y="1737"/>
                  <a:pt x="970" y="1678"/>
                  <a:pt x="778" y="1564"/>
                </a:cubicBezTo>
                <a:cubicBezTo>
                  <a:pt x="704" y="1512"/>
                  <a:pt x="624" y="1469"/>
                  <a:pt x="538" y="1438"/>
                </a:cubicBezTo>
                <a:cubicBezTo>
                  <a:pt x="484" y="1424"/>
                  <a:pt x="431" y="1407"/>
                  <a:pt x="379" y="1385"/>
                </a:cubicBezTo>
                <a:cubicBezTo>
                  <a:pt x="241" y="1315"/>
                  <a:pt x="182" y="1164"/>
                  <a:pt x="134" y="1029"/>
                </a:cubicBezTo>
                <a:cubicBezTo>
                  <a:pt x="122" y="1007"/>
                  <a:pt x="100" y="995"/>
                  <a:pt x="76" y="995"/>
                </a:cubicBezTo>
                <a:cubicBezTo>
                  <a:pt x="65" y="995"/>
                  <a:pt x="53" y="998"/>
                  <a:pt x="42" y="1004"/>
                </a:cubicBezTo>
                <a:cubicBezTo>
                  <a:pt x="9" y="1025"/>
                  <a:pt x="1" y="1070"/>
                  <a:pt x="21" y="1103"/>
                </a:cubicBezTo>
                <a:cubicBezTo>
                  <a:pt x="54" y="1220"/>
                  <a:pt x="114" y="1327"/>
                  <a:pt x="198" y="1415"/>
                </a:cubicBezTo>
                <a:cubicBezTo>
                  <a:pt x="295" y="1524"/>
                  <a:pt x="445" y="1539"/>
                  <a:pt x="571" y="1594"/>
                </a:cubicBezTo>
                <a:cubicBezTo>
                  <a:pt x="785" y="1728"/>
                  <a:pt x="1011" y="1852"/>
                  <a:pt x="1266" y="1868"/>
                </a:cubicBezTo>
                <a:cubicBezTo>
                  <a:pt x="1290" y="1871"/>
                  <a:pt x="1313" y="1872"/>
                  <a:pt x="1336" y="1872"/>
                </a:cubicBezTo>
                <a:cubicBezTo>
                  <a:pt x="1577" y="1872"/>
                  <a:pt x="1800" y="1732"/>
                  <a:pt x="1959" y="1559"/>
                </a:cubicBezTo>
                <a:cubicBezTo>
                  <a:pt x="2074" y="1438"/>
                  <a:pt x="2144" y="1284"/>
                  <a:pt x="2251" y="1156"/>
                </a:cubicBezTo>
                <a:cubicBezTo>
                  <a:pt x="2377" y="1018"/>
                  <a:pt x="2535" y="911"/>
                  <a:pt x="2638" y="757"/>
                </a:cubicBezTo>
                <a:cubicBezTo>
                  <a:pt x="2733" y="621"/>
                  <a:pt x="2792" y="446"/>
                  <a:pt x="2729" y="286"/>
                </a:cubicBezTo>
                <a:cubicBezTo>
                  <a:pt x="2692" y="183"/>
                  <a:pt x="2618" y="99"/>
                  <a:pt x="2546" y="21"/>
                </a:cubicBezTo>
                <a:cubicBezTo>
                  <a:pt x="2532" y="7"/>
                  <a:pt x="2515" y="1"/>
                  <a:pt x="24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0"/>
          <p:cNvSpPr/>
          <p:nvPr/>
        </p:nvSpPr>
        <p:spPr>
          <a:xfrm flipH="1">
            <a:off x="6991051" y="1973196"/>
            <a:ext cx="69786" cy="138807"/>
          </a:xfrm>
          <a:custGeom>
            <a:avLst/>
            <a:gdLst/>
            <a:ahLst/>
            <a:cxnLst/>
            <a:rect l="l" t="t" r="r" b="b"/>
            <a:pathLst>
              <a:path w="822" h="1635" extrusionOk="0">
                <a:moveTo>
                  <a:pt x="76" y="0"/>
                </a:moveTo>
                <a:cubicBezTo>
                  <a:pt x="61" y="0"/>
                  <a:pt x="47" y="5"/>
                  <a:pt x="34" y="13"/>
                </a:cubicBezTo>
                <a:cubicBezTo>
                  <a:pt x="5" y="36"/>
                  <a:pt x="1" y="79"/>
                  <a:pt x="21" y="108"/>
                </a:cubicBezTo>
                <a:cubicBezTo>
                  <a:pt x="170" y="283"/>
                  <a:pt x="293" y="474"/>
                  <a:pt x="392" y="680"/>
                </a:cubicBezTo>
                <a:cubicBezTo>
                  <a:pt x="505" y="910"/>
                  <a:pt x="608" y="1141"/>
                  <a:pt x="655" y="1396"/>
                </a:cubicBezTo>
                <a:cubicBezTo>
                  <a:pt x="680" y="1468"/>
                  <a:pt x="655" y="1626"/>
                  <a:pt x="758" y="1634"/>
                </a:cubicBezTo>
                <a:cubicBezTo>
                  <a:pt x="793" y="1632"/>
                  <a:pt x="822" y="1603"/>
                  <a:pt x="822" y="1566"/>
                </a:cubicBezTo>
                <a:cubicBezTo>
                  <a:pt x="811" y="1531"/>
                  <a:pt x="805" y="1494"/>
                  <a:pt x="799" y="1457"/>
                </a:cubicBezTo>
                <a:cubicBezTo>
                  <a:pt x="764" y="1204"/>
                  <a:pt x="678" y="968"/>
                  <a:pt x="569" y="737"/>
                </a:cubicBezTo>
                <a:cubicBezTo>
                  <a:pt x="480" y="550"/>
                  <a:pt x="384" y="365"/>
                  <a:pt x="262" y="196"/>
                </a:cubicBezTo>
                <a:cubicBezTo>
                  <a:pt x="219" y="139"/>
                  <a:pt x="174" y="81"/>
                  <a:pt x="128" y="26"/>
                </a:cubicBezTo>
                <a:cubicBezTo>
                  <a:pt x="115" y="9"/>
                  <a:pt x="96" y="0"/>
                  <a:pt x="7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0"/>
          <p:cNvSpPr/>
          <p:nvPr/>
        </p:nvSpPr>
        <p:spPr>
          <a:xfrm flipH="1">
            <a:off x="6656220" y="1774370"/>
            <a:ext cx="169116" cy="93048"/>
          </a:xfrm>
          <a:custGeom>
            <a:avLst/>
            <a:gdLst/>
            <a:ahLst/>
            <a:cxnLst/>
            <a:rect l="l" t="t" r="r" b="b"/>
            <a:pathLst>
              <a:path w="1992" h="1096" extrusionOk="0">
                <a:moveTo>
                  <a:pt x="1908" y="0"/>
                </a:moveTo>
                <a:cubicBezTo>
                  <a:pt x="1886" y="0"/>
                  <a:pt x="1863" y="12"/>
                  <a:pt x="1849" y="39"/>
                </a:cubicBezTo>
                <a:cubicBezTo>
                  <a:pt x="1679" y="454"/>
                  <a:pt x="1300" y="751"/>
                  <a:pt x="883" y="897"/>
                </a:cubicBezTo>
                <a:cubicBezTo>
                  <a:pt x="748" y="940"/>
                  <a:pt x="608" y="962"/>
                  <a:pt x="467" y="962"/>
                </a:cubicBezTo>
                <a:cubicBezTo>
                  <a:pt x="335" y="962"/>
                  <a:pt x="204" y="943"/>
                  <a:pt x="76" y="905"/>
                </a:cubicBezTo>
                <a:cubicBezTo>
                  <a:pt x="23" y="913"/>
                  <a:pt x="0" y="981"/>
                  <a:pt x="39" y="1020"/>
                </a:cubicBezTo>
                <a:cubicBezTo>
                  <a:pt x="119" y="1071"/>
                  <a:pt x="222" y="1076"/>
                  <a:pt x="315" y="1090"/>
                </a:cubicBezTo>
                <a:cubicBezTo>
                  <a:pt x="358" y="1094"/>
                  <a:pt x="401" y="1096"/>
                  <a:pt x="443" y="1096"/>
                </a:cubicBezTo>
                <a:cubicBezTo>
                  <a:pt x="1087" y="1096"/>
                  <a:pt x="1724" y="684"/>
                  <a:pt x="1973" y="90"/>
                </a:cubicBezTo>
                <a:cubicBezTo>
                  <a:pt x="1991" y="38"/>
                  <a:pt x="1950" y="0"/>
                  <a:pt x="190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0"/>
          <p:cNvSpPr/>
          <p:nvPr/>
        </p:nvSpPr>
        <p:spPr>
          <a:xfrm flipH="1">
            <a:off x="6658003" y="1780397"/>
            <a:ext cx="169795" cy="93387"/>
          </a:xfrm>
          <a:custGeom>
            <a:avLst/>
            <a:gdLst/>
            <a:ahLst/>
            <a:cxnLst/>
            <a:rect l="l" t="t" r="r" b="b"/>
            <a:pathLst>
              <a:path w="2000" h="1100" extrusionOk="0">
                <a:moveTo>
                  <a:pt x="1924" y="0"/>
                </a:moveTo>
                <a:cubicBezTo>
                  <a:pt x="1871" y="0"/>
                  <a:pt x="1858" y="58"/>
                  <a:pt x="1846" y="103"/>
                </a:cubicBezTo>
                <a:cubicBezTo>
                  <a:pt x="1679" y="536"/>
                  <a:pt x="1302" y="850"/>
                  <a:pt x="850" y="941"/>
                </a:cubicBezTo>
                <a:cubicBezTo>
                  <a:pt x="780" y="957"/>
                  <a:pt x="709" y="965"/>
                  <a:pt x="638" y="965"/>
                </a:cubicBezTo>
                <a:cubicBezTo>
                  <a:pt x="621" y="965"/>
                  <a:pt x="604" y="964"/>
                  <a:pt x="587" y="963"/>
                </a:cubicBezTo>
                <a:cubicBezTo>
                  <a:pt x="455" y="949"/>
                  <a:pt x="315" y="943"/>
                  <a:pt x="196" y="883"/>
                </a:cubicBezTo>
                <a:cubicBezTo>
                  <a:pt x="183" y="875"/>
                  <a:pt x="170" y="871"/>
                  <a:pt x="157" y="871"/>
                </a:cubicBezTo>
                <a:cubicBezTo>
                  <a:pt x="136" y="871"/>
                  <a:pt x="117" y="880"/>
                  <a:pt x="103" y="898"/>
                </a:cubicBezTo>
                <a:cubicBezTo>
                  <a:pt x="0" y="1062"/>
                  <a:pt x="521" y="1091"/>
                  <a:pt x="617" y="1099"/>
                </a:cubicBezTo>
                <a:cubicBezTo>
                  <a:pt x="1113" y="1091"/>
                  <a:pt x="1574" y="834"/>
                  <a:pt x="1837" y="412"/>
                </a:cubicBezTo>
                <a:cubicBezTo>
                  <a:pt x="1905" y="311"/>
                  <a:pt x="1957" y="200"/>
                  <a:pt x="1992" y="85"/>
                </a:cubicBezTo>
                <a:cubicBezTo>
                  <a:pt x="2000" y="48"/>
                  <a:pt x="1979" y="13"/>
                  <a:pt x="1944" y="3"/>
                </a:cubicBezTo>
                <a:cubicBezTo>
                  <a:pt x="1937" y="1"/>
                  <a:pt x="1930" y="0"/>
                  <a:pt x="192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0" name="Google Shape;900;p40"/>
          <p:cNvSpPr/>
          <p:nvPr/>
        </p:nvSpPr>
        <p:spPr>
          <a:xfrm flipH="1">
            <a:off x="6789510" y="1863680"/>
            <a:ext cx="13159" cy="22328"/>
          </a:xfrm>
          <a:custGeom>
            <a:avLst/>
            <a:gdLst/>
            <a:ahLst/>
            <a:cxnLst/>
            <a:rect l="l" t="t" r="r" b="b"/>
            <a:pathLst>
              <a:path w="155" h="263" extrusionOk="0">
                <a:moveTo>
                  <a:pt x="68" y="0"/>
                </a:moveTo>
                <a:cubicBezTo>
                  <a:pt x="35" y="0"/>
                  <a:pt x="2" y="26"/>
                  <a:pt x="0" y="67"/>
                </a:cubicBezTo>
                <a:cubicBezTo>
                  <a:pt x="13" y="108"/>
                  <a:pt x="17" y="153"/>
                  <a:pt x="13" y="196"/>
                </a:cubicBezTo>
                <a:cubicBezTo>
                  <a:pt x="13" y="241"/>
                  <a:pt x="46" y="263"/>
                  <a:pt x="80" y="263"/>
                </a:cubicBezTo>
                <a:cubicBezTo>
                  <a:pt x="113" y="263"/>
                  <a:pt x="147" y="241"/>
                  <a:pt x="147" y="196"/>
                </a:cubicBezTo>
                <a:cubicBezTo>
                  <a:pt x="147" y="141"/>
                  <a:pt x="155" y="75"/>
                  <a:pt x="120" y="26"/>
                </a:cubicBezTo>
                <a:cubicBezTo>
                  <a:pt x="106" y="8"/>
                  <a:pt x="87" y="0"/>
                  <a:pt x="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1" name="Google Shape;901;p40"/>
          <p:cNvSpPr/>
          <p:nvPr/>
        </p:nvSpPr>
        <p:spPr>
          <a:xfrm flipH="1">
            <a:off x="6772870" y="1863680"/>
            <a:ext cx="14263" cy="21649"/>
          </a:xfrm>
          <a:custGeom>
            <a:avLst/>
            <a:gdLst/>
            <a:ahLst/>
            <a:cxnLst/>
            <a:rect l="l" t="t" r="r" b="b"/>
            <a:pathLst>
              <a:path w="168" h="255" extrusionOk="0">
                <a:moveTo>
                  <a:pt x="74" y="1"/>
                </a:moveTo>
                <a:cubicBezTo>
                  <a:pt x="68" y="1"/>
                  <a:pt x="62" y="1"/>
                  <a:pt x="56" y="3"/>
                </a:cubicBezTo>
                <a:cubicBezTo>
                  <a:pt x="21" y="13"/>
                  <a:pt x="1" y="50"/>
                  <a:pt x="9" y="85"/>
                </a:cubicBezTo>
                <a:cubicBezTo>
                  <a:pt x="17" y="122"/>
                  <a:pt x="21" y="159"/>
                  <a:pt x="21" y="198"/>
                </a:cubicBezTo>
                <a:cubicBezTo>
                  <a:pt x="27" y="234"/>
                  <a:pt x="57" y="255"/>
                  <a:pt x="88" y="255"/>
                </a:cubicBezTo>
                <a:cubicBezTo>
                  <a:pt x="107" y="255"/>
                  <a:pt x="126" y="247"/>
                  <a:pt x="140" y="229"/>
                </a:cubicBezTo>
                <a:cubicBezTo>
                  <a:pt x="167" y="190"/>
                  <a:pt x="147" y="139"/>
                  <a:pt x="147" y="96"/>
                </a:cubicBezTo>
                <a:cubicBezTo>
                  <a:pt x="148" y="51"/>
                  <a:pt x="121" y="1"/>
                  <a:pt x="7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2" name="Google Shape;902;p40"/>
          <p:cNvSpPr/>
          <p:nvPr/>
        </p:nvSpPr>
        <p:spPr>
          <a:xfrm flipH="1">
            <a:off x="6761240" y="1863765"/>
            <a:ext cx="13668" cy="21988"/>
          </a:xfrm>
          <a:custGeom>
            <a:avLst/>
            <a:gdLst/>
            <a:ahLst/>
            <a:cxnLst/>
            <a:rect l="l" t="t" r="r" b="b"/>
            <a:pathLst>
              <a:path w="161" h="259" extrusionOk="0">
                <a:moveTo>
                  <a:pt x="74" y="1"/>
                </a:moveTo>
                <a:cubicBezTo>
                  <a:pt x="60" y="1"/>
                  <a:pt x="46" y="5"/>
                  <a:pt x="33" y="14"/>
                </a:cubicBezTo>
                <a:cubicBezTo>
                  <a:pt x="1" y="39"/>
                  <a:pt x="7" y="78"/>
                  <a:pt x="9" y="113"/>
                </a:cubicBezTo>
                <a:cubicBezTo>
                  <a:pt x="13" y="142"/>
                  <a:pt x="17" y="173"/>
                  <a:pt x="23" y="202"/>
                </a:cubicBezTo>
                <a:cubicBezTo>
                  <a:pt x="29" y="241"/>
                  <a:pt x="58" y="259"/>
                  <a:pt x="88" y="259"/>
                </a:cubicBezTo>
                <a:cubicBezTo>
                  <a:pt x="124" y="259"/>
                  <a:pt x="160" y="232"/>
                  <a:pt x="155" y="185"/>
                </a:cubicBezTo>
                <a:cubicBezTo>
                  <a:pt x="147" y="142"/>
                  <a:pt x="143" y="101"/>
                  <a:pt x="140" y="58"/>
                </a:cubicBezTo>
                <a:cubicBezTo>
                  <a:pt x="135" y="23"/>
                  <a:pt x="105" y="1"/>
                  <a:pt x="7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3" name="Google Shape;903;p40"/>
          <p:cNvSpPr/>
          <p:nvPr/>
        </p:nvSpPr>
        <p:spPr>
          <a:xfrm flipH="1">
            <a:off x="6744345" y="1859945"/>
            <a:ext cx="18593" cy="26573"/>
          </a:xfrm>
          <a:custGeom>
            <a:avLst/>
            <a:gdLst/>
            <a:ahLst/>
            <a:cxnLst/>
            <a:rect l="l" t="t" r="r" b="b"/>
            <a:pathLst>
              <a:path w="219" h="313" extrusionOk="0">
                <a:moveTo>
                  <a:pt x="123" y="1"/>
                </a:moveTo>
                <a:cubicBezTo>
                  <a:pt x="1" y="1"/>
                  <a:pt x="64" y="188"/>
                  <a:pt x="78" y="265"/>
                </a:cubicBezTo>
                <a:cubicBezTo>
                  <a:pt x="87" y="298"/>
                  <a:pt x="113" y="312"/>
                  <a:pt x="139" y="312"/>
                </a:cubicBezTo>
                <a:cubicBezTo>
                  <a:pt x="178" y="312"/>
                  <a:pt x="219" y="280"/>
                  <a:pt x="205" y="228"/>
                </a:cubicBezTo>
                <a:cubicBezTo>
                  <a:pt x="195" y="183"/>
                  <a:pt x="187" y="138"/>
                  <a:pt x="185" y="90"/>
                </a:cubicBezTo>
                <a:cubicBezTo>
                  <a:pt x="197" y="53"/>
                  <a:pt x="176" y="12"/>
                  <a:pt x="139" y="2"/>
                </a:cubicBezTo>
                <a:cubicBezTo>
                  <a:pt x="134" y="1"/>
                  <a:pt x="128" y="1"/>
                  <a:pt x="12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40"/>
          <p:cNvSpPr/>
          <p:nvPr/>
        </p:nvSpPr>
        <p:spPr>
          <a:xfrm flipH="1">
            <a:off x="6731696" y="1856549"/>
            <a:ext cx="18168" cy="23771"/>
          </a:xfrm>
          <a:custGeom>
            <a:avLst/>
            <a:gdLst/>
            <a:ahLst/>
            <a:cxnLst/>
            <a:rect l="l" t="t" r="r" b="b"/>
            <a:pathLst>
              <a:path w="214" h="280" extrusionOk="0">
                <a:moveTo>
                  <a:pt x="86" y="1"/>
                </a:moveTo>
                <a:cubicBezTo>
                  <a:pt x="43" y="1"/>
                  <a:pt x="0" y="41"/>
                  <a:pt x="22" y="93"/>
                </a:cubicBezTo>
                <a:cubicBezTo>
                  <a:pt x="35" y="145"/>
                  <a:pt x="53" y="194"/>
                  <a:pt x="74" y="243"/>
                </a:cubicBezTo>
                <a:cubicBezTo>
                  <a:pt x="88" y="269"/>
                  <a:pt x="110" y="279"/>
                  <a:pt x="132" y="279"/>
                </a:cubicBezTo>
                <a:cubicBezTo>
                  <a:pt x="173" y="279"/>
                  <a:pt x="213" y="243"/>
                  <a:pt x="197" y="192"/>
                </a:cubicBezTo>
                <a:cubicBezTo>
                  <a:pt x="177" y="143"/>
                  <a:pt x="160" y="93"/>
                  <a:pt x="146" y="44"/>
                </a:cubicBezTo>
                <a:cubicBezTo>
                  <a:pt x="134" y="13"/>
                  <a:pt x="110" y="1"/>
                  <a:pt x="8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5" name="Google Shape;905;p40"/>
          <p:cNvSpPr/>
          <p:nvPr/>
        </p:nvSpPr>
        <p:spPr>
          <a:xfrm flipH="1">
            <a:off x="6714292" y="1852304"/>
            <a:ext cx="23432" cy="28356"/>
          </a:xfrm>
          <a:custGeom>
            <a:avLst/>
            <a:gdLst/>
            <a:ahLst/>
            <a:cxnLst/>
            <a:rect l="l" t="t" r="r" b="b"/>
            <a:pathLst>
              <a:path w="276" h="334" extrusionOk="0">
                <a:moveTo>
                  <a:pt x="136" y="1"/>
                </a:moveTo>
                <a:cubicBezTo>
                  <a:pt x="134" y="1"/>
                  <a:pt x="131" y="1"/>
                  <a:pt x="128" y="1"/>
                </a:cubicBezTo>
                <a:cubicBezTo>
                  <a:pt x="1" y="32"/>
                  <a:pt x="104" y="215"/>
                  <a:pt x="130" y="293"/>
                </a:cubicBezTo>
                <a:cubicBezTo>
                  <a:pt x="143" y="322"/>
                  <a:pt x="166" y="334"/>
                  <a:pt x="189" y="334"/>
                </a:cubicBezTo>
                <a:cubicBezTo>
                  <a:pt x="232" y="334"/>
                  <a:pt x="275" y="293"/>
                  <a:pt x="254" y="240"/>
                </a:cubicBezTo>
                <a:cubicBezTo>
                  <a:pt x="231" y="182"/>
                  <a:pt x="198" y="121"/>
                  <a:pt x="204" y="57"/>
                </a:cubicBezTo>
                <a:cubicBezTo>
                  <a:pt x="199" y="24"/>
                  <a:pt x="170" y="1"/>
                  <a:pt x="1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40"/>
          <p:cNvSpPr/>
          <p:nvPr/>
        </p:nvSpPr>
        <p:spPr>
          <a:xfrm flipH="1">
            <a:off x="6699605" y="1846531"/>
            <a:ext cx="22243" cy="26913"/>
          </a:xfrm>
          <a:custGeom>
            <a:avLst/>
            <a:gdLst/>
            <a:ahLst/>
            <a:cxnLst/>
            <a:rect l="l" t="t" r="r" b="b"/>
            <a:pathLst>
              <a:path w="262" h="317" extrusionOk="0">
                <a:moveTo>
                  <a:pt x="84" y="1"/>
                </a:moveTo>
                <a:cubicBezTo>
                  <a:pt x="36" y="1"/>
                  <a:pt x="1" y="57"/>
                  <a:pt x="22" y="110"/>
                </a:cubicBezTo>
                <a:cubicBezTo>
                  <a:pt x="42" y="174"/>
                  <a:pt x="73" y="236"/>
                  <a:pt x="116" y="289"/>
                </a:cubicBezTo>
                <a:cubicBezTo>
                  <a:pt x="131" y="309"/>
                  <a:pt x="150" y="317"/>
                  <a:pt x="168" y="317"/>
                </a:cubicBezTo>
                <a:cubicBezTo>
                  <a:pt x="217" y="317"/>
                  <a:pt x="262" y="258"/>
                  <a:pt x="221" y="207"/>
                </a:cubicBezTo>
                <a:cubicBezTo>
                  <a:pt x="192" y="168"/>
                  <a:pt x="168" y="125"/>
                  <a:pt x="151" y="80"/>
                </a:cubicBezTo>
                <a:cubicBezTo>
                  <a:pt x="155" y="55"/>
                  <a:pt x="145" y="30"/>
                  <a:pt x="126" y="16"/>
                </a:cubicBezTo>
                <a:cubicBezTo>
                  <a:pt x="112" y="5"/>
                  <a:pt x="97" y="1"/>
                  <a:pt x="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7" name="Google Shape;907;p40"/>
          <p:cNvSpPr/>
          <p:nvPr/>
        </p:nvSpPr>
        <p:spPr>
          <a:xfrm flipH="1">
            <a:off x="6687380" y="1835579"/>
            <a:ext cx="22922" cy="25639"/>
          </a:xfrm>
          <a:custGeom>
            <a:avLst/>
            <a:gdLst/>
            <a:ahLst/>
            <a:cxnLst/>
            <a:rect l="l" t="t" r="r" b="b"/>
            <a:pathLst>
              <a:path w="270" h="302" extrusionOk="0">
                <a:moveTo>
                  <a:pt x="94" y="1"/>
                </a:moveTo>
                <a:cubicBezTo>
                  <a:pt x="72" y="1"/>
                  <a:pt x="51" y="11"/>
                  <a:pt x="38" y="34"/>
                </a:cubicBezTo>
                <a:cubicBezTo>
                  <a:pt x="1" y="118"/>
                  <a:pt x="83" y="209"/>
                  <a:pt x="126" y="276"/>
                </a:cubicBezTo>
                <a:cubicBezTo>
                  <a:pt x="141" y="294"/>
                  <a:pt x="159" y="301"/>
                  <a:pt x="176" y="301"/>
                </a:cubicBezTo>
                <a:cubicBezTo>
                  <a:pt x="225" y="301"/>
                  <a:pt x="269" y="245"/>
                  <a:pt x="233" y="194"/>
                </a:cubicBezTo>
                <a:cubicBezTo>
                  <a:pt x="204" y="157"/>
                  <a:pt x="180" y="118"/>
                  <a:pt x="161" y="75"/>
                </a:cubicBezTo>
                <a:cubicBezTo>
                  <a:pt x="166" y="30"/>
                  <a:pt x="130" y="1"/>
                  <a:pt x="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8" name="Google Shape;908;p40"/>
          <p:cNvSpPr/>
          <p:nvPr/>
        </p:nvSpPr>
        <p:spPr>
          <a:xfrm flipH="1">
            <a:off x="6675495" y="1826241"/>
            <a:ext cx="22413" cy="21564"/>
          </a:xfrm>
          <a:custGeom>
            <a:avLst/>
            <a:gdLst/>
            <a:ahLst/>
            <a:cxnLst/>
            <a:rect l="l" t="t" r="r" b="b"/>
            <a:pathLst>
              <a:path w="264" h="254" extrusionOk="0">
                <a:moveTo>
                  <a:pt x="84" y="1"/>
                </a:moveTo>
                <a:cubicBezTo>
                  <a:pt x="43" y="1"/>
                  <a:pt x="1" y="36"/>
                  <a:pt x="17" y="88"/>
                </a:cubicBezTo>
                <a:cubicBezTo>
                  <a:pt x="40" y="144"/>
                  <a:pt x="75" y="193"/>
                  <a:pt x="120" y="232"/>
                </a:cubicBezTo>
                <a:cubicBezTo>
                  <a:pt x="135" y="247"/>
                  <a:pt x="152" y="253"/>
                  <a:pt x="168" y="253"/>
                </a:cubicBezTo>
                <a:cubicBezTo>
                  <a:pt x="220" y="253"/>
                  <a:pt x="264" y="186"/>
                  <a:pt x="215" y="137"/>
                </a:cubicBezTo>
                <a:cubicBezTo>
                  <a:pt x="188" y="113"/>
                  <a:pt x="163" y="82"/>
                  <a:pt x="147" y="49"/>
                </a:cubicBezTo>
                <a:cubicBezTo>
                  <a:pt x="136" y="15"/>
                  <a:pt x="110" y="1"/>
                  <a:pt x="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9" name="Google Shape;909;p40"/>
          <p:cNvSpPr/>
          <p:nvPr/>
        </p:nvSpPr>
        <p:spPr>
          <a:xfrm flipH="1">
            <a:off x="6663779" y="1815969"/>
            <a:ext cx="22583" cy="16895"/>
          </a:xfrm>
          <a:custGeom>
            <a:avLst/>
            <a:gdLst/>
            <a:ahLst/>
            <a:cxnLst/>
            <a:rect l="l" t="t" r="r" b="b"/>
            <a:pathLst>
              <a:path w="266" h="199" extrusionOk="0">
                <a:moveTo>
                  <a:pt x="89" y="0"/>
                </a:moveTo>
                <a:cubicBezTo>
                  <a:pt x="63" y="0"/>
                  <a:pt x="38" y="16"/>
                  <a:pt x="27" y="40"/>
                </a:cubicBezTo>
                <a:cubicBezTo>
                  <a:pt x="1" y="110"/>
                  <a:pt x="85" y="147"/>
                  <a:pt x="130" y="184"/>
                </a:cubicBezTo>
                <a:cubicBezTo>
                  <a:pt x="144" y="194"/>
                  <a:pt x="157" y="198"/>
                  <a:pt x="170" y="198"/>
                </a:cubicBezTo>
                <a:cubicBezTo>
                  <a:pt x="225" y="198"/>
                  <a:pt x="265" y="123"/>
                  <a:pt x="210" y="79"/>
                </a:cubicBezTo>
                <a:cubicBezTo>
                  <a:pt x="175" y="57"/>
                  <a:pt x="149" y="26"/>
                  <a:pt x="114" y="5"/>
                </a:cubicBezTo>
                <a:cubicBezTo>
                  <a:pt x="106" y="2"/>
                  <a:pt x="97" y="0"/>
                  <a:pt x="8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0" name="Google Shape;910;p40"/>
          <p:cNvSpPr/>
          <p:nvPr/>
        </p:nvSpPr>
        <p:spPr>
          <a:xfrm flipH="1">
            <a:off x="6651130" y="1801536"/>
            <a:ext cx="20375" cy="17404"/>
          </a:xfrm>
          <a:custGeom>
            <a:avLst/>
            <a:gdLst/>
            <a:ahLst/>
            <a:cxnLst/>
            <a:rect l="l" t="t" r="r" b="b"/>
            <a:pathLst>
              <a:path w="240" h="205" extrusionOk="0">
                <a:moveTo>
                  <a:pt x="66" y="1"/>
                </a:moveTo>
                <a:cubicBezTo>
                  <a:pt x="31" y="1"/>
                  <a:pt x="0" y="29"/>
                  <a:pt x="0" y="66"/>
                </a:cubicBezTo>
                <a:cubicBezTo>
                  <a:pt x="5" y="126"/>
                  <a:pt x="62" y="163"/>
                  <a:pt x="107" y="194"/>
                </a:cubicBezTo>
                <a:cubicBezTo>
                  <a:pt x="119" y="201"/>
                  <a:pt x="131" y="204"/>
                  <a:pt x="142" y="204"/>
                </a:cubicBezTo>
                <a:cubicBezTo>
                  <a:pt x="201" y="204"/>
                  <a:pt x="239" y="115"/>
                  <a:pt x="175" y="77"/>
                </a:cubicBezTo>
                <a:cubicBezTo>
                  <a:pt x="130" y="60"/>
                  <a:pt x="118" y="1"/>
                  <a:pt x="6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40"/>
          <p:cNvSpPr/>
          <p:nvPr/>
        </p:nvSpPr>
        <p:spPr>
          <a:xfrm flipH="1">
            <a:off x="6650960" y="1792198"/>
            <a:ext cx="17404" cy="12310"/>
          </a:xfrm>
          <a:custGeom>
            <a:avLst/>
            <a:gdLst/>
            <a:ahLst/>
            <a:cxnLst/>
            <a:rect l="l" t="t" r="r" b="b"/>
            <a:pathLst>
              <a:path w="205" h="145" extrusionOk="0">
                <a:moveTo>
                  <a:pt x="96" y="1"/>
                </a:moveTo>
                <a:cubicBezTo>
                  <a:pt x="31" y="1"/>
                  <a:pt x="1" y="98"/>
                  <a:pt x="75" y="135"/>
                </a:cubicBezTo>
                <a:cubicBezTo>
                  <a:pt x="88" y="142"/>
                  <a:pt x="100" y="144"/>
                  <a:pt x="111" y="144"/>
                </a:cubicBezTo>
                <a:cubicBezTo>
                  <a:pt x="177" y="144"/>
                  <a:pt x="204" y="48"/>
                  <a:pt x="132" y="10"/>
                </a:cubicBezTo>
                <a:cubicBezTo>
                  <a:pt x="119" y="4"/>
                  <a:pt x="107" y="1"/>
                  <a:pt x="9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" name="Google Shape;912;p40"/>
          <p:cNvSpPr/>
          <p:nvPr/>
        </p:nvSpPr>
        <p:spPr>
          <a:xfrm flipH="1">
            <a:off x="7141908" y="1967423"/>
            <a:ext cx="175483" cy="58494"/>
          </a:xfrm>
          <a:custGeom>
            <a:avLst/>
            <a:gdLst/>
            <a:ahLst/>
            <a:cxnLst/>
            <a:rect l="l" t="t" r="r" b="b"/>
            <a:pathLst>
              <a:path w="2067" h="689" extrusionOk="0">
                <a:moveTo>
                  <a:pt x="1975" y="1"/>
                </a:moveTo>
                <a:cubicBezTo>
                  <a:pt x="1957" y="1"/>
                  <a:pt x="1939" y="8"/>
                  <a:pt x="1924" y="26"/>
                </a:cubicBezTo>
                <a:cubicBezTo>
                  <a:pt x="1875" y="94"/>
                  <a:pt x="1819" y="155"/>
                  <a:pt x="1758" y="213"/>
                </a:cubicBezTo>
                <a:cubicBezTo>
                  <a:pt x="1501" y="437"/>
                  <a:pt x="1164" y="554"/>
                  <a:pt x="826" y="554"/>
                </a:cubicBezTo>
                <a:cubicBezTo>
                  <a:pt x="667" y="554"/>
                  <a:pt x="509" y="529"/>
                  <a:pt x="359" y="476"/>
                </a:cubicBezTo>
                <a:cubicBezTo>
                  <a:pt x="285" y="454"/>
                  <a:pt x="215" y="425"/>
                  <a:pt x="149" y="388"/>
                </a:cubicBezTo>
                <a:cubicBezTo>
                  <a:pt x="139" y="373"/>
                  <a:pt x="126" y="366"/>
                  <a:pt x="111" y="366"/>
                </a:cubicBezTo>
                <a:cubicBezTo>
                  <a:pt x="62" y="366"/>
                  <a:pt x="1" y="441"/>
                  <a:pt x="50" y="478"/>
                </a:cubicBezTo>
                <a:cubicBezTo>
                  <a:pt x="95" y="521"/>
                  <a:pt x="155" y="542"/>
                  <a:pt x="213" y="565"/>
                </a:cubicBezTo>
                <a:cubicBezTo>
                  <a:pt x="404" y="645"/>
                  <a:pt x="608" y="686"/>
                  <a:pt x="815" y="688"/>
                </a:cubicBezTo>
                <a:cubicBezTo>
                  <a:pt x="822" y="688"/>
                  <a:pt x="829" y="688"/>
                  <a:pt x="836" y="688"/>
                </a:cubicBezTo>
                <a:cubicBezTo>
                  <a:pt x="1292" y="688"/>
                  <a:pt x="1758" y="481"/>
                  <a:pt x="2029" y="108"/>
                </a:cubicBezTo>
                <a:cubicBezTo>
                  <a:pt x="2067" y="57"/>
                  <a:pt x="2023" y="1"/>
                  <a:pt x="197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" name="Google Shape;913;p40"/>
          <p:cNvSpPr/>
          <p:nvPr/>
        </p:nvSpPr>
        <p:spPr>
          <a:xfrm flipH="1">
            <a:off x="7148615" y="1977695"/>
            <a:ext cx="165295" cy="56032"/>
          </a:xfrm>
          <a:custGeom>
            <a:avLst/>
            <a:gdLst/>
            <a:ahLst/>
            <a:cxnLst/>
            <a:rect l="l" t="t" r="r" b="b"/>
            <a:pathLst>
              <a:path w="1947" h="660" extrusionOk="0">
                <a:moveTo>
                  <a:pt x="1853" y="0"/>
                </a:moveTo>
                <a:cubicBezTo>
                  <a:pt x="1835" y="0"/>
                  <a:pt x="1816" y="8"/>
                  <a:pt x="1801" y="28"/>
                </a:cubicBezTo>
                <a:cubicBezTo>
                  <a:pt x="1708" y="147"/>
                  <a:pt x="1597" y="252"/>
                  <a:pt x="1472" y="337"/>
                </a:cubicBezTo>
                <a:cubicBezTo>
                  <a:pt x="1355" y="419"/>
                  <a:pt x="1213" y="464"/>
                  <a:pt x="1071" y="493"/>
                </a:cubicBezTo>
                <a:cubicBezTo>
                  <a:pt x="984" y="513"/>
                  <a:pt x="895" y="523"/>
                  <a:pt x="807" y="523"/>
                </a:cubicBezTo>
                <a:cubicBezTo>
                  <a:pt x="583" y="523"/>
                  <a:pt x="360" y="458"/>
                  <a:pt x="170" y="333"/>
                </a:cubicBezTo>
                <a:cubicBezTo>
                  <a:pt x="145" y="318"/>
                  <a:pt x="133" y="295"/>
                  <a:pt x="112" y="275"/>
                </a:cubicBezTo>
                <a:cubicBezTo>
                  <a:pt x="100" y="266"/>
                  <a:pt x="86" y="262"/>
                  <a:pt x="73" y="262"/>
                </a:cubicBezTo>
                <a:cubicBezTo>
                  <a:pt x="35" y="262"/>
                  <a:pt x="0" y="294"/>
                  <a:pt x="5" y="337"/>
                </a:cubicBezTo>
                <a:cubicBezTo>
                  <a:pt x="17" y="374"/>
                  <a:pt x="40" y="407"/>
                  <a:pt x="73" y="427"/>
                </a:cubicBezTo>
                <a:cubicBezTo>
                  <a:pt x="285" y="575"/>
                  <a:pt x="536" y="656"/>
                  <a:pt x="793" y="660"/>
                </a:cubicBezTo>
                <a:cubicBezTo>
                  <a:pt x="1250" y="647"/>
                  <a:pt x="1626" y="477"/>
                  <a:pt x="1908" y="110"/>
                </a:cubicBezTo>
                <a:cubicBezTo>
                  <a:pt x="1947" y="58"/>
                  <a:pt x="1902" y="0"/>
                  <a:pt x="185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40"/>
          <p:cNvSpPr/>
          <p:nvPr/>
        </p:nvSpPr>
        <p:spPr>
          <a:xfrm flipH="1">
            <a:off x="7153288" y="1984657"/>
            <a:ext cx="13329" cy="22243"/>
          </a:xfrm>
          <a:custGeom>
            <a:avLst/>
            <a:gdLst/>
            <a:ahLst/>
            <a:cxnLst/>
            <a:rect l="l" t="t" r="r" b="b"/>
            <a:pathLst>
              <a:path w="157" h="262" extrusionOk="0">
                <a:moveTo>
                  <a:pt x="68" y="1"/>
                </a:moveTo>
                <a:cubicBezTo>
                  <a:pt x="34" y="1"/>
                  <a:pt x="2" y="27"/>
                  <a:pt x="0" y="65"/>
                </a:cubicBezTo>
                <a:cubicBezTo>
                  <a:pt x="6" y="113"/>
                  <a:pt x="15" y="160"/>
                  <a:pt x="19" y="205"/>
                </a:cubicBezTo>
                <a:cubicBezTo>
                  <a:pt x="24" y="244"/>
                  <a:pt x="53" y="262"/>
                  <a:pt x="83" y="262"/>
                </a:cubicBezTo>
                <a:cubicBezTo>
                  <a:pt x="119" y="262"/>
                  <a:pt x="156" y="235"/>
                  <a:pt x="150" y="187"/>
                </a:cubicBezTo>
                <a:cubicBezTo>
                  <a:pt x="140" y="133"/>
                  <a:pt x="150" y="65"/>
                  <a:pt x="115" y="20"/>
                </a:cubicBezTo>
                <a:cubicBezTo>
                  <a:pt x="101" y="7"/>
                  <a:pt x="84" y="1"/>
                  <a:pt x="6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5" name="Google Shape;915;p40"/>
          <p:cNvSpPr/>
          <p:nvPr/>
        </p:nvSpPr>
        <p:spPr>
          <a:xfrm flipH="1">
            <a:off x="7168484" y="1999683"/>
            <a:ext cx="15621" cy="22073"/>
          </a:xfrm>
          <a:custGeom>
            <a:avLst/>
            <a:gdLst/>
            <a:ahLst/>
            <a:cxnLst/>
            <a:rect l="l" t="t" r="r" b="b"/>
            <a:pathLst>
              <a:path w="184" h="260" extrusionOk="0">
                <a:moveTo>
                  <a:pt x="67" y="1"/>
                </a:moveTo>
                <a:cubicBezTo>
                  <a:pt x="34" y="1"/>
                  <a:pt x="2" y="23"/>
                  <a:pt x="0" y="65"/>
                </a:cubicBezTo>
                <a:cubicBezTo>
                  <a:pt x="3" y="111"/>
                  <a:pt x="11" y="156"/>
                  <a:pt x="13" y="201"/>
                </a:cubicBezTo>
                <a:cubicBezTo>
                  <a:pt x="19" y="235"/>
                  <a:pt x="47" y="259"/>
                  <a:pt x="81" y="259"/>
                </a:cubicBezTo>
                <a:cubicBezTo>
                  <a:pt x="84" y="259"/>
                  <a:pt x="86" y="259"/>
                  <a:pt x="89" y="259"/>
                </a:cubicBezTo>
                <a:cubicBezTo>
                  <a:pt x="184" y="238"/>
                  <a:pt x="130" y="123"/>
                  <a:pt x="132" y="57"/>
                </a:cubicBezTo>
                <a:cubicBezTo>
                  <a:pt x="126" y="19"/>
                  <a:pt x="97" y="1"/>
                  <a:pt x="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6" name="Google Shape;916;p40"/>
          <p:cNvSpPr/>
          <p:nvPr/>
        </p:nvSpPr>
        <p:spPr>
          <a:xfrm flipH="1">
            <a:off x="7190133" y="2012163"/>
            <a:ext cx="16300" cy="21819"/>
          </a:xfrm>
          <a:custGeom>
            <a:avLst/>
            <a:gdLst/>
            <a:ahLst/>
            <a:cxnLst/>
            <a:rect l="l" t="t" r="r" b="b"/>
            <a:pathLst>
              <a:path w="192" h="257" extrusionOk="0">
                <a:moveTo>
                  <a:pt x="99" y="1"/>
                </a:moveTo>
                <a:cubicBezTo>
                  <a:pt x="0" y="7"/>
                  <a:pt x="41" y="124"/>
                  <a:pt x="37" y="190"/>
                </a:cubicBezTo>
                <a:cubicBezTo>
                  <a:pt x="37" y="234"/>
                  <a:pt x="71" y="256"/>
                  <a:pt x="105" y="256"/>
                </a:cubicBezTo>
                <a:cubicBezTo>
                  <a:pt x="139" y="256"/>
                  <a:pt x="173" y="234"/>
                  <a:pt x="173" y="190"/>
                </a:cubicBezTo>
                <a:cubicBezTo>
                  <a:pt x="163" y="124"/>
                  <a:pt x="191" y="7"/>
                  <a:pt x="9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7" name="Google Shape;917;p40"/>
          <p:cNvSpPr/>
          <p:nvPr/>
        </p:nvSpPr>
        <p:spPr>
          <a:xfrm flipH="1">
            <a:off x="7204310" y="2019718"/>
            <a:ext cx="14942" cy="20121"/>
          </a:xfrm>
          <a:custGeom>
            <a:avLst/>
            <a:gdLst/>
            <a:ahLst/>
            <a:cxnLst/>
            <a:rect l="l" t="t" r="r" b="b"/>
            <a:pathLst>
              <a:path w="176" h="237" extrusionOk="0">
                <a:moveTo>
                  <a:pt x="89" y="0"/>
                </a:moveTo>
                <a:cubicBezTo>
                  <a:pt x="1" y="4"/>
                  <a:pt x="28" y="109"/>
                  <a:pt x="22" y="171"/>
                </a:cubicBezTo>
                <a:cubicBezTo>
                  <a:pt x="22" y="208"/>
                  <a:pt x="52" y="237"/>
                  <a:pt x="89" y="237"/>
                </a:cubicBezTo>
                <a:cubicBezTo>
                  <a:pt x="176" y="233"/>
                  <a:pt x="153" y="128"/>
                  <a:pt x="157" y="68"/>
                </a:cubicBezTo>
                <a:cubicBezTo>
                  <a:pt x="157" y="31"/>
                  <a:pt x="126" y="0"/>
                  <a:pt x="8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8" name="Google Shape;918;p40"/>
          <p:cNvSpPr/>
          <p:nvPr/>
        </p:nvSpPr>
        <p:spPr>
          <a:xfrm flipH="1">
            <a:off x="7217044" y="2019379"/>
            <a:ext cx="17404" cy="25384"/>
          </a:xfrm>
          <a:custGeom>
            <a:avLst/>
            <a:gdLst/>
            <a:ahLst/>
            <a:cxnLst/>
            <a:rect l="l" t="t" r="r" b="b"/>
            <a:pathLst>
              <a:path w="205" h="299" extrusionOk="0">
                <a:moveTo>
                  <a:pt x="118" y="1"/>
                </a:moveTo>
                <a:cubicBezTo>
                  <a:pt x="95" y="1"/>
                  <a:pt x="73" y="12"/>
                  <a:pt x="61" y="33"/>
                </a:cubicBezTo>
                <a:cubicBezTo>
                  <a:pt x="44" y="62"/>
                  <a:pt x="50" y="95"/>
                  <a:pt x="44" y="125"/>
                </a:cubicBezTo>
                <a:cubicBezTo>
                  <a:pt x="42" y="185"/>
                  <a:pt x="1" y="280"/>
                  <a:pt x="89" y="298"/>
                </a:cubicBezTo>
                <a:cubicBezTo>
                  <a:pt x="93" y="299"/>
                  <a:pt x="96" y="299"/>
                  <a:pt x="99" y="299"/>
                </a:cubicBezTo>
                <a:cubicBezTo>
                  <a:pt x="170" y="299"/>
                  <a:pt x="170" y="207"/>
                  <a:pt x="176" y="152"/>
                </a:cubicBezTo>
                <a:cubicBezTo>
                  <a:pt x="176" y="105"/>
                  <a:pt x="205" y="41"/>
                  <a:pt x="151" y="10"/>
                </a:cubicBezTo>
                <a:cubicBezTo>
                  <a:pt x="141" y="4"/>
                  <a:pt x="129" y="1"/>
                  <a:pt x="11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" name="Google Shape;919;p40"/>
          <p:cNvSpPr/>
          <p:nvPr/>
        </p:nvSpPr>
        <p:spPr>
          <a:xfrm flipH="1">
            <a:off x="7232580" y="2020737"/>
            <a:ext cx="16810" cy="25045"/>
          </a:xfrm>
          <a:custGeom>
            <a:avLst/>
            <a:gdLst/>
            <a:ahLst/>
            <a:cxnLst/>
            <a:rect l="l" t="t" r="r" b="b"/>
            <a:pathLst>
              <a:path w="198" h="295" extrusionOk="0">
                <a:moveTo>
                  <a:pt x="123" y="0"/>
                </a:moveTo>
                <a:cubicBezTo>
                  <a:pt x="41" y="2"/>
                  <a:pt x="58" y="83"/>
                  <a:pt x="45" y="138"/>
                </a:cubicBezTo>
                <a:cubicBezTo>
                  <a:pt x="33" y="194"/>
                  <a:pt x="0" y="268"/>
                  <a:pt x="74" y="293"/>
                </a:cubicBezTo>
                <a:cubicBezTo>
                  <a:pt x="80" y="294"/>
                  <a:pt x="86" y="294"/>
                  <a:pt x="92" y="294"/>
                </a:cubicBezTo>
                <a:cubicBezTo>
                  <a:pt x="171" y="294"/>
                  <a:pt x="172" y="177"/>
                  <a:pt x="185" y="116"/>
                </a:cubicBezTo>
                <a:cubicBezTo>
                  <a:pt x="198" y="66"/>
                  <a:pt x="185" y="0"/>
                  <a:pt x="1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0" name="Google Shape;920;p40"/>
          <p:cNvSpPr/>
          <p:nvPr/>
        </p:nvSpPr>
        <p:spPr>
          <a:xfrm flipH="1">
            <a:off x="7248371" y="2023199"/>
            <a:ext cx="18338" cy="26064"/>
          </a:xfrm>
          <a:custGeom>
            <a:avLst/>
            <a:gdLst/>
            <a:ahLst/>
            <a:cxnLst/>
            <a:rect l="l" t="t" r="r" b="b"/>
            <a:pathLst>
              <a:path w="216" h="307" extrusionOk="0">
                <a:moveTo>
                  <a:pt x="117" y="0"/>
                </a:moveTo>
                <a:cubicBezTo>
                  <a:pt x="116" y="0"/>
                  <a:pt x="115" y="0"/>
                  <a:pt x="114" y="0"/>
                </a:cubicBezTo>
                <a:cubicBezTo>
                  <a:pt x="79" y="6"/>
                  <a:pt x="54" y="35"/>
                  <a:pt x="54" y="68"/>
                </a:cubicBezTo>
                <a:cubicBezTo>
                  <a:pt x="42" y="122"/>
                  <a:pt x="27" y="171"/>
                  <a:pt x="11" y="222"/>
                </a:cubicBezTo>
                <a:cubicBezTo>
                  <a:pt x="0" y="257"/>
                  <a:pt x="21" y="294"/>
                  <a:pt x="58" y="305"/>
                </a:cubicBezTo>
                <a:cubicBezTo>
                  <a:pt x="65" y="306"/>
                  <a:pt x="71" y="307"/>
                  <a:pt x="77" y="307"/>
                </a:cubicBezTo>
                <a:cubicBezTo>
                  <a:pt x="142" y="307"/>
                  <a:pt x="152" y="216"/>
                  <a:pt x="167" y="163"/>
                </a:cubicBezTo>
                <a:cubicBezTo>
                  <a:pt x="187" y="100"/>
                  <a:pt x="216" y="0"/>
                  <a:pt x="11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1" name="Google Shape;921;p40"/>
          <p:cNvSpPr/>
          <p:nvPr/>
        </p:nvSpPr>
        <p:spPr>
          <a:xfrm flipH="1">
            <a:off x="7263143" y="2019124"/>
            <a:ext cx="20715" cy="25469"/>
          </a:xfrm>
          <a:custGeom>
            <a:avLst/>
            <a:gdLst/>
            <a:ahLst/>
            <a:cxnLst/>
            <a:rect l="l" t="t" r="r" b="b"/>
            <a:pathLst>
              <a:path w="244" h="300" extrusionOk="0">
                <a:moveTo>
                  <a:pt x="159" y="0"/>
                </a:moveTo>
                <a:cubicBezTo>
                  <a:pt x="94" y="0"/>
                  <a:pt x="84" y="78"/>
                  <a:pt x="69" y="128"/>
                </a:cubicBezTo>
                <a:cubicBezTo>
                  <a:pt x="50" y="184"/>
                  <a:pt x="1" y="262"/>
                  <a:pt x="75" y="295"/>
                </a:cubicBezTo>
                <a:cubicBezTo>
                  <a:pt x="85" y="298"/>
                  <a:pt x="94" y="300"/>
                  <a:pt x="102" y="300"/>
                </a:cubicBezTo>
                <a:cubicBezTo>
                  <a:pt x="181" y="300"/>
                  <a:pt x="189" y="159"/>
                  <a:pt x="219" y="102"/>
                </a:cubicBezTo>
                <a:cubicBezTo>
                  <a:pt x="244" y="61"/>
                  <a:pt x="217" y="7"/>
                  <a:pt x="172" y="1"/>
                </a:cubicBezTo>
                <a:cubicBezTo>
                  <a:pt x="167" y="0"/>
                  <a:pt x="163" y="0"/>
                  <a:pt x="15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2" name="Google Shape;922;p40"/>
          <p:cNvSpPr/>
          <p:nvPr/>
        </p:nvSpPr>
        <p:spPr>
          <a:xfrm flipH="1">
            <a:off x="7280971" y="2012163"/>
            <a:ext cx="17744" cy="23771"/>
          </a:xfrm>
          <a:custGeom>
            <a:avLst/>
            <a:gdLst/>
            <a:ahLst/>
            <a:cxnLst/>
            <a:rect l="l" t="t" r="r" b="b"/>
            <a:pathLst>
              <a:path w="209" h="280" extrusionOk="0">
                <a:moveTo>
                  <a:pt x="133" y="0"/>
                </a:moveTo>
                <a:cubicBezTo>
                  <a:pt x="99" y="0"/>
                  <a:pt x="70" y="24"/>
                  <a:pt x="65" y="58"/>
                </a:cubicBezTo>
                <a:cubicBezTo>
                  <a:pt x="67" y="73"/>
                  <a:pt x="65" y="89"/>
                  <a:pt x="63" y="106"/>
                </a:cubicBezTo>
                <a:cubicBezTo>
                  <a:pt x="52" y="161"/>
                  <a:pt x="1" y="241"/>
                  <a:pt x="75" y="274"/>
                </a:cubicBezTo>
                <a:cubicBezTo>
                  <a:pt x="86" y="278"/>
                  <a:pt x="96" y="280"/>
                  <a:pt x="105" y="280"/>
                </a:cubicBezTo>
                <a:cubicBezTo>
                  <a:pt x="169" y="280"/>
                  <a:pt x="180" y="184"/>
                  <a:pt x="192" y="130"/>
                </a:cubicBezTo>
                <a:cubicBezTo>
                  <a:pt x="209" y="81"/>
                  <a:pt x="203" y="9"/>
                  <a:pt x="141" y="1"/>
                </a:cubicBezTo>
                <a:cubicBezTo>
                  <a:pt x="138" y="0"/>
                  <a:pt x="135" y="0"/>
                  <a:pt x="13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40"/>
          <p:cNvSpPr/>
          <p:nvPr/>
        </p:nvSpPr>
        <p:spPr>
          <a:xfrm flipH="1">
            <a:off x="7296846" y="2008682"/>
            <a:ext cx="14772" cy="14263"/>
          </a:xfrm>
          <a:custGeom>
            <a:avLst/>
            <a:gdLst/>
            <a:ahLst/>
            <a:cxnLst/>
            <a:rect l="l" t="t" r="r" b="b"/>
            <a:pathLst>
              <a:path w="174" h="168" extrusionOk="0">
                <a:moveTo>
                  <a:pt x="84" y="0"/>
                </a:moveTo>
                <a:cubicBezTo>
                  <a:pt x="67" y="0"/>
                  <a:pt x="50" y="7"/>
                  <a:pt x="38" y="19"/>
                </a:cubicBezTo>
                <a:cubicBezTo>
                  <a:pt x="17" y="37"/>
                  <a:pt x="19" y="62"/>
                  <a:pt x="11" y="83"/>
                </a:cubicBezTo>
                <a:cubicBezTo>
                  <a:pt x="1" y="120"/>
                  <a:pt x="23" y="155"/>
                  <a:pt x="58" y="165"/>
                </a:cubicBezTo>
                <a:cubicBezTo>
                  <a:pt x="65" y="167"/>
                  <a:pt x="71" y="168"/>
                  <a:pt x="77" y="168"/>
                </a:cubicBezTo>
                <a:cubicBezTo>
                  <a:pt x="139" y="168"/>
                  <a:pt x="174" y="66"/>
                  <a:pt x="132" y="19"/>
                </a:cubicBezTo>
                <a:cubicBezTo>
                  <a:pt x="119" y="7"/>
                  <a:pt x="101" y="0"/>
                  <a:pt x="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4" name="Google Shape;924;p40"/>
          <p:cNvSpPr/>
          <p:nvPr/>
        </p:nvSpPr>
        <p:spPr>
          <a:xfrm flipH="1">
            <a:off x="6638561" y="1687691"/>
            <a:ext cx="235166" cy="149929"/>
          </a:xfrm>
          <a:custGeom>
            <a:avLst/>
            <a:gdLst/>
            <a:ahLst/>
            <a:cxnLst/>
            <a:rect l="l" t="t" r="r" b="b"/>
            <a:pathLst>
              <a:path w="2770" h="1766" extrusionOk="0">
                <a:moveTo>
                  <a:pt x="2350" y="163"/>
                </a:moveTo>
                <a:lnTo>
                  <a:pt x="2350" y="163"/>
                </a:lnTo>
                <a:cubicBezTo>
                  <a:pt x="1946" y="354"/>
                  <a:pt x="1570" y="597"/>
                  <a:pt x="1228" y="885"/>
                </a:cubicBezTo>
                <a:cubicBezTo>
                  <a:pt x="1014" y="1076"/>
                  <a:pt x="809" y="1278"/>
                  <a:pt x="568" y="1436"/>
                </a:cubicBezTo>
                <a:cubicBezTo>
                  <a:pt x="447" y="1516"/>
                  <a:pt x="319" y="1597"/>
                  <a:pt x="175" y="1628"/>
                </a:cubicBezTo>
                <a:cubicBezTo>
                  <a:pt x="298" y="1492"/>
                  <a:pt x="422" y="1356"/>
                  <a:pt x="541" y="1216"/>
                </a:cubicBezTo>
                <a:cubicBezTo>
                  <a:pt x="733" y="1002"/>
                  <a:pt x="926" y="786"/>
                  <a:pt x="1162" y="624"/>
                </a:cubicBezTo>
                <a:cubicBezTo>
                  <a:pt x="1354" y="498"/>
                  <a:pt x="1553" y="383"/>
                  <a:pt x="1769" y="305"/>
                </a:cubicBezTo>
                <a:cubicBezTo>
                  <a:pt x="1959" y="243"/>
                  <a:pt x="2152" y="196"/>
                  <a:pt x="2350" y="163"/>
                </a:cubicBezTo>
                <a:close/>
                <a:moveTo>
                  <a:pt x="2577" y="1"/>
                </a:moveTo>
                <a:cubicBezTo>
                  <a:pt x="2391" y="1"/>
                  <a:pt x="2075" y="85"/>
                  <a:pt x="1967" y="107"/>
                </a:cubicBezTo>
                <a:cubicBezTo>
                  <a:pt x="1697" y="167"/>
                  <a:pt x="1448" y="288"/>
                  <a:pt x="1216" y="430"/>
                </a:cubicBezTo>
                <a:cubicBezTo>
                  <a:pt x="973" y="570"/>
                  <a:pt x="770" y="766"/>
                  <a:pt x="582" y="969"/>
                </a:cubicBezTo>
                <a:cubicBezTo>
                  <a:pt x="490" y="1070"/>
                  <a:pt x="405" y="1171"/>
                  <a:pt x="315" y="1274"/>
                </a:cubicBezTo>
                <a:cubicBezTo>
                  <a:pt x="224" y="1377"/>
                  <a:pt x="124" y="1484"/>
                  <a:pt x="27" y="1590"/>
                </a:cubicBezTo>
                <a:cubicBezTo>
                  <a:pt x="0" y="1617"/>
                  <a:pt x="0" y="1660"/>
                  <a:pt x="27" y="1687"/>
                </a:cubicBezTo>
                <a:cubicBezTo>
                  <a:pt x="27" y="1689"/>
                  <a:pt x="27" y="1693"/>
                  <a:pt x="27" y="1697"/>
                </a:cubicBezTo>
                <a:cubicBezTo>
                  <a:pt x="29" y="1734"/>
                  <a:pt x="58" y="1763"/>
                  <a:pt x="95" y="1765"/>
                </a:cubicBezTo>
                <a:lnTo>
                  <a:pt x="93" y="1765"/>
                </a:lnTo>
                <a:cubicBezTo>
                  <a:pt x="98" y="1765"/>
                  <a:pt x="103" y="1766"/>
                  <a:pt x="108" y="1766"/>
                </a:cubicBezTo>
                <a:cubicBezTo>
                  <a:pt x="316" y="1766"/>
                  <a:pt x="502" y="1641"/>
                  <a:pt x="669" y="1529"/>
                </a:cubicBezTo>
                <a:cubicBezTo>
                  <a:pt x="1043" y="1276"/>
                  <a:pt x="1333" y="922"/>
                  <a:pt x="1716" y="681"/>
                </a:cubicBezTo>
                <a:cubicBezTo>
                  <a:pt x="1913" y="545"/>
                  <a:pt x="2119" y="424"/>
                  <a:pt x="2333" y="319"/>
                </a:cubicBezTo>
                <a:cubicBezTo>
                  <a:pt x="2419" y="276"/>
                  <a:pt x="2510" y="235"/>
                  <a:pt x="2596" y="194"/>
                </a:cubicBezTo>
                <a:cubicBezTo>
                  <a:pt x="2660" y="165"/>
                  <a:pt x="2769" y="109"/>
                  <a:pt x="2703" y="29"/>
                </a:cubicBezTo>
                <a:cubicBezTo>
                  <a:pt x="2680" y="9"/>
                  <a:pt x="2635" y="1"/>
                  <a:pt x="257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5" name="Google Shape;925;p40"/>
          <p:cNvSpPr/>
          <p:nvPr/>
        </p:nvSpPr>
        <p:spPr>
          <a:xfrm flipH="1">
            <a:off x="6696119" y="2144261"/>
            <a:ext cx="270229" cy="124799"/>
          </a:xfrm>
          <a:custGeom>
            <a:avLst/>
            <a:gdLst/>
            <a:ahLst/>
            <a:cxnLst/>
            <a:rect l="l" t="t" r="r" b="b"/>
            <a:pathLst>
              <a:path w="3183" h="1470" extrusionOk="0">
                <a:moveTo>
                  <a:pt x="3085" y="0"/>
                </a:moveTo>
                <a:cubicBezTo>
                  <a:pt x="3065" y="0"/>
                  <a:pt x="3046" y="9"/>
                  <a:pt x="3031" y="31"/>
                </a:cubicBezTo>
                <a:cubicBezTo>
                  <a:pt x="2653" y="568"/>
                  <a:pt x="2097" y="969"/>
                  <a:pt x="1480" y="1187"/>
                </a:cubicBezTo>
                <a:cubicBezTo>
                  <a:pt x="1160" y="1291"/>
                  <a:pt x="825" y="1335"/>
                  <a:pt x="490" y="1335"/>
                </a:cubicBezTo>
                <a:cubicBezTo>
                  <a:pt x="362" y="1335"/>
                  <a:pt x="233" y="1328"/>
                  <a:pt x="106" y="1316"/>
                </a:cubicBezTo>
                <a:cubicBezTo>
                  <a:pt x="102" y="1316"/>
                  <a:pt x="98" y="1316"/>
                  <a:pt x="94" y="1316"/>
                </a:cubicBezTo>
                <a:cubicBezTo>
                  <a:pt x="21" y="1316"/>
                  <a:pt x="1" y="1427"/>
                  <a:pt x="79" y="1448"/>
                </a:cubicBezTo>
                <a:cubicBezTo>
                  <a:pt x="202" y="1463"/>
                  <a:pt x="328" y="1469"/>
                  <a:pt x="453" y="1469"/>
                </a:cubicBezTo>
                <a:cubicBezTo>
                  <a:pt x="483" y="1470"/>
                  <a:pt x="512" y="1470"/>
                  <a:pt x="542" y="1470"/>
                </a:cubicBezTo>
                <a:cubicBezTo>
                  <a:pt x="1433" y="1470"/>
                  <a:pt x="2274" y="1079"/>
                  <a:pt x="2883" y="428"/>
                </a:cubicBezTo>
                <a:cubicBezTo>
                  <a:pt x="2974" y="329"/>
                  <a:pt x="3060" y="222"/>
                  <a:pt x="3136" y="113"/>
                </a:cubicBezTo>
                <a:cubicBezTo>
                  <a:pt x="3182" y="61"/>
                  <a:pt x="3135" y="0"/>
                  <a:pt x="308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6" name="Google Shape;926;p40"/>
          <p:cNvSpPr/>
          <p:nvPr/>
        </p:nvSpPr>
        <p:spPr>
          <a:xfrm flipH="1">
            <a:off x="6681268" y="2136450"/>
            <a:ext cx="32686" cy="21904"/>
          </a:xfrm>
          <a:custGeom>
            <a:avLst/>
            <a:gdLst/>
            <a:ahLst/>
            <a:cxnLst/>
            <a:rect l="l" t="t" r="r" b="b"/>
            <a:pathLst>
              <a:path w="385" h="258" extrusionOk="0">
                <a:moveTo>
                  <a:pt x="81" y="1"/>
                </a:moveTo>
                <a:cubicBezTo>
                  <a:pt x="51" y="1"/>
                  <a:pt x="22" y="21"/>
                  <a:pt x="13" y="51"/>
                </a:cubicBezTo>
                <a:cubicBezTo>
                  <a:pt x="1" y="88"/>
                  <a:pt x="31" y="117"/>
                  <a:pt x="56" y="139"/>
                </a:cubicBezTo>
                <a:cubicBezTo>
                  <a:pt x="116" y="191"/>
                  <a:pt x="186" y="230"/>
                  <a:pt x="262" y="252"/>
                </a:cubicBezTo>
                <a:cubicBezTo>
                  <a:pt x="271" y="256"/>
                  <a:pt x="281" y="258"/>
                  <a:pt x="289" y="258"/>
                </a:cubicBezTo>
                <a:cubicBezTo>
                  <a:pt x="354" y="258"/>
                  <a:pt x="384" y="160"/>
                  <a:pt x="313" y="129"/>
                </a:cubicBezTo>
                <a:cubicBezTo>
                  <a:pt x="256" y="110"/>
                  <a:pt x="202" y="84"/>
                  <a:pt x="155" y="49"/>
                </a:cubicBezTo>
                <a:cubicBezTo>
                  <a:pt x="138" y="26"/>
                  <a:pt x="116" y="10"/>
                  <a:pt x="89" y="1"/>
                </a:cubicBezTo>
                <a:cubicBezTo>
                  <a:pt x="86" y="1"/>
                  <a:pt x="83" y="1"/>
                  <a:pt x="8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7" name="Google Shape;927;p40"/>
          <p:cNvSpPr/>
          <p:nvPr/>
        </p:nvSpPr>
        <p:spPr>
          <a:xfrm flipH="1">
            <a:off x="6782633" y="2262605"/>
            <a:ext cx="52552" cy="26743"/>
          </a:xfrm>
          <a:custGeom>
            <a:avLst/>
            <a:gdLst/>
            <a:ahLst/>
            <a:cxnLst/>
            <a:rect l="l" t="t" r="r" b="b"/>
            <a:pathLst>
              <a:path w="619" h="315" extrusionOk="0">
                <a:moveTo>
                  <a:pt x="524" y="0"/>
                </a:moveTo>
                <a:cubicBezTo>
                  <a:pt x="514" y="0"/>
                  <a:pt x="504" y="3"/>
                  <a:pt x="492" y="9"/>
                </a:cubicBezTo>
                <a:cubicBezTo>
                  <a:pt x="379" y="85"/>
                  <a:pt x="254" y="143"/>
                  <a:pt x="122" y="173"/>
                </a:cubicBezTo>
                <a:cubicBezTo>
                  <a:pt x="69" y="184"/>
                  <a:pt x="5" y="178"/>
                  <a:pt x="1" y="248"/>
                </a:cubicBezTo>
                <a:cubicBezTo>
                  <a:pt x="4" y="296"/>
                  <a:pt x="38" y="314"/>
                  <a:pt x="89" y="314"/>
                </a:cubicBezTo>
                <a:cubicBezTo>
                  <a:pt x="232" y="314"/>
                  <a:pt x="504" y="165"/>
                  <a:pt x="560" y="124"/>
                </a:cubicBezTo>
                <a:cubicBezTo>
                  <a:pt x="618" y="84"/>
                  <a:pt x="582" y="0"/>
                  <a:pt x="52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40"/>
          <p:cNvSpPr/>
          <p:nvPr/>
        </p:nvSpPr>
        <p:spPr>
          <a:xfrm flipH="1">
            <a:off x="7122720" y="1918098"/>
            <a:ext cx="255117" cy="40666"/>
          </a:xfrm>
          <a:custGeom>
            <a:avLst/>
            <a:gdLst/>
            <a:ahLst/>
            <a:cxnLst/>
            <a:rect l="l" t="t" r="r" b="b"/>
            <a:pathLst>
              <a:path w="3005" h="479" extrusionOk="0">
                <a:moveTo>
                  <a:pt x="2749" y="133"/>
                </a:moveTo>
                <a:cubicBezTo>
                  <a:pt x="2416" y="312"/>
                  <a:pt x="1931" y="344"/>
                  <a:pt x="1483" y="344"/>
                </a:cubicBezTo>
                <a:cubicBezTo>
                  <a:pt x="1276" y="344"/>
                  <a:pt x="1077" y="337"/>
                  <a:pt x="904" y="335"/>
                </a:cubicBezTo>
                <a:lnTo>
                  <a:pt x="906" y="335"/>
                </a:lnTo>
                <a:cubicBezTo>
                  <a:pt x="783" y="333"/>
                  <a:pt x="659" y="329"/>
                  <a:pt x="536" y="327"/>
                </a:cubicBezTo>
                <a:cubicBezTo>
                  <a:pt x="1034" y="208"/>
                  <a:pt x="1532" y="177"/>
                  <a:pt x="2044" y="164"/>
                </a:cubicBezTo>
                <a:cubicBezTo>
                  <a:pt x="2278" y="156"/>
                  <a:pt x="2515" y="133"/>
                  <a:pt x="2749" y="133"/>
                </a:cubicBezTo>
                <a:close/>
                <a:moveTo>
                  <a:pt x="2701" y="1"/>
                </a:moveTo>
                <a:cubicBezTo>
                  <a:pt x="2659" y="1"/>
                  <a:pt x="2618" y="2"/>
                  <a:pt x="2577" y="4"/>
                </a:cubicBezTo>
                <a:cubicBezTo>
                  <a:pt x="2307" y="18"/>
                  <a:pt x="2040" y="33"/>
                  <a:pt x="1772" y="41"/>
                </a:cubicBezTo>
                <a:cubicBezTo>
                  <a:pt x="1355" y="49"/>
                  <a:pt x="939" y="101"/>
                  <a:pt x="534" y="191"/>
                </a:cubicBezTo>
                <a:cubicBezTo>
                  <a:pt x="402" y="220"/>
                  <a:pt x="270" y="249"/>
                  <a:pt x="143" y="284"/>
                </a:cubicBezTo>
                <a:cubicBezTo>
                  <a:pt x="104" y="294"/>
                  <a:pt x="59" y="306"/>
                  <a:pt x="36" y="341"/>
                </a:cubicBezTo>
                <a:cubicBezTo>
                  <a:pt x="1" y="397"/>
                  <a:pt x="52" y="458"/>
                  <a:pt x="110" y="458"/>
                </a:cubicBezTo>
                <a:cubicBezTo>
                  <a:pt x="435" y="463"/>
                  <a:pt x="760" y="463"/>
                  <a:pt x="1085" y="475"/>
                </a:cubicBezTo>
                <a:cubicBezTo>
                  <a:pt x="1215" y="476"/>
                  <a:pt x="1346" y="479"/>
                  <a:pt x="1477" y="479"/>
                </a:cubicBezTo>
                <a:cubicBezTo>
                  <a:pt x="1891" y="479"/>
                  <a:pt x="2307" y="456"/>
                  <a:pt x="2698" y="310"/>
                </a:cubicBezTo>
                <a:cubicBezTo>
                  <a:pt x="2776" y="280"/>
                  <a:pt x="3005" y="164"/>
                  <a:pt x="2896" y="66"/>
                </a:cubicBezTo>
                <a:cubicBezTo>
                  <a:pt x="2891" y="31"/>
                  <a:pt x="2863" y="4"/>
                  <a:pt x="2828" y="4"/>
                </a:cubicBezTo>
                <a:cubicBezTo>
                  <a:pt x="2785" y="2"/>
                  <a:pt x="2743" y="1"/>
                  <a:pt x="270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40"/>
          <p:cNvSpPr/>
          <p:nvPr/>
        </p:nvSpPr>
        <p:spPr>
          <a:xfrm flipH="1">
            <a:off x="6453322" y="1943142"/>
            <a:ext cx="57136" cy="180322"/>
          </a:xfrm>
          <a:custGeom>
            <a:avLst/>
            <a:gdLst/>
            <a:ahLst/>
            <a:cxnLst/>
            <a:rect l="l" t="t" r="r" b="b"/>
            <a:pathLst>
              <a:path w="673" h="2124" extrusionOk="0">
                <a:moveTo>
                  <a:pt x="73" y="0"/>
                </a:moveTo>
                <a:cubicBezTo>
                  <a:pt x="57" y="0"/>
                  <a:pt x="41" y="6"/>
                  <a:pt x="27" y="19"/>
                </a:cubicBezTo>
                <a:cubicBezTo>
                  <a:pt x="10" y="36"/>
                  <a:pt x="2" y="59"/>
                  <a:pt x="2" y="83"/>
                </a:cubicBezTo>
                <a:cubicBezTo>
                  <a:pt x="0" y="170"/>
                  <a:pt x="6" y="256"/>
                  <a:pt x="19" y="340"/>
                </a:cubicBezTo>
                <a:cubicBezTo>
                  <a:pt x="89" y="947"/>
                  <a:pt x="261" y="1540"/>
                  <a:pt x="529" y="2089"/>
                </a:cubicBezTo>
                <a:cubicBezTo>
                  <a:pt x="543" y="2114"/>
                  <a:pt x="564" y="2124"/>
                  <a:pt x="584" y="2124"/>
                </a:cubicBezTo>
                <a:cubicBezTo>
                  <a:pt x="629" y="2124"/>
                  <a:pt x="672" y="2075"/>
                  <a:pt x="644" y="2021"/>
                </a:cubicBezTo>
                <a:cubicBezTo>
                  <a:pt x="539" y="1820"/>
                  <a:pt x="463" y="1604"/>
                  <a:pt x="389" y="1388"/>
                </a:cubicBezTo>
                <a:cubicBezTo>
                  <a:pt x="251" y="970"/>
                  <a:pt x="157" y="538"/>
                  <a:pt x="136" y="96"/>
                </a:cubicBezTo>
                <a:cubicBezTo>
                  <a:pt x="159" y="46"/>
                  <a:pt x="118" y="0"/>
                  <a:pt x="7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40"/>
          <p:cNvSpPr/>
          <p:nvPr/>
        </p:nvSpPr>
        <p:spPr>
          <a:xfrm flipH="1">
            <a:off x="6406626" y="1929814"/>
            <a:ext cx="232364" cy="314970"/>
          </a:xfrm>
          <a:custGeom>
            <a:avLst/>
            <a:gdLst/>
            <a:ahLst/>
            <a:cxnLst/>
            <a:rect l="l" t="t" r="r" b="b"/>
            <a:pathLst>
              <a:path w="2737" h="3710" extrusionOk="0">
                <a:moveTo>
                  <a:pt x="2551" y="1"/>
                </a:moveTo>
                <a:cubicBezTo>
                  <a:pt x="2543" y="1"/>
                  <a:pt x="2535" y="2"/>
                  <a:pt x="2526" y="6"/>
                </a:cubicBezTo>
                <a:cubicBezTo>
                  <a:pt x="2442" y="47"/>
                  <a:pt x="2512" y="127"/>
                  <a:pt x="2530" y="189"/>
                </a:cubicBezTo>
                <a:cubicBezTo>
                  <a:pt x="2607" y="434"/>
                  <a:pt x="2619" y="693"/>
                  <a:pt x="2563" y="944"/>
                </a:cubicBezTo>
                <a:cubicBezTo>
                  <a:pt x="2341" y="1962"/>
                  <a:pt x="1847" y="2653"/>
                  <a:pt x="932" y="3159"/>
                </a:cubicBezTo>
                <a:cubicBezTo>
                  <a:pt x="720" y="3277"/>
                  <a:pt x="516" y="3380"/>
                  <a:pt x="292" y="3482"/>
                </a:cubicBezTo>
                <a:cubicBezTo>
                  <a:pt x="212" y="3519"/>
                  <a:pt x="130" y="3548"/>
                  <a:pt x="49" y="3581"/>
                </a:cubicBezTo>
                <a:cubicBezTo>
                  <a:pt x="14" y="3596"/>
                  <a:pt x="0" y="3635"/>
                  <a:pt x="14" y="3670"/>
                </a:cubicBezTo>
                <a:cubicBezTo>
                  <a:pt x="25" y="3694"/>
                  <a:pt x="49" y="3710"/>
                  <a:pt x="75" y="3710"/>
                </a:cubicBezTo>
                <a:cubicBezTo>
                  <a:pt x="83" y="3710"/>
                  <a:pt x="92" y="3708"/>
                  <a:pt x="101" y="3705"/>
                </a:cubicBezTo>
                <a:cubicBezTo>
                  <a:pt x="208" y="3661"/>
                  <a:pt x="317" y="3622"/>
                  <a:pt x="420" y="3573"/>
                </a:cubicBezTo>
                <a:cubicBezTo>
                  <a:pt x="669" y="3456"/>
                  <a:pt x="913" y="3326"/>
                  <a:pt x="1152" y="3184"/>
                </a:cubicBezTo>
                <a:cubicBezTo>
                  <a:pt x="1512" y="2966"/>
                  <a:pt x="1841" y="2690"/>
                  <a:pt x="2096" y="2355"/>
                </a:cubicBezTo>
                <a:cubicBezTo>
                  <a:pt x="2424" y="1907"/>
                  <a:pt x="2629" y="1372"/>
                  <a:pt x="2718" y="827"/>
                </a:cubicBezTo>
                <a:cubicBezTo>
                  <a:pt x="2736" y="693"/>
                  <a:pt x="2736" y="555"/>
                  <a:pt x="2718" y="421"/>
                </a:cubicBezTo>
                <a:cubicBezTo>
                  <a:pt x="2703" y="290"/>
                  <a:pt x="2668" y="162"/>
                  <a:pt x="2613" y="41"/>
                </a:cubicBezTo>
                <a:cubicBezTo>
                  <a:pt x="2602" y="16"/>
                  <a:pt x="2577" y="1"/>
                  <a:pt x="255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40"/>
          <p:cNvSpPr/>
          <p:nvPr/>
        </p:nvSpPr>
        <p:spPr>
          <a:xfrm flipH="1">
            <a:off x="5171710" y="1897384"/>
            <a:ext cx="1322533" cy="2036012"/>
          </a:xfrm>
          <a:custGeom>
            <a:avLst/>
            <a:gdLst/>
            <a:ahLst/>
            <a:cxnLst/>
            <a:rect l="l" t="t" r="r" b="b"/>
            <a:pathLst>
              <a:path w="15578" h="23982" extrusionOk="0">
                <a:moveTo>
                  <a:pt x="82" y="1"/>
                </a:moveTo>
                <a:cubicBezTo>
                  <a:pt x="55" y="1"/>
                  <a:pt x="30" y="17"/>
                  <a:pt x="17" y="42"/>
                </a:cubicBezTo>
                <a:cubicBezTo>
                  <a:pt x="1" y="75"/>
                  <a:pt x="15" y="114"/>
                  <a:pt x="50" y="131"/>
                </a:cubicBezTo>
                <a:cubicBezTo>
                  <a:pt x="171" y="159"/>
                  <a:pt x="282" y="219"/>
                  <a:pt x="398" y="264"/>
                </a:cubicBezTo>
                <a:cubicBezTo>
                  <a:pt x="640" y="359"/>
                  <a:pt x="889" y="435"/>
                  <a:pt x="1142" y="495"/>
                </a:cubicBezTo>
                <a:cubicBezTo>
                  <a:pt x="2315" y="737"/>
                  <a:pt x="3518" y="795"/>
                  <a:pt x="4695" y="1025"/>
                </a:cubicBezTo>
                <a:cubicBezTo>
                  <a:pt x="6073" y="1309"/>
                  <a:pt x="7417" y="1838"/>
                  <a:pt x="8552" y="2677"/>
                </a:cubicBezTo>
                <a:cubicBezTo>
                  <a:pt x="9355" y="3297"/>
                  <a:pt x="10050" y="4048"/>
                  <a:pt x="10673" y="4844"/>
                </a:cubicBezTo>
                <a:cubicBezTo>
                  <a:pt x="11124" y="5434"/>
                  <a:pt x="11564" y="6035"/>
                  <a:pt x="11976" y="6652"/>
                </a:cubicBezTo>
                <a:cubicBezTo>
                  <a:pt x="12286" y="7138"/>
                  <a:pt x="12572" y="7623"/>
                  <a:pt x="12860" y="8129"/>
                </a:cubicBezTo>
                <a:cubicBezTo>
                  <a:pt x="13286" y="8876"/>
                  <a:pt x="13691" y="9637"/>
                  <a:pt x="14043" y="10423"/>
                </a:cubicBezTo>
                <a:cubicBezTo>
                  <a:pt x="14224" y="10793"/>
                  <a:pt x="14545" y="11069"/>
                  <a:pt x="14771" y="11410"/>
                </a:cubicBezTo>
                <a:cubicBezTo>
                  <a:pt x="14868" y="11573"/>
                  <a:pt x="14909" y="11762"/>
                  <a:pt x="14893" y="11951"/>
                </a:cubicBezTo>
                <a:cubicBezTo>
                  <a:pt x="14878" y="12081"/>
                  <a:pt x="14819" y="12202"/>
                  <a:pt x="14800" y="12332"/>
                </a:cubicBezTo>
                <a:cubicBezTo>
                  <a:pt x="14776" y="12478"/>
                  <a:pt x="14792" y="12630"/>
                  <a:pt x="14850" y="12766"/>
                </a:cubicBezTo>
                <a:cubicBezTo>
                  <a:pt x="14953" y="13050"/>
                  <a:pt x="15105" y="13319"/>
                  <a:pt x="15152" y="13622"/>
                </a:cubicBezTo>
                <a:cubicBezTo>
                  <a:pt x="15171" y="13745"/>
                  <a:pt x="15166" y="13873"/>
                  <a:pt x="15140" y="13994"/>
                </a:cubicBezTo>
                <a:cubicBezTo>
                  <a:pt x="15119" y="14074"/>
                  <a:pt x="15088" y="14149"/>
                  <a:pt x="15074" y="14229"/>
                </a:cubicBezTo>
                <a:cubicBezTo>
                  <a:pt x="15047" y="14379"/>
                  <a:pt x="15045" y="14533"/>
                  <a:pt x="15068" y="14685"/>
                </a:cubicBezTo>
                <a:cubicBezTo>
                  <a:pt x="15117" y="15017"/>
                  <a:pt x="15226" y="15340"/>
                  <a:pt x="15241" y="15677"/>
                </a:cubicBezTo>
                <a:cubicBezTo>
                  <a:pt x="15247" y="15848"/>
                  <a:pt x="15212" y="16019"/>
                  <a:pt x="15214" y="16189"/>
                </a:cubicBezTo>
                <a:cubicBezTo>
                  <a:pt x="15214" y="16292"/>
                  <a:pt x="15222" y="16395"/>
                  <a:pt x="15234" y="16498"/>
                </a:cubicBezTo>
                <a:cubicBezTo>
                  <a:pt x="15304" y="17014"/>
                  <a:pt x="15395" y="17531"/>
                  <a:pt x="15407" y="18053"/>
                </a:cubicBezTo>
                <a:cubicBezTo>
                  <a:pt x="15417" y="18650"/>
                  <a:pt x="15358" y="19240"/>
                  <a:pt x="15288" y="19837"/>
                </a:cubicBezTo>
                <a:cubicBezTo>
                  <a:pt x="15148" y="20851"/>
                  <a:pt x="14992" y="21865"/>
                  <a:pt x="14763" y="22865"/>
                </a:cubicBezTo>
                <a:cubicBezTo>
                  <a:pt x="14679" y="23209"/>
                  <a:pt x="14590" y="23554"/>
                  <a:pt x="14496" y="23896"/>
                </a:cubicBezTo>
                <a:cubicBezTo>
                  <a:pt x="14483" y="23931"/>
                  <a:pt x="14504" y="23968"/>
                  <a:pt x="14539" y="23980"/>
                </a:cubicBezTo>
                <a:cubicBezTo>
                  <a:pt x="14544" y="23981"/>
                  <a:pt x="14549" y="23982"/>
                  <a:pt x="14555" y="23982"/>
                </a:cubicBezTo>
                <a:cubicBezTo>
                  <a:pt x="14584" y="23982"/>
                  <a:pt x="14611" y="23963"/>
                  <a:pt x="14619" y="23935"/>
                </a:cubicBezTo>
                <a:cubicBezTo>
                  <a:pt x="14726" y="23544"/>
                  <a:pt x="14831" y="23151"/>
                  <a:pt x="14924" y="22756"/>
                </a:cubicBezTo>
                <a:cubicBezTo>
                  <a:pt x="15152" y="21692"/>
                  <a:pt x="15323" y="20619"/>
                  <a:pt x="15452" y="19539"/>
                </a:cubicBezTo>
                <a:cubicBezTo>
                  <a:pt x="15522" y="18872"/>
                  <a:pt x="15578" y="18197"/>
                  <a:pt x="15502" y="17529"/>
                </a:cubicBezTo>
                <a:cubicBezTo>
                  <a:pt x="15467" y="17097"/>
                  <a:pt x="15368" y="16671"/>
                  <a:pt x="15345" y="16239"/>
                </a:cubicBezTo>
                <a:cubicBezTo>
                  <a:pt x="15339" y="15998"/>
                  <a:pt x="15395" y="15757"/>
                  <a:pt x="15360" y="15519"/>
                </a:cubicBezTo>
                <a:cubicBezTo>
                  <a:pt x="15325" y="15212"/>
                  <a:pt x="15230" y="14920"/>
                  <a:pt x="15191" y="14616"/>
                </a:cubicBezTo>
                <a:cubicBezTo>
                  <a:pt x="15177" y="14484"/>
                  <a:pt x="15183" y="14350"/>
                  <a:pt x="15210" y="14221"/>
                </a:cubicBezTo>
                <a:cubicBezTo>
                  <a:pt x="15226" y="14163"/>
                  <a:pt x="15247" y="14107"/>
                  <a:pt x="15261" y="14050"/>
                </a:cubicBezTo>
                <a:cubicBezTo>
                  <a:pt x="15399" y="13558"/>
                  <a:pt x="15107" y="13106"/>
                  <a:pt x="14953" y="12657"/>
                </a:cubicBezTo>
                <a:cubicBezTo>
                  <a:pt x="14913" y="12534"/>
                  <a:pt x="14911" y="12404"/>
                  <a:pt x="14946" y="12279"/>
                </a:cubicBezTo>
                <a:cubicBezTo>
                  <a:pt x="15045" y="11995"/>
                  <a:pt x="15066" y="11729"/>
                  <a:pt x="14942" y="11449"/>
                </a:cubicBezTo>
                <a:cubicBezTo>
                  <a:pt x="14782" y="11133"/>
                  <a:pt x="14504" y="10892"/>
                  <a:pt x="14304" y="10602"/>
                </a:cubicBezTo>
                <a:cubicBezTo>
                  <a:pt x="14206" y="10466"/>
                  <a:pt x="14136" y="10312"/>
                  <a:pt x="14068" y="10160"/>
                </a:cubicBezTo>
                <a:cubicBezTo>
                  <a:pt x="13821" y="9610"/>
                  <a:pt x="13539" y="9077"/>
                  <a:pt x="13247" y="8551"/>
                </a:cubicBezTo>
                <a:cubicBezTo>
                  <a:pt x="12714" y="7588"/>
                  <a:pt x="12163" y="6633"/>
                  <a:pt x="11507" y="5747"/>
                </a:cubicBezTo>
                <a:cubicBezTo>
                  <a:pt x="11021" y="5070"/>
                  <a:pt x="10525" y="4399"/>
                  <a:pt x="9955" y="3792"/>
                </a:cubicBezTo>
                <a:cubicBezTo>
                  <a:pt x="9530" y="3342"/>
                  <a:pt x="9079" y="2904"/>
                  <a:pt x="8579" y="2533"/>
                </a:cubicBezTo>
                <a:cubicBezTo>
                  <a:pt x="7421" y="1692"/>
                  <a:pt x="6061" y="1163"/>
                  <a:pt x="4662" y="884"/>
                </a:cubicBezTo>
                <a:cubicBezTo>
                  <a:pt x="3716" y="713"/>
                  <a:pt x="2759" y="616"/>
                  <a:pt x="1809" y="482"/>
                </a:cubicBezTo>
                <a:cubicBezTo>
                  <a:pt x="1476" y="433"/>
                  <a:pt x="1144" y="373"/>
                  <a:pt x="821" y="270"/>
                </a:cubicBezTo>
                <a:cubicBezTo>
                  <a:pt x="574" y="203"/>
                  <a:pt x="350" y="89"/>
                  <a:pt x="105" y="5"/>
                </a:cubicBezTo>
                <a:cubicBezTo>
                  <a:pt x="98" y="2"/>
                  <a:pt x="90" y="1"/>
                  <a:pt x="8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40"/>
          <p:cNvSpPr/>
          <p:nvPr/>
        </p:nvSpPr>
        <p:spPr>
          <a:xfrm flipH="1">
            <a:off x="6331158" y="1891865"/>
            <a:ext cx="30733" cy="51448"/>
          </a:xfrm>
          <a:custGeom>
            <a:avLst/>
            <a:gdLst/>
            <a:ahLst/>
            <a:cxnLst/>
            <a:rect l="l" t="t" r="r" b="b"/>
            <a:pathLst>
              <a:path w="362" h="606" extrusionOk="0">
                <a:moveTo>
                  <a:pt x="279" y="1"/>
                </a:moveTo>
                <a:cubicBezTo>
                  <a:pt x="257" y="1"/>
                  <a:pt x="234" y="12"/>
                  <a:pt x="221" y="39"/>
                </a:cubicBezTo>
                <a:cubicBezTo>
                  <a:pt x="176" y="167"/>
                  <a:pt x="122" y="294"/>
                  <a:pt x="63" y="416"/>
                </a:cubicBezTo>
                <a:cubicBezTo>
                  <a:pt x="48" y="447"/>
                  <a:pt x="15" y="492"/>
                  <a:pt x="5" y="531"/>
                </a:cubicBezTo>
                <a:cubicBezTo>
                  <a:pt x="1" y="566"/>
                  <a:pt x="28" y="601"/>
                  <a:pt x="63" y="605"/>
                </a:cubicBezTo>
                <a:cubicBezTo>
                  <a:pt x="66" y="605"/>
                  <a:pt x="69" y="605"/>
                  <a:pt x="71" y="605"/>
                </a:cubicBezTo>
                <a:cubicBezTo>
                  <a:pt x="140" y="605"/>
                  <a:pt x="154" y="513"/>
                  <a:pt x="186" y="465"/>
                </a:cubicBezTo>
                <a:cubicBezTo>
                  <a:pt x="246" y="344"/>
                  <a:pt x="297" y="218"/>
                  <a:pt x="344" y="91"/>
                </a:cubicBezTo>
                <a:cubicBezTo>
                  <a:pt x="362" y="39"/>
                  <a:pt x="321" y="1"/>
                  <a:pt x="27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p40"/>
          <p:cNvSpPr/>
          <p:nvPr/>
        </p:nvSpPr>
        <p:spPr>
          <a:xfrm flipH="1">
            <a:off x="7232056" y="2232383"/>
            <a:ext cx="687670" cy="477124"/>
          </a:xfrm>
          <a:custGeom>
            <a:avLst/>
            <a:gdLst/>
            <a:ahLst/>
            <a:cxnLst/>
            <a:rect l="l" t="t" r="r" b="b"/>
            <a:pathLst>
              <a:path w="8100" h="5620" extrusionOk="0">
                <a:moveTo>
                  <a:pt x="7803" y="1"/>
                </a:moveTo>
                <a:cubicBezTo>
                  <a:pt x="7803" y="1"/>
                  <a:pt x="7802" y="1"/>
                  <a:pt x="7801" y="1"/>
                </a:cubicBezTo>
                <a:cubicBezTo>
                  <a:pt x="7764" y="1"/>
                  <a:pt x="7734" y="32"/>
                  <a:pt x="7734" y="67"/>
                </a:cubicBezTo>
                <a:cubicBezTo>
                  <a:pt x="7738" y="112"/>
                  <a:pt x="7777" y="145"/>
                  <a:pt x="7793" y="186"/>
                </a:cubicBezTo>
                <a:cubicBezTo>
                  <a:pt x="8046" y="715"/>
                  <a:pt x="7863" y="1342"/>
                  <a:pt x="7548" y="1805"/>
                </a:cubicBezTo>
                <a:cubicBezTo>
                  <a:pt x="7081" y="2482"/>
                  <a:pt x="6250" y="2932"/>
                  <a:pt x="5471" y="3148"/>
                </a:cubicBezTo>
                <a:cubicBezTo>
                  <a:pt x="5123" y="3237"/>
                  <a:pt x="4765" y="3294"/>
                  <a:pt x="4409" y="3346"/>
                </a:cubicBezTo>
                <a:cubicBezTo>
                  <a:pt x="3907" y="3418"/>
                  <a:pt x="3407" y="3519"/>
                  <a:pt x="2909" y="3626"/>
                </a:cubicBezTo>
                <a:cubicBezTo>
                  <a:pt x="1955" y="3858"/>
                  <a:pt x="984" y="4385"/>
                  <a:pt x="315" y="5111"/>
                </a:cubicBezTo>
                <a:cubicBezTo>
                  <a:pt x="202" y="5236"/>
                  <a:pt x="103" y="5372"/>
                  <a:pt x="17" y="5518"/>
                </a:cubicBezTo>
                <a:cubicBezTo>
                  <a:pt x="0" y="5551"/>
                  <a:pt x="11" y="5592"/>
                  <a:pt x="42" y="5611"/>
                </a:cubicBezTo>
                <a:cubicBezTo>
                  <a:pt x="52" y="5617"/>
                  <a:pt x="63" y="5620"/>
                  <a:pt x="75" y="5620"/>
                </a:cubicBezTo>
                <a:cubicBezTo>
                  <a:pt x="98" y="5620"/>
                  <a:pt x="122" y="5607"/>
                  <a:pt x="134" y="5586"/>
                </a:cubicBezTo>
                <a:cubicBezTo>
                  <a:pt x="159" y="5545"/>
                  <a:pt x="183" y="5504"/>
                  <a:pt x="210" y="5463"/>
                </a:cubicBezTo>
                <a:cubicBezTo>
                  <a:pt x="311" y="5315"/>
                  <a:pt x="424" y="5179"/>
                  <a:pt x="552" y="5053"/>
                </a:cubicBezTo>
                <a:cubicBezTo>
                  <a:pt x="1185" y="4444"/>
                  <a:pt x="1984" y="4014"/>
                  <a:pt x="2831" y="3782"/>
                </a:cubicBezTo>
                <a:cubicBezTo>
                  <a:pt x="3241" y="3685"/>
                  <a:pt x="3654" y="3607"/>
                  <a:pt x="4070" y="3533"/>
                </a:cubicBezTo>
                <a:cubicBezTo>
                  <a:pt x="4565" y="3451"/>
                  <a:pt x="5065" y="3397"/>
                  <a:pt x="5551" y="3264"/>
                </a:cubicBezTo>
                <a:cubicBezTo>
                  <a:pt x="6419" y="3013"/>
                  <a:pt x="7341" y="2488"/>
                  <a:pt x="7785" y="1675"/>
                </a:cubicBezTo>
                <a:cubicBezTo>
                  <a:pt x="7987" y="1305"/>
                  <a:pt x="8100" y="869"/>
                  <a:pt x="8019" y="449"/>
                </a:cubicBezTo>
                <a:cubicBezTo>
                  <a:pt x="8007" y="363"/>
                  <a:pt x="7903" y="1"/>
                  <a:pt x="780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Google Shape;934;p40"/>
          <p:cNvSpPr/>
          <p:nvPr/>
        </p:nvSpPr>
        <p:spPr>
          <a:xfrm flipH="1">
            <a:off x="7836611" y="2573494"/>
            <a:ext cx="85067" cy="136600"/>
          </a:xfrm>
          <a:custGeom>
            <a:avLst/>
            <a:gdLst/>
            <a:ahLst/>
            <a:cxnLst/>
            <a:rect l="l" t="t" r="r" b="b"/>
            <a:pathLst>
              <a:path w="1002" h="1609" extrusionOk="0">
                <a:moveTo>
                  <a:pt x="902" y="1"/>
                </a:moveTo>
                <a:cubicBezTo>
                  <a:pt x="886" y="1"/>
                  <a:pt x="868" y="8"/>
                  <a:pt x="852" y="25"/>
                </a:cubicBezTo>
                <a:cubicBezTo>
                  <a:pt x="414" y="428"/>
                  <a:pt x="116" y="959"/>
                  <a:pt x="1" y="1541"/>
                </a:cubicBezTo>
                <a:cubicBezTo>
                  <a:pt x="2" y="1584"/>
                  <a:pt x="36" y="1609"/>
                  <a:pt x="69" y="1609"/>
                </a:cubicBezTo>
                <a:cubicBezTo>
                  <a:pt x="94" y="1609"/>
                  <a:pt x="118" y="1596"/>
                  <a:pt x="130" y="1568"/>
                </a:cubicBezTo>
                <a:cubicBezTo>
                  <a:pt x="153" y="1461"/>
                  <a:pt x="182" y="1354"/>
                  <a:pt x="217" y="1251"/>
                </a:cubicBezTo>
                <a:cubicBezTo>
                  <a:pt x="359" y="817"/>
                  <a:pt x="612" y="428"/>
                  <a:pt x="947" y="120"/>
                </a:cubicBezTo>
                <a:cubicBezTo>
                  <a:pt x="1002" y="71"/>
                  <a:pt x="956" y="1"/>
                  <a:pt x="90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5" name="Google Shape;935;p40"/>
          <p:cNvSpPr/>
          <p:nvPr/>
        </p:nvSpPr>
        <p:spPr>
          <a:xfrm flipH="1">
            <a:off x="7775056" y="2498870"/>
            <a:ext cx="356909" cy="495207"/>
          </a:xfrm>
          <a:custGeom>
            <a:avLst/>
            <a:gdLst/>
            <a:ahLst/>
            <a:cxnLst/>
            <a:rect l="l" t="t" r="r" b="b"/>
            <a:pathLst>
              <a:path w="4204" h="5833" extrusionOk="0">
                <a:moveTo>
                  <a:pt x="4112" y="0"/>
                </a:moveTo>
                <a:cubicBezTo>
                  <a:pt x="4062" y="0"/>
                  <a:pt x="4014" y="69"/>
                  <a:pt x="3980" y="108"/>
                </a:cubicBezTo>
                <a:cubicBezTo>
                  <a:pt x="3940" y="155"/>
                  <a:pt x="3901" y="203"/>
                  <a:pt x="3862" y="252"/>
                </a:cubicBezTo>
                <a:cubicBezTo>
                  <a:pt x="3698" y="468"/>
                  <a:pt x="3510" y="670"/>
                  <a:pt x="3307" y="853"/>
                </a:cubicBezTo>
                <a:cubicBezTo>
                  <a:pt x="2657" y="1379"/>
                  <a:pt x="1949" y="1848"/>
                  <a:pt x="1389" y="2480"/>
                </a:cubicBezTo>
                <a:cubicBezTo>
                  <a:pt x="702" y="3256"/>
                  <a:pt x="1" y="4729"/>
                  <a:pt x="34" y="5776"/>
                </a:cubicBezTo>
                <a:cubicBezTo>
                  <a:pt x="41" y="5815"/>
                  <a:pt x="70" y="5832"/>
                  <a:pt x="99" y="5832"/>
                </a:cubicBezTo>
                <a:cubicBezTo>
                  <a:pt x="136" y="5832"/>
                  <a:pt x="174" y="5804"/>
                  <a:pt x="170" y="5757"/>
                </a:cubicBezTo>
                <a:cubicBezTo>
                  <a:pt x="155" y="5619"/>
                  <a:pt x="176" y="5479"/>
                  <a:pt x="194" y="5342"/>
                </a:cubicBezTo>
                <a:cubicBezTo>
                  <a:pt x="260" y="4901"/>
                  <a:pt x="388" y="4471"/>
                  <a:pt x="573" y="4068"/>
                </a:cubicBezTo>
                <a:cubicBezTo>
                  <a:pt x="770" y="3626"/>
                  <a:pt x="994" y="3190"/>
                  <a:pt x="1293" y="2807"/>
                </a:cubicBezTo>
                <a:cubicBezTo>
                  <a:pt x="1834" y="2102"/>
                  <a:pt x="2585" y="1591"/>
                  <a:pt x="3282" y="1048"/>
                </a:cubicBezTo>
                <a:cubicBezTo>
                  <a:pt x="3603" y="795"/>
                  <a:pt x="3854" y="472"/>
                  <a:pt x="4111" y="157"/>
                </a:cubicBezTo>
                <a:cubicBezTo>
                  <a:pt x="4150" y="118"/>
                  <a:pt x="4204" y="87"/>
                  <a:pt x="4163" y="26"/>
                </a:cubicBezTo>
                <a:cubicBezTo>
                  <a:pt x="4146" y="8"/>
                  <a:pt x="4129" y="0"/>
                  <a:pt x="411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6" name="Google Shape;936;p40"/>
          <p:cNvSpPr/>
          <p:nvPr/>
        </p:nvSpPr>
        <p:spPr>
          <a:xfrm flipH="1">
            <a:off x="8068120" y="2955950"/>
            <a:ext cx="163513" cy="1686234"/>
          </a:xfrm>
          <a:custGeom>
            <a:avLst/>
            <a:gdLst/>
            <a:ahLst/>
            <a:cxnLst/>
            <a:rect l="l" t="t" r="r" b="b"/>
            <a:pathLst>
              <a:path w="1926" h="19862" extrusionOk="0">
                <a:moveTo>
                  <a:pt x="1314" y="1"/>
                </a:moveTo>
                <a:cubicBezTo>
                  <a:pt x="1280" y="1"/>
                  <a:pt x="1247" y="23"/>
                  <a:pt x="1247" y="69"/>
                </a:cubicBezTo>
                <a:cubicBezTo>
                  <a:pt x="1259" y="1060"/>
                  <a:pt x="1072" y="2042"/>
                  <a:pt x="944" y="3023"/>
                </a:cubicBezTo>
                <a:cubicBezTo>
                  <a:pt x="539" y="5882"/>
                  <a:pt x="311" y="8765"/>
                  <a:pt x="159" y="11647"/>
                </a:cubicBezTo>
                <a:cubicBezTo>
                  <a:pt x="103" y="12852"/>
                  <a:pt x="35" y="14058"/>
                  <a:pt x="8" y="15263"/>
                </a:cubicBezTo>
                <a:cubicBezTo>
                  <a:pt x="4" y="15525"/>
                  <a:pt x="0" y="15809"/>
                  <a:pt x="165" y="16027"/>
                </a:cubicBezTo>
                <a:cubicBezTo>
                  <a:pt x="222" y="16113"/>
                  <a:pt x="315" y="16171"/>
                  <a:pt x="354" y="16267"/>
                </a:cubicBezTo>
                <a:cubicBezTo>
                  <a:pt x="375" y="16341"/>
                  <a:pt x="364" y="16428"/>
                  <a:pt x="362" y="16508"/>
                </a:cubicBezTo>
                <a:cubicBezTo>
                  <a:pt x="352" y="16658"/>
                  <a:pt x="327" y="16808"/>
                  <a:pt x="311" y="16959"/>
                </a:cubicBezTo>
                <a:cubicBezTo>
                  <a:pt x="263" y="17255"/>
                  <a:pt x="294" y="17559"/>
                  <a:pt x="399" y="17841"/>
                </a:cubicBezTo>
                <a:cubicBezTo>
                  <a:pt x="576" y="18238"/>
                  <a:pt x="722" y="18028"/>
                  <a:pt x="850" y="18604"/>
                </a:cubicBezTo>
                <a:cubicBezTo>
                  <a:pt x="988" y="19238"/>
                  <a:pt x="1247" y="19520"/>
                  <a:pt x="1794" y="19851"/>
                </a:cubicBezTo>
                <a:cubicBezTo>
                  <a:pt x="1807" y="19858"/>
                  <a:pt x="1819" y="19861"/>
                  <a:pt x="1830" y="19861"/>
                </a:cubicBezTo>
                <a:cubicBezTo>
                  <a:pt x="1890" y="19861"/>
                  <a:pt x="1926" y="19774"/>
                  <a:pt x="1862" y="19736"/>
                </a:cubicBezTo>
                <a:cubicBezTo>
                  <a:pt x="1708" y="19643"/>
                  <a:pt x="1560" y="19538"/>
                  <a:pt x="1424" y="19421"/>
                </a:cubicBezTo>
                <a:cubicBezTo>
                  <a:pt x="1249" y="19273"/>
                  <a:pt x="1136" y="19067"/>
                  <a:pt x="1058" y="18855"/>
                </a:cubicBezTo>
                <a:cubicBezTo>
                  <a:pt x="1004" y="18701"/>
                  <a:pt x="977" y="18541"/>
                  <a:pt x="928" y="18386"/>
                </a:cubicBezTo>
                <a:cubicBezTo>
                  <a:pt x="778" y="17895"/>
                  <a:pt x="533" y="18135"/>
                  <a:pt x="436" y="17446"/>
                </a:cubicBezTo>
                <a:cubicBezTo>
                  <a:pt x="391" y="17129"/>
                  <a:pt x="477" y="16817"/>
                  <a:pt x="496" y="16502"/>
                </a:cubicBezTo>
                <a:cubicBezTo>
                  <a:pt x="498" y="16399"/>
                  <a:pt x="512" y="16290"/>
                  <a:pt x="467" y="16193"/>
                </a:cubicBezTo>
                <a:cubicBezTo>
                  <a:pt x="432" y="16115"/>
                  <a:pt x="368" y="16060"/>
                  <a:pt x="313" y="15998"/>
                </a:cubicBezTo>
                <a:cubicBezTo>
                  <a:pt x="202" y="15877"/>
                  <a:pt x="154" y="15712"/>
                  <a:pt x="146" y="15551"/>
                </a:cubicBezTo>
                <a:cubicBezTo>
                  <a:pt x="130" y="14813"/>
                  <a:pt x="187" y="14072"/>
                  <a:pt x="214" y="13334"/>
                </a:cubicBezTo>
                <a:cubicBezTo>
                  <a:pt x="352" y="10018"/>
                  <a:pt x="580" y="6699"/>
                  <a:pt x="1025" y="3408"/>
                </a:cubicBezTo>
                <a:cubicBezTo>
                  <a:pt x="1167" y="2297"/>
                  <a:pt x="1389" y="1190"/>
                  <a:pt x="1381" y="69"/>
                </a:cubicBezTo>
                <a:cubicBezTo>
                  <a:pt x="1381" y="23"/>
                  <a:pt x="1347" y="1"/>
                  <a:pt x="131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7" name="Google Shape;937;p40"/>
          <p:cNvSpPr/>
          <p:nvPr/>
        </p:nvSpPr>
        <p:spPr>
          <a:xfrm flipH="1">
            <a:off x="7547447" y="4069953"/>
            <a:ext cx="535618" cy="569832"/>
          </a:xfrm>
          <a:custGeom>
            <a:avLst/>
            <a:gdLst/>
            <a:ahLst/>
            <a:cxnLst/>
            <a:rect l="l" t="t" r="r" b="b"/>
            <a:pathLst>
              <a:path w="6309" h="6712" extrusionOk="0">
                <a:moveTo>
                  <a:pt x="6146" y="1317"/>
                </a:moveTo>
                <a:cubicBezTo>
                  <a:pt x="6143" y="1318"/>
                  <a:pt x="6140" y="1319"/>
                  <a:pt x="6138" y="1321"/>
                </a:cubicBezTo>
                <a:lnTo>
                  <a:pt x="6138" y="1321"/>
                </a:lnTo>
                <a:lnTo>
                  <a:pt x="6142" y="1317"/>
                </a:lnTo>
                <a:close/>
                <a:moveTo>
                  <a:pt x="5435" y="1"/>
                </a:moveTo>
                <a:cubicBezTo>
                  <a:pt x="5361" y="1"/>
                  <a:pt x="5340" y="112"/>
                  <a:pt x="5420" y="134"/>
                </a:cubicBezTo>
                <a:cubicBezTo>
                  <a:pt x="5510" y="150"/>
                  <a:pt x="5601" y="175"/>
                  <a:pt x="5689" y="208"/>
                </a:cubicBezTo>
                <a:cubicBezTo>
                  <a:pt x="5839" y="263"/>
                  <a:pt x="5983" y="339"/>
                  <a:pt x="6090" y="461"/>
                </a:cubicBezTo>
                <a:cubicBezTo>
                  <a:pt x="6125" y="500"/>
                  <a:pt x="6162" y="543"/>
                  <a:pt x="6162" y="599"/>
                </a:cubicBezTo>
                <a:cubicBezTo>
                  <a:pt x="6164" y="703"/>
                  <a:pt x="6088" y="792"/>
                  <a:pt x="6070" y="895"/>
                </a:cubicBezTo>
                <a:cubicBezTo>
                  <a:pt x="6057" y="952"/>
                  <a:pt x="6061" y="1014"/>
                  <a:pt x="6084" y="1070"/>
                </a:cubicBezTo>
                <a:cubicBezTo>
                  <a:pt x="6111" y="1142"/>
                  <a:pt x="6189" y="1249"/>
                  <a:pt x="6138" y="1321"/>
                </a:cubicBezTo>
                <a:lnTo>
                  <a:pt x="6138" y="1321"/>
                </a:lnTo>
                <a:cubicBezTo>
                  <a:pt x="6117" y="1330"/>
                  <a:pt x="6094" y="1333"/>
                  <a:pt x="6070" y="1333"/>
                </a:cubicBezTo>
                <a:cubicBezTo>
                  <a:pt x="6040" y="1333"/>
                  <a:pt x="6010" y="1328"/>
                  <a:pt x="5981" y="1325"/>
                </a:cubicBezTo>
                <a:cubicBezTo>
                  <a:pt x="5850" y="1300"/>
                  <a:pt x="5701" y="1249"/>
                  <a:pt x="5564" y="1228"/>
                </a:cubicBezTo>
                <a:cubicBezTo>
                  <a:pt x="5434" y="1208"/>
                  <a:pt x="5304" y="1201"/>
                  <a:pt x="5173" y="1201"/>
                </a:cubicBezTo>
                <a:cubicBezTo>
                  <a:pt x="4988" y="1201"/>
                  <a:pt x="4802" y="1216"/>
                  <a:pt x="4617" y="1234"/>
                </a:cubicBezTo>
                <a:cubicBezTo>
                  <a:pt x="4041" y="1296"/>
                  <a:pt x="3506" y="1553"/>
                  <a:pt x="3006" y="1833"/>
                </a:cubicBezTo>
                <a:cubicBezTo>
                  <a:pt x="2254" y="2265"/>
                  <a:pt x="1628" y="2886"/>
                  <a:pt x="1132" y="3594"/>
                </a:cubicBezTo>
                <a:cubicBezTo>
                  <a:pt x="789" y="4061"/>
                  <a:pt x="511" y="4575"/>
                  <a:pt x="307" y="5118"/>
                </a:cubicBezTo>
                <a:cubicBezTo>
                  <a:pt x="202" y="5384"/>
                  <a:pt x="126" y="5661"/>
                  <a:pt x="81" y="5943"/>
                </a:cubicBezTo>
                <a:cubicBezTo>
                  <a:pt x="56" y="6079"/>
                  <a:pt x="38" y="6219"/>
                  <a:pt x="21" y="6357"/>
                </a:cubicBezTo>
                <a:cubicBezTo>
                  <a:pt x="15" y="6423"/>
                  <a:pt x="7" y="6490"/>
                  <a:pt x="5" y="6558"/>
                </a:cubicBezTo>
                <a:cubicBezTo>
                  <a:pt x="1" y="6618"/>
                  <a:pt x="1" y="6700"/>
                  <a:pt x="75" y="6711"/>
                </a:cubicBezTo>
                <a:cubicBezTo>
                  <a:pt x="78" y="6711"/>
                  <a:pt x="81" y="6711"/>
                  <a:pt x="84" y="6711"/>
                </a:cubicBezTo>
                <a:cubicBezTo>
                  <a:pt x="137" y="6711"/>
                  <a:pt x="176" y="6644"/>
                  <a:pt x="139" y="6602"/>
                </a:cubicBezTo>
                <a:cubicBezTo>
                  <a:pt x="180" y="5612"/>
                  <a:pt x="562" y="4657"/>
                  <a:pt x="1120" y="3847"/>
                </a:cubicBezTo>
                <a:cubicBezTo>
                  <a:pt x="1431" y="3394"/>
                  <a:pt x="1776" y="2964"/>
                  <a:pt x="2184" y="2596"/>
                </a:cubicBezTo>
                <a:cubicBezTo>
                  <a:pt x="2755" y="2086"/>
                  <a:pt x="3428" y="1699"/>
                  <a:pt x="4156" y="1463"/>
                </a:cubicBezTo>
                <a:cubicBezTo>
                  <a:pt x="4331" y="1411"/>
                  <a:pt x="4510" y="1376"/>
                  <a:pt x="4693" y="1360"/>
                </a:cubicBezTo>
                <a:cubicBezTo>
                  <a:pt x="4850" y="1347"/>
                  <a:pt x="5014" y="1334"/>
                  <a:pt x="5178" y="1334"/>
                </a:cubicBezTo>
                <a:cubicBezTo>
                  <a:pt x="5301" y="1334"/>
                  <a:pt x="5422" y="1341"/>
                  <a:pt x="5541" y="1360"/>
                </a:cubicBezTo>
                <a:cubicBezTo>
                  <a:pt x="5661" y="1369"/>
                  <a:pt x="5896" y="1466"/>
                  <a:pt x="6071" y="1466"/>
                </a:cubicBezTo>
                <a:cubicBezTo>
                  <a:pt x="6180" y="1466"/>
                  <a:pt x="6265" y="1428"/>
                  <a:pt x="6286" y="1308"/>
                </a:cubicBezTo>
                <a:cubicBezTo>
                  <a:pt x="6292" y="1255"/>
                  <a:pt x="6284" y="1199"/>
                  <a:pt x="6265" y="1148"/>
                </a:cubicBezTo>
                <a:cubicBezTo>
                  <a:pt x="6243" y="1078"/>
                  <a:pt x="6189" y="1016"/>
                  <a:pt x="6197" y="940"/>
                </a:cubicBezTo>
                <a:cubicBezTo>
                  <a:pt x="6212" y="860"/>
                  <a:pt x="6257" y="790"/>
                  <a:pt x="6280" y="714"/>
                </a:cubicBezTo>
                <a:cubicBezTo>
                  <a:pt x="6308" y="623"/>
                  <a:pt x="6302" y="516"/>
                  <a:pt x="6245" y="440"/>
                </a:cubicBezTo>
                <a:cubicBezTo>
                  <a:pt x="6061" y="183"/>
                  <a:pt x="5747" y="64"/>
                  <a:pt x="5448" y="2"/>
                </a:cubicBezTo>
                <a:cubicBezTo>
                  <a:pt x="5444" y="1"/>
                  <a:pt x="5439" y="1"/>
                  <a:pt x="54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40"/>
          <p:cNvSpPr/>
          <p:nvPr/>
        </p:nvSpPr>
        <p:spPr>
          <a:xfrm flipH="1">
            <a:off x="7432931" y="3289760"/>
            <a:ext cx="136940" cy="811960"/>
          </a:xfrm>
          <a:custGeom>
            <a:avLst/>
            <a:gdLst/>
            <a:ahLst/>
            <a:cxnLst/>
            <a:rect l="l" t="t" r="r" b="b"/>
            <a:pathLst>
              <a:path w="1613" h="9564" extrusionOk="0">
                <a:moveTo>
                  <a:pt x="1544" y="0"/>
                </a:moveTo>
                <a:cubicBezTo>
                  <a:pt x="1511" y="0"/>
                  <a:pt x="1477" y="23"/>
                  <a:pt x="1477" y="68"/>
                </a:cubicBezTo>
                <a:lnTo>
                  <a:pt x="1477" y="410"/>
                </a:lnTo>
                <a:cubicBezTo>
                  <a:pt x="1471" y="1043"/>
                  <a:pt x="1366" y="1675"/>
                  <a:pt x="1300" y="2304"/>
                </a:cubicBezTo>
                <a:cubicBezTo>
                  <a:pt x="1142" y="3973"/>
                  <a:pt x="852" y="5623"/>
                  <a:pt x="527" y="7264"/>
                </a:cubicBezTo>
                <a:cubicBezTo>
                  <a:pt x="409" y="7836"/>
                  <a:pt x="292" y="8410"/>
                  <a:pt x="148" y="8976"/>
                </a:cubicBezTo>
                <a:cubicBezTo>
                  <a:pt x="105" y="9145"/>
                  <a:pt x="60" y="9313"/>
                  <a:pt x="10" y="9480"/>
                </a:cubicBezTo>
                <a:cubicBezTo>
                  <a:pt x="0" y="9515"/>
                  <a:pt x="21" y="9552"/>
                  <a:pt x="56" y="9562"/>
                </a:cubicBezTo>
                <a:cubicBezTo>
                  <a:pt x="62" y="9563"/>
                  <a:pt x="67" y="9564"/>
                  <a:pt x="73" y="9564"/>
                </a:cubicBezTo>
                <a:cubicBezTo>
                  <a:pt x="154" y="9564"/>
                  <a:pt x="150" y="9453"/>
                  <a:pt x="175" y="9389"/>
                </a:cubicBezTo>
                <a:cubicBezTo>
                  <a:pt x="432" y="8466"/>
                  <a:pt x="613" y="7521"/>
                  <a:pt x="796" y="6581"/>
                </a:cubicBezTo>
                <a:cubicBezTo>
                  <a:pt x="1053" y="5195"/>
                  <a:pt x="1292" y="3806"/>
                  <a:pt x="1424" y="2401"/>
                </a:cubicBezTo>
                <a:cubicBezTo>
                  <a:pt x="1485" y="1802"/>
                  <a:pt x="1580" y="1206"/>
                  <a:pt x="1607" y="605"/>
                </a:cubicBezTo>
                <a:cubicBezTo>
                  <a:pt x="1613" y="426"/>
                  <a:pt x="1611" y="247"/>
                  <a:pt x="1611" y="68"/>
                </a:cubicBezTo>
                <a:cubicBezTo>
                  <a:pt x="1611" y="23"/>
                  <a:pt x="1577" y="0"/>
                  <a:pt x="15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9" name="Google Shape;939;p40"/>
          <p:cNvSpPr/>
          <p:nvPr/>
        </p:nvSpPr>
        <p:spPr>
          <a:xfrm flipH="1">
            <a:off x="7409163" y="3345961"/>
            <a:ext cx="52467" cy="165720"/>
          </a:xfrm>
          <a:custGeom>
            <a:avLst/>
            <a:gdLst/>
            <a:ahLst/>
            <a:cxnLst/>
            <a:rect l="l" t="t" r="r" b="b"/>
            <a:pathLst>
              <a:path w="618" h="1952" extrusionOk="0">
                <a:moveTo>
                  <a:pt x="551" y="0"/>
                </a:moveTo>
                <a:cubicBezTo>
                  <a:pt x="517" y="0"/>
                  <a:pt x="484" y="22"/>
                  <a:pt x="484" y="66"/>
                </a:cubicBezTo>
                <a:cubicBezTo>
                  <a:pt x="472" y="289"/>
                  <a:pt x="422" y="507"/>
                  <a:pt x="385" y="725"/>
                </a:cubicBezTo>
                <a:cubicBezTo>
                  <a:pt x="307" y="1116"/>
                  <a:pt x="165" y="1488"/>
                  <a:pt x="15" y="1858"/>
                </a:cubicBezTo>
                <a:cubicBezTo>
                  <a:pt x="1" y="1891"/>
                  <a:pt x="17" y="1930"/>
                  <a:pt x="50" y="1947"/>
                </a:cubicBezTo>
                <a:cubicBezTo>
                  <a:pt x="58" y="1950"/>
                  <a:pt x="67" y="1951"/>
                  <a:pt x="75" y="1951"/>
                </a:cubicBezTo>
                <a:cubicBezTo>
                  <a:pt x="102" y="1951"/>
                  <a:pt x="127" y="1936"/>
                  <a:pt x="138" y="1910"/>
                </a:cubicBezTo>
                <a:cubicBezTo>
                  <a:pt x="175" y="1819"/>
                  <a:pt x="212" y="1727"/>
                  <a:pt x="247" y="1634"/>
                </a:cubicBezTo>
                <a:cubicBezTo>
                  <a:pt x="447" y="1132"/>
                  <a:pt x="572" y="605"/>
                  <a:pt x="618" y="66"/>
                </a:cubicBezTo>
                <a:cubicBezTo>
                  <a:pt x="618" y="22"/>
                  <a:pt x="584" y="0"/>
                  <a:pt x="55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0" name="Google Shape;940;p40"/>
          <p:cNvSpPr/>
          <p:nvPr/>
        </p:nvSpPr>
        <p:spPr>
          <a:xfrm flipH="1">
            <a:off x="7121365" y="2289942"/>
            <a:ext cx="125648" cy="30139"/>
          </a:xfrm>
          <a:custGeom>
            <a:avLst/>
            <a:gdLst/>
            <a:ahLst/>
            <a:cxnLst/>
            <a:rect l="l" t="t" r="r" b="b"/>
            <a:pathLst>
              <a:path w="1480" h="355" extrusionOk="0">
                <a:moveTo>
                  <a:pt x="100" y="0"/>
                </a:moveTo>
                <a:cubicBezTo>
                  <a:pt x="42" y="0"/>
                  <a:pt x="0" y="89"/>
                  <a:pt x="69" y="127"/>
                </a:cubicBezTo>
                <a:cubicBezTo>
                  <a:pt x="369" y="275"/>
                  <a:pt x="706" y="333"/>
                  <a:pt x="1040" y="345"/>
                </a:cubicBezTo>
                <a:cubicBezTo>
                  <a:pt x="1155" y="349"/>
                  <a:pt x="1272" y="351"/>
                  <a:pt x="1387" y="353"/>
                </a:cubicBezTo>
                <a:cubicBezTo>
                  <a:pt x="1392" y="354"/>
                  <a:pt x="1397" y="354"/>
                  <a:pt x="1402" y="354"/>
                </a:cubicBezTo>
                <a:cubicBezTo>
                  <a:pt x="1442" y="354"/>
                  <a:pt x="1480" y="331"/>
                  <a:pt x="1480" y="286"/>
                </a:cubicBezTo>
                <a:cubicBezTo>
                  <a:pt x="1480" y="249"/>
                  <a:pt x="1451" y="220"/>
                  <a:pt x="1414" y="220"/>
                </a:cubicBezTo>
                <a:cubicBezTo>
                  <a:pt x="984" y="220"/>
                  <a:pt x="538" y="203"/>
                  <a:pt x="143" y="16"/>
                </a:cubicBezTo>
                <a:cubicBezTo>
                  <a:pt x="128" y="5"/>
                  <a:pt x="114" y="0"/>
                  <a:pt x="10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1" name="Google Shape;941;p40"/>
          <p:cNvSpPr/>
          <p:nvPr/>
        </p:nvSpPr>
        <p:spPr>
          <a:xfrm flipH="1">
            <a:off x="6058712" y="2374498"/>
            <a:ext cx="768068" cy="707196"/>
          </a:xfrm>
          <a:custGeom>
            <a:avLst/>
            <a:gdLst/>
            <a:ahLst/>
            <a:cxnLst/>
            <a:rect l="l" t="t" r="r" b="b"/>
            <a:pathLst>
              <a:path w="9047" h="8330" extrusionOk="0">
                <a:moveTo>
                  <a:pt x="4866" y="0"/>
                </a:moveTo>
                <a:cubicBezTo>
                  <a:pt x="4531" y="0"/>
                  <a:pt x="4196" y="48"/>
                  <a:pt x="3870" y="129"/>
                </a:cubicBezTo>
                <a:cubicBezTo>
                  <a:pt x="3152" y="308"/>
                  <a:pt x="2492" y="680"/>
                  <a:pt x="1928" y="1157"/>
                </a:cubicBezTo>
                <a:cubicBezTo>
                  <a:pt x="1081" y="1853"/>
                  <a:pt x="443" y="2809"/>
                  <a:pt x="192" y="3883"/>
                </a:cubicBezTo>
                <a:cubicBezTo>
                  <a:pt x="62" y="4412"/>
                  <a:pt x="1" y="4972"/>
                  <a:pt x="149" y="5502"/>
                </a:cubicBezTo>
                <a:cubicBezTo>
                  <a:pt x="245" y="5850"/>
                  <a:pt x="393" y="6181"/>
                  <a:pt x="589" y="6486"/>
                </a:cubicBezTo>
                <a:cubicBezTo>
                  <a:pt x="751" y="6728"/>
                  <a:pt x="953" y="6951"/>
                  <a:pt x="1037" y="7239"/>
                </a:cubicBezTo>
                <a:cubicBezTo>
                  <a:pt x="1072" y="7366"/>
                  <a:pt x="1099" y="7502"/>
                  <a:pt x="1066" y="7630"/>
                </a:cubicBezTo>
                <a:cubicBezTo>
                  <a:pt x="1042" y="7722"/>
                  <a:pt x="1002" y="7811"/>
                  <a:pt x="988" y="7907"/>
                </a:cubicBezTo>
                <a:cubicBezTo>
                  <a:pt x="944" y="8154"/>
                  <a:pt x="1199" y="8330"/>
                  <a:pt x="1426" y="8330"/>
                </a:cubicBezTo>
                <a:cubicBezTo>
                  <a:pt x="1434" y="8330"/>
                  <a:pt x="1441" y="8329"/>
                  <a:pt x="1449" y="8329"/>
                </a:cubicBezTo>
                <a:cubicBezTo>
                  <a:pt x="1450" y="8329"/>
                  <a:pt x="1451" y="8329"/>
                  <a:pt x="1452" y="8329"/>
                </a:cubicBezTo>
                <a:cubicBezTo>
                  <a:pt x="1488" y="8329"/>
                  <a:pt x="1519" y="8299"/>
                  <a:pt x="1519" y="8263"/>
                </a:cubicBezTo>
                <a:cubicBezTo>
                  <a:pt x="1517" y="8181"/>
                  <a:pt x="1441" y="8195"/>
                  <a:pt x="1381" y="8189"/>
                </a:cubicBezTo>
                <a:cubicBezTo>
                  <a:pt x="1272" y="8179"/>
                  <a:pt x="1161" y="8113"/>
                  <a:pt x="1122" y="8006"/>
                </a:cubicBezTo>
                <a:cubicBezTo>
                  <a:pt x="1103" y="7916"/>
                  <a:pt x="1146" y="7827"/>
                  <a:pt x="1173" y="7741"/>
                </a:cubicBezTo>
                <a:cubicBezTo>
                  <a:pt x="1237" y="7574"/>
                  <a:pt x="1220" y="7389"/>
                  <a:pt x="1173" y="7220"/>
                </a:cubicBezTo>
                <a:cubicBezTo>
                  <a:pt x="1083" y="6881"/>
                  <a:pt x="832" y="6624"/>
                  <a:pt x="651" y="6329"/>
                </a:cubicBezTo>
                <a:cubicBezTo>
                  <a:pt x="503" y="6083"/>
                  <a:pt x="385" y="5817"/>
                  <a:pt x="301" y="5539"/>
                </a:cubicBezTo>
                <a:cubicBezTo>
                  <a:pt x="130" y="5002"/>
                  <a:pt x="194" y="4424"/>
                  <a:pt x="330" y="3883"/>
                </a:cubicBezTo>
                <a:cubicBezTo>
                  <a:pt x="589" y="2807"/>
                  <a:pt x="1249" y="1859"/>
                  <a:pt x="2113" y="1176"/>
                </a:cubicBezTo>
                <a:cubicBezTo>
                  <a:pt x="2881" y="548"/>
                  <a:pt x="3859" y="133"/>
                  <a:pt x="4858" y="133"/>
                </a:cubicBezTo>
                <a:cubicBezTo>
                  <a:pt x="4972" y="133"/>
                  <a:pt x="5087" y="138"/>
                  <a:pt x="5201" y="149"/>
                </a:cubicBezTo>
                <a:cubicBezTo>
                  <a:pt x="6174" y="267"/>
                  <a:pt x="7106" y="699"/>
                  <a:pt x="7810" y="1384"/>
                </a:cubicBezTo>
                <a:cubicBezTo>
                  <a:pt x="8295" y="1840"/>
                  <a:pt x="8550" y="2287"/>
                  <a:pt x="8746" y="2921"/>
                </a:cubicBezTo>
                <a:cubicBezTo>
                  <a:pt x="8997" y="3748"/>
                  <a:pt x="8806" y="4106"/>
                  <a:pt x="8771" y="4895"/>
                </a:cubicBezTo>
                <a:cubicBezTo>
                  <a:pt x="8775" y="4973"/>
                  <a:pt x="8760" y="5260"/>
                  <a:pt x="8868" y="5260"/>
                </a:cubicBezTo>
                <a:cubicBezTo>
                  <a:pt x="8869" y="5260"/>
                  <a:pt x="8869" y="5260"/>
                  <a:pt x="8869" y="5260"/>
                </a:cubicBezTo>
                <a:cubicBezTo>
                  <a:pt x="8906" y="5260"/>
                  <a:pt x="8937" y="5231"/>
                  <a:pt x="8939" y="5196"/>
                </a:cubicBezTo>
                <a:cubicBezTo>
                  <a:pt x="8878" y="4984"/>
                  <a:pt x="8910" y="4758"/>
                  <a:pt x="8931" y="4542"/>
                </a:cubicBezTo>
                <a:cubicBezTo>
                  <a:pt x="8954" y="4334"/>
                  <a:pt x="8987" y="4126"/>
                  <a:pt x="9003" y="3918"/>
                </a:cubicBezTo>
                <a:cubicBezTo>
                  <a:pt x="9046" y="3235"/>
                  <a:pt x="8816" y="2561"/>
                  <a:pt x="8476" y="1972"/>
                </a:cubicBezTo>
                <a:cubicBezTo>
                  <a:pt x="7810" y="966"/>
                  <a:pt x="6685" y="275"/>
                  <a:pt x="5502" y="63"/>
                </a:cubicBezTo>
                <a:cubicBezTo>
                  <a:pt x="5292" y="20"/>
                  <a:pt x="5079" y="0"/>
                  <a:pt x="48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2" name="Google Shape;942;p40"/>
          <p:cNvSpPr/>
          <p:nvPr/>
        </p:nvSpPr>
        <p:spPr>
          <a:xfrm flipH="1">
            <a:off x="6557232" y="2941602"/>
            <a:ext cx="155872" cy="136770"/>
          </a:xfrm>
          <a:custGeom>
            <a:avLst/>
            <a:gdLst/>
            <a:ahLst/>
            <a:cxnLst/>
            <a:rect l="l" t="t" r="r" b="b"/>
            <a:pathLst>
              <a:path w="1836" h="1611" extrusionOk="0">
                <a:moveTo>
                  <a:pt x="1741" y="0"/>
                </a:moveTo>
                <a:cubicBezTo>
                  <a:pt x="1731" y="0"/>
                  <a:pt x="1720" y="2"/>
                  <a:pt x="1710" y="7"/>
                </a:cubicBezTo>
                <a:cubicBezTo>
                  <a:pt x="1315" y="225"/>
                  <a:pt x="1042" y="596"/>
                  <a:pt x="702" y="884"/>
                </a:cubicBezTo>
                <a:cubicBezTo>
                  <a:pt x="579" y="993"/>
                  <a:pt x="458" y="1102"/>
                  <a:pt x="326" y="1201"/>
                </a:cubicBezTo>
                <a:cubicBezTo>
                  <a:pt x="233" y="1277"/>
                  <a:pt x="114" y="1330"/>
                  <a:pt x="42" y="1427"/>
                </a:cubicBezTo>
                <a:cubicBezTo>
                  <a:pt x="9" y="1478"/>
                  <a:pt x="1" y="1558"/>
                  <a:pt x="52" y="1600"/>
                </a:cubicBezTo>
                <a:cubicBezTo>
                  <a:pt x="63" y="1608"/>
                  <a:pt x="75" y="1611"/>
                  <a:pt x="87" y="1611"/>
                </a:cubicBezTo>
                <a:cubicBezTo>
                  <a:pt x="133" y="1611"/>
                  <a:pt x="174" y="1557"/>
                  <a:pt x="149" y="1509"/>
                </a:cubicBezTo>
                <a:cubicBezTo>
                  <a:pt x="196" y="1439"/>
                  <a:pt x="283" y="1404"/>
                  <a:pt x="346" y="1353"/>
                </a:cubicBezTo>
                <a:cubicBezTo>
                  <a:pt x="558" y="1190"/>
                  <a:pt x="762" y="1017"/>
                  <a:pt x="955" y="834"/>
                </a:cubicBezTo>
                <a:cubicBezTo>
                  <a:pt x="1204" y="606"/>
                  <a:pt x="1416" y="345"/>
                  <a:pt x="1706" y="164"/>
                </a:cubicBezTo>
                <a:cubicBezTo>
                  <a:pt x="1756" y="135"/>
                  <a:pt x="1836" y="106"/>
                  <a:pt x="1801" y="36"/>
                </a:cubicBezTo>
                <a:cubicBezTo>
                  <a:pt x="1789" y="13"/>
                  <a:pt x="1766" y="0"/>
                  <a:pt x="174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3" name="Google Shape;943;p40"/>
          <p:cNvSpPr/>
          <p:nvPr/>
        </p:nvSpPr>
        <p:spPr>
          <a:xfrm flipH="1">
            <a:off x="6532527" y="2959430"/>
            <a:ext cx="176502" cy="122168"/>
          </a:xfrm>
          <a:custGeom>
            <a:avLst/>
            <a:gdLst/>
            <a:ahLst/>
            <a:cxnLst/>
            <a:rect l="l" t="t" r="r" b="b"/>
            <a:pathLst>
              <a:path w="2079" h="1439" extrusionOk="0">
                <a:moveTo>
                  <a:pt x="1984" y="0"/>
                </a:moveTo>
                <a:cubicBezTo>
                  <a:pt x="1974" y="0"/>
                  <a:pt x="1965" y="3"/>
                  <a:pt x="1955" y="7"/>
                </a:cubicBezTo>
                <a:cubicBezTo>
                  <a:pt x="1623" y="190"/>
                  <a:pt x="1321" y="417"/>
                  <a:pt x="1049" y="678"/>
                </a:cubicBezTo>
                <a:cubicBezTo>
                  <a:pt x="809" y="894"/>
                  <a:pt x="558" y="1108"/>
                  <a:pt x="263" y="1248"/>
                </a:cubicBezTo>
                <a:cubicBezTo>
                  <a:pt x="208" y="1272"/>
                  <a:pt x="148" y="1291"/>
                  <a:pt x="89" y="1303"/>
                </a:cubicBezTo>
                <a:cubicBezTo>
                  <a:pt x="41" y="1303"/>
                  <a:pt x="0" y="1338"/>
                  <a:pt x="10" y="1388"/>
                </a:cubicBezTo>
                <a:cubicBezTo>
                  <a:pt x="20" y="1426"/>
                  <a:pt x="50" y="1438"/>
                  <a:pt x="82" y="1438"/>
                </a:cubicBezTo>
                <a:cubicBezTo>
                  <a:pt x="96" y="1438"/>
                  <a:pt x="110" y="1436"/>
                  <a:pt x="124" y="1433"/>
                </a:cubicBezTo>
                <a:cubicBezTo>
                  <a:pt x="512" y="1338"/>
                  <a:pt x="850" y="1030"/>
                  <a:pt x="1146" y="772"/>
                </a:cubicBezTo>
                <a:cubicBezTo>
                  <a:pt x="1405" y="519"/>
                  <a:pt x="1699" y="301"/>
                  <a:pt x="2016" y="126"/>
                </a:cubicBezTo>
                <a:cubicBezTo>
                  <a:pt x="2079" y="89"/>
                  <a:pt x="2044" y="0"/>
                  <a:pt x="19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4" name="Google Shape;944;p40"/>
          <p:cNvSpPr/>
          <p:nvPr/>
        </p:nvSpPr>
        <p:spPr>
          <a:xfrm flipH="1">
            <a:off x="6408580" y="2845500"/>
            <a:ext cx="177690" cy="141864"/>
          </a:xfrm>
          <a:custGeom>
            <a:avLst/>
            <a:gdLst/>
            <a:ahLst/>
            <a:cxnLst/>
            <a:rect l="l" t="t" r="r" b="b"/>
            <a:pathLst>
              <a:path w="2093" h="1671" extrusionOk="0">
                <a:moveTo>
                  <a:pt x="1508" y="0"/>
                </a:moveTo>
                <a:cubicBezTo>
                  <a:pt x="1486" y="0"/>
                  <a:pt x="1464" y="11"/>
                  <a:pt x="1451" y="30"/>
                </a:cubicBezTo>
                <a:cubicBezTo>
                  <a:pt x="1430" y="65"/>
                  <a:pt x="1445" y="113"/>
                  <a:pt x="1480" y="129"/>
                </a:cubicBezTo>
                <a:cubicBezTo>
                  <a:pt x="1570" y="197"/>
                  <a:pt x="1650" y="277"/>
                  <a:pt x="1718" y="364"/>
                </a:cubicBezTo>
                <a:cubicBezTo>
                  <a:pt x="1807" y="471"/>
                  <a:pt x="1872" y="590"/>
                  <a:pt x="1918" y="720"/>
                </a:cubicBezTo>
                <a:cubicBezTo>
                  <a:pt x="1932" y="775"/>
                  <a:pt x="1940" y="808"/>
                  <a:pt x="1887" y="843"/>
                </a:cubicBezTo>
                <a:cubicBezTo>
                  <a:pt x="1794" y="915"/>
                  <a:pt x="1696" y="983"/>
                  <a:pt x="1599" y="1051"/>
                </a:cubicBezTo>
                <a:cubicBezTo>
                  <a:pt x="1486" y="1127"/>
                  <a:pt x="1370" y="1197"/>
                  <a:pt x="1255" y="1269"/>
                </a:cubicBezTo>
                <a:cubicBezTo>
                  <a:pt x="1085" y="1370"/>
                  <a:pt x="895" y="1485"/>
                  <a:pt x="700" y="1536"/>
                </a:cubicBezTo>
                <a:cubicBezTo>
                  <a:pt x="541" y="1271"/>
                  <a:pt x="375" y="999"/>
                  <a:pt x="140" y="792"/>
                </a:cubicBezTo>
                <a:cubicBezTo>
                  <a:pt x="128" y="781"/>
                  <a:pt x="113" y="775"/>
                  <a:pt x="98" y="775"/>
                </a:cubicBezTo>
                <a:cubicBezTo>
                  <a:pt x="79" y="775"/>
                  <a:pt x="60" y="783"/>
                  <a:pt x="48" y="798"/>
                </a:cubicBezTo>
                <a:cubicBezTo>
                  <a:pt x="0" y="853"/>
                  <a:pt x="62" y="903"/>
                  <a:pt x="103" y="936"/>
                </a:cubicBezTo>
                <a:cubicBezTo>
                  <a:pt x="247" y="1088"/>
                  <a:pt x="375" y="1255"/>
                  <a:pt x="482" y="1434"/>
                </a:cubicBezTo>
                <a:cubicBezTo>
                  <a:pt x="539" y="1508"/>
                  <a:pt x="570" y="1652"/>
                  <a:pt x="679" y="1670"/>
                </a:cubicBezTo>
                <a:cubicBezTo>
                  <a:pt x="922" y="1666"/>
                  <a:pt x="1445" y="1306"/>
                  <a:pt x="1671" y="1162"/>
                </a:cubicBezTo>
                <a:cubicBezTo>
                  <a:pt x="1792" y="1076"/>
                  <a:pt x="1920" y="999"/>
                  <a:pt x="2027" y="897"/>
                </a:cubicBezTo>
                <a:cubicBezTo>
                  <a:pt x="2093" y="818"/>
                  <a:pt x="2056" y="705"/>
                  <a:pt x="2025" y="621"/>
                </a:cubicBezTo>
                <a:cubicBezTo>
                  <a:pt x="1975" y="500"/>
                  <a:pt x="1909" y="386"/>
                  <a:pt x="1825" y="284"/>
                </a:cubicBezTo>
                <a:cubicBezTo>
                  <a:pt x="1745" y="181"/>
                  <a:pt x="1650" y="88"/>
                  <a:pt x="1543" y="10"/>
                </a:cubicBezTo>
                <a:cubicBezTo>
                  <a:pt x="1532" y="3"/>
                  <a:pt x="1520" y="0"/>
                  <a:pt x="150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5" name="Google Shape;945;p40"/>
          <p:cNvSpPr/>
          <p:nvPr/>
        </p:nvSpPr>
        <p:spPr>
          <a:xfrm flipH="1">
            <a:off x="6460877" y="2844991"/>
            <a:ext cx="126667" cy="73097"/>
          </a:xfrm>
          <a:custGeom>
            <a:avLst/>
            <a:gdLst/>
            <a:ahLst/>
            <a:cxnLst/>
            <a:rect l="l" t="t" r="r" b="b"/>
            <a:pathLst>
              <a:path w="1492" h="861" extrusionOk="0">
                <a:moveTo>
                  <a:pt x="1397" y="1"/>
                </a:moveTo>
                <a:cubicBezTo>
                  <a:pt x="1389" y="1"/>
                  <a:pt x="1380" y="2"/>
                  <a:pt x="1371" y="6"/>
                </a:cubicBezTo>
                <a:cubicBezTo>
                  <a:pt x="1155" y="84"/>
                  <a:pt x="953" y="195"/>
                  <a:pt x="752" y="304"/>
                </a:cubicBezTo>
                <a:cubicBezTo>
                  <a:pt x="624" y="370"/>
                  <a:pt x="501" y="442"/>
                  <a:pt x="382" y="518"/>
                </a:cubicBezTo>
                <a:cubicBezTo>
                  <a:pt x="273" y="588"/>
                  <a:pt x="166" y="660"/>
                  <a:pt x="57" y="730"/>
                </a:cubicBezTo>
                <a:cubicBezTo>
                  <a:pt x="19" y="742"/>
                  <a:pt x="1" y="781"/>
                  <a:pt x="13" y="816"/>
                </a:cubicBezTo>
                <a:cubicBezTo>
                  <a:pt x="29" y="849"/>
                  <a:pt x="49" y="861"/>
                  <a:pt x="72" y="861"/>
                </a:cubicBezTo>
                <a:cubicBezTo>
                  <a:pt x="111" y="861"/>
                  <a:pt x="156" y="824"/>
                  <a:pt x="190" y="802"/>
                </a:cubicBezTo>
                <a:cubicBezTo>
                  <a:pt x="310" y="726"/>
                  <a:pt x="431" y="645"/>
                  <a:pt x="552" y="569"/>
                </a:cubicBezTo>
                <a:cubicBezTo>
                  <a:pt x="774" y="440"/>
                  <a:pt x="1007" y="316"/>
                  <a:pt x="1237" y="205"/>
                </a:cubicBezTo>
                <a:cubicBezTo>
                  <a:pt x="1295" y="180"/>
                  <a:pt x="1355" y="156"/>
                  <a:pt x="1418" y="133"/>
                </a:cubicBezTo>
                <a:cubicBezTo>
                  <a:pt x="1492" y="106"/>
                  <a:pt x="1464" y="1"/>
                  <a:pt x="139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40"/>
          <p:cNvSpPr/>
          <p:nvPr/>
        </p:nvSpPr>
        <p:spPr>
          <a:xfrm flipH="1">
            <a:off x="6114498" y="2842189"/>
            <a:ext cx="312593" cy="56627"/>
          </a:xfrm>
          <a:custGeom>
            <a:avLst/>
            <a:gdLst/>
            <a:ahLst/>
            <a:cxnLst/>
            <a:rect l="l" t="t" r="r" b="b"/>
            <a:pathLst>
              <a:path w="3682" h="667" extrusionOk="0">
                <a:moveTo>
                  <a:pt x="3586" y="1"/>
                </a:moveTo>
                <a:cubicBezTo>
                  <a:pt x="3578" y="1"/>
                  <a:pt x="3569" y="2"/>
                  <a:pt x="3561" y="6"/>
                </a:cubicBezTo>
                <a:cubicBezTo>
                  <a:pt x="3425" y="61"/>
                  <a:pt x="3289" y="113"/>
                  <a:pt x="3149" y="156"/>
                </a:cubicBezTo>
                <a:cubicBezTo>
                  <a:pt x="2808" y="253"/>
                  <a:pt x="2456" y="304"/>
                  <a:pt x="2102" y="310"/>
                </a:cubicBezTo>
                <a:cubicBezTo>
                  <a:pt x="1705" y="318"/>
                  <a:pt x="1310" y="300"/>
                  <a:pt x="915" y="343"/>
                </a:cubicBezTo>
                <a:cubicBezTo>
                  <a:pt x="635" y="374"/>
                  <a:pt x="360" y="436"/>
                  <a:pt x="94" y="532"/>
                </a:cubicBezTo>
                <a:cubicBezTo>
                  <a:pt x="93" y="532"/>
                  <a:pt x="93" y="532"/>
                  <a:pt x="92" y="532"/>
                </a:cubicBezTo>
                <a:cubicBezTo>
                  <a:pt x="24" y="532"/>
                  <a:pt x="0" y="627"/>
                  <a:pt x="61" y="660"/>
                </a:cubicBezTo>
                <a:cubicBezTo>
                  <a:pt x="73" y="665"/>
                  <a:pt x="84" y="667"/>
                  <a:pt x="95" y="667"/>
                </a:cubicBezTo>
                <a:cubicBezTo>
                  <a:pt x="133" y="667"/>
                  <a:pt x="171" y="645"/>
                  <a:pt x="207" y="635"/>
                </a:cubicBezTo>
                <a:cubicBezTo>
                  <a:pt x="261" y="619"/>
                  <a:pt x="316" y="600"/>
                  <a:pt x="370" y="584"/>
                </a:cubicBezTo>
                <a:cubicBezTo>
                  <a:pt x="497" y="547"/>
                  <a:pt x="627" y="520"/>
                  <a:pt x="759" y="497"/>
                </a:cubicBezTo>
                <a:cubicBezTo>
                  <a:pt x="1310" y="411"/>
                  <a:pt x="1872" y="475"/>
                  <a:pt x="2427" y="425"/>
                </a:cubicBezTo>
                <a:cubicBezTo>
                  <a:pt x="2699" y="403"/>
                  <a:pt x="2968" y="349"/>
                  <a:pt x="3229" y="269"/>
                </a:cubicBezTo>
                <a:cubicBezTo>
                  <a:pt x="3357" y="230"/>
                  <a:pt x="3482" y="183"/>
                  <a:pt x="3606" y="131"/>
                </a:cubicBezTo>
                <a:cubicBezTo>
                  <a:pt x="3681" y="104"/>
                  <a:pt x="3652" y="1"/>
                  <a:pt x="358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40"/>
          <p:cNvSpPr/>
          <p:nvPr/>
        </p:nvSpPr>
        <p:spPr>
          <a:xfrm flipH="1">
            <a:off x="6078586" y="2814428"/>
            <a:ext cx="359796" cy="66220"/>
          </a:xfrm>
          <a:custGeom>
            <a:avLst/>
            <a:gdLst/>
            <a:ahLst/>
            <a:cxnLst/>
            <a:rect l="l" t="t" r="r" b="b"/>
            <a:pathLst>
              <a:path w="4238" h="780" extrusionOk="0">
                <a:moveTo>
                  <a:pt x="4107" y="1"/>
                </a:moveTo>
                <a:cubicBezTo>
                  <a:pt x="3855" y="1"/>
                  <a:pt x="3610" y="67"/>
                  <a:pt x="3369" y="131"/>
                </a:cubicBezTo>
                <a:cubicBezTo>
                  <a:pt x="3062" y="213"/>
                  <a:pt x="2745" y="257"/>
                  <a:pt x="2428" y="257"/>
                </a:cubicBezTo>
                <a:cubicBezTo>
                  <a:pt x="1774" y="257"/>
                  <a:pt x="1101" y="324"/>
                  <a:pt x="468" y="506"/>
                </a:cubicBezTo>
                <a:cubicBezTo>
                  <a:pt x="336" y="540"/>
                  <a:pt x="207" y="584"/>
                  <a:pt x="81" y="637"/>
                </a:cubicBezTo>
                <a:cubicBezTo>
                  <a:pt x="38" y="650"/>
                  <a:pt x="1" y="697"/>
                  <a:pt x="26" y="742"/>
                </a:cubicBezTo>
                <a:cubicBezTo>
                  <a:pt x="38" y="768"/>
                  <a:pt x="61" y="779"/>
                  <a:pt x="84" y="779"/>
                </a:cubicBezTo>
                <a:cubicBezTo>
                  <a:pt x="104" y="779"/>
                  <a:pt x="124" y="772"/>
                  <a:pt x="139" y="759"/>
                </a:cubicBezTo>
                <a:cubicBezTo>
                  <a:pt x="501" y="615"/>
                  <a:pt x="883" y="534"/>
                  <a:pt x="1266" y="471"/>
                </a:cubicBezTo>
                <a:cubicBezTo>
                  <a:pt x="1579" y="425"/>
                  <a:pt x="1894" y="399"/>
                  <a:pt x="2208" y="394"/>
                </a:cubicBezTo>
                <a:cubicBezTo>
                  <a:pt x="2507" y="390"/>
                  <a:pt x="2811" y="386"/>
                  <a:pt x="3109" y="331"/>
                </a:cubicBezTo>
                <a:cubicBezTo>
                  <a:pt x="3447" y="267"/>
                  <a:pt x="3765" y="135"/>
                  <a:pt x="4113" y="135"/>
                </a:cubicBezTo>
                <a:cubicBezTo>
                  <a:pt x="4123" y="135"/>
                  <a:pt x="4134" y="135"/>
                  <a:pt x="4144" y="135"/>
                </a:cubicBezTo>
                <a:cubicBezTo>
                  <a:pt x="4145" y="135"/>
                  <a:pt x="4147" y="135"/>
                  <a:pt x="4148" y="135"/>
                </a:cubicBezTo>
                <a:cubicBezTo>
                  <a:pt x="4233" y="135"/>
                  <a:pt x="4237" y="6"/>
                  <a:pt x="4150" y="1"/>
                </a:cubicBezTo>
                <a:cubicBezTo>
                  <a:pt x="4136" y="1"/>
                  <a:pt x="4121" y="1"/>
                  <a:pt x="410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8" name="Google Shape;948;p40"/>
          <p:cNvSpPr/>
          <p:nvPr/>
        </p:nvSpPr>
        <p:spPr>
          <a:xfrm flipH="1">
            <a:off x="6064997" y="2813834"/>
            <a:ext cx="637750" cy="396386"/>
          </a:xfrm>
          <a:custGeom>
            <a:avLst/>
            <a:gdLst/>
            <a:ahLst/>
            <a:cxnLst/>
            <a:rect l="l" t="t" r="r" b="b"/>
            <a:pathLst>
              <a:path w="7512" h="4669" extrusionOk="0">
                <a:moveTo>
                  <a:pt x="7491" y="0"/>
                </a:moveTo>
                <a:cubicBezTo>
                  <a:pt x="6180" y="593"/>
                  <a:pt x="5291" y="1325"/>
                  <a:pt x="4409" y="2475"/>
                </a:cubicBezTo>
                <a:cubicBezTo>
                  <a:pt x="3946" y="3092"/>
                  <a:pt x="3403" y="3650"/>
                  <a:pt x="2771" y="4094"/>
                </a:cubicBezTo>
                <a:cubicBezTo>
                  <a:pt x="2553" y="4238"/>
                  <a:pt x="2339" y="4403"/>
                  <a:pt x="2090" y="4487"/>
                </a:cubicBezTo>
                <a:cubicBezTo>
                  <a:pt x="1970" y="4518"/>
                  <a:pt x="1851" y="4537"/>
                  <a:pt x="1735" y="4537"/>
                </a:cubicBezTo>
                <a:cubicBezTo>
                  <a:pt x="1513" y="4537"/>
                  <a:pt x="1303" y="4469"/>
                  <a:pt x="1128" y="4292"/>
                </a:cubicBezTo>
                <a:cubicBezTo>
                  <a:pt x="1062" y="4226"/>
                  <a:pt x="1002" y="4152"/>
                  <a:pt x="951" y="4074"/>
                </a:cubicBezTo>
                <a:cubicBezTo>
                  <a:pt x="895" y="4000"/>
                  <a:pt x="848" y="3909"/>
                  <a:pt x="761" y="3868"/>
                </a:cubicBezTo>
                <a:cubicBezTo>
                  <a:pt x="712" y="3845"/>
                  <a:pt x="656" y="3843"/>
                  <a:pt x="609" y="3821"/>
                </a:cubicBezTo>
                <a:cubicBezTo>
                  <a:pt x="537" y="3763"/>
                  <a:pt x="545" y="3648"/>
                  <a:pt x="477" y="3584"/>
                </a:cubicBezTo>
                <a:cubicBezTo>
                  <a:pt x="352" y="3475"/>
                  <a:pt x="317" y="3302"/>
                  <a:pt x="204" y="3181"/>
                </a:cubicBezTo>
                <a:cubicBezTo>
                  <a:pt x="168" y="3148"/>
                  <a:pt x="121" y="3087"/>
                  <a:pt x="72" y="3087"/>
                </a:cubicBezTo>
                <a:cubicBezTo>
                  <a:pt x="56" y="3087"/>
                  <a:pt x="39" y="3094"/>
                  <a:pt x="23" y="3111"/>
                </a:cubicBezTo>
                <a:cubicBezTo>
                  <a:pt x="0" y="3138"/>
                  <a:pt x="2" y="3181"/>
                  <a:pt x="31" y="3203"/>
                </a:cubicBezTo>
                <a:cubicBezTo>
                  <a:pt x="140" y="3286"/>
                  <a:pt x="198" y="3413"/>
                  <a:pt x="259" y="3528"/>
                </a:cubicBezTo>
                <a:cubicBezTo>
                  <a:pt x="292" y="3605"/>
                  <a:pt x="368" y="3646"/>
                  <a:pt x="403" y="3720"/>
                </a:cubicBezTo>
                <a:cubicBezTo>
                  <a:pt x="467" y="3907"/>
                  <a:pt x="504" y="3944"/>
                  <a:pt x="698" y="3987"/>
                </a:cubicBezTo>
                <a:cubicBezTo>
                  <a:pt x="792" y="4043"/>
                  <a:pt x="835" y="4160"/>
                  <a:pt x="907" y="4244"/>
                </a:cubicBezTo>
                <a:cubicBezTo>
                  <a:pt x="1084" y="4479"/>
                  <a:pt x="1350" y="4660"/>
                  <a:pt x="1650" y="4668"/>
                </a:cubicBezTo>
                <a:lnTo>
                  <a:pt x="1708" y="4668"/>
                </a:lnTo>
                <a:cubicBezTo>
                  <a:pt x="1913" y="4668"/>
                  <a:pt x="2121" y="4637"/>
                  <a:pt x="2304" y="4545"/>
                </a:cubicBezTo>
                <a:cubicBezTo>
                  <a:pt x="2510" y="4432"/>
                  <a:pt x="2708" y="4306"/>
                  <a:pt x="2897" y="4168"/>
                </a:cubicBezTo>
                <a:cubicBezTo>
                  <a:pt x="3290" y="3888"/>
                  <a:pt x="3646" y="3559"/>
                  <a:pt x="3977" y="3207"/>
                </a:cubicBezTo>
                <a:cubicBezTo>
                  <a:pt x="4506" y="2613"/>
                  <a:pt x="4948" y="1938"/>
                  <a:pt x="5553" y="1409"/>
                </a:cubicBezTo>
                <a:cubicBezTo>
                  <a:pt x="5902" y="1086"/>
                  <a:pt x="6287" y="801"/>
                  <a:pt x="6699" y="560"/>
                </a:cubicBezTo>
                <a:cubicBezTo>
                  <a:pt x="6838" y="480"/>
                  <a:pt x="6982" y="403"/>
                  <a:pt x="7129" y="329"/>
                </a:cubicBezTo>
                <a:cubicBezTo>
                  <a:pt x="7254" y="264"/>
                  <a:pt x="7384" y="198"/>
                  <a:pt x="7511" y="138"/>
                </a:cubicBezTo>
                <a:cubicBezTo>
                  <a:pt x="7511" y="130"/>
                  <a:pt x="7507" y="124"/>
                  <a:pt x="7507" y="115"/>
                </a:cubicBezTo>
                <a:cubicBezTo>
                  <a:pt x="7505" y="95"/>
                  <a:pt x="7501" y="72"/>
                  <a:pt x="7497" y="50"/>
                </a:cubicBezTo>
                <a:cubicBezTo>
                  <a:pt x="7495" y="33"/>
                  <a:pt x="7493" y="17"/>
                  <a:pt x="749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9" name="Google Shape;949;p40"/>
          <p:cNvSpPr/>
          <p:nvPr/>
        </p:nvSpPr>
        <p:spPr>
          <a:xfrm flipH="1">
            <a:off x="6638735" y="3101206"/>
            <a:ext cx="33789" cy="24450"/>
          </a:xfrm>
          <a:custGeom>
            <a:avLst/>
            <a:gdLst/>
            <a:ahLst/>
            <a:cxnLst/>
            <a:rect l="l" t="t" r="r" b="b"/>
            <a:pathLst>
              <a:path w="398" h="288" extrusionOk="0">
                <a:moveTo>
                  <a:pt x="324" y="0"/>
                </a:moveTo>
                <a:cubicBezTo>
                  <a:pt x="276" y="0"/>
                  <a:pt x="225" y="54"/>
                  <a:pt x="183" y="73"/>
                </a:cubicBezTo>
                <a:cubicBezTo>
                  <a:pt x="150" y="94"/>
                  <a:pt x="119" y="113"/>
                  <a:pt x="84" y="133"/>
                </a:cubicBezTo>
                <a:cubicBezTo>
                  <a:pt x="52" y="152"/>
                  <a:pt x="2" y="170"/>
                  <a:pt x="2" y="217"/>
                </a:cubicBezTo>
                <a:cubicBezTo>
                  <a:pt x="0" y="255"/>
                  <a:pt x="29" y="285"/>
                  <a:pt x="66" y="287"/>
                </a:cubicBezTo>
                <a:cubicBezTo>
                  <a:pt x="84" y="287"/>
                  <a:pt x="101" y="281"/>
                  <a:pt x="115" y="269"/>
                </a:cubicBezTo>
                <a:cubicBezTo>
                  <a:pt x="202" y="220"/>
                  <a:pt x="274" y="176"/>
                  <a:pt x="360" y="121"/>
                </a:cubicBezTo>
                <a:cubicBezTo>
                  <a:pt x="389" y="100"/>
                  <a:pt x="397" y="59"/>
                  <a:pt x="377" y="28"/>
                </a:cubicBezTo>
                <a:cubicBezTo>
                  <a:pt x="360" y="8"/>
                  <a:pt x="343" y="0"/>
                  <a:pt x="32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0" name="Google Shape;950;p40"/>
          <p:cNvSpPr/>
          <p:nvPr/>
        </p:nvSpPr>
        <p:spPr>
          <a:xfrm flipH="1">
            <a:off x="6630415" y="2857980"/>
            <a:ext cx="64352" cy="64183"/>
          </a:xfrm>
          <a:custGeom>
            <a:avLst/>
            <a:gdLst/>
            <a:ahLst/>
            <a:cxnLst/>
            <a:rect l="l" t="t" r="r" b="b"/>
            <a:pathLst>
              <a:path w="758" h="756" extrusionOk="0">
                <a:moveTo>
                  <a:pt x="658" y="1"/>
                </a:moveTo>
                <a:cubicBezTo>
                  <a:pt x="646" y="1"/>
                  <a:pt x="633" y="4"/>
                  <a:pt x="620" y="13"/>
                </a:cubicBezTo>
                <a:cubicBezTo>
                  <a:pt x="427" y="145"/>
                  <a:pt x="260" y="307"/>
                  <a:pt x="124" y="494"/>
                </a:cubicBezTo>
                <a:cubicBezTo>
                  <a:pt x="93" y="538"/>
                  <a:pt x="65" y="583"/>
                  <a:pt x="40" y="630"/>
                </a:cubicBezTo>
                <a:cubicBezTo>
                  <a:pt x="1" y="667"/>
                  <a:pt x="13" y="731"/>
                  <a:pt x="63" y="752"/>
                </a:cubicBezTo>
                <a:cubicBezTo>
                  <a:pt x="71" y="754"/>
                  <a:pt x="78" y="755"/>
                  <a:pt x="85" y="755"/>
                </a:cubicBezTo>
                <a:cubicBezTo>
                  <a:pt x="128" y="755"/>
                  <a:pt x="150" y="710"/>
                  <a:pt x="172" y="669"/>
                </a:cubicBezTo>
                <a:cubicBezTo>
                  <a:pt x="270" y="494"/>
                  <a:pt x="421" y="336"/>
                  <a:pt x="579" y="211"/>
                </a:cubicBezTo>
                <a:cubicBezTo>
                  <a:pt x="616" y="180"/>
                  <a:pt x="655" y="151"/>
                  <a:pt x="696" y="124"/>
                </a:cubicBezTo>
                <a:cubicBezTo>
                  <a:pt x="757" y="82"/>
                  <a:pt x="715" y="1"/>
                  <a:pt x="65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1" name="Google Shape;951;p40"/>
          <p:cNvSpPr/>
          <p:nvPr/>
        </p:nvSpPr>
        <p:spPr>
          <a:xfrm flipH="1">
            <a:off x="6696718" y="2812900"/>
            <a:ext cx="53910" cy="27167"/>
          </a:xfrm>
          <a:custGeom>
            <a:avLst/>
            <a:gdLst/>
            <a:ahLst/>
            <a:cxnLst/>
            <a:rect l="l" t="t" r="r" b="b"/>
            <a:pathLst>
              <a:path w="635" h="320" extrusionOk="0">
                <a:moveTo>
                  <a:pt x="543" y="1"/>
                </a:moveTo>
                <a:cubicBezTo>
                  <a:pt x="537" y="1"/>
                  <a:pt x="531" y="2"/>
                  <a:pt x="525" y="3"/>
                </a:cubicBezTo>
                <a:cubicBezTo>
                  <a:pt x="428" y="24"/>
                  <a:pt x="336" y="54"/>
                  <a:pt x="245" y="92"/>
                </a:cubicBezTo>
                <a:cubicBezTo>
                  <a:pt x="182" y="124"/>
                  <a:pt x="7" y="172"/>
                  <a:pt x="3" y="250"/>
                </a:cubicBezTo>
                <a:cubicBezTo>
                  <a:pt x="1" y="287"/>
                  <a:pt x="29" y="318"/>
                  <a:pt x="66" y="320"/>
                </a:cubicBezTo>
                <a:cubicBezTo>
                  <a:pt x="87" y="320"/>
                  <a:pt x="107" y="312"/>
                  <a:pt x="124" y="295"/>
                </a:cubicBezTo>
                <a:cubicBezTo>
                  <a:pt x="260" y="223"/>
                  <a:pt x="404" y="168"/>
                  <a:pt x="554" y="133"/>
                </a:cubicBezTo>
                <a:cubicBezTo>
                  <a:pt x="634" y="115"/>
                  <a:pt x="615" y="1"/>
                  <a:pt x="54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2" name="Google Shape;952;p40"/>
          <p:cNvSpPr/>
          <p:nvPr/>
        </p:nvSpPr>
        <p:spPr>
          <a:xfrm flipH="1">
            <a:off x="6264342" y="2626214"/>
            <a:ext cx="161051" cy="209612"/>
          </a:xfrm>
          <a:custGeom>
            <a:avLst/>
            <a:gdLst/>
            <a:ahLst/>
            <a:cxnLst/>
            <a:rect l="l" t="t" r="r" b="b"/>
            <a:pathLst>
              <a:path w="1897" h="2469" extrusionOk="0">
                <a:moveTo>
                  <a:pt x="764" y="0"/>
                </a:moveTo>
                <a:cubicBezTo>
                  <a:pt x="659" y="0"/>
                  <a:pt x="554" y="23"/>
                  <a:pt x="455" y="75"/>
                </a:cubicBezTo>
                <a:cubicBezTo>
                  <a:pt x="191" y="194"/>
                  <a:pt x="27" y="462"/>
                  <a:pt x="12" y="746"/>
                </a:cubicBezTo>
                <a:cubicBezTo>
                  <a:pt x="8" y="838"/>
                  <a:pt x="0" y="943"/>
                  <a:pt x="37" y="1031"/>
                </a:cubicBezTo>
                <a:cubicBezTo>
                  <a:pt x="53" y="1054"/>
                  <a:pt x="75" y="1063"/>
                  <a:pt x="96" y="1063"/>
                </a:cubicBezTo>
                <a:cubicBezTo>
                  <a:pt x="146" y="1063"/>
                  <a:pt x="193" y="1009"/>
                  <a:pt x="152" y="953"/>
                </a:cubicBezTo>
                <a:cubicBezTo>
                  <a:pt x="103" y="628"/>
                  <a:pt x="230" y="307"/>
                  <a:pt x="549" y="180"/>
                </a:cubicBezTo>
                <a:cubicBezTo>
                  <a:pt x="620" y="148"/>
                  <a:pt x="694" y="135"/>
                  <a:pt x="767" y="135"/>
                </a:cubicBezTo>
                <a:cubicBezTo>
                  <a:pt x="981" y="135"/>
                  <a:pt x="1195" y="254"/>
                  <a:pt x="1350" y="400"/>
                </a:cubicBezTo>
                <a:cubicBezTo>
                  <a:pt x="1465" y="513"/>
                  <a:pt x="1543" y="657"/>
                  <a:pt x="1611" y="803"/>
                </a:cubicBezTo>
                <a:cubicBezTo>
                  <a:pt x="1761" y="1159"/>
                  <a:pt x="1835" y="1902"/>
                  <a:pt x="1543" y="2196"/>
                </a:cubicBezTo>
                <a:cubicBezTo>
                  <a:pt x="1458" y="2289"/>
                  <a:pt x="1332" y="2335"/>
                  <a:pt x="1206" y="2335"/>
                </a:cubicBezTo>
                <a:cubicBezTo>
                  <a:pt x="1141" y="2335"/>
                  <a:pt x="1076" y="2323"/>
                  <a:pt x="1016" y="2299"/>
                </a:cubicBezTo>
                <a:cubicBezTo>
                  <a:pt x="957" y="2274"/>
                  <a:pt x="901" y="2241"/>
                  <a:pt x="850" y="2202"/>
                </a:cubicBezTo>
                <a:cubicBezTo>
                  <a:pt x="836" y="2189"/>
                  <a:pt x="819" y="2183"/>
                  <a:pt x="803" y="2183"/>
                </a:cubicBezTo>
                <a:cubicBezTo>
                  <a:pt x="784" y="2183"/>
                  <a:pt x="765" y="2191"/>
                  <a:pt x="751" y="2206"/>
                </a:cubicBezTo>
                <a:cubicBezTo>
                  <a:pt x="728" y="2235"/>
                  <a:pt x="730" y="2276"/>
                  <a:pt x="759" y="2301"/>
                </a:cubicBezTo>
                <a:cubicBezTo>
                  <a:pt x="862" y="2377"/>
                  <a:pt x="979" y="2445"/>
                  <a:pt x="1109" y="2461"/>
                </a:cubicBezTo>
                <a:cubicBezTo>
                  <a:pt x="1144" y="2466"/>
                  <a:pt x="1177" y="2468"/>
                  <a:pt x="1209" y="2468"/>
                </a:cubicBezTo>
                <a:cubicBezTo>
                  <a:pt x="1597" y="2468"/>
                  <a:pt x="1828" y="2139"/>
                  <a:pt x="1864" y="1756"/>
                </a:cubicBezTo>
                <a:cubicBezTo>
                  <a:pt x="1897" y="1406"/>
                  <a:pt x="1866" y="1036"/>
                  <a:pt x="1720" y="713"/>
                </a:cubicBezTo>
                <a:cubicBezTo>
                  <a:pt x="1658" y="581"/>
                  <a:pt x="1582" y="460"/>
                  <a:pt x="1490" y="348"/>
                </a:cubicBezTo>
                <a:cubicBezTo>
                  <a:pt x="1306" y="151"/>
                  <a:pt x="1035" y="0"/>
                  <a:pt x="76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3" name="Google Shape;953;p40"/>
          <p:cNvSpPr/>
          <p:nvPr/>
        </p:nvSpPr>
        <p:spPr>
          <a:xfrm flipH="1">
            <a:off x="6291935" y="2659833"/>
            <a:ext cx="103660" cy="132355"/>
          </a:xfrm>
          <a:custGeom>
            <a:avLst/>
            <a:gdLst/>
            <a:ahLst/>
            <a:cxnLst/>
            <a:rect l="l" t="t" r="r" b="b"/>
            <a:pathLst>
              <a:path w="1221" h="1559" extrusionOk="0">
                <a:moveTo>
                  <a:pt x="379" y="0"/>
                </a:moveTo>
                <a:cubicBezTo>
                  <a:pt x="374" y="0"/>
                  <a:pt x="369" y="1"/>
                  <a:pt x="363" y="2"/>
                </a:cubicBezTo>
                <a:cubicBezTo>
                  <a:pt x="118" y="33"/>
                  <a:pt x="1" y="333"/>
                  <a:pt x="73" y="549"/>
                </a:cubicBezTo>
                <a:cubicBezTo>
                  <a:pt x="118" y="726"/>
                  <a:pt x="262" y="872"/>
                  <a:pt x="324" y="1047"/>
                </a:cubicBezTo>
                <a:cubicBezTo>
                  <a:pt x="384" y="1191"/>
                  <a:pt x="264" y="1491"/>
                  <a:pt x="427" y="1553"/>
                </a:cubicBezTo>
                <a:cubicBezTo>
                  <a:pt x="442" y="1557"/>
                  <a:pt x="457" y="1559"/>
                  <a:pt x="470" y="1559"/>
                </a:cubicBezTo>
                <a:cubicBezTo>
                  <a:pt x="622" y="1559"/>
                  <a:pt x="652" y="1321"/>
                  <a:pt x="781" y="1259"/>
                </a:cubicBezTo>
                <a:cubicBezTo>
                  <a:pt x="877" y="1199"/>
                  <a:pt x="1011" y="1191"/>
                  <a:pt x="1077" y="1088"/>
                </a:cubicBezTo>
                <a:cubicBezTo>
                  <a:pt x="1221" y="876"/>
                  <a:pt x="1021" y="456"/>
                  <a:pt x="881" y="275"/>
                </a:cubicBezTo>
                <a:cubicBezTo>
                  <a:pt x="867" y="255"/>
                  <a:pt x="848" y="247"/>
                  <a:pt x="829" y="247"/>
                </a:cubicBezTo>
                <a:cubicBezTo>
                  <a:pt x="781" y="247"/>
                  <a:pt x="735" y="302"/>
                  <a:pt x="772" y="354"/>
                </a:cubicBezTo>
                <a:cubicBezTo>
                  <a:pt x="875" y="477"/>
                  <a:pt x="1081" y="893"/>
                  <a:pt x="953" y="1030"/>
                </a:cubicBezTo>
                <a:cubicBezTo>
                  <a:pt x="840" y="1100"/>
                  <a:pt x="698" y="1117"/>
                  <a:pt x="610" y="1228"/>
                </a:cubicBezTo>
                <a:cubicBezTo>
                  <a:pt x="554" y="1284"/>
                  <a:pt x="534" y="1366"/>
                  <a:pt x="476" y="1419"/>
                </a:cubicBezTo>
                <a:cubicBezTo>
                  <a:pt x="466" y="1360"/>
                  <a:pt x="476" y="1300"/>
                  <a:pt x="476" y="1242"/>
                </a:cubicBezTo>
                <a:cubicBezTo>
                  <a:pt x="484" y="1127"/>
                  <a:pt x="462" y="1012"/>
                  <a:pt x="410" y="907"/>
                </a:cubicBezTo>
                <a:cubicBezTo>
                  <a:pt x="334" y="759"/>
                  <a:pt x="221" y="629"/>
                  <a:pt x="188" y="459"/>
                </a:cubicBezTo>
                <a:cubicBezTo>
                  <a:pt x="170" y="325"/>
                  <a:pt x="240" y="146"/>
                  <a:pt x="392" y="131"/>
                </a:cubicBezTo>
                <a:cubicBezTo>
                  <a:pt x="470" y="112"/>
                  <a:pt x="451" y="0"/>
                  <a:pt x="37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4" name="Google Shape;954;p40"/>
          <p:cNvSpPr/>
          <p:nvPr/>
        </p:nvSpPr>
        <p:spPr>
          <a:xfrm flipH="1">
            <a:off x="6332262" y="2704573"/>
            <a:ext cx="39562" cy="23941"/>
          </a:xfrm>
          <a:custGeom>
            <a:avLst/>
            <a:gdLst/>
            <a:ahLst/>
            <a:cxnLst/>
            <a:rect l="l" t="t" r="r" b="b"/>
            <a:pathLst>
              <a:path w="466" h="282" extrusionOk="0">
                <a:moveTo>
                  <a:pt x="83" y="0"/>
                </a:moveTo>
                <a:cubicBezTo>
                  <a:pt x="42" y="0"/>
                  <a:pt x="5" y="13"/>
                  <a:pt x="1" y="63"/>
                </a:cubicBezTo>
                <a:cubicBezTo>
                  <a:pt x="1" y="143"/>
                  <a:pt x="83" y="129"/>
                  <a:pt x="138" y="141"/>
                </a:cubicBezTo>
                <a:cubicBezTo>
                  <a:pt x="210" y="162"/>
                  <a:pt x="268" y="215"/>
                  <a:pt x="326" y="263"/>
                </a:cubicBezTo>
                <a:lnTo>
                  <a:pt x="326" y="265"/>
                </a:lnTo>
                <a:cubicBezTo>
                  <a:pt x="340" y="277"/>
                  <a:pt x="355" y="282"/>
                  <a:pt x="369" y="282"/>
                </a:cubicBezTo>
                <a:cubicBezTo>
                  <a:pt x="423" y="282"/>
                  <a:pt x="466" y="208"/>
                  <a:pt x="412" y="162"/>
                </a:cubicBezTo>
                <a:cubicBezTo>
                  <a:pt x="334" y="96"/>
                  <a:pt x="252" y="26"/>
                  <a:pt x="149" y="8"/>
                </a:cubicBezTo>
                <a:cubicBezTo>
                  <a:pt x="129" y="4"/>
                  <a:pt x="105" y="0"/>
                  <a:pt x="8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5" name="Google Shape;955;p40"/>
          <p:cNvSpPr/>
          <p:nvPr/>
        </p:nvSpPr>
        <p:spPr>
          <a:xfrm flipH="1">
            <a:off x="6492798" y="3182112"/>
            <a:ext cx="94491" cy="472285"/>
          </a:xfrm>
          <a:custGeom>
            <a:avLst/>
            <a:gdLst/>
            <a:ahLst/>
            <a:cxnLst/>
            <a:rect l="l" t="t" r="r" b="b"/>
            <a:pathLst>
              <a:path w="1113" h="5563" extrusionOk="0">
                <a:moveTo>
                  <a:pt x="1043" y="1"/>
                </a:moveTo>
                <a:cubicBezTo>
                  <a:pt x="1017" y="1"/>
                  <a:pt x="991" y="15"/>
                  <a:pt x="981" y="46"/>
                </a:cubicBezTo>
                <a:cubicBezTo>
                  <a:pt x="911" y="141"/>
                  <a:pt x="837" y="229"/>
                  <a:pt x="771" y="326"/>
                </a:cubicBezTo>
                <a:cubicBezTo>
                  <a:pt x="432" y="818"/>
                  <a:pt x="230" y="1394"/>
                  <a:pt x="128" y="1980"/>
                </a:cubicBezTo>
                <a:cubicBezTo>
                  <a:pt x="10" y="2540"/>
                  <a:pt x="0" y="3114"/>
                  <a:pt x="25" y="3683"/>
                </a:cubicBezTo>
                <a:cubicBezTo>
                  <a:pt x="37" y="3963"/>
                  <a:pt x="45" y="4243"/>
                  <a:pt x="84" y="4521"/>
                </a:cubicBezTo>
                <a:cubicBezTo>
                  <a:pt x="134" y="4860"/>
                  <a:pt x="216" y="5195"/>
                  <a:pt x="329" y="5521"/>
                </a:cubicBezTo>
                <a:cubicBezTo>
                  <a:pt x="341" y="5550"/>
                  <a:pt x="365" y="5563"/>
                  <a:pt x="388" y="5563"/>
                </a:cubicBezTo>
                <a:cubicBezTo>
                  <a:pt x="430" y="5563"/>
                  <a:pt x="472" y="5524"/>
                  <a:pt x="453" y="5473"/>
                </a:cubicBezTo>
                <a:cubicBezTo>
                  <a:pt x="428" y="5407"/>
                  <a:pt x="407" y="5342"/>
                  <a:pt x="387" y="5274"/>
                </a:cubicBezTo>
                <a:cubicBezTo>
                  <a:pt x="243" y="4807"/>
                  <a:pt x="175" y="4311"/>
                  <a:pt x="163" y="3821"/>
                </a:cubicBezTo>
                <a:cubicBezTo>
                  <a:pt x="132" y="3218"/>
                  <a:pt x="132" y="2610"/>
                  <a:pt x="255" y="2017"/>
                </a:cubicBezTo>
                <a:cubicBezTo>
                  <a:pt x="342" y="1558"/>
                  <a:pt x="469" y="1102"/>
                  <a:pt x="704" y="694"/>
                </a:cubicBezTo>
                <a:cubicBezTo>
                  <a:pt x="776" y="563"/>
                  <a:pt x="854" y="437"/>
                  <a:pt x="942" y="318"/>
                </a:cubicBezTo>
                <a:cubicBezTo>
                  <a:pt x="975" y="273"/>
                  <a:pt x="1010" y="227"/>
                  <a:pt x="1045" y="182"/>
                </a:cubicBezTo>
                <a:cubicBezTo>
                  <a:pt x="1070" y="147"/>
                  <a:pt x="1109" y="114"/>
                  <a:pt x="1113" y="69"/>
                </a:cubicBezTo>
                <a:cubicBezTo>
                  <a:pt x="1113" y="26"/>
                  <a:pt x="1078" y="1"/>
                  <a:pt x="104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40"/>
          <p:cNvSpPr/>
          <p:nvPr/>
        </p:nvSpPr>
        <p:spPr>
          <a:xfrm flipH="1">
            <a:off x="5791556" y="2811796"/>
            <a:ext cx="287972" cy="459975"/>
          </a:xfrm>
          <a:custGeom>
            <a:avLst/>
            <a:gdLst/>
            <a:ahLst/>
            <a:cxnLst/>
            <a:rect l="l" t="t" r="r" b="b"/>
            <a:pathLst>
              <a:path w="3392" h="5418" extrusionOk="0">
                <a:moveTo>
                  <a:pt x="493" y="0"/>
                </a:moveTo>
                <a:cubicBezTo>
                  <a:pt x="428" y="0"/>
                  <a:pt x="364" y="3"/>
                  <a:pt x="300" y="10"/>
                </a:cubicBezTo>
                <a:cubicBezTo>
                  <a:pt x="238" y="14"/>
                  <a:pt x="176" y="22"/>
                  <a:pt x="117" y="39"/>
                </a:cubicBezTo>
                <a:cubicBezTo>
                  <a:pt x="86" y="43"/>
                  <a:pt x="57" y="61"/>
                  <a:pt x="36" y="86"/>
                </a:cubicBezTo>
                <a:cubicBezTo>
                  <a:pt x="0" y="140"/>
                  <a:pt x="43" y="197"/>
                  <a:pt x="92" y="197"/>
                </a:cubicBezTo>
                <a:cubicBezTo>
                  <a:pt x="110" y="197"/>
                  <a:pt x="129" y="189"/>
                  <a:pt x="145" y="170"/>
                </a:cubicBezTo>
                <a:cubicBezTo>
                  <a:pt x="260" y="145"/>
                  <a:pt x="380" y="133"/>
                  <a:pt x="501" y="133"/>
                </a:cubicBezTo>
                <a:cubicBezTo>
                  <a:pt x="859" y="133"/>
                  <a:pt x="1232" y="236"/>
                  <a:pt x="1536" y="393"/>
                </a:cubicBezTo>
                <a:cubicBezTo>
                  <a:pt x="1773" y="506"/>
                  <a:pt x="2001" y="639"/>
                  <a:pt x="2188" y="827"/>
                </a:cubicBezTo>
                <a:cubicBezTo>
                  <a:pt x="2756" y="1386"/>
                  <a:pt x="3075" y="2300"/>
                  <a:pt x="3153" y="3083"/>
                </a:cubicBezTo>
                <a:cubicBezTo>
                  <a:pt x="3198" y="3557"/>
                  <a:pt x="3161" y="4032"/>
                  <a:pt x="3083" y="4499"/>
                </a:cubicBezTo>
                <a:cubicBezTo>
                  <a:pt x="3032" y="4781"/>
                  <a:pt x="2968" y="5060"/>
                  <a:pt x="2898" y="5338"/>
                </a:cubicBezTo>
                <a:cubicBezTo>
                  <a:pt x="2892" y="5375"/>
                  <a:pt x="2917" y="5408"/>
                  <a:pt x="2952" y="5416"/>
                </a:cubicBezTo>
                <a:cubicBezTo>
                  <a:pt x="2955" y="5417"/>
                  <a:pt x="2959" y="5417"/>
                  <a:pt x="2963" y="5417"/>
                </a:cubicBezTo>
                <a:cubicBezTo>
                  <a:pt x="2996" y="5417"/>
                  <a:pt x="3024" y="5394"/>
                  <a:pt x="3030" y="5363"/>
                </a:cubicBezTo>
                <a:cubicBezTo>
                  <a:pt x="3054" y="5262"/>
                  <a:pt x="3079" y="5163"/>
                  <a:pt x="3102" y="5064"/>
                </a:cubicBezTo>
                <a:cubicBezTo>
                  <a:pt x="3135" y="4925"/>
                  <a:pt x="3163" y="4783"/>
                  <a:pt x="3190" y="4643"/>
                </a:cubicBezTo>
                <a:cubicBezTo>
                  <a:pt x="3392" y="3635"/>
                  <a:pt x="3347" y="2647"/>
                  <a:pt x="2925" y="1701"/>
                </a:cubicBezTo>
                <a:cubicBezTo>
                  <a:pt x="2729" y="1252"/>
                  <a:pt x="2452" y="833"/>
                  <a:pt x="2053" y="537"/>
                </a:cubicBezTo>
                <a:cubicBezTo>
                  <a:pt x="1826" y="376"/>
                  <a:pt x="1571" y="255"/>
                  <a:pt x="1314" y="146"/>
                </a:cubicBezTo>
                <a:cubicBezTo>
                  <a:pt x="1051" y="59"/>
                  <a:pt x="772" y="0"/>
                  <a:pt x="49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40"/>
          <p:cNvSpPr/>
          <p:nvPr/>
        </p:nvSpPr>
        <p:spPr>
          <a:xfrm flipH="1">
            <a:off x="5624908" y="3040251"/>
            <a:ext cx="191953" cy="650145"/>
          </a:xfrm>
          <a:custGeom>
            <a:avLst/>
            <a:gdLst/>
            <a:ahLst/>
            <a:cxnLst/>
            <a:rect l="l" t="t" r="r" b="b"/>
            <a:pathLst>
              <a:path w="2261" h="7658" extrusionOk="0">
                <a:moveTo>
                  <a:pt x="83" y="1"/>
                </a:moveTo>
                <a:cubicBezTo>
                  <a:pt x="35" y="1"/>
                  <a:pt x="1" y="50"/>
                  <a:pt x="20" y="96"/>
                </a:cubicBezTo>
                <a:cubicBezTo>
                  <a:pt x="41" y="143"/>
                  <a:pt x="88" y="174"/>
                  <a:pt x="121" y="213"/>
                </a:cubicBezTo>
                <a:cubicBezTo>
                  <a:pt x="211" y="312"/>
                  <a:pt x="294" y="417"/>
                  <a:pt x="370" y="526"/>
                </a:cubicBezTo>
                <a:cubicBezTo>
                  <a:pt x="590" y="826"/>
                  <a:pt x="697" y="1207"/>
                  <a:pt x="711" y="1579"/>
                </a:cubicBezTo>
                <a:cubicBezTo>
                  <a:pt x="713" y="1919"/>
                  <a:pt x="617" y="2269"/>
                  <a:pt x="627" y="2610"/>
                </a:cubicBezTo>
                <a:cubicBezTo>
                  <a:pt x="619" y="2923"/>
                  <a:pt x="789" y="3178"/>
                  <a:pt x="979" y="3410"/>
                </a:cubicBezTo>
                <a:cubicBezTo>
                  <a:pt x="1168" y="3645"/>
                  <a:pt x="1339" y="3896"/>
                  <a:pt x="1437" y="4182"/>
                </a:cubicBezTo>
                <a:cubicBezTo>
                  <a:pt x="1487" y="4320"/>
                  <a:pt x="1524" y="4464"/>
                  <a:pt x="1551" y="4608"/>
                </a:cubicBezTo>
                <a:cubicBezTo>
                  <a:pt x="1600" y="4935"/>
                  <a:pt x="1569" y="5266"/>
                  <a:pt x="1604" y="5595"/>
                </a:cubicBezTo>
                <a:cubicBezTo>
                  <a:pt x="1631" y="5898"/>
                  <a:pt x="1728" y="6190"/>
                  <a:pt x="1841" y="6469"/>
                </a:cubicBezTo>
                <a:cubicBezTo>
                  <a:pt x="1954" y="6747"/>
                  <a:pt x="2063" y="7031"/>
                  <a:pt x="2073" y="7338"/>
                </a:cubicBezTo>
                <a:cubicBezTo>
                  <a:pt x="2071" y="7418"/>
                  <a:pt x="2065" y="7498"/>
                  <a:pt x="2051" y="7578"/>
                </a:cubicBezTo>
                <a:cubicBezTo>
                  <a:pt x="2044" y="7613"/>
                  <a:pt x="2069" y="7648"/>
                  <a:pt x="2104" y="7656"/>
                </a:cubicBezTo>
                <a:cubicBezTo>
                  <a:pt x="2108" y="7657"/>
                  <a:pt x="2111" y="7657"/>
                  <a:pt x="2115" y="7657"/>
                </a:cubicBezTo>
                <a:cubicBezTo>
                  <a:pt x="2146" y="7657"/>
                  <a:pt x="2175" y="7634"/>
                  <a:pt x="2182" y="7603"/>
                </a:cubicBezTo>
                <a:cubicBezTo>
                  <a:pt x="2260" y="7200"/>
                  <a:pt x="2120" y="6801"/>
                  <a:pt x="1970" y="6430"/>
                </a:cubicBezTo>
                <a:cubicBezTo>
                  <a:pt x="1882" y="6200"/>
                  <a:pt x="1795" y="5967"/>
                  <a:pt x="1754" y="5723"/>
                </a:cubicBezTo>
                <a:cubicBezTo>
                  <a:pt x="1688" y="5309"/>
                  <a:pt x="1750" y="4883"/>
                  <a:pt x="1660" y="4472"/>
                </a:cubicBezTo>
                <a:cubicBezTo>
                  <a:pt x="1577" y="4091"/>
                  <a:pt x="1409" y="3735"/>
                  <a:pt x="1164" y="3433"/>
                </a:cubicBezTo>
                <a:cubicBezTo>
                  <a:pt x="1026" y="3250"/>
                  <a:pt x="868" y="3081"/>
                  <a:pt x="794" y="2857"/>
                </a:cubicBezTo>
                <a:cubicBezTo>
                  <a:pt x="699" y="2485"/>
                  <a:pt x="822" y="2102"/>
                  <a:pt x="841" y="1725"/>
                </a:cubicBezTo>
                <a:cubicBezTo>
                  <a:pt x="861" y="1370"/>
                  <a:pt x="777" y="1010"/>
                  <a:pt x="627" y="689"/>
                </a:cubicBezTo>
                <a:cubicBezTo>
                  <a:pt x="514" y="481"/>
                  <a:pt x="374" y="290"/>
                  <a:pt x="211" y="115"/>
                </a:cubicBezTo>
                <a:cubicBezTo>
                  <a:pt x="189" y="92"/>
                  <a:pt x="164" y="69"/>
                  <a:pt x="143" y="45"/>
                </a:cubicBezTo>
                <a:cubicBezTo>
                  <a:pt x="135" y="22"/>
                  <a:pt x="117" y="6"/>
                  <a:pt x="94" y="1"/>
                </a:cubicBezTo>
                <a:cubicBezTo>
                  <a:pt x="90" y="1"/>
                  <a:pt x="87" y="1"/>
                  <a:pt x="8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8" name="Google Shape;958;p40"/>
          <p:cNvSpPr/>
          <p:nvPr/>
        </p:nvSpPr>
        <p:spPr>
          <a:xfrm flipH="1">
            <a:off x="6178430" y="3072087"/>
            <a:ext cx="85831" cy="303424"/>
          </a:xfrm>
          <a:custGeom>
            <a:avLst/>
            <a:gdLst/>
            <a:ahLst/>
            <a:cxnLst/>
            <a:rect l="l" t="t" r="r" b="b"/>
            <a:pathLst>
              <a:path w="1011" h="3574" extrusionOk="0">
                <a:moveTo>
                  <a:pt x="939" y="0"/>
                </a:moveTo>
                <a:cubicBezTo>
                  <a:pt x="859" y="0"/>
                  <a:pt x="792" y="176"/>
                  <a:pt x="752" y="231"/>
                </a:cubicBezTo>
                <a:cubicBezTo>
                  <a:pt x="170" y="1213"/>
                  <a:pt x="1" y="2404"/>
                  <a:pt x="196" y="3523"/>
                </a:cubicBezTo>
                <a:cubicBezTo>
                  <a:pt x="205" y="3555"/>
                  <a:pt x="233" y="3574"/>
                  <a:pt x="262" y="3574"/>
                </a:cubicBezTo>
                <a:cubicBezTo>
                  <a:pt x="283" y="3574"/>
                  <a:pt x="304" y="3564"/>
                  <a:pt x="318" y="3543"/>
                </a:cubicBezTo>
                <a:cubicBezTo>
                  <a:pt x="336" y="3517"/>
                  <a:pt x="324" y="3484"/>
                  <a:pt x="320" y="3453"/>
                </a:cubicBezTo>
                <a:cubicBezTo>
                  <a:pt x="260" y="3087"/>
                  <a:pt x="240" y="2714"/>
                  <a:pt x="260" y="2344"/>
                </a:cubicBezTo>
                <a:cubicBezTo>
                  <a:pt x="295" y="1632"/>
                  <a:pt x="499" y="937"/>
                  <a:pt x="855" y="318"/>
                </a:cubicBezTo>
                <a:cubicBezTo>
                  <a:pt x="890" y="254"/>
                  <a:pt x="929" y="190"/>
                  <a:pt x="970" y="128"/>
                </a:cubicBezTo>
                <a:cubicBezTo>
                  <a:pt x="974" y="124"/>
                  <a:pt x="978" y="120"/>
                  <a:pt x="982" y="116"/>
                </a:cubicBezTo>
                <a:cubicBezTo>
                  <a:pt x="1009" y="91"/>
                  <a:pt x="1011" y="50"/>
                  <a:pt x="986" y="21"/>
                </a:cubicBezTo>
                <a:cubicBezTo>
                  <a:pt x="970" y="7"/>
                  <a:pt x="954" y="0"/>
                  <a:pt x="93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p40"/>
          <p:cNvSpPr/>
          <p:nvPr/>
        </p:nvSpPr>
        <p:spPr>
          <a:xfrm flipH="1">
            <a:off x="6235311" y="3116318"/>
            <a:ext cx="32091" cy="157824"/>
          </a:xfrm>
          <a:custGeom>
            <a:avLst/>
            <a:gdLst/>
            <a:ahLst/>
            <a:cxnLst/>
            <a:rect l="l" t="t" r="r" b="b"/>
            <a:pathLst>
              <a:path w="378" h="1859" extrusionOk="0">
                <a:moveTo>
                  <a:pt x="280" y="0"/>
                </a:moveTo>
                <a:cubicBezTo>
                  <a:pt x="264" y="0"/>
                  <a:pt x="248" y="6"/>
                  <a:pt x="233" y="21"/>
                </a:cubicBezTo>
                <a:cubicBezTo>
                  <a:pt x="174" y="81"/>
                  <a:pt x="157" y="169"/>
                  <a:pt x="130" y="245"/>
                </a:cubicBezTo>
                <a:cubicBezTo>
                  <a:pt x="102" y="350"/>
                  <a:pt x="77" y="455"/>
                  <a:pt x="58" y="562"/>
                </a:cubicBezTo>
                <a:cubicBezTo>
                  <a:pt x="17" y="770"/>
                  <a:pt x="1" y="982"/>
                  <a:pt x="9" y="1196"/>
                </a:cubicBezTo>
                <a:cubicBezTo>
                  <a:pt x="17" y="1401"/>
                  <a:pt x="65" y="1605"/>
                  <a:pt x="112" y="1805"/>
                </a:cubicBezTo>
                <a:cubicBezTo>
                  <a:pt x="121" y="1842"/>
                  <a:pt x="149" y="1858"/>
                  <a:pt x="177" y="1858"/>
                </a:cubicBezTo>
                <a:cubicBezTo>
                  <a:pt x="216" y="1858"/>
                  <a:pt x="256" y="1827"/>
                  <a:pt x="244" y="1776"/>
                </a:cubicBezTo>
                <a:cubicBezTo>
                  <a:pt x="192" y="1568"/>
                  <a:pt x="145" y="1358"/>
                  <a:pt x="141" y="1144"/>
                </a:cubicBezTo>
                <a:cubicBezTo>
                  <a:pt x="137" y="809"/>
                  <a:pt x="190" y="476"/>
                  <a:pt x="301" y="159"/>
                </a:cubicBezTo>
                <a:cubicBezTo>
                  <a:pt x="307" y="144"/>
                  <a:pt x="314" y="132"/>
                  <a:pt x="322" y="120"/>
                </a:cubicBezTo>
                <a:cubicBezTo>
                  <a:pt x="378" y="73"/>
                  <a:pt x="333" y="0"/>
                  <a:pt x="28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0" name="Google Shape;960;p40"/>
          <p:cNvSpPr/>
          <p:nvPr/>
        </p:nvSpPr>
        <p:spPr>
          <a:xfrm flipH="1">
            <a:off x="6040043" y="3364978"/>
            <a:ext cx="399867" cy="401565"/>
          </a:xfrm>
          <a:custGeom>
            <a:avLst/>
            <a:gdLst/>
            <a:ahLst/>
            <a:cxnLst/>
            <a:rect l="l" t="t" r="r" b="b"/>
            <a:pathLst>
              <a:path w="4710" h="4730" extrusionOk="0">
                <a:moveTo>
                  <a:pt x="2230" y="336"/>
                </a:moveTo>
                <a:cubicBezTo>
                  <a:pt x="2230" y="416"/>
                  <a:pt x="2325" y="404"/>
                  <a:pt x="2381" y="425"/>
                </a:cubicBezTo>
                <a:cubicBezTo>
                  <a:pt x="2440" y="439"/>
                  <a:pt x="2498" y="460"/>
                  <a:pt x="2553" y="482"/>
                </a:cubicBezTo>
                <a:cubicBezTo>
                  <a:pt x="2952" y="663"/>
                  <a:pt x="3304" y="937"/>
                  <a:pt x="3582" y="1276"/>
                </a:cubicBezTo>
                <a:cubicBezTo>
                  <a:pt x="3862" y="1632"/>
                  <a:pt x="4082" y="2031"/>
                  <a:pt x="4279" y="2439"/>
                </a:cubicBezTo>
                <a:cubicBezTo>
                  <a:pt x="4436" y="2784"/>
                  <a:pt x="4526" y="3179"/>
                  <a:pt x="4442" y="3558"/>
                </a:cubicBezTo>
                <a:cubicBezTo>
                  <a:pt x="4405" y="3702"/>
                  <a:pt x="4300" y="3809"/>
                  <a:pt x="4189" y="3899"/>
                </a:cubicBezTo>
                <a:cubicBezTo>
                  <a:pt x="3934" y="4105"/>
                  <a:pt x="3631" y="4245"/>
                  <a:pt x="3325" y="4358"/>
                </a:cubicBezTo>
                <a:cubicBezTo>
                  <a:pt x="2975" y="4482"/>
                  <a:pt x="2609" y="4591"/>
                  <a:pt x="2234" y="4595"/>
                </a:cubicBezTo>
                <a:lnTo>
                  <a:pt x="2232" y="4595"/>
                </a:lnTo>
                <a:cubicBezTo>
                  <a:pt x="2107" y="4591"/>
                  <a:pt x="1969" y="4605"/>
                  <a:pt x="1856" y="4547"/>
                </a:cubicBezTo>
                <a:cubicBezTo>
                  <a:pt x="1819" y="4504"/>
                  <a:pt x="1823" y="4440"/>
                  <a:pt x="1809" y="4387"/>
                </a:cubicBezTo>
                <a:cubicBezTo>
                  <a:pt x="1800" y="4346"/>
                  <a:pt x="1792" y="4305"/>
                  <a:pt x="1784" y="4263"/>
                </a:cubicBezTo>
                <a:cubicBezTo>
                  <a:pt x="1663" y="3718"/>
                  <a:pt x="1315" y="3253"/>
                  <a:pt x="922" y="2869"/>
                </a:cubicBezTo>
                <a:cubicBezTo>
                  <a:pt x="821" y="2772"/>
                  <a:pt x="712" y="2686"/>
                  <a:pt x="597" y="2605"/>
                </a:cubicBezTo>
                <a:cubicBezTo>
                  <a:pt x="459" y="2496"/>
                  <a:pt x="179" y="2408"/>
                  <a:pt x="134" y="2231"/>
                </a:cubicBezTo>
                <a:cubicBezTo>
                  <a:pt x="124" y="2120"/>
                  <a:pt x="188" y="2019"/>
                  <a:pt x="237" y="1922"/>
                </a:cubicBezTo>
                <a:cubicBezTo>
                  <a:pt x="397" y="1630"/>
                  <a:pt x="640" y="1396"/>
                  <a:pt x="910" y="1202"/>
                </a:cubicBezTo>
                <a:cubicBezTo>
                  <a:pt x="1233" y="966"/>
                  <a:pt x="1582" y="770"/>
                  <a:pt x="1926" y="563"/>
                </a:cubicBezTo>
                <a:cubicBezTo>
                  <a:pt x="2027" y="501"/>
                  <a:pt x="2148" y="429"/>
                  <a:pt x="2230" y="336"/>
                </a:cubicBezTo>
                <a:close/>
                <a:moveTo>
                  <a:pt x="2305" y="0"/>
                </a:moveTo>
                <a:cubicBezTo>
                  <a:pt x="2263" y="0"/>
                  <a:pt x="2238" y="47"/>
                  <a:pt x="2224" y="87"/>
                </a:cubicBezTo>
                <a:cubicBezTo>
                  <a:pt x="2162" y="266"/>
                  <a:pt x="1998" y="365"/>
                  <a:pt x="1844" y="456"/>
                </a:cubicBezTo>
                <a:cubicBezTo>
                  <a:pt x="1338" y="768"/>
                  <a:pt x="790" y="1046"/>
                  <a:pt x="383" y="1488"/>
                </a:cubicBezTo>
                <a:cubicBezTo>
                  <a:pt x="229" y="1673"/>
                  <a:pt x="7" y="1963"/>
                  <a:pt x="0" y="2208"/>
                </a:cubicBezTo>
                <a:cubicBezTo>
                  <a:pt x="7" y="2445"/>
                  <a:pt x="262" y="2548"/>
                  <a:pt x="434" y="2657"/>
                </a:cubicBezTo>
                <a:cubicBezTo>
                  <a:pt x="692" y="2823"/>
                  <a:pt x="920" y="3029"/>
                  <a:pt x="1111" y="3270"/>
                </a:cubicBezTo>
                <a:cubicBezTo>
                  <a:pt x="1984" y="4321"/>
                  <a:pt x="1410" y="4687"/>
                  <a:pt x="2045" y="4726"/>
                </a:cubicBezTo>
                <a:lnTo>
                  <a:pt x="2045" y="4724"/>
                </a:lnTo>
                <a:cubicBezTo>
                  <a:pt x="2095" y="4728"/>
                  <a:pt x="2145" y="4729"/>
                  <a:pt x="2195" y="4729"/>
                </a:cubicBezTo>
                <a:cubicBezTo>
                  <a:pt x="2496" y="4729"/>
                  <a:pt x="2794" y="4668"/>
                  <a:pt x="3082" y="4578"/>
                </a:cubicBezTo>
                <a:cubicBezTo>
                  <a:pt x="3543" y="4438"/>
                  <a:pt x="4411" y="4109"/>
                  <a:pt x="4567" y="3611"/>
                </a:cubicBezTo>
                <a:cubicBezTo>
                  <a:pt x="4709" y="3041"/>
                  <a:pt x="4473" y="2465"/>
                  <a:pt x="4191" y="1976"/>
                </a:cubicBezTo>
                <a:cubicBezTo>
                  <a:pt x="3880" y="1398"/>
                  <a:pt x="3520" y="892"/>
                  <a:pt x="2950" y="544"/>
                </a:cubicBezTo>
                <a:cubicBezTo>
                  <a:pt x="2745" y="419"/>
                  <a:pt x="2520" y="289"/>
                  <a:pt x="2278" y="275"/>
                </a:cubicBezTo>
                <a:cubicBezTo>
                  <a:pt x="2313" y="217"/>
                  <a:pt x="2341" y="157"/>
                  <a:pt x="2366" y="96"/>
                </a:cubicBezTo>
                <a:cubicBezTo>
                  <a:pt x="2383" y="63"/>
                  <a:pt x="2368" y="24"/>
                  <a:pt x="2335" y="7"/>
                </a:cubicBezTo>
                <a:cubicBezTo>
                  <a:pt x="2324" y="2"/>
                  <a:pt x="2315" y="0"/>
                  <a:pt x="23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1" name="Google Shape;961;p40"/>
          <p:cNvSpPr/>
          <p:nvPr/>
        </p:nvSpPr>
        <p:spPr>
          <a:xfrm flipH="1">
            <a:off x="5858710" y="3331274"/>
            <a:ext cx="205537" cy="336449"/>
          </a:xfrm>
          <a:custGeom>
            <a:avLst/>
            <a:gdLst/>
            <a:ahLst/>
            <a:cxnLst/>
            <a:rect l="l" t="t" r="r" b="b"/>
            <a:pathLst>
              <a:path w="2421" h="3963" extrusionOk="0">
                <a:moveTo>
                  <a:pt x="2345" y="0"/>
                </a:moveTo>
                <a:cubicBezTo>
                  <a:pt x="2317" y="0"/>
                  <a:pt x="2290" y="16"/>
                  <a:pt x="2282" y="52"/>
                </a:cubicBezTo>
                <a:cubicBezTo>
                  <a:pt x="2251" y="205"/>
                  <a:pt x="2222" y="355"/>
                  <a:pt x="2185" y="503"/>
                </a:cubicBezTo>
                <a:cubicBezTo>
                  <a:pt x="1914" y="1424"/>
                  <a:pt x="1441" y="2286"/>
                  <a:pt x="830" y="3027"/>
                </a:cubicBezTo>
                <a:cubicBezTo>
                  <a:pt x="659" y="3222"/>
                  <a:pt x="480" y="3408"/>
                  <a:pt x="288" y="3585"/>
                </a:cubicBezTo>
                <a:cubicBezTo>
                  <a:pt x="214" y="3654"/>
                  <a:pt x="142" y="3729"/>
                  <a:pt x="77" y="3807"/>
                </a:cubicBezTo>
                <a:cubicBezTo>
                  <a:pt x="29" y="3856"/>
                  <a:pt x="0" y="3936"/>
                  <a:pt x="85" y="3961"/>
                </a:cubicBezTo>
                <a:cubicBezTo>
                  <a:pt x="90" y="3962"/>
                  <a:pt x="95" y="3963"/>
                  <a:pt x="100" y="3963"/>
                </a:cubicBezTo>
                <a:cubicBezTo>
                  <a:pt x="135" y="3963"/>
                  <a:pt x="153" y="3932"/>
                  <a:pt x="169" y="3903"/>
                </a:cubicBezTo>
                <a:cubicBezTo>
                  <a:pt x="311" y="3731"/>
                  <a:pt x="484" y="3587"/>
                  <a:pt x="640" y="3428"/>
                </a:cubicBezTo>
                <a:cubicBezTo>
                  <a:pt x="1142" y="2918"/>
                  <a:pt x="1550" y="2315"/>
                  <a:pt x="1864" y="1673"/>
                </a:cubicBezTo>
                <a:cubicBezTo>
                  <a:pt x="2045" y="1291"/>
                  <a:pt x="2222" y="906"/>
                  <a:pt x="2325" y="495"/>
                </a:cubicBezTo>
                <a:cubicBezTo>
                  <a:pt x="2358" y="357"/>
                  <a:pt x="2385" y="217"/>
                  <a:pt x="2414" y="77"/>
                </a:cubicBezTo>
                <a:cubicBezTo>
                  <a:pt x="2421" y="29"/>
                  <a:pt x="2383" y="0"/>
                  <a:pt x="234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Google Shape;962;p40"/>
          <p:cNvSpPr/>
          <p:nvPr/>
        </p:nvSpPr>
        <p:spPr>
          <a:xfrm flipH="1">
            <a:off x="6293799" y="3725785"/>
            <a:ext cx="257749" cy="239241"/>
          </a:xfrm>
          <a:custGeom>
            <a:avLst/>
            <a:gdLst/>
            <a:ahLst/>
            <a:cxnLst/>
            <a:rect l="l" t="t" r="r" b="b"/>
            <a:pathLst>
              <a:path w="3036" h="2818" extrusionOk="0">
                <a:moveTo>
                  <a:pt x="2962" y="1"/>
                </a:moveTo>
                <a:cubicBezTo>
                  <a:pt x="2933" y="1"/>
                  <a:pt x="2908" y="22"/>
                  <a:pt x="2883" y="38"/>
                </a:cubicBezTo>
                <a:cubicBezTo>
                  <a:pt x="2764" y="110"/>
                  <a:pt x="2638" y="176"/>
                  <a:pt x="2511" y="234"/>
                </a:cubicBezTo>
                <a:cubicBezTo>
                  <a:pt x="2062" y="419"/>
                  <a:pt x="1616" y="618"/>
                  <a:pt x="1200" y="871"/>
                </a:cubicBezTo>
                <a:cubicBezTo>
                  <a:pt x="986" y="1003"/>
                  <a:pt x="778" y="1157"/>
                  <a:pt x="624" y="1359"/>
                </a:cubicBezTo>
                <a:cubicBezTo>
                  <a:pt x="453" y="1569"/>
                  <a:pt x="318" y="1805"/>
                  <a:pt x="217" y="2056"/>
                </a:cubicBezTo>
                <a:cubicBezTo>
                  <a:pt x="145" y="2250"/>
                  <a:pt x="1" y="2552"/>
                  <a:pt x="44" y="2754"/>
                </a:cubicBezTo>
                <a:cubicBezTo>
                  <a:pt x="67" y="2799"/>
                  <a:pt x="96" y="2817"/>
                  <a:pt x="127" y="2817"/>
                </a:cubicBezTo>
                <a:cubicBezTo>
                  <a:pt x="210" y="2817"/>
                  <a:pt x="307" y="2692"/>
                  <a:pt x="340" y="2622"/>
                </a:cubicBezTo>
                <a:cubicBezTo>
                  <a:pt x="350" y="2608"/>
                  <a:pt x="353" y="2589"/>
                  <a:pt x="350" y="2571"/>
                </a:cubicBezTo>
                <a:cubicBezTo>
                  <a:pt x="342" y="2537"/>
                  <a:pt x="313" y="2519"/>
                  <a:pt x="285" y="2519"/>
                </a:cubicBezTo>
                <a:cubicBezTo>
                  <a:pt x="264" y="2519"/>
                  <a:pt x="243" y="2528"/>
                  <a:pt x="229" y="2548"/>
                </a:cubicBezTo>
                <a:cubicBezTo>
                  <a:pt x="213" y="2579"/>
                  <a:pt x="192" y="2610"/>
                  <a:pt x="172" y="2636"/>
                </a:cubicBezTo>
                <a:cubicBezTo>
                  <a:pt x="194" y="2480"/>
                  <a:pt x="254" y="2330"/>
                  <a:pt x="309" y="2184"/>
                </a:cubicBezTo>
                <a:cubicBezTo>
                  <a:pt x="433" y="1861"/>
                  <a:pt x="606" y="1561"/>
                  <a:pt x="844" y="1310"/>
                </a:cubicBezTo>
                <a:cubicBezTo>
                  <a:pt x="1048" y="1106"/>
                  <a:pt x="1299" y="964"/>
                  <a:pt x="1550" y="826"/>
                </a:cubicBezTo>
                <a:cubicBezTo>
                  <a:pt x="1733" y="725"/>
                  <a:pt x="1922" y="631"/>
                  <a:pt x="2114" y="548"/>
                </a:cubicBezTo>
                <a:cubicBezTo>
                  <a:pt x="2365" y="435"/>
                  <a:pt x="2636" y="339"/>
                  <a:pt x="2875" y="197"/>
                </a:cubicBezTo>
                <a:cubicBezTo>
                  <a:pt x="2922" y="166"/>
                  <a:pt x="2988" y="145"/>
                  <a:pt x="3019" y="98"/>
                </a:cubicBezTo>
                <a:cubicBezTo>
                  <a:pt x="3035" y="63"/>
                  <a:pt x="3021" y="24"/>
                  <a:pt x="2988" y="7"/>
                </a:cubicBezTo>
                <a:cubicBezTo>
                  <a:pt x="2979" y="3"/>
                  <a:pt x="2970" y="1"/>
                  <a:pt x="296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3" name="Google Shape;963;p40"/>
          <p:cNvSpPr/>
          <p:nvPr/>
        </p:nvSpPr>
        <p:spPr>
          <a:xfrm flipH="1">
            <a:off x="6417406" y="3568218"/>
            <a:ext cx="302490" cy="380001"/>
          </a:xfrm>
          <a:custGeom>
            <a:avLst/>
            <a:gdLst/>
            <a:ahLst/>
            <a:cxnLst/>
            <a:rect l="l" t="t" r="r" b="b"/>
            <a:pathLst>
              <a:path w="3563" h="4476" extrusionOk="0">
                <a:moveTo>
                  <a:pt x="3468" y="0"/>
                </a:moveTo>
                <a:cubicBezTo>
                  <a:pt x="3461" y="0"/>
                  <a:pt x="3454" y="1"/>
                  <a:pt x="3446" y="4"/>
                </a:cubicBezTo>
                <a:cubicBezTo>
                  <a:pt x="3401" y="18"/>
                  <a:pt x="3368" y="57"/>
                  <a:pt x="3329" y="86"/>
                </a:cubicBezTo>
                <a:cubicBezTo>
                  <a:pt x="3119" y="250"/>
                  <a:pt x="2889" y="386"/>
                  <a:pt x="2661" y="524"/>
                </a:cubicBezTo>
                <a:cubicBezTo>
                  <a:pt x="2354" y="713"/>
                  <a:pt x="2043" y="915"/>
                  <a:pt x="1770" y="1156"/>
                </a:cubicBezTo>
                <a:cubicBezTo>
                  <a:pt x="1457" y="1446"/>
                  <a:pt x="1179" y="1771"/>
                  <a:pt x="943" y="2129"/>
                </a:cubicBezTo>
                <a:cubicBezTo>
                  <a:pt x="673" y="2544"/>
                  <a:pt x="410" y="2970"/>
                  <a:pt x="247" y="3441"/>
                </a:cubicBezTo>
                <a:cubicBezTo>
                  <a:pt x="151" y="3742"/>
                  <a:pt x="1" y="4196"/>
                  <a:pt x="254" y="4453"/>
                </a:cubicBezTo>
                <a:cubicBezTo>
                  <a:pt x="268" y="4469"/>
                  <a:pt x="285" y="4475"/>
                  <a:pt x="302" y="4475"/>
                </a:cubicBezTo>
                <a:cubicBezTo>
                  <a:pt x="353" y="4475"/>
                  <a:pt x="398" y="4411"/>
                  <a:pt x="352" y="4363"/>
                </a:cubicBezTo>
                <a:cubicBezTo>
                  <a:pt x="282" y="4291"/>
                  <a:pt x="245" y="4194"/>
                  <a:pt x="250" y="4093"/>
                </a:cubicBezTo>
                <a:cubicBezTo>
                  <a:pt x="276" y="3458"/>
                  <a:pt x="644" y="2851"/>
                  <a:pt x="976" y="2326"/>
                </a:cubicBezTo>
                <a:cubicBezTo>
                  <a:pt x="1214" y="1941"/>
                  <a:pt x="1502" y="1592"/>
                  <a:pt x="1832" y="1281"/>
                </a:cubicBezTo>
                <a:cubicBezTo>
                  <a:pt x="2138" y="1005"/>
                  <a:pt x="2492" y="783"/>
                  <a:pt x="2846" y="569"/>
                </a:cubicBezTo>
                <a:cubicBezTo>
                  <a:pt x="3066" y="438"/>
                  <a:pt x="3284" y="298"/>
                  <a:pt x="3483" y="133"/>
                </a:cubicBezTo>
                <a:cubicBezTo>
                  <a:pt x="3562" y="111"/>
                  <a:pt x="3538" y="0"/>
                  <a:pt x="34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4" name="Google Shape;964;p40"/>
          <p:cNvSpPr/>
          <p:nvPr/>
        </p:nvSpPr>
        <p:spPr>
          <a:xfrm flipH="1">
            <a:off x="6650620" y="3890907"/>
            <a:ext cx="43213" cy="93727"/>
          </a:xfrm>
          <a:custGeom>
            <a:avLst/>
            <a:gdLst/>
            <a:ahLst/>
            <a:cxnLst/>
            <a:rect l="l" t="t" r="r" b="b"/>
            <a:pathLst>
              <a:path w="509" h="1104" extrusionOk="0">
                <a:moveTo>
                  <a:pt x="147" y="1"/>
                </a:moveTo>
                <a:cubicBezTo>
                  <a:pt x="121" y="1"/>
                  <a:pt x="95" y="15"/>
                  <a:pt x="84" y="48"/>
                </a:cubicBezTo>
                <a:cubicBezTo>
                  <a:pt x="41" y="233"/>
                  <a:pt x="0" y="422"/>
                  <a:pt x="33" y="611"/>
                </a:cubicBezTo>
                <a:cubicBezTo>
                  <a:pt x="74" y="815"/>
                  <a:pt x="191" y="1016"/>
                  <a:pt x="391" y="1097"/>
                </a:cubicBezTo>
                <a:cubicBezTo>
                  <a:pt x="400" y="1101"/>
                  <a:pt x="410" y="1104"/>
                  <a:pt x="420" y="1104"/>
                </a:cubicBezTo>
                <a:cubicBezTo>
                  <a:pt x="444" y="1104"/>
                  <a:pt x="468" y="1089"/>
                  <a:pt x="479" y="1066"/>
                </a:cubicBezTo>
                <a:cubicBezTo>
                  <a:pt x="508" y="998"/>
                  <a:pt x="447" y="975"/>
                  <a:pt x="397" y="951"/>
                </a:cubicBezTo>
                <a:cubicBezTo>
                  <a:pt x="261" y="872"/>
                  <a:pt x="189" y="718"/>
                  <a:pt x="163" y="568"/>
                </a:cubicBezTo>
                <a:cubicBezTo>
                  <a:pt x="138" y="408"/>
                  <a:pt x="177" y="245"/>
                  <a:pt x="214" y="89"/>
                </a:cubicBezTo>
                <a:cubicBezTo>
                  <a:pt x="230" y="36"/>
                  <a:pt x="188" y="1"/>
                  <a:pt x="14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5" name="Google Shape;965;p40"/>
          <p:cNvSpPr/>
          <p:nvPr/>
        </p:nvSpPr>
        <p:spPr>
          <a:xfrm flipH="1">
            <a:off x="6614030" y="3926988"/>
            <a:ext cx="51703" cy="69616"/>
          </a:xfrm>
          <a:custGeom>
            <a:avLst/>
            <a:gdLst/>
            <a:ahLst/>
            <a:cxnLst/>
            <a:rect l="l" t="t" r="r" b="b"/>
            <a:pathLst>
              <a:path w="609" h="820" extrusionOk="0">
                <a:moveTo>
                  <a:pt x="67" y="1"/>
                </a:moveTo>
                <a:cubicBezTo>
                  <a:pt x="33" y="1"/>
                  <a:pt x="2" y="29"/>
                  <a:pt x="0" y="65"/>
                </a:cubicBezTo>
                <a:cubicBezTo>
                  <a:pt x="4" y="153"/>
                  <a:pt x="15" y="242"/>
                  <a:pt x="37" y="330"/>
                </a:cubicBezTo>
                <a:cubicBezTo>
                  <a:pt x="81" y="569"/>
                  <a:pt x="249" y="789"/>
                  <a:pt x="500" y="818"/>
                </a:cubicBezTo>
                <a:cubicBezTo>
                  <a:pt x="505" y="819"/>
                  <a:pt x="510" y="819"/>
                  <a:pt x="515" y="819"/>
                </a:cubicBezTo>
                <a:cubicBezTo>
                  <a:pt x="591" y="819"/>
                  <a:pt x="608" y="702"/>
                  <a:pt x="525" y="686"/>
                </a:cubicBezTo>
                <a:cubicBezTo>
                  <a:pt x="488" y="680"/>
                  <a:pt x="453" y="670"/>
                  <a:pt x="418" y="657"/>
                </a:cubicBezTo>
                <a:cubicBezTo>
                  <a:pt x="200" y="563"/>
                  <a:pt x="155" y="295"/>
                  <a:pt x="134" y="81"/>
                </a:cubicBezTo>
                <a:cubicBezTo>
                  <a:pt x="142" y="42"/>
                  <a:pt x="111" y="3"/>
                  <a:pt x="70" y="1"/>
                </a:cubicBezTo>
                <a:cubicBezTo>
                  <a:pt x="69" y="1"/>
                  <a:pt x="68" y="1"/>
                  <a:pt x="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6" name="Google Shape;966;p40"/>
          <p:cNvSpPr/>
          <p:nvPr/>
        </p:nvSpPr>
        <p:spPr>
          <a:xfrm flipH="1">
            <a:off x="6516144" y="3938364"/>
            <a:ext cx="119026" cy="66899"/>
          </a:xfrm>
          <a:custGeom>
            <a:avLst/>
            <a:gdLst/>
            <a:ahLst/>
            <a:cxnLst/>
            <a:rect l="l" t="t" r="r" b="b"/>
            <a:pathLst>
              <a:path w="1402" h="788" extrusionOk="0">
                <a:moveTo>
                  <a:pt x="81" y="1"/>
                </a:moveTo>
                <a:cubicBezTo>
                  <a:pt x="0" y="1"/>
                  <a:pt x="4" y="95"/>
                  <a:pt x="15" y="151"/>
                </a:cubicBezTo>
                <a:cubicBezTo>
                  <a:pt x="35" y="449"/>
                  <a:pt x="79" y="673"/>
                  <a:pt x="402" y="762"/>
                </a:cubicBezTo>
                <a:cubicBezTo>
                  <a:pt x="471" y="779"/>
                  <a:pt x="540" y="787"/>
                  <a:pt x="607" y="787"/>
                </a:cubicBezTo>
                <a:cubicBezTo>
                  <a:pt x="874" y="787"/>
                  <a:pt x="1119" y="659"/>
                  <a:pt x="1288" y="437"/>
                </a:cubicBezTo>
                <a:cubicBezTo>
                  <a:pt x="1354" y="340"/>
                  <a:pt x="1401" y="213"/>
                  <a:pt x="1362" y="95"/>
                </a:cubicBezTo>
                <a:cubicBezTo>
                  <a:pt x="1351" y="65"/>
                  <a:pt x="1326" y="52"/>
                  <a:pt x="1302" y="52"/>
                </a:cubicBezTo>
                <a:cubicBezTo>
                  <a:pt x="1260" y="52"/>
                  <a:pt x="1217" y="90"/>
                  <a:pt x="1237" y="143"/>
                </a:cubicBezTo>
                <a:cubicBezTo>
                  <a:pt x="1243" y="163"/>
                  <a:pt x="1245" y="184"/>
                  <a:pt x="1241" y="204"/>
                </a:cubicBezTo>
                <a:cubicBezTo>
                  <a:pt x="1212" y="412"/>
                  <a:pt x="940" y="610"/>
                  <a:pt x="743" y="641"/>
                </a:cubicBezTo>
                <a:cubicBezTo>
                  <a:pt x="697" y="647"/>
                  <a:pt x="649" y="651"/>
                  <a:pt x="600" y="651"/>
                </a:cubicBezTo>
                <a:cubicBezTo>
                  <a:pt x="450" y="651"/>
                  <a:pt x="298" y="612"/>
                  <a:pt x="216" y="482"/>
                </a:cubicBezTo>
                <a:cubicBezTo>
                  <a:pt x="169" y="402"/>
                  <a:pt x="167" y="307"/>
                  <a:pt x="157" y="219"/>
                </a:cubicBezTo>
                <a:cubicBezTo>
                  <a:pt x="148" y="169"/>
                  <a:pt x="144" y="120"/>
                  <a:pt x="144" y="71"/>
                </a:cubicBezTo>
                <a:cubicBezTo>
                  <a:pt x="146" y="34"/>
                  <a:pt x="118" y="3"/>
                  <a:pt x="8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7" name="Google Shape;967;p40"/>
          <p:cNvSpPr/>
          <p:nvPr/>
        </p:nvSpPr>
        <p:spPr>
          <a:xfrm flipH="1">
            <a:off x="6544410" y="3274988"/>
            <a:ext cx="280416" cy="391208"/>
          </a:xfrm>
          <a:custGeom>
            <a:avLst/>
            <a:gdLst/>
            <a:ahLst/>
            <a:cxnLst/>
            <a:rect l="l" t="t" r="r" b="b"/>
            <a:pathLst>
              <a:path w="3303" h="4608" extrusionOk="0">
                <a:moveTo>
                  <a:pt x="3228" y="0"/>
                </a:moveTo>
                <a:cubicBezTo>
                  <a:pt x="3191" y="0"/>
                  <a:pt x="3162" y="38"/>
                  <a:pt x="3142" y="69"/>
                </a:cubicBezTo>
                <a:cubicBezTo>
                  <a:pt x="3115" y="104"/>
                  <a:pt x="3086" y="139"/>
                  <a:pt x="3055" y="172"/>
                </a:cubicBezTo>
                <a:cubicBezTo>
                  <a:pt x="2864" y="359"/>
                  <a:pt x="2629" y="520"/>
                  <a:pt x="2401" y="666"/>
                </a:cubicBezTo>
                <a:cubicBezTo>
                  <a:pt x="1479" y="1234"/>
                  <a:pt x="634" y="1917"/>
                  <a:pt x="241" y="2958"/>
                </a:cubicBezTo>
                <a:cubicBezTo>
                  <a:pt x="120" y="3281"/>
                  <a:pt x="0" y="3622"/>
                  <a:pt x="33" y="3972"/>
                </a:cubicBezTo>
                <a:cubicBezTo>
                  <a:pt x="45" y="4235"/>
                  <a:pt x="154" y="4503"/>
                  <a:pt x="420" y="4599"/>
                </a:cubicBezTo>
                <a:cubicBezTo>
                  <a:pt x="431" y="4605"/>
                  <a:pt x="442" y="4608"/>
                  <a:pt x="452" y="4608"/>
                </a:cubicBezTo>
                <a:cubicBezTo>
                  <a:pt x="514" y="4608"/>
                  <a:pt x="549" y="4512"/>
                  <a:pt x="480" y="4478"/>
                </a:cubicBezTo>
                <a:cubicBezTo>
                  <a:pt x="391" y="4441"/>
                  <a:pt x="309" y="4387"/>
                  <a:pt x="261" y="4303"/>
                </a:cubicBezTo>
                <a:cubicBezTo>
                  <a:pt x="45" y="3879"/>
                  <a:pt x="224" y="3386"/>
                  <a:pt x="379" y="2972"/>
                </a:cubicBezTo>
                <a:cubicBezTo>
                  <a:pt x="500" y="2678"/>
                  <a:pt x="654" y="2400"/>
                  <a:pt x="842" y="2145"/>
                </a:cubicBezTo>
                <a:cubicBezTo>
                  <a:pt x="1165" y="1729"/>
                  <a:pt x="1574" y="1390"/>
                  <a:pt x="2002" y="1086"/>
                </a:cubicBezTo>
                <a:cubicBezTo>
                  <a:pt x="2343" y="847"/>
                  <a:pt x="2716" y="647"/>
                  <a:pt x="3033" y="374"/>
                </a:cubicBezTo>
                <a:cubicBezTo>
                  <a:pt x="3127" y="296"/>
                  <a:pt x="3212" y="205"/>
                  <a:pt x="3284" y="104"/>
                </a:cubicBezTo>
                <a:cubicBezTo>
                  <a:pt x="3302" y="71"/>
                  <a:pt x="3294" y="30"/>
                  <a:pt x="3263" y="12"/>
                </a:cubicBezTo>
                <a:cubicBezTo>
                  <a:pt x="3251" y="4"/>
                  <a:pt x="3239" y="0"/>
                  <a:pt x="322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8" name="Google Shape;968;p40"/>
          <p:cNvSpPr/>
          <p:nvPr/>
        </p:nvSpPr>
        <p:spPr>
          <a:xfrm flipH="1">
            <a:off x="6748335" y="3586641"/>
            <a:ext cx="53146" cy="102132"/>
          </a:xfrm>
          <a:custGeom>
            <a:avLst/>
            <a:gdLst/>
            <a:ahLst/>
            <a:cxnLst/>
            <a:rect l="l" t="t" r="r" b="b"/>
            <a:pathLst>
              <a:path w="626" h="1203" extrusionOk="0">
                <a:moveTo>
                  <a:pt x="83" y="0"/>
                </a:moveTo>
                <a:cubicBezTo>
                  <a:pt x="51" y="0"/>
                  <a:pt x="20" y="21"/>
                  <a:pt x="17" y="62"/>
                </a:cubicBezTo>
                <a:cubicBezTo>
                  <a:pt x="1" y="451"/>
                  <a:pt x="108" y="1015"/>
                  <a:pt x="499" y="1196"/>
                </a:cubicBezTo>
                <a:cubicBezTo>
                  <a:pt x="509" y="1201"/>
                  <a:pt x="519" y="1203"/>
                  <a:pt x="529" y="1203"/>
                </a:cubicBezTo>
                <a:cubicBezTo>
                  <a:pt x="592" y="1203"/>
                  <a:pt x="626" y="1108"/>
                  <a:pt x="556" y="1074"/>
                </a:cubicBezTo>
                <a:cubicBezTo>
                  <a:pt x="503" y="1050"/>
                  <a:pt x="456" y="1017"/>
                  <a:pt x="414" y="976"/>
                </a:cubicBezTo>
                <a:cubicBezTo>
                  <a:pt x="205" y="760"/>
                  <a:pt x="137" y="361"/>
                  <a:pt x="151" y="68"/>
                </a:cubicBezTo>
                <a:cubicBezTo>
                  <a:pt x="151" y="24"/>
                  <a:pt x="117" y="0"/>
                  <a:pt x="8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9" name="Google Shape;969;p40"/>
          <p:cNvSpPr/>
          <p:nvPr/>
        </p:nvSpPr>
        <p:spPr>
          <a:xfrm flipH="1">
            <a:off x="6717348" y="3606846"/>
            <a:ext cx="52382" cy="95340"/>
          </a:xfrm>
          <a:custGeom>
            <a:avLst/>
            <a:gdLst/>
            <a:ahLst/>
            <a:cxnLst/>
            <a:rect l="l" t="t" r="r" b="b"/>
            <a:pathLst>
              <a:path w="617" h="1123" extrusionOk="0">
                <a:moveTo>
                  <a:pt x="101" y="1"/>
                </a:moveTo>
                <a:cubicBezTo>
                  <a:pt x="1" y="1"/>
                  <a:pt x="26" y="183"/>
                  <a:pt x="20" y="256"/>
                </a:cubicBezTo>
                <a:cubicBezTo>
                  <a:pt x="20" y="596"/>
                  <a:pt x="143" y="999"/>
                  <a:pt x="497" y="1118"/>
                </a:cubicBezTo>
                <a:cubicBezTo>
                  <a:pt x="506" y="1121"/>
                  <a:pt x="514" y="1122"/>
                  <a:pt x="521" y="1122"/>
                </a:cubicBezTo>
                <a:cubicBezTo>
                  <a:pt x="589" y="1122"/>
                  <a:pt x="616" y="1017"/>
                  <a:pt x="540" y="991"/>
                </a:cubicBezTo>
                <a:cubicBezTo>
                  <a:pt x="493" y="974"/>
                  <a:pt x="448" y="950"/>
                  <a:pt x="409" y="919"/>
                </a:cubicBezTo>
                <a:cubicBezTo>
                  <a:pt x="209" y="771"/>
                  <a:pt x="164" y="497"/>
                  <a:pt x="156" y="264"/>
                </a:cubicBezTo>
                <a:cubicBezTo>
                  <a:pt x="154" y="207"/>
                  <a:pt x="156" y="149"/>
                  <a:pt x="166" y="92"/>
                </a:cubicBezTo>
                <a:cubicBezTo>
                  <a:pt x="178" y="57"/>
                  <a:pt x="160" y="16"/>
                  <a:pt x="123" y="3"/>
                </a:cubicBezTo>
                <a:cubicBezTo>
                  <a:pt x="115" y="2"/>
                  <a:pt x="108" y="1"/>
                  <a:pt x="10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p40"/>
          <p:cNvSpPr/>
          <p:nvPr/>
        </p:nvSpPr>
        <p:spPr>
          <a:xfrm flipH="1">
            <a:off x="6664797" y="3585877"/>
            <a:ext cx="74625" cy="134053"/>
          </a:xfrm>
          <a:custGeom>
            <a:avLst/>
            <a:gdLst/>
            <a:ahLst/>
            <a:cxnLst/>
            <a:rect l="l" t="t" r="r" b="b"/>
            <a:pathLst>
              <a:path w="879" h="1579" extrusionOk="0">
                <a:moveTo>
                  <a:pt x="802" y="0"/>
                </a:moveTo>
                <a:cubicBezTo>
                  <a:pt x="766" y="0"/>
                  <a:pt x="739" y="35"/>
                  <a:pt x="724" y="69"/>
                </a:cubicBezTo>
                <a:cubicBezTo>
                  <a:pt x="679" y="141"/>
                  <a:pt x="642" y="219"/>
                  <a:pt x="617" y="300"/>
                </a:cubicBezTo>
                <a:cubicBezTo>
                  <a:pt x="549" y="520"/>
                  <a:pt x="527" y="750"/>
                  <a:pt x="527" y="983"/>
                </a:cubicBezTo>
                <a:cubicBezTo>
                  <a:pt x="519" y="1135"/>
                  <a:pt x="537" y="1293"/>
                  <a:pt x="500" y="1441"/>
                </a:cubicBezTo>
                <a:cubicBezTo>
                  <a:pt x="366" y="1398"/>
                  <a:pt x="288" y="1271"/>
                  <a:pt x="231" y="1151"/>
                </a:cubicBezTo>
                <a:cubicBezTo>
                  <a:pt x="142" y="960"/>
                  <a:pt x="163" y="736"/>
                  <a:pt x="173" y="530"/>
                </a:cubicBezTo>
                <a:cubicBezTo>
                  <a:pt x="173" y="474"/>
                  <a:pt x="198" y="392"/>
                  <a:pt x="124" y="378"/>
                </a:cubicBezTo>
                <a:cubicBezTo>
                  <a:pt x="120" y="377"/>
                  <a:pt x="116" y="377"/>
                  <a:pt x="112" y="377"/>
                </a:cubicBezTo>
                <a:cubicBezTo>
                  <a:pt x="81" y="377"/>
                  <a:pt x="53" y="398"/>
                  <a:pt x="47" y="431"/>
                </a:cubicBezTo>
                <a:cubicBezTo>
                  <a:pt x="29" y="690"/>
                  <a:pt x="0" y="966"/>
                  <a:pt x="111" y="1211"/>
                </a:cubicBezTo>
                <a:cubicBezTo>
                  <a:pt x="183" y="1367"/>
                  <a:pt x="298" y="1524"/>
                  <a:pt x="471" y="1573"/>
                </a:cubicBezTo>
                <a:cubicBezTo>
                  <a:pt x="486" y="1577"/>
                  <a:pt x="500" y="1579"/>
                  <a:pt x="512" y="1579"/>
                </a:cubicBezTo>
                <a:cubicBezTo>
                  <a:pt x="642" y="1579"/>
                  <a:pt x="652" y="1380"/>
                  <a:pt x="654" y="1277"/>
                </a:cubicBezTo>
                <a:cubicBezTo>
                  <a:pt x="663" y="1075"/>
                  <a:pt x="656" y="876"/>
                  <a:pt x="677" y="676"/>
                </a:cubicBezTo>
                <a:cubicBezTo>
                  <a:pt x="691" y="536"/>
                  <a:pt x="724" y="400"/>
                  <a:pt x="770" y="269"/>
                </a:cubicBezTo>
                <a:cubicBezTo>
                  <a:pt x="794" y="209"/>
                  <a:pt x="831" y="154"/>
                  <a:pt x="862" y="96"/>
                </a:cubicBezTo>
                <a:cubicBezTo>
                  <a:pt x="879" y="63"/>
                  <a:pt x="864" y="24"/>
                  <a:pt x="831" y="7"/>
                </a:cubicBezTo>
                <a:cubicBezTo>
                  <a:pt x="821" y="2"/>
                  <a:pt x="811" y="0"/>
                  <a:pt x="8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1" name="Google Shape;971;p40"/>
          <p:cNvSpPr/>
          <p:nvPr/>
        </p:nvSpPr>
        <p:spPr>
          <a:xfrm flipH="1">
            <a:off x="6574807" y="3495293"/>
            <a:ext cx="119790" cy="170559"/>
          </a:xfrm>
          <a:custGeom>
            <a:avLst/>
            <a:gdLst/>
            <a:ahLst/>
            <a:cxnLst/>
            <a:rect l="l" t="t" r="r" b="b"/>
            <a:pathLst>
              <a:path w="1411" h="2009" extrusionOk="0">
                <a:moveTo>
                  <a:pt x="1313" y="1"/>
                </a:moveTo>
                <a:cubicBezTo>
                  <a:pt x="1298" y="1"/>
                  <a:pt x="1282" y="6"/>
                  <a:pt x="1268" y="19"/>
                </a:cubicBezTo>
                <a:cubicBezTo>
                  <a:pt x="1118" y="161"/>
                  <a:pt x="968" y="309"/>
                  <a:pt x="859" y="488"/>
                </a:cubicBezTo>
                <a:cubicBezTo>
                  <a:pt x="791" y="601"/>
                  <a:pt x="758" y="733"/>
                  <a:pt x="719" y="858"/>
                </a:cubicBezTo>
                <a:cubicBezTo>
                  <a:pt x="604" y="1202"/>
                  <a:pt x="488" y="1574"/>
                  <a:pt x="192" y="1807"/>
                </a:cubicBezTo>
                <a:cubicBezTo>
                  <a:pt x="159" y="1834"/>
                  <a:pt x="120" y="1856"/>
                  <a:pt x="79" y="1871"/>
                </a:cubicBezTo>
                <a:cubicBezTo>
                  <a:pt x="42" y="1875"/>
                  <a:pt x="5" y="1893"/>
                  <a:pt x="3" y="1938"/>
                </a:cubicBezTo>
                <a:cubicBezTo>
                  <a:pt x="1" y="1976"/>
                  <a:pt x="30" y="2006"/>
                  <a:pt x="67" y="2008"/>
                </a:cubicBezTo>
                <a:cubicBezTo>
                  <a:pt x="168" y="2002"/>
                  <a:pt x="252" y="1932"/>
                  <a:pt x="324" y="1866"/>
                </a:cubicBezTo>
                <a:cubicBezTo>
                  <a:pt x="678" y="1562"/>
                  <a:pt x="774" y="1081"/>
                  <a:pt x="925" y="659"/>
                </a:cubicBezTo>
                <a:cubicBezTo>
                  <a:pt x="1015" y="441"/>
                  <a:pt x="1188" y="282"/>
                  <a:pt x="1359" y="118"/>
                </a:cubicBezTo>
                <a:cubicBezTo>
                  <a:pt x="1410" y="71"/>
                  <a:pt x="1366" y="1"/>
                  <a:pt x="131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2" name="Google Shape;972;p40"/>
          <p:cNvSpPr/>
          <p:nvPr/>
        </p:nvSpPr>
        <p:spPr>
          <a:xfrm flipH="1">
            <a:off x="6185900" y="3402502"/>
            <a:ext cx="92623" cy="82520"/>
          </a:xfrm>
          <a:custGeom>
            <a:avLst/>
            <a:gdLst/>
            <a:ahLst/>
            <a:cxnLst/>
            <a:rect l="l" t="t" r="r" b="b"/>
            <a:pathLst>
              <a:path w="1091" h="972" extrusionOk="0">
                <a:moveTo>
                  <a:pt x="91" y="0"/>
                </a:moveTo>
                <a:cubicBezTo>
                  <a:pt x="43" y="0"/>
                  <a:pt x="1" y="59"/>
                  <a:pt x="35" y="106"/>
                </a:cubicBezTo>
                <a:cubicBezTo>
                  <a:pt x="50" y="121"/>
                  <a:pt x="66" y="133"/>
                  <a:pt x="87" y="141"/>
                </a:cubicBezTo>
                <a:cubicBezTo>
                  <a:pt x="418" y="351"/>
                  <a:pt x="700" y="635"/>
                  <a:pt x="942" y="941"/>
                </a:cubicBezTo>
                <a:cubicBezTo>
                  <a:pt x="957" y="963"/>
                  <a:pt x="977" y="971"/>
                  <a:pt x="996" y="971"/>
                </a:cubicBezTo>
                <a:cubicBezTo>
                  <a:pt x="1044" y="971"/>
                  <a:pt x="1090" y="917"/>
                  <a:pt x="1054" y="865"/>
                </a:cubicBezTo>
                <a:cubicBezTo>
                  <a:pt x="792" y="536"/>
                  <a:pt x="492" y="227"/>
                  <a:pt x="130" y="14"/>
                </a:cubicBezTo>
                <a:cubicBezTo>
                  <a:pt x="117" y="4"/>
                  <a:pt x="104" y="0"/>
                  <a:pt x="9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40"/>
          <p:cNvSpPr/>
          <p:nvPr/>
        </p:nvSpPr>
        <p:spPr>
          <a:xfrm flipH="1">
            <a:off x="6148546" y="3363704"/>
            <a:ext cx="99160" cy="21479"/>
          </a:xfrm>
          <a:custGeom>
            <a:avLst/>
            <a:gdLst/>
            <a:ahLst/>
            <a:cxnLst/>
            <a:rect l="l" t="t" r="r" b="b"/>
            <a:pathLst>
              <a:path w="1168" h="253" extrusionOk="0">
                <a:moveTo>
                  <a:pt x="417" y="0"/>
                </a:moveTo>
                <a:cubicBezTo>
                  <a:pt x="303" y="0"/>
                  <a:pt x="188" y="12"/>
                  <a:pt x="75" y="36"/>
                </a:cubicBezTo>
                <a:cubicBezTo>
                  <a:pt x="0" y="64"/>
                  <a:pt x="30" y="167"/>
                  <a:pt x="97" y="167"/>
                </a:cubicBezTo>
                <a:cubicBezTo>
                  <a:pt x="105" y="167"/>
                  <a:pt x="114" y="165"/>
                  <a:pt x="123" y="162"/>
                </a:cubicBezTo>
                <a:cubicBezTo>
                  <a:pt x="135" y="158"/>
                  <a:pt x="149" y="156"/>
                  <a:pt x="164" y="154"/>
                </a:cubicBezTo>
                <a:cubicBezTo>
                  <a:pt x="242" y="141"/>
                  <a:pt x="320" y="135"/>
                  <a:pt x="399" y="135"/>
                </a:cubicBezTo>
                <a:cubicBezTo>
                  <a:pt x="619" y="135"/>
                  <a:pt x="839" y="182"/>
                  <a:pt x="1051" y="248"/>
                </a:cubicBezTo>
                <a:cubicBezTo>
                  <a:pt x="1059" y="251"/>
                  <a:pt x="1067" y="253"/>
                  <a:pt x="1074" y="253"/>
                </a:cubicBezTo>
                <a:cubicBezTo>
                  <a:pt x="1142" y="253"/>
                  <a:pt x="1168" y="145"/>
                  <a:pt x="1092" y="121"/>
                </a:cubicBezTo>
                <a:cubicBezTo>
                  <a:pt x="958" y="80"/>
                  <a:pt x="822" y="47"/>
                  <a:pt x="684" y="22"/>
                </a:cubicBezTo>
                <a:cubicBezTo>
                  <a:pt x="596" y="8"/>
                  <a:pt x="507" y="0"/>
                  <a:pt x="41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40"/>
          <p:cNvSpPr/>
          <p:nvPr/>
        </p:nvSpPr>
        <p:spPr>
          <a:xfrm flipH="1">
            <a:off x="5879763" y="3720267"/>
            <a:ext cx="251297" cy="85916"/>
          </a:xfrm>
          <a:custGeom>
            <a:avLst/>
            <a:gdLst/>
            <a:ahLst/>
            <a:cxnLst/>
            <a:rect l="l" t="t" r="r" b="b"/>
            <a:pathLst>
              <a:path w="2960" h="1012" extrusionOk="0">
                <a:moveTo>
                  <a:pt x="368" y="1"/>
                </a:moveTo>
                <a:cubicBezTo>
                  <a:pt x="288" y="1"/>
                  <a:pt x="207" y="4"/>
                  <a:pt x="127" y="11"/>
                </a:cubicBezTo>
                <a:cubicBezTo>
                  <a:pt x="120" y="9"/>
                  <a:pt x="113" y="9"/>
                  <a:pt x="107" y="9"/>
                </a:cubicBezTo>
                <a:cubicBezTo>
                  <a:pt x="21" y="9"/>
                  <a:pt x="0" y="131"/>
                  <a:pt x="96" y="144"/>
                </a:cubicBezTo>
                <a:cubicBezTo>
                  <a:pt x="135" y="144"/>
                  <a:pt x="172" y="144"/>
                  <a:pt x="209" y="140"/>
                </a:cubicBezTo>
                <a:cubicBezTo>
                  <a:pt x="268" y="135"/>
                  <a:pt x="327" y="133"/>
                  <a:pt x="386" y="133"/>
                </a:cubicBezTo>
                <a:cubicBezTo>
                  <a:pt x="665" y="133"/>
                  <a:pt x="942" y="185"/>
                  <a:pt x="1213" y="249"/>
                </a:cubicBezTo>
                <a:cubicBezTo>
                  <a:pt x="1501" y="323"/>
                  <a:pt x="1781" y="426"/>
                  <a:pt x="2049" y="558"/>
                </a:cubicBezTo>
                <a:cubicBezTo>
                  <a:pt x="2314" y="694"/>
                  <a:pt x="2563" y="842"/>
                  <a:pt x="2824" y="1000"/>
                </a:cubicBezTo>
                <a:cubicBezTo>
                  <a:pt x="2837" y="1008"/>
                  <a:pt x="2849" y="1011"/>
                  <a:pt x="2861" y="1011"/>
                </a:cubicBezTo>
                <a:cubicBezTo>
                  <a:pt x="2920" y="1011"/>
                  <a:pt x="2960" y="926"/>
                  <a:pt x="2896" y="887"/>
                </a:cubicBezTo>
                <a:cubicBezTo>
                  <a:pt x="2631" y="726"/>
                  <a:pt x="2374" y="574"/>
                  <a:pt x="2094" y="430"/>
                </a:cubicBezTo>
                <a:cubicBezTo>
                  <a:pt x="1557" y="176"/>
                  <a:pt x="964" y="1"/>
                  <a:pt x="36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5" name="Google Shape;975;p40"/>
          <p:cNvSpPr/>
          <p:nvPr/>
        </p:nvSpPr>
        <p:spPr>
          <a:xfrm flipH="1">
            <a:off x="6396344" y="3781731"/>
            <a:ext cx="673916" cy="523648"/>
          </a:xfrm>
          <a:custGeom>
            <a:avLst/>
            <a:gdLst/>
            <a:ahLst/>
            <a:cxnLst/>
            <a:rect l="l" t="t" r="r" b="b"/>
            <a:pathLst>
              <a:path w="7938" h="6168" extrusionOk="0">
                <a:moveTo>
                  <a:pt x="7846" y="0"/>
                </a:moveTo>
                <a:cubicBezTo>
                  <a:pt x="7800" y="0"/>
                  <a:pt x="7764" y="42"/>
                  <a:pt x="7736" y="72"/>
                </a:cubicBezTo>
                <a:cubicBezTo>
                  <a:pt x="7703" y="112"/>
                  <a:pt x="7670" y="149"/>
                  <a:pt x="7639" y="190"/>
                </a:cubicBezTo>
                <a:cubicBezTo>
                  <a:pt x="7388" y="531"/>
                  <a:pt x="7207" y="918"/>
                  <a:pt x="7032" y="1305"/>
                </a:cubicBezTo>
                <a:cubicBezTo>
                  <a:pt x="6598" y="2311"/>
                  <a:pt x="6138" y="3253"/>
                  <a:pt x="4934" y="3253"/>
                </a:cubicBezTo>
                <a:cubicBezTo>
                  <a:pt x="4887" y="3253"/>
                  <a:pt x="4840" y="3252"/>
                  <a:pt x="4792" y="3249"/>
                </a:cubicBezTo>
                <a:cubicBezTo>
                  <a:pt x="4191" y="3201"/>
                  <a:pt x="3607" y="3039"/>
                  <a:pt x="3015" y="2942"/>
                </a:cubicBezTo>
                <a:cubicBezTo>
                  <a:pt x="2694" y="2892"/>
                  <a:pt x="2362" y="2843"/>
                  <a:pt x="2033" y="2843"/>
                </a:cubicBezTo>
                <a:cubicBezTo>
                  <a:pt x="1749" y="2843"/>
                  <a:pt x="1468" y="2879"/>
                  <a:pt x="1198" y="2981"/>
                </a:cubicBezTo>
                <a:cubicBezTo>
                  <a:pt x="745" y="3148"/>
                  <a:pt x="423" y="3520"/>
                  <a:pt x="420" y="4018"/>
                </a:cubicBezTo>
                <a:cubicBezTo>
                  <a:pt x="412" y="4413"/>
                  <a:pt x="573" y="4790"/>
                  <a:pt x="756" y="5133"/>
                </a:cubicBezTo>
                <a:cubicBezTo>
                  <a:pt x="976" y="5518"/>
                  <a:pt x="1210" y="5921"/>
                  <a:pt x="1601" y="6156"/>
                </a:cubicBezTo>
                <a:cubicBezTo>
                  <a:pt x="1614" y="6164"/>
                  <a:pt x="1626" y="6167"/>
                  <a:pt x="1638" y="6167"/>
                </a:cubicBezTo>
                <a:cubicBezTo>
                  <a:pt x="1695" y="6167"/>
                  <a:pt x="1733" y="6084"/>
                  <a:pt x="1673" y="6045"/>
                </a:cubicBezTo>
                <a:cubicBezTo>
                  <a:pt x="1519" y="5950"/>
                  <a:pt x="1383" y="5829"/>
                  <a:pt x="1272" y="5689"/>
                </a:cubicBezTo>
                <a:cubicBezTo>
                  <a:pt x="686" y="4915"/>
                  <a:pt x="1" y="3570"/>
                  <a:pt x="1280" y="3092"/>
                </a:cubicBezTo>
                <a:cubicBezTo>
                  <a:pt x="1524" y="3007"/>
                  <a:pt x="1778" y="2977"/>
                  <a:pt x="2034" y="2977"/>
                </a:cubicBezTo>
                <a:cubicBezTo>
                  <a:pt x="2335" y="2977"/>
                  <a:pt x="2640" y="3019"/>
                  <a:pt x="2934" y="3064"/>
                </a:cubicBezTo>
                <a:cubicBezTo>
                  <a:pt x="3523" y="3158"/>
                  <a:pt x="4103" y="3317"/>
                  <a:pt x="4697" y="3376"/>
                </a:cubicBezTo>
                <a:cubicBezTo>
                  <a:pt x="4776" y="3383"/>
                  <a:pt x="4853" y="3386"/>
                  <a:pt x="4927" y="3386"/>
                </a:cubicBezTo>
                <a:cubicBezTo>
                  <a:pt x="5898" y="3386"/>
                  <a:pt x="6466" y="2819"/>
                  <a:pt x="6893" y="1932"/>
                </a:cubicBezTo>
                <a:cubicBezTo>
                  <a:pt x="7199" y="1323"/>
                  <a:pt x="7403" y="646"/>
                  <a:pt x="7868" y="130"/>
                </a:cubicBezTo>
                <a:cubicBezTo>
                  <a:pt x="7938" y="105"/>
                  <a:pt x="7921" y="5"/>
                  <a:pt x="7849" y="0"/>
                </a:cubicBezTo>
                <a:cubicBezTo>
                  <a:pt x="7848" y="0"/>
                  <a:pt x="7847" y="0"/>
                  <a:pt x="784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6" name="Google Shape;976;p40"/>
          <p:cNvSpPr/>
          <p:nvPr/>
        </p:nvSpPr>
        <p:spPr>
          <a:xfrm flipH="1">
            <a:off x="6831020" y="4118937"/>
            <a:ext cx="177860" cy="150948"/>
          </a:xfrm>
          <a:custGeom>
            <a:avLst/>
            <a:gdLst/>
            <a:ahLst/>
            <a:cxnLst/>
            <a:rect l="l" t="t" r="r" b="b"/>
            <a:pathLst>
              <a:path w="2095" h="1778" extrusionOk="0">
                <a:moveTo>
                  <a:pt x="88" y="1"/>
                </a:moveTo>
                <a:cubicBezTo>
                  <a:pt x="2" y="1"/>
                  <a:pt x="1" y="133"/>
                  <a:pt x="88" y="135"/>
                </a:cubicBezTo>
                <a:cubicBezTo>
                  <a:pt x="253" y="192"/>
                  <a:pt x="395" y="297"/>
                  <a:pt x="545" y="386"/>
                </a:cubicBezTo>
                <a:cubicBezTo>
                  <a:pt x="1111" y="737"/>
                  <a:pt x="1561" y="1241"/>
                  <a:pt x="1977" y="1756"/>
                </a:cubicBezTo>
                <a:cubicBezTo>
                  <a:pt x="1991" y="1771"/>
                  <a:pt x="2009" y="1777"/>
                  <a:pt x="2026" y="1777"/>
                </a:cubicBezTo>
                <a:cubicBezTo>
                  <a:pt x="2059" y="1777"/>
                  <a:pt x="2091" y="1753"/>
                  <a:pt x="2094" y="1715"/>
                </a:cubicBezTo>
                <a:cubicBezTo>
                  <a:pt x="2094" y="1669"/>
                  <a:pt x="2049" y="1639"/>
                  <a:pt x="2026" y="1604"/>
                </a:cubicBezTo>
                <a:cubicBezTo>
                  <a:pt x="1759" y="1274"/>
                  <a:pt x="1477" y="956"/>
                  <a:pt x="1156" y="678"/>
                </a:cubicBezTo>
                <a:cubicBezTo>
                  <a:pt x="944" y="482"/>
                  <a:pt x="703" y="322"/>
                  <a:pt x="457" y="174"/>
                </a:cubicBezTo>
                <a:cubicBezTo>
                  <a:pt x="339" y="110"/>
                  <a:pt x="224" y="22"/>
                  <a:pt x="90" y="1"/>
                </a:cubicBezTo>
                <a:cubicBezTo>
                  <a:pt x="90" y="1"/>
                  <a:pt x="89" y="1"/>
                  <a:pt x="8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7" name="Google Shape;977;p40"/>
          <p:cNvSpPr/>
          <p:nvPr/>
        </p:nvSpPr>
        <p:spPr>
          <a:xfrm flipH="1">
            <a:off x="7024412" y="4089903"/>
            <a:ext cx="192717" cy="208678"/>
          </a:xfrm>
          <a:custGeom>
            <a:avLst/>
            <a:gdLst/>
            <a:ahLst/>
            <a:cxnLst/>
            <a:rect l="l" t="t" r="r" b="b"/>
            <a:pathLst>
              <a:path w="2270" h="2458" extrusionOk="0">
                <a:moveTo>
                  <a:pt x="2200" y="438"/>
                </a:moveTo>
                <a:cubicBezTo>
                  <a:pt x="2195" y="439"/>
                  <a:pt x="2191" y="440"/>
                  <a:pt x="2185" y="440"/>
                </a:cubicBezTo>
                <a:cubicBezTo>
                  <a:pt x="2191" y="439"/>
                  <a:pt x="2196" y="439"/>
                  <a:pt x="2200" y="438"/>
                </a:cubicBezTo>
                <a:close/>
                <a:moveTo>
                  <a:pt x="917" y="0"/>
                </a:moveTo>
                <a:cubicBezTo>
                  <a:pt x="533" y="0"/>
                  <a:pt x="209" y="171"/>
                  <a:pt x="95" y="625"/>
                </a:cubicBezTo>
                <a:cubicBezTo>
                  <a:pt x="1" y="975"/>
                  <a:pt x="11" y="1345"/>
                  <a:pt x="122" y="1688"/>
                </a:cubicBezTo>
                <a:cubicBezTo>
                  <a:pt x="202" y="1956"/>
                  <a:pt x="305" y="2223"/>
                  <a:pt x="490" y="2435"/>
                </a:cubicBezTo>
                <a:cubicBezTo>
                  <a:pt x="505" y="2451"/>
                  <a:pt x="522" y="2457"/>
                  <a:pt x="539" y="2457"/>
                </a:cubicBezTo>
                <a:cubicBezTo>
                  <a:pt x="589" y="2457"/>
                  <a:pt x="633" y="2394"/>
                  <a:pt x="589" y="2345"/>
                </a:cubicBezTo>
                <a:cubicBezTo>
                  <a:pt x="544" y="2291"/>
                  <a:pt x="501" y="2234"/>
                  <a:pt x="464" y="2172"/>
                </a:cubicBezTo>
                <a:cubicBezTo>
                  <a:pt x="328" y="1933"/>
                  <a:pt x="237" y="1653"/>
                  <a:pt x="184" y="1380"/>
                </a:cubicBezTo>
                <a:cubicBezTo>
                  <a:pt x="141" y="1040"/>
                  <a:pt x="161" y="664"/>
                  <a:pt x="354" y="372"/>
                </a:cubicBezTo>
                <a:cubicBezTo>
                  <a:pt x="482" y="194"/>
                  <a:pt x="707" y="134"/>
                  <a:pt x="921" y="134"/>
                </a:cubicBezTo>
                <a:cubicBezTo>
                  <a:pt x="964" y="134"/>
                  <a:pt x="1008" y="137"/>
                  <a:pt x="1050" y="141"/>
                </a:cubicBezTo>
                <a:cubicBezTo>
                  <a:pt x="1330" y="178"/>
                  <a:pt x="1603" y="265"/>
                  <a:pt x="1869" y="359"/>
                </a:cubicBezTo>
                <a:cubicBezTo>
                  <a:pt x="1959" y="387"/>
                  <a:pt x="2054" y="444"/>
                  <a:pt x="2149" y="444"/>
                </a:cubicBezTo>
                <a:cubicBezTo>
                  <a:pt x="2169" y="444"/>
                  <a:pt x="2188" y="441"/>
                  <a:pt x="2208" y="436"/>
                </a:cubicBezTo>
                <a:lnTo>
                  <a:pt x="2208" y="436"/>
                </a:lnTo>
                <a:cubicBezTo>
                  <a:pt x="2206" y="436"/>
                  <a:pt x="2203" y="437"/>
                  <a:pt x="2201" y="437"/>
                </a:cubicBezTo>
                <a:lnTo>
                  <a:pt x="2201" y="437"/>
                </a:lnTo>
                <a:cubicBezTo>
                  <a:pt x="2270" y="419"/>
                  <a:pt x="2266" y="312"/>
                  <a:pt x="2187" y="306"/>
                </a:cubicBezTo>
                <a:lnTo>
                  <a:pt x="2187" y="306"/>
                </a:lnTo>
                <a:cubicBezTo>
                  <a:pt x="2176" y="309"/>
                  <a:pt x="2165" y="311"/>
                  <a:pt x="2154" y="311"/>
                </a:cubicBezTo>
                <a:cubicBezTo>
                  <a:pt x="2142" y="311"/>
                  <a:pt x="2131" y="309"/>
                  <a:pt x="2120" y="306"/>
                </a:cubicBezTo>
                <a:cubicBezTo>
                  <a:pt x="1850" y="215"/>
                  <a:pt x="1585" y="108"/>
                  <a:pt x="1305" y="51"/>
                </a:cubicBezTo>
                <a:cubicBezTo>
                  <a:pt x="1173" y="19"/>
                  <a:pt x="1042" y="0"/>
                  <a:pt x="91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8" name="Google Shape;978;p40"/>
          <p:cNvSpPr/>
          <p:nvPr/>
        </p:nvSpPr>
        <p:spPr>
          <a:xfrm flipH="1">
            <a:off x="6656051" y="3789627"/>
            <a:ext cx="158079" cy="247137"/>
          </a:xfrm>
          <a:custGeom>
            <a:avLst/>
            <a:gdLst/>
            <a:ahLst/>
            <a:cxnLst/>
            <a:rect l="l" t="t" r="r" b="b"/>
            <a:pathLst>
              <a:path w="1862" h="2911" extrusionOk="0">
                <a:moveTo>
                  <a:pt x="1792" y="1"/>
                </a:moveTo>
                <a:cubicBezTo>
                  <a:pt x="1764" y="1"/>
                  <a:pt x="1734" y="20"/>
                  <a:pt x="1713" y="41"/>
                </a:cubicBezTo>
                <a:cubicBezTo>
                  <a:pt x="1608" y="130"/>
                  <a:pt x="1512" y="228"/>
                  <a:pt x="1427" y="335"/>
                </a:cubicBezTo>
                <a:cubicBezTo>
                  <a:pt x="1135" y="687"/>
                  <a:pt x="975" y="1123"/>
                  <a:pt x="816" y="1549"/>
                </a:cubicBezTo>
                <a:cubicBezTo>
                  <a:pt x="646" y="1987"/>
                  <a:pt x="514" y="2502"/>
                  <a:pt x="100" y="2775"/>
                </a:cubicBezTo>
                <a:cubicBezTo>
                  <a:pt x="98" y="2775"/>
                  <a:pt x="95" y="2775"/>
                  <a:pt x="92" y="2775"/>
                </a:cubicBezTo>
                <a:cubicBezTo>
                  <a:pt x="22" y="2775"/>
                  <a:pt x="0" y="2871"/>
                  <a:pt x="66" y="2903"/>
                </a:cubicBezTo>
                <a:cubicBezTo>
                  <a:pt x="77" y="2908"/>
                  <a:pt x="89" y="2910"/>
                  <a:pt x="102" y="2910"/>
                </a:cubicBezTo>
                <a:cubicBezTo>
                  <a:pt x="183" y="2910"/>
                  <a:pt x="276" y="2811"/>
                  <a:pt x="333" y="2765"/>
                </a:cubicBezTo>
                <a:cubicBezTo>
                  <a:pt x="734" y="2364"/>
                  <a:pt x="849" y="1780"/>
                  <a:pt x="1065" y="1271"/>
                </a:cubicBezTo>
                <a:cubicBezTo>
                  <a:pt x="1232" y="837"/>
                  <a:pt x="1460" y="414"/>
                  <a:pt x="1833" y="117"/>
                </a:cubicBezTo>
                <a:cubicBezTo>
                  <a:pt x="1859" y="93"/>
                  <a:pt x="1861" y="49"/>
                  <a:pt x="1837" y="23"/>
                </a:cubicBezTo>
                <a:cubicBezTo>
                  <a:pt x="1823" y="7"/>
                  <a:pt x="1808" y="1"/>
                  <a:pt x="179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9" name="Google Shape;979;p40"/>
          <p:cNvSpPr/>
          <p:nvPr/>
        </p:nvSpPr>
        <p:spPr>
          <a:xfrm flipH="1">
            <a:off x="5526429" y="3277620"/>
            <a:ext cx="181681" cy="300622"/>
          </a:xfrm>
          <a:custGeom>
            <a:avLst/>
            <a:gdLst/>
            <a:ahLst/>
            <a:cxnLst/>
            <a:rect l="l" t="t" r="r" b="b"/>
            <a:pathLst>
              <a:path w="2140" h="3541" extrusionOk="0">
                <a:moveTo>
                  <a:pt x="1099" y="1"/>
                </a:moveTo>
                <a:cubicBezTo>
                  <a:pt x="600" y="1"/>
                  <a:pt x="219" y="525"/>
                  <a:pt x="58" y="966"/>
                </a:cubicBezTo>
                <a:cubicBezTo>
                  <a:pt x="1" y="1026"/>
                  <a:pt x="52" y="1084"/>
                  <a:pt x="106" y="1084"/>
                </a:cubicBezTo>
                <a:cubicBezTo>
                  <a:pt x="133" y="1084"/>
                  <a:pt x="160" y="1070"/>
                  <a:pt x="175" y="1036"/>
                </a:cubicBezTo>
                <a:cubicBezTo>
                  <a:pt x="233" y="863"/>
                  <a:pt x="319" y="703"/>
                  <a:pt x="430" y="557"/>
                </a:cubicBezTo>
                <a:cubicBezTo>
                  <a:pt x="585" y="330"/>
                  <a:pt x="839" y="133"/>
                  <a:pt x="1110" y="133"/>
                </a:cubicBezTo>
                <a:cubicBezTo>
                  <a:pt x="1198" y="133"/>
                  <a:pt x="1288" y="153"/>
                  <a:pt x="1376" y="201"/>
                </a:cubicBezTo>
                <a:cubicBezTo>
                  <a:pt x="1444" y="248"/>
                  <a:pt x="1483" y="328"/>
                  <a:pt x="1531" y="394"/>
                </a:cubicBezTo>
                <a:cubicBezTo>
                  <a:pt x="1603" y="516"/>
                  <a:pt x="1648" y="651"/>
                  <a:pt x="1667" y="791"/>
                </a:cubicBezTo>
                <a:cubicBezTo>
                  <a:pt x="1728" y="1194"/>
                  <a:pt x="1691" y="1594"/>
                  <a:pt x="1722" y="2005"/>
                </a:cubicBezTo>
                <a:cubicBezTo>
                  <a:pt x="1765" y="2507"/>
                  <a:pt x="1804" y="3017"/>
                  <a:pt x="1967" y="3499"/>
                </a:cubicBezTo>
                <a:cubicBezTo>
                  <a:pt x="1978" y="3524"/>
                  <a:pt x="2002" y="3541"/>
                  <a:pt x="2029" y="3541"/>
                </a:cubicBezTo>
                <a:cubicBezTo>
                  <a:pt x="2037" y="3541"/>
                  <a:pt x="2045" y="3539"/>
                  <a:pt x="2053" y="3536"/>
                </a:cubicBezTo>
                <a:cubicBezTo>
                  <a:pt x="2140" y="3497"/>
                  <a:pt x="2068" y="3402"/>
                  <a:pt x="2055" y="3336"/>
                </a:cubicBezTo>
                <a:cubicBezTo>
                  <a:pt x="1977" y="3060"/>
                  <a:pt x="1936" y="2779"/>
                  <a:pt x="1903" y="2495"/>
                </a:cubicBezTo>
                <a:cubicBezTo>
                  <a:pt x="1874" y="2221"/>
                  <a:pt x="1845" y="1947"/>
                  <a:pt x="1841" y="1672"/>
                </a:cubicBezTo>
                <a:cubicBezTo>
                  <a:pt x="1827" y="1211"/>
                  <a:pt x="1885" y="653"/>
                  <a:pt x="1601" y="256"/>
                </a:cubicBezTo>
                <a:cubicBezTo>
                  <a:pt x="1560" y="203"/>
                  <a:pt x="1523" y="139"/>
                  <a:pt x="1465" y="100"/>
                </a:cubicBezTo>
                <a:cubicBezTo>
                  <a:pt x="1416" y="69"/>
                  <a:pt x="1362" y="44"/>
                  <a:pt x="1304" y="30"/>
                </a:cubicBezTo>
                <a:cubicBezTo>
                  <a:pt x="1234" y="10"/>
                  <a:pt x="1165" y="1"/>
                  <a:pt x="109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0" name="Google Shape;980;p40"/>
          <p:cNvSpPr/>
          <p:nvPr/>
        </p:nvSpPr>
        <p:spPr>
          <a:xfrm flipH="1">
            <a:off x="5517001" y="3642672"/>
            <a:ext cx="404367" cy="464050"/>
          </a:xfrm>
          <a:custGeom>
            <a:avLst/>
            <a:gdLst/>
            <a:ahLst/>
            <a:cxnLst/>
            <a:rect l="l" t="t" r="r" b="b"/>
            <a:pathLst>
              <a:path w="4763" h="5466" extrusionOk="0">
                <a:moveTo>
                  <a:pt x="3635" y="1"/>
                </a:moveTo>
                <a:cubicBezTo>
                  <a:pt x="3600" y="1"/>
                  <a:pt x="3572" y="26"/>
                  <a:pt x="3565" y="61"/>
                </a:cubicBezTo>
                <a:cubicBezTo>
                  <a:pt x="3563" y="67"/>
                  <a:pt x="3561" y="73"/>
                  <a:pt x="3557" y="81"/>
                </a:cubicBezTo>
                <a:cubicBezTo>
                  <a:pt x="3524" y="159"/>
                  <a:pt x="3487" y="235"/>
                  <a:pt x="3446" y="309"/>
                </a:cubicBezTo>
                <a:cubicBezTo>
                  <a:pt x="3249" y="649"/>
                  <a:pt x="2994" y="951"/>
                  <a:pt x="2736" y="1246"/>
                </a:cubicBezTo>
                <a:cubicBezTo>
                  <a:pt x="2339" y="1700"/>
                  <a:pt x="1922" y="2136"/>
                  <a:pt x="1504" y="2572"/>
                </a:cubicBezTo>
                <a:cubicBezTo>
                  <a:pt x="1185" y="2897"/>
                  <a:pt x="870" y="3233"/>
                  <a:pt x="587" y="3593"/>
                </a:cubicBezTo>
                <a:cubicBezTo>
                  <a:pt x="422" y="3805"/>
                  <a:pt x="284" y="4039"/>
                  <a:pt x="175" y="4286"/>
                </a:cubicBezTo>
                <a:cubicBezTo>
                  <a:pt x="66" y="4525"/>
                  <a:pt x="0" y="4786"/>
                  <a:pt x="21" y="5049"/>
                </a:cubicBezTo>
                <a:cubicBezTo>
                  <a:pt x="33" y="5187"/>
                  <a:pt x="68" y="5348"/>
                  <a:pt x="196" y="5424"/>
                </a:cubicBezTo>
                <a:cubicBezTo>
                  <a:pt x="257" y="5453"/>
                  <a:pt x="318" y="5465"/>
                  <a:pt x="380" y="5465"/>
                </a:cubicBezTo>
                <a:cubicBezTo>
                  <a:pt x="587" y="5465"/>
                  <a:pt x="791" y="5326"/>
                  <a:pt x="967" y="5232"/>
                </a:cubicBezTo>
                <a:cubicBezTo>
                  <a:pt x="1451" y="4951"/>
                  <a:pt x="1883" y="4593"/>
                  <a:pt x="2333" y="4263"/>
                </a:cubicBezTo>
                <a:cubicBezTo>
                  <a:pt x="2557" y="4097"/>
                  <a:pt x="2788" y="3943"/>
                  <a:pt x="3010" y="3776"/>
                </a:cubicBezTo>
                <a:cubicBezTo>
                  <a:pt x="3440" y="3424"/>
                  <a:pt x="3874" y="3076"/>
                  <a:pt x="4253" y="2669"/>
                </a:cubicBezTo>
                <a:cubicBezTo>
                  <a:pt x="4411" y="2505"/>
                  <a:pt x="4569" y="2342"/>
                  <a:pt x="4734" y="2182"/>
                </a:cubicBezTo>
                <a:cubicBezTo>
                  <a:pt x="4761" y="2155"/>
                  <a:pt x="4763" y="2114"/>
                  <a:pt x="4738" y="2087"/>
                </a:cubicBezTo>
                <a:cubicBezTo>
                  <a:pt x="4725" y="2071"/>
                  <a:pt x="4707" y="2064"/>
                  <a:pt x="4688" y="2064"/>
                </a:cubicBezTo>
                <a:cubicBezTo>
                  <a:pt x="4673" y="2064"/>
                  <a:pt x="4657" y="2069"/>
                  <a:pt x="4643" y="2081"/>
                </a:cubicBezTo>
                <a:cubicBezTo>
                  <a:pt x="4501" y="2223"/>
                  <a:pt x="4360" y="2365"/>
                  <a:pt x="4220" y="2511"/>
                </a:cubicBezTo>
                <a:cubicBezTo>
                  <a:pt x="4030" y="2706"/>
                  <a:pt x="3841" y="2906"/>
                  <a:pt x="3631" y="3083"/>
                </a:cubicBezTo>
                <a:cubicBezTo>
                  <a:pt x="3413" y="3268"/>
                  <a:pt x="3197" y="3453"/>
                  <a:pt x="2975" y="3632"/>
                </a:cubicBezTo>
                <a:cubicBezTo>
                  <a:pt x="2753" y="3805"/>
                  <a:pt x="2518" y="3959"/>
                  <a:pt x="2294" y="4128"/>
                </a:cubicBezTo>
                <a:cubicBezTo>
                  <a:pt x="1846" y="4451"/>
                  <a:pt x="1420" y="4809"/>
                  <a:pt x="942" y="5090"/>
                </a:cubicBezTo>
                <a:cubicBezTo>
                  <a:pt x="818" y="5158"/>
                  <a:pt x="560" y="5333"/>
                  <a:pt x="372" y="5333"/>
                </a:cubicBezTo>
                <a:cubicBezTo>
                  <a:pt x="314" y="5333"/>
                  <a:pt x="263" y="5317"/>
                  <a:pt x="225" y="5276"/>
                </a:cubicBezTo>
                <a:cubicBezTo>
                  <a:pt x="163" y="5189"/>
                  <a:pt x="157" y="5078"/>
                  <a:pt x="150" y="4975"/>
                </a:cubicBezTo>
                <a:cubicBezTo>
                  <a:pt x="144" y="4716"/>
                  <a:pt x="231" y="4467"/>
                  <a:pt x="346" y="4239"/>
                </a:cubicBezTo>
                <a:cubicBezTo>
                  <a:pt x="519" y="3860"/>
                  <a:pt x="790" y="3543"/>
                  <a:pt x="1066" y="3235"/>
                </a:cubicBezTo>
                <a:cubicBezTo>
                  <a:pt x="1249" y="3023"/>
                  <a:pt x="1446" y="2823"/>
                  <a:pt x="1642" y="2622"/>
                </a:cubicBezTo>
                <a:cubicBezTo>
                  <a:pt x="2018" y="2229"/>
                  <a:pt x="2395" y="1836"/>
                  <a:pt x="2753" y="1429"/>
                </a:cubicBezTo>
                <a:cubicBezTo>
                  <a:pt x="3076" y="1058"/>
                  <a:pt x="3409" y="686"/>
                  <a:pt x="3631" y="244"/>
                </a:cubicBezTo>
                <a:cubicBezTo>
                  <a:pt x="3658" y="174"/>
                  <a:pt x="3763" y="26"/>
                  <a:pt x="36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1" name="Google Shape;981;p40"/>
          <p:cNvSpPr/>
          <p:nvPr/>
        </p:nvSpPr>
        <p:spPr>
          <a:xfrm flipH="1">
            <a:off x="5446960" y="3821038"/>
            <a:ext cx="474237" cy="547249"/>
          </a:xfrm>
          <a:custGeom>
            <a:avLst/>
            <a:gdLst/>
            <a:ahLst/>
            <a:cxnLst/>
            <a:rect l="l" t="t" r="r" b="b"/>
            <a:pathLst>
              <a:path w="5586" h="6446" extrusionOk="0">
                <a:moveTo>
                  <a:pt x="4669" y="0"/>
                </a:moveTo>
                <a:cubicBezTo>
                  <a:pt x="4662" y="0"/>
                  <a:pt x="4654" y="1"/>
                  <a:pt x="4646" y="2"/>
                </a:cubicBezTo>
                <a:cubicBezTo>
                  <a:pt x="4604" y="17"/>
                  <a:pt x="4600" y="56"/>
                  <a:pt x="4600" y="91"/>
                </a:cubicBezTo>
                <a:cubicBezTo>
                  <a:pt x="4530" y="288"/>
                  <a:pt x="4411" y="463"/>
                  <a:pt x="4288" y="632"/>
                </a:cubicBezTo>
                <a:cubicBezTo>
                  <a:pt x="3843" y="1185"/>
                  <a:pt x="3345" y="1693"/>
                  <a:pt x="2848" y="2199"/>
                </a:cubicBezTo>
                <a:cubicBezTo>
                  <a:pt x="2123" y="2930"/>
                  <a:pt x="1387" y="3644"/>
                  <a:pt x="733" y="4436"/>
                </a:cubicBezTo>
                <a:cubicBezTo>
                  <a:pt x="550" y="4643"/>
                  <a:pt x="387" y="4870"/>
                  <a:pt x="251" y="5113"/>
                </a:cubicBezTo>
                <a:cubicBezTo>
                  <a:pt x="111" y="5357"/>
                  <a:pt x="0" y="5631"/>
                  <a:pt x="9" y="5919"/>
                </a:cubicBezTo>
                <a:cubicBezTo>
                  <a:pt x="2" y="6176"/>
                  <a:pt x="161" y="6431"/>
                  <a:pt x="434" y="6446"/>
                </a:cubicBezTo>
                <a:cubicBezTo>
                  <a:pt x="632" y="6446"/>
                  <a:pt x="817" y="6353"/>
                  <a:pt x="986" y="6265"/>
                </a:cubicBezTo>
                <a:cubicBezTo>
                  <a:pt x="1391" y="6042"/>
                  <a:pt x="1704" y="5697"/>
                  <a:pt x="2016" y="5364"/>
                </a:cubicBezTo>
                <a:cubicBezTo>
                  <a:pt x="2518" y="4816"/>
                  <a:pt x="3156" y="4430"/>
                  <a:pt x="3740" y="3979"/>
                </a:cubicBezTo>
                <a:cubicBezTo>
                  <a:pt x="4074" y="3718"/>
                  <a:pt x="4421" y="3471"/>
                  <a:pt x="4718" y="3164"/>
                </a:cubicBezTo>
                <a:cubicBezTo>
                  <a:pt x="5014" y="2872"/>
                  <a:pt x="5289" y="2557"/>
                  <a:pt x="5543" y="2226"/>
                </a:cubicBezTo>
                <a:cubicBezTo>
                  <a:pt x="5585" y="2175"/>
                  <a:pt x="5540" y="2114"/>
                  <a:pt x="5490" y="2114"/>
                </a:cubicBezTo>
                <a:cubicBezTo>
                  <a:pt x="5473" y="2114"/>
                  <a:pt x="5455" y="2122"/>
                  <a:pt x="5440" y="2140"/>
                </a:cubicBezTo>
                <a:cubicBezTo>
                  <a:pt x="5154" y="2514"/>
                  <a:pt x="4837" y="2868"/>
                  <a:pt x="4493" y="3193"/>
                </a:cubicBezTo>
                <a:cubicBezTo>
                  <a:pt x="4302" y="3378"/>
                  <a:pt x="4088" y="3537"/>
                  <a:pt x="3876" y="3701"/>
                </a:cubicBezTo>
                <a:cubicBezTo>
                  <a:pt x="3440" y="4053"/>
                  <a:pt x="2969" y="4362"/>
                  <a:pt x="2529" y="4709"/>
                </a:cubicBezTo>
                <a:cubicBezTo>
                  <a:pt x="2309" y="4886"/>
                  <a:pt x="2103" y="5078"/>
                  <a:pt x="1909" y="5281"/>
                </a:cubicBezTo>
                <a:cubicBezTo>
                  <a:pt x="1630" y="5575"/>
                  <a:pt x="1354" y="5886"/>
                  <a:pt x="1002" y="6098"/>
                </a:cubicBezTo>
                <a:cubicBezTo>
                  <a:pt x="833" y="6196"/>
                  <a:pt x="635" y="6312"/>
                  <a:pt x="432" y="6312"/>
                </a:cubicBezTo>
                <a:cubicBezTo>
                  <a:pt x="430" y="6312"/>
                  <a:pt x="428" y="6312"/>
                  <a:pt x="426" y="6312"/>
                </a:cubicBezTo>
                <a:cubicBezTo>
                  <a:pt x="157" y="6273"/>
                  <a:pt x="122" y="5989"/>
                  <a:pt x="150" y="5765"/>
                </a:cubicBezTo>
                <a:cubicBezTo>
                  <a:pt x="175" y="5555"/>
                  <a:pt x="266" y="5359"/>
                  <a:pt x="369" y="5176"/>
                </a:cubicBezTo>
                <a:cubicBezTo>
                  <a:pt x="576" y="4798"/>
                  <a:pt x="873" y="4481"/>
                  <a:pt x="1152" y="4154"/>
                </a:cubicBezTo>
                <a:cubicBezTo>
                  <a:pt x="1815" y="3384"/>
                  <a:pt x="2564" y="2695"/>
                  <a:pt x="3267" y="1963"/>
                </a:cubicBezTo>
                <a:cubicBezTo>
                  <a:pt x="3553" y="1671"/>
                  <a:pt x="3829" y="1366"/>
                  <a:pt x="4102" y="1064"/>
                </a:cubicBezTo>
                <a:cubicBezTo>
                  <a:pt x="4333" y="801"/>
                  <a:pt x="4559" y="527"/>
                  <a:pt x="4699" y="204"/>
                </a:cubicBezTo>
                <a:cubicBezTo>
                  <a:pt x="4735" y="137"/>
                  <a:pt x="4768" y="0"/>
                  <a:pt x="466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2" name="Google Shape;982;p40"/>
          <p:cNvSpPr/>
          <p:nvPr/>
        </p:nvSpPr>
        <p:spPr>
          <a:xfrm flipH="1">
            <a:off x="5388469" y="4129465"/>
            <a:ext cx="381529" cy="300452"/>
          </a:xfrm>
          <a:custGeom>
            <a:avLst/>
            <a:gdLst/>
            <a:ahLst/>
            <a:cxnLst/>
            <a:rect l="l" t="t" r="r" b="b"/>
            <a:pathLst>
              <a:path w="4494" h="3539" extrusionOk="0">
                <a:moveTo>
                  <a:pt x="4398" y="0"/>
                </a:moveTo>
                <a:cubicBezTo>
                  <a:pt x="4380" y="0"/>
                  <a:pt x="4363" y="8"/>
                  <a:pt x="4348" y="25"/>
                </a:cubicBezTo>
                <a:cubicBezTo>
                  <a:pt x="4313" y="72"/>
                  <a:pt x="4278" y="120"/>
                  <a:pt x="4243" y="167"/>
                </a:cubicBezTo>
                <a:cubicBezTo>
                  <a:pt x="3971" y="554"/>
                  <a:pt x="3673" y="918"/>
                  <a:pt x="3344" y="1257"/>
                </a:cubicBezTo>
                <a:cubicBezTo>
                  <a:pt x="3079" y="1527"/>
                  <a:pt x="2786" y="1770"/>
                  <a:pt x="2500" y="2019"/>
                </a:cubicBezTo>
                <a:cubicBezTo>
                  <a:pt x="2070" y="2381"/>
                  <a:pt x="1643" y="2751"/>
                  <a:pt x="1165" y="3051"/>
                </a:cubicBezTo>
                <a:cubicBezTo>
                  <a:pt x="1007" y="3150"/>
                  <a:pt x="840" y="3238"/>
                  <a:pt x="669" y="3313"/>
                </a:cubicBezTo>
                <a:cubicBezTo>
                  <a:pt x="573" y="3354"/>
                  <a:pt x="474" y="3401"/>
                  <a:pt x="367" y="3405"/>
                </a:cubicBezTo>
                <a:cubicBezTo>
                  <a:pt x="360" y="3406"/>
                  <a:pt x="354" y="3407"/>
                  <a:pt x="348" y="3407"/>
                </a:cubicBezTo>
                <a:cubicBezTo>
                  <a:pt x="277" y="3407"/>
                  <a:pt x="241" y="3344"/>
                  <a:pt x="215" y="3282"/>
                </a:cubicBezTo>
                <a:cubicBezTo>
                  <a:pt x="161" y="3156"/>
                  <a:pt x="141" y="3016"/>
                  <a:pt x="159" y="2881"/>
                </a:cubicBezTo>
                <a:cubicBezTo>
                  <a:pt x="205" y="2488"/>
                  <a:pt x="445" y="2165"/>
                  <a:pt x="678" y="1860"/>
                </a:cubicBezTo>
                <a:cubicBezTo>
                  <a:pt x="898" y="1556"/>
                  <a:pt x="1134" y="1264"/>
                  <a:pt x="1387" y="986"/>
                </a:cubicBezTo>
                <a:cubicBezTo>
                  <a:pt x="1527" y="827"/>
                  <a:pt x="1671" y="673"/>
                  <a:pt x="1811" y="515"/>
                </a:cubicBezTo>
                <a:cubicBezTo>
                  <a:pt x="1859" y="455"/>
                  <a:pt x="1990" y="327"/>
                  <a:pt x="1863" y="282"/>
                </a:cubicBezTo>
                <a:cubicBezTo>
                  <a:pt x="1858" y="281"/>
                  <a:pt x="1853" y="281"/>
                  <a:pt x="1848" y="281"/>
                </a:cubicBezTo>
                <a:cubicBezTo>
                  <a:pt x="1818" y="281"/>
                  <a:pt x="1792" y="301"/>
                  <a:pt x="1785" y="330"/>
                </a:cubicBezTo>
                <a:cubicBezTo>
                  <a:pt x="1780" y="338"/>
                  <a:pt x="1776" y="344"/>
                  <a:pt x="1772" y="350"/>
                </a:cubicBezTo>
                <a:cubicBezTo>
                  <a:pt x="1723" y="414"/>
                  <a:pt x="1669" y="471"/>
                  <a:pt x="1618" y="529"/>
                </a:cubicBezTo>
                <a:cubicBezTo>
                  <a:pt x="1283" y="904"/>
                  <a:pt x="941" y="1272"/>
                  <a:pt x="645" y="1679"/>
                </a:cubicBezTo>
                <a:cubicBezTo>
                  <a:pt x="367" y="2045"/>
                  <a:pt x="61" y="2424"/>
                  <a:pt x="21" y="2903"/>
                </a:cubicBezTo>
                <a:cubicBezTo>
                  <a:pt x="1" y="3090"/>
                  <a:pt x="63" y="3457"/>
                  <a:pt x="262" y="3526"/>
                </a:cubicBezTo>
                <a:cubicBezTo>
                  <a:pt x="296" y="3535"/>
                  <a:pt x="329" y="3539"/>
                  <a:pt x="362" y="3539"/>
                </a:cubicBezTo>
                <a:cubicBezTo>
                  <a:pt x="513" y="3539"/>
                  <a:pt x="659" y="3462"/>
                  <a:pt x="797" y="3403"/>
                </a:cubicBezTo>
                <a:cubicBezTo>
                  <a:pt x="1307" y="3164"/>
                  <a:pt x="1754" y="2817"/>
                  <a:pt x="2184" y="2459"/>
                </a:cubicBezTo>
                <a:cubicBezTo>
                  <a:pt x="2762" y="1969"/>
                  <a:pt x="3360" y="1494"/>
                  <a:pt x="3846" y="904"/>
                </a:cubicBezTo>
                <a:cubicBezTo>
                  <a:pt x="4066" y="653"/>
                  <a:pt x="4247" y="379"/>
                  <a:pt x="4451" y="111"/>
                </a:cubicBezTo>
                <a:cubicBezTo>
                  <a:pt x="4493" y="61"/>
                  <a:pt x="4448" y="0"/>
                  <a:pt x="439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3" name="Google Shape;983;p40"/>
          <p:cNvSpPr/>
          <p:nvPr/>
        </p:nvSpPr>
        <p:spPr>
          <a:xfrm flipH="1">
            <a:off x="5247712" y="3459976"/>
            <a:ext cx="371681" cy="953993"/>
          </a:xfrm>
          <a:custGeom>
            <a:avLst/>
            <a:gdLst/>
            <a:ahLst/>
            <a:cxnLst/>
            <a:rect l="l" t="t" r="r" b="b"/>
            <a:pathLst>
              <a:path w="4378" h="11237" extrusionOk="0">
                <a:moveTo>
                  <a:pt x="871" y="1"/>
                </a:moveTo>
                <a:cubicBezTo>
                  <a:pt x="814" y="1"/>
                  <a:pt x="775" y="84"/>
                  <a:pt x="838" y="124"/>
                </a:cubicBezTo>
                <a:cubicBezTo>
                  <a:pt x="944" y="201"/>
                  <a:pt x="1058" y="266"/>
                  <a:pt x="1177" y="322"/>
                </a:cubicBezTo>
                <a:cubicBezTo>
                  <a:pt x="1465" y="472"/>
                  <a:pt x="1755" y="622"/>
                  <a:pt x="2020" y="810"/>
                </a:cubicBezTo>
                <a:cubicBezTo>
                  <a:pt x="2162" y="919"/>
                  <a:pt x="2304" y="1026"/>
                  <a:pt x="2442" y="1139"/>
                </a:cubicBezTo>
                <a:cubicBezTo>
                  <a:pt x="2769" y="1425"/>
                  <a:pt x="3051" y="1762"/>
                  <a:pt x="3310" y="2110"/>
                </a:cubicBezTo>
                <a:cubicBezTo>
                  <a:pt x="3734" y="2712"/>
                  <a:pt x="4030" y="3412"/>
                  <a:pt x="4148" y="4140"/>
                </a:cubicBezTo>
                <a:cubicBezTo>
                  <a:pt x="4248" y="4848"/>
                  <a:pt x="4230" y="5566"/>
                  <a:pt x="4094" y="6267"/>
                </a:cubicBezTo>
                <a:cubicBezTo>
                  <a:pt x="3983" y="6850"/>
                  <a:pt x="3777" y="7417"/>
                  <a:pt x="3512" y="7950"/>
                </a:cubicBezTo>
                <a:cubicBezTo>
                  <a:pt x="3292" y="8403"/>
                  <a:pt x="3043" y="8841"/>
                  <a:pt x="2743" y="9246"/>
                </a:cubicBezTo>
                <a:cubicBezTo>
                  <a:pt x="2224" y="9919"/>
                  <a:pt x="1562" y="10472"/>
                  <a:pt x="838" y="10915"/>
                </a:cubicBezTo>
                <a:cubicBezTo>
                  <a:pt x="708" y="10993"/>
                  <a:pt x="572" y="11077"/>
                  <a:pt x="418" y="11102"/>
                </a:cubicBezTo>
                <a:cubicBezTo>
                  <a:pt x="410" y="11104"/>
                  <a:pt x="402" y="11105"/>
                  <a:pt x="395" y="11105"/>
                </a:cubicBezTo>
                <a:cubicBezTo>
                  <a:pt x="354" y="11105"/>
                  <a:pt x="325" y="11070"/>
                  <a:pt x="299" y="11038"/>
                </a:cubicBezTo>
                <a:cubicBezTo>
                  <a:pt x="204" y="10919"/>
                  <a:pt x="148" y="10771"/>
                  <a:pt x="142" y="10616"/>
                </a:cubicBezTo>
                <a:lnTo>
                  <a:pt x="142" y="10571"/>
                </a:lnTo>
                <a:cubicBezTo>
                  <a:pt x="144" y="10524"/>
                  <a:pt x="110" y="10500"/>
                  <a:pt x="75" y="10500"/>
                </a:cubicBezTo>
                <a:cubicBezTo>
                  <a:pt x="43" y="10500"/>
                  <a:pt x="10" y="10521"/>
                  <a:pt x="8" y="10565"/>
                </a:cubicBezTo>
                <a:cubicBezTo>
                  <a:pt x="0" y="10804"/>
                  <a:pt x="97" y="11073"/>
                  <a:pt x="294" y="11217"/>
                </a:cubicBezTo>
                <a:cubicBezTo>
                  <a:pt x="327" y="11231"/>
                  <a:pt x="363" y="11237"/>
                  <a:pt x="400" y="11237"/>
                </a:cubicBezTo>
                <a:cubicBezTo>
                  <a:pt x="589" y="11237"/>
                  <a:pt x="819" y="11079"/>
                  <a:pt x="965" y="10995"/>
                </a:cubicBezTo>
                <a:cubicBezTo>
                  <a:pt x="1245" y="10820"/>
                  <a:pt x="1514" y="10631"/>
                  <a:pt x="1772" y="10427"/>
                </a:cubicBezTo>
                <a:cubicBezTo>
                  <a:pt x="2121" y="10139"/>
                  <a:pt x="2442" y="9820"/>
                  <a:pt x="2734" y="9477"/>
                </a:cubicBezTo>
                <a:cubicBezTo>
                  <a:pt x="3084" y="9038"/>
                  <a:pt x="3366" y="8553"/>
                  <a:pt x="3611" y="8053"/>
                </a:cubicBezTo>
                <a:cubicBezTo>
                  <a:pt x="4127" y="7057"/>
                  <a:pt x="4378" y="5948"/>
                  <a:pt x="4343" y="4829"/>
                </a:cubicBezTo>
                <a:cubicBezTo>
                  <a:pt x="4331" y="4473"/>
                  <a:pt x="4298" y="4130"/>
                  <a:pt x="4213" y="3780"/>
                </a:cubicBezTo>
                <a:cubicBezTo>
                  <a:pt x="4084" y="3225"/>
                  <a:pt x="3845" y="2698"/>
                  <a:pt x="3545" y="2215"/>
                </a:cubicBezTo>
                <a:cubicBezTo>
                  <a:pt x="3055" y="1480"/>
                  <a:pt x="2413" y="836"/>
                  <a:pt x="1634" y="415"/>
                </a:cubicBezTo>
                <a:cubicBezTo>
                  <a:pt x="1397" y="273"/>
                  <a:pt x="1136" y="174"/>
                  <a:pt x="910" y="13"/>
                </a:cubicBezTo>
                <a:cubicBezTo>
                  <a:pt x="897" y="5"/>
                  <a:pt x="884" y="1"/>
                  <a:pt x="87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4" name="Google Shape;984;p40"/>
          <p:cNvSpPr/>
          <p:nvPr/>
        </p:nvSpPr>
        <p:spPr>
          <a:xfrm flipH="1">
            <a:off x="6507039" y="4181845"/>
            <a:ext cx="1059945" cy="133798"/>
          </a:xfrm>
          <a:custGeom>
            <a:avLst/>
            <a:gdLst/>
            <a:ahLst/>
            <a:cxnLst/>
            <a:rect l="l" t="t" r="r" b="b"/>
            <a:pathLst>
              <a:path w="12485" h="1576" extrusionOk="0">
                <a:moveTo>
                  <a:pt x="84" y="0"/>
                </a:moveTo>
                <a:cubicBezTo>
                  <a:pt x="61" y="0"/>
                  <a:pt x="38" y="13"/>
                  <a:pt x="26" y="36"/>
                </a:cubicBezTo>
                <a:cubicBezTo>
                  <a:pt x="1" y="81"/>
                  <a:pt x="36" y="120"/>
                  <a:pt x="73" y="140"/>
                </a:cubicBezTo>
                <a:cubicBezTo>
                  <a:pt x="223" y="247"/>
                  <a:pt x="394" y="319"/>
                  <a:pt x="563" y="391"/>
                </a:cubicBezTo>
                <a:cubicBezTo>
                  <a:pt x="1482" y="776"/>
                  <a:pt x="2424" y="1130"/>
                  <a:pt x="3414" y="1272"/>
                </a:cubicBezTo>
                <a:cubicBezTo>
                  <a:pt x="3782" y="1332"/>
                  <a:pt x="4152" y="1367"/>
                  <a:pt x="4523" y="1393"/>
                </a:cubicBezTo>
                <a:cubicBezTo>
                  <a:pt x="5438" y="1478"/>
                  <a:pt x="6356" y="1539"/>
                  <a:pt x="7275" y="1570"/>
                </a:cubicBezTo>
                <a:cubicBezTo>
                  <a:pt x="7439" y="1574"/>
                  <a:pt x="7603" y="1575"/>
                  <a:pt x="7767" y="1575"/>
                </a:cubicBezTo>
                <a:cubicBezTo>
                  <a:pt x="8307" y="1575"/>
                  <a:pt x="8847" y="1559"/>
                  <a:pt x="9388" y="1543"/>
                </a:cubicBezTo>
                <a:cubicBezTo>
                  <a:pt x="10271" y="1506"/>
                  <a:pt x="11164" y="1570"/>
                  <a:pt x="12038" y="1416"/>
                </a:cubicBezTo>
                <a:cubicBezTo>
                  <a:pt x="12161" y="1389"/>
                  <a:pt x="12285" y="1360"/>
                  <a:pt x="12406" y="1327"/>
                </a:cubicBezTo>
                <a:cubicBezTo>
                  <a:pt x="12485" y="1303"/>
                  <a:pt x="12459" y="1195"/>
                  <a:pt x="12389" y="1195"/>
                </a:cubicBezTo>
                <a:cubicBezTo>
                  <a:pt x="12382" y="1195"/>
                  <a:pt x="12375" y="1196"/>
                  <a:pt x="12367" y="1198"/>
                </a:cubicBezTo>
                <a:cubicBezTo>
                  <a:pt x="12301" y="1216"/>
                  <a:pt x="12233" y="1235"/>
                  <a:pt x="12163" y="1249"/>
                </a:cubicBezTo>
                <a:cubicBezTo>
                  <a:pt x="11989" y="1292"/>
                  <a:pt x="11810" y="1323"/>
                  <a:pt x="11631" y="1342"/>
                </a:cubicBezTo>
                <a:cubicBezTo>
                  <a:pt x="10701" y="1416"/>
                  <a:pt x="9761" y="1387"/>
                  <a:pt x="8829" y="1426"/>
                </a:cubicBezTo>
                <a:cubicBezTo>
                  <a:pt x="8461" y="1432"/>
                  <a:pt x="8092" y="1441"/>
                  <a:pt x="7724" y="1441"/>
                </a:cubicBezTo>
                <a:cubicBezTo>
                  <a:pt x="7561" y="1441"/>
                  <a:pt x="7397" y="1439"/>
                  <a:pt x="7234" y="1434"/>
                </a:cubicBezTo>
                <a:cubicBezTo>
                  <a:pt x="6450" y="1408"/>
                  <a:pt x="5669" y="1358"/>
                  <a:pt x="4887" y="1292"/>
                </a:cubicBezTo>
                <a:cubicBezTo>
                  <a:pt x="4385" y="1247"/>
                  <a:pt x="3883" y="1216"/>
                  <a:pt x="3385" y="1132"/>
                </a:cubicBezTo>
                <a:cubicBezTo>
                  <a:pt x="2879" y="1050"/>
                  <a:pt x="2379" y="926"/>
                  <a:pt x="1892" y="760"/>
                </a:cubicBezTo>
                <a:cubicBezTo>
                  <a:pt x="1414" y="593"/>
                  <a:pt x="939" y="408"/>
                  <a:pt x="472" y="206"/>
                </a:cubicBezTo>
                <a:cubicBezTo>
                  <a:pt x="347" y="153"/>
                  <a:pt x="227" y="87"/>
                  <a:pt x="116" y="9"/>
                </a:cubicBezTo>
                <a:cubicBezTo>
                  <a:pt x="106" y="3"/>
                  <a:pt x="95" y="0"/>
                  <a:pt x="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5" name="Google Shape;985;p40"/>
          <p:cNvSpPr/>
          <p:nvPr/>
        </p:nvSpPr>
        <p:spPr>
          <a:xfrm flipH="1">
            <a:off x="5913798" y="4094912"/>
            <a:ext cx="612196" cy="203754"/>
          </a:xfrm>
          <a:custGeom>
            <a:avLst/>
            <a:gdLst/>
            <a:ahLst/>
            <a:cxnLst/>
            <a:rect l="l" t="t" r="r" b="b"/>
            <a:pathLst>
              <a:path w="7211" h="2400" extrusionOk="0">
                <a:moveTo>
                  <a:pt x="6816" y="1"/>
                </a:moveTo>
                <a:cubicBezTo>
                  <a:pt x="6677" y="1"/>
                  <a:pt x="6536" y="55"/>
                  <a:pt x="6402" y="86"/>
                </a:cubicBezTo>
                <a:cubicBezTo>
                  <a:pt x="5917" y="224"/>
                  <a:pt x="5421" y="319"/>
                  <a:pt x="4917" y="364"/>
                </a:cubicBezTo>
                <a:cubicBezTo>
                  <a:pt x="4333" y="409"/>
                  <a:pt x="3728" y="451"/>
                  <a:pt x="3162" y="623"/>
                </a:cubicBezTo>
                <a:cubicBezTo>
                  <a:pt x="2740" y="755"/>
                  <a:pt x="2347" y="963"/>
                  <a:pt x="1975" y="1195"/>
                </a:cubicBezTo>
                <a:cubicBezTo>
                  <a:pt x="1605" y="1438"/>
                  <a:pt x="1239" y="1687"/>
                  <a:pt x="844" y="1887"/>
                </a:cubicBezTo>
                <a:cubicBezTo>
                  <a:pt x="599" y="2012"/>
                  <a:pt x="335" y="2158"/>
                  <a:pt x="60" y="2216"/>
                </a:cubicBezTo>
                <a:cubicBezTo>
                  <a:pt x="23" y="2224"/>
                  <a:pt x="0" y="2257"/>
                  <a:pt x="6" y="2294"/>
                </a:cubicBezTo>
                <a:cubicBezTo>
                  <a:pt x="15" y="2336"/>
                  <a:pt x="42" y="2348"/>
                  <a:pt x="73" y="2348"/>
                </a:cubicBezTo>
                <a:cubicBezTo>
                  <a:pt x="100" y="2348"/>
                  <a:pt x="131" y="2339"/>
                  <a:pt x="156" y="2333"/>
                </a:cubicBezTo>
                <a:cubicBezTo>
                  <a:pt x="298" y="2292"/>
                  <a:pt x="436" y="2238"/>
                  <a:pt x="570" y="2175"/>
                </a:cubicBezTo>
                <a:cubicBezTo>
                  <a:pt x="837" y="2045"/>
                  <a:pt x="1099" y="1907"/>
                  <a:pt x="1356" y="1755"/>
                </a:cubicBezTo>
                <a:cubicBezTo>
                  <a:pt x="1607" y="1603"/>
                  <a:pt x="1845" y="1432"/>
                  <a:pt x="2094" y="1278"/>
                </a:cubicBezTo>
                <a:cubicBezTo>
                  <a:pt x="2382" y="1099"/>
                  <a:pt x="2685" y="944"/>
                  <a:pt x="3002" y="821"/>
                </a:cubicBezTo>
                <a:cubicBezTo>
                  <a:pt x="3378" y="681"/>
                  <a:pt x="3796" y="607"/>
                  <a:pt x="4197" y="560"/>
                </a:cubicBezTo>
                <a:cubicBezTo>
                  <a:pt x="4736" y="514"/>
                  <a:pt x="5289" y="481"/>
                  <a:pt x="5822" y="366"/>
                </a:cubicBezTo>
                <a:cubicBezTo>
                  <a:pt x="5962" y="340"/>
                  <a:pt x="6102" y="307"/>
                  <a:pt x="6242" y="270"/>
                </a:cubicBezTo>
                <a:cubicBezTo>
                  <a:pt x="6439" y="225"/>
                  <a:pt x="6634" y="137"/>
                  <a:pt x="6838" y="137"/>
                </a:cubicBezTo>
                <a:cubicBezTo>
                  <a:pt x="6849" y="137"/>
                  <a:pt x="6860" y="137"/>
                  <a:pt x="6871" y="138"/>
                </a:cubicBezTo>
                <a:cubicBezTo>
                  <a:pt x="7005" y="156"/>
                  <a:pt x="7075" y="302"/>
                  <a:pt x="7063" y="428"/>
                </a:cubicBezTo>
                <a:cubicBezTo>
                  <a:pt x="7044" y="737"/>
                  <a:pt x="6766" y="1031"/>
                  <a:pt x="6557" y="1241"/>
                </a:cubicBezTo>
                <a:cubicBezTo>
                  <a:pt x="6050" y="1689"/>
                  <a:pt x="5437" y="2016"/>
                  <a:pt x="4808" y="2261"/>
                </a:cubicBezTo>
                <a:cubicBezTo>
                  <a:pt x="4765" y="2271"/>
                  <a:pt x="4728" y="2306"/>
                  <a:pt x="4742" y="2351"/>
                </a:cubicBezTo>
                <a:cubicBezTo>
                  <a:pt x="4753" y="2382"/>
                  <a:pt x="4782" y="2399"/>
                  <a:pt x="4811" y="2399"/>
                </a:cubicBezTo>
                <a:cubicBezTo>
                  <a:pt x="4826" y="2399"/>
                  <a:pt x="4840" y="2395"/>
                  <a:pt x="4853" y="2386"/>
                </a:cubicBezTo>
                <a:cubicBezTo>
                  <a:pt x="5009" y="2327"/>
                  <a:pt x="5174" y="2257"/>
                  <a:pt x="5332" y="2181"/>
                </a:cubicBezTo>
                <a:cubicBezTo>
                  <a:pt x="5861" y="1926"/>
                  <a:pt x="6380" y="1621"/>
                  <a:pt x="6787" y="1195"/>
                </a:cubicBezTo>
                <a:cubicBezTo>
                  <a:pt x="6976" y="979"/>
                  <a:pt x="7182" y="732"/>
                  <a:pt x="7196" y="434"/>
                </a:cubicBezTo>
                <a:cubicBezTo>
                  <a:pt x="7211" y="263"/>
                  <a:pt x="7118" y="76"/>
                  <a:pt x="6952" y="21"/>
                </a:cubicBezTo>
                <a:cubicBezTo>
                  <a:pt x="6907" y="7"/>
                  <a:pt x="6862" y="1"/>
                  <a:pt x="68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6" name="Google Shape;986;p40"/>
          <p:cNvSpPr/>
          <p:nvPr/>
        </p:nvSpPr>
        <p:spPr>
          <a:xfrm flipH="1">
            <a:off x="5900647" y="4282107"/>
            <a:ext cx="274559" cy="22922"/>
          </a:xfrm>
          <a:custGeom>
            <a:avLst/>
            <a:gdLst/>
            <a:ahLst/>
            <a:cxnLst/>
            <a:rect l="l" t="t" r="r" b="b"/>
            <a:pathLst>
              <a:path w="3234" h="270" extrusionOk="0">
                <a:moveTo>
                  <a:pt x="3148" y="1"/>
                </a:moveTo>
                <a:cubicBezTo>
                  <a:pt x="3143" y="1"/>
                  <a:pt x="3139" y="1"/>
                  <a:pt x="3134" y="2"/>
                </a:cubicBezTo>
                <a:cubicBezTo>
                  <a:pt x="3083" y="9"/>
                  <a:pt x="3031" y="15"/>
                  <a:pt x="2980" y="23"/>
                </a:cubicBezTo>
                <a:cubicBezTo>
                  <a:pt x="2817" y="37"/>
                  <a:pt x="2659" y="62"/>
                  <a:pt x="2499" y="87"/>
                </a:cubicBezTo>
                <a:cubicBezTo>
                  <a:pt x="2289" y="107"/>
                  <a:pt x="2079" y="126"/>
                  <a:pt x="1869" y="136"/>
                </a:cubicBezTo>
                <a:cubicBezTo>
                  <a:pt x="1688" y="136"/>
                  <a:pt x="1505" y="128"/>
                  <a:pt x="1326" y="126"/>
                </a:cubicBezTo>
                <a:cubicBezTo>
                  <a:pt x="1038" y="120"/>
                  <a:pt x="752" y="120"/>
                  <a:pt x="466" y="109"/>
                </a:cubicBezTo>
                <a:cubicBezTo>
                  <a:pt x="375" y="109"/>
                  <a:pt x="283" y="99"/>
                  <a:pt x="191" y="99"/>
                </a:cubicBezTo>
                <a:cubicBezTo>
                  <a:pt x="154" y="99"/>
                  <a:pt x="118" y="101"/>
                  <a:pt x="81" y="105"/>
                </a:cubicBezTo>
                <a:cubicBezTo>
                  <a:pt x="0" y="125"/>
                  <a:pt x="19" y="236"/>
                  <a:pt x="91" y="236"/>
                </a:cubicBezTo>
                <a:cubicBezTo>
                  <a:pt x="96" y="236"/>
                  <a:pt x="101" y="236"/>
                  <a:pt x="106" y="235"/>
                </a:cubicBezTo>
                <a:cubicBezTo>
                  <a:pt x="133" y="233"/>
                  <a:pt x="160" y="232"/>
                  <a:pt x="187" y="232"/>
                </a:cubicBezTo>
                <a:cubicBezTo>
                  <a:pt x="286" y="232"/>
                  <a:pt x="386" y="242"/>
                  <a:pt x="485" y="245"/>
                </a:cubicBezTo>
                <a:cubicBezTo>
                  <a:pt x="886" y="256"/>
                  <a:pt x="1287" y="256"/>
                  <a:pt x="1688" y="268"/>
                </a:cubicBezTo>
                <a:cubicBezTo>
                  <a:pt x="1721" y="269"/>
                  <a:pt x="1754" y="269"/>
                  <a:pt x="1786" y="269"/>
                </a:cubicBezTo>
                <a:cubicBezTo>
                  <a:pt x="2031" y="269"/>
                  <a:pt x="2274" y="244"/>
                  <a:pt x="2521" y="218"/>
                </a:cubicBezTo>
                <a:cubicBezTo>
                  <a:pt x="2731" y="184"/>
                  <a:pt x="2949" y="163"/>
                  <a:pt x="3161" y="132"/>
                </a:cubicBezTo>
                <a:cubicBezTo>
                  <a:pt x="3219" y="120"/>
                  <a:pt x="3233" y="46"/>
                  <a:pt x="3186" y="11"/>
                </a:cubicBezTo>
                <a:cubicBezTo>
                  <a:pt x="3174" y="5"/>
                  <a:pt x="3161" y="1"/>
                  <a:pt x="314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7" name="Google Shape;987;p40"/>
          <p:cNvSpPr/>
          <p:nvPr/>
        </p:nvSpPr>
        <p:spPr>
          <a:xfrm flipH="1">
            <a:off x="5701401" y="4264109"/>
            <a:ext cx="67154" cy="27252"/>
          </a:xfrm>
          <a:custGeom>
            <a:avLst/>
            <a:gdLst/>
            <a:ahLst/>
            <a:cxnLst/>
            <a:rect l="l" t="t" r="r" b="b"/>
            <a:pathLst>
              <a:path w="791" h="321" extrusionOk="0">
                <a:moveTo>
                  <a:pt x="716" y="1"/>
                </a:moveTo>
                <a:cubicBezTo>
                  <a:pt x="712" y="1"/>
                  <a:pt x="707" y="1"/>
                  <a:pt x="702" y="3"/>
                </a:cubicBezTo>
                <a:cubicBezTo>
                  <a:pt x="527" y="46"/>
                  <a:pt x="360" y="114"/>
                  <a:pt x="188" y="161"/>
                </a:cubicBezTo>
                <a:cubicBezTo>
                  <a:pt x="124" y="182"/>
                  <a:pt x="0" y="179"/>
                  <a:pt x="25" y="276"/>
                </a:cubicBezTo>
                <a:cubicBezTo>
                  <a:pt x="39" y="310"/>
                  <a:pt x="62" y="320"/>
                  <a:pt x="89" y="320"/>
                </a:cubicBezTo>
                <a:cubicBezTo>
                  <a:pt x="131" y="320"/>
                  <a:pt x="183" y="294"/>
                  <a:pt x="223" y="289"/>
                </a:cubicBezTo>
                <a:cubicBezTo>
                  <a:pt x="379" y="245"/>
                  <a:pt x="539" y="184"/>
                  <a:pt x="704" y="138"/>
                </a:cubicBezTo>
                <a:cubicBezTo>
                  <a:pt x="745" y="132"/>
                  <a:pt x="790" y="101"/>
                  <a:pt x="780" y="54"/>
                </a:cubicBezTo>
                <a:cubicBezTo>
                  <a:pt x="773" y="22"/>
                  <a:pt x="746" y="1"/>
                  <a:pt x="7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8" name="Google Shape;988;p40"/>
          <p:cNvSpPr/>
          <p:nvPr/>
        </p:nvSpPr>
        <p:spPr>
          <a:xfrm flipH="1">
            <a:off x="5763541" y="4364202"/>
            <a:ext cx="231940" cy="80822"/>
          </a:xfrm>
          <a:custGeom>
            <a:avLst/>
            <a:gdLst/>
            <a:ahLst/>
            <a:cxnLst/>
            <a:rect l="l" t="t" r="r" b="b"/>
            <a:pathLst>
              <a:path w="2732" h="952" extrusionOk="0">
                <a:moveTo>
                  <a:pt x="2648" y="0"/>
                </a:moveTo>
                <a:cubicBezTo>
                  <a:pt x="2620" y="0"/>
                  <a:pt x="2593" y="16"/>
                  <a:pt x="2585" y="54"/>
                </a:cubicBezTo>
                <a:cubicBezTo>
                  <a:pt x="2439" y="159"/>
                  <a:pt x="2276" y="235"/>
                  <a:pt x="2116" y="315"/>
                </a:cubicBezTo>
                <a:cubicBezTo>
                  <a:pt x="1869" y="434"/>
                  <a:pt x="1616" y="545"/>
                  <a:pt x="1351" y="617"/>
                </a:cubicBezTo>
                <a:cubicBezTo>
                  <a:pt x="993" y="718"/>
                  <a:pt x="620" y="739"/>
                  <a:pt x="252" y="794"/>
                </a:cubicBezTo>
                <a:lnTo>
                  <a:pt x="73" y="819"/>
                </a:lnTo>
                <a:cubicBezTo>
                  <a:pt x="15" y="831"/>
                  <a:pt x="1" y="908"/>
                  <a:pt x="50" y="940"/>
                </a:cubicBezTo>
                <a:cubicBezTo>
                  <a:pt x="62" y="948"/>
                  <a:pt x="75" y="951"/>
                  <a:pt x="88" y="951"/>
                </a:cubicBezTo>
                <a:cubicBezTo>
                  <a:pt x="92" y="951"/>
                  <a:pt x="96" y="951"/>
                  <a:pt x="100" y="951"/>
                </a:cubicBezTo>
                <a:lnTo>
                  <a:pt x="252" y="928"/>
                </a:lnTo>
                <a:cubicBezTo>
                  <a:pt x="355" y="914"/>
                  <a:pt x="464" y="899"/>
                  <a:pt x="575" y="885"/>
                </a:cubicBezTo>
                <a:cubicBezTo>
                  <a:pt x="943" y="844"/>
                  <a:pt x="1311" y="790"/>
                  <a:pt x="1661" y="659"/>
                </a:cubicBezTo>
                <a:cubicBezTo>
                  <a:pt x="1929" y="556"/>
                  <a:pt x="2190" y="434"/>
                  <a:pt x="2441" y="299"/>
                </a:cubicBezTo>
                <a:cubicBezTo>
                  <a:pt x="2503" y="266"/>
                  <a:pt x="2564" y="231"/>
                  <a:pt x="2622" y="194"/>
                </a:cubicBezTo>
                <a:cubicBezTo>
                  <a:pt x="2659" y="165"/>
                  <a:pt x="2708" y="138"/>
                  <a:pt x="2721" y="89"/>
                </a:cubicBezTo>
                <a:cubicBezTo>
                  <a:pt x="2732" y="35"/>
                  <a:pt x="2689" y="0"/>
                  <a:pt x="264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Google Shape;989;p40"/>
          <p:cNvSpPr/>
          <p:nvPr/>
        </p:nvSpPr>
        <p:spPr>
          <a:xfrm flipH="1">
            <a:off x="5751912" y="4415309"/>
            <a:ext cx="173530" cy="84303"/>
          </a:xfrm>
          <a:custGeom>
            <a:avLst/>
            <a:gdLst/>
            <a:ahLst/>
            <a:cxnLst/>
            <a:rect l="l" t="t" r="r" b="b"/>
            <a:pathLst>
              <a:path w="2044" h="993" extrusionOk="0">
                <a:moveTo>
                  <a:pt x="1968" y="0"/>
                </a:moveTo>
                <a:cubicBezTo>
                  <a:pt x="1953" y="0"/>
                  <a:pt x="1937" y="5"/>
                  <a:pt x="1924" y="13"/>
                </a:cubicBezTo>
                <a:cubicBezTo>
                  <a:pt x="1865" y="48"/>
                  <a:pt x="1807" y="90"/>
                  <a:pt x="1750" y="125"/>
                </a:cubicBezTo>
                <a:cubicBezTo>
                  <a:pt x="1569" y="238"/>
                  <a:pt x="1385" y="341"/>
                  <a:pt x="1196" y="437"/>
                </a:cubicBezTo>
                <a:cubicBezTo>
                  <a:pt x="960" y="554"/>
                  <a:pt x="717" y="655"/>
                  <a:pt x="466" y="738"/>
                </a:cubicBezTo>
                <a:cubicBezTo>
                  <a:pt x="328" y="783"/>
                  <a:pt x="192" y="824"/>
                  <a:pt x="54" y="863"/>
                </a:cubicBezTo>
                <a:cubicBezTo>
                  <a:pt x="19" y="875"/>
                  <a:pt x="1" y="912"/>
                  <a:pt x="11" y="947"/>
                </a:cubicBezTo>
                <a:cubicBezTo>
                  <a:pt x="21" y="975"/>
                  <a:pt x="47" y="992"/>
                  <a:pt x="75" y="992"/>
                </a:cubicBezTo>
                <a:cubicBezTo>
                  <a:pt x="83" y="992"/>
                  <a:pt x="90" y="991"/>
                  <a:pt x="98" y="989"/>
                </a:cubicBezTo>
                <a:cubicBezTo>
                  <a:pt x="223" y="954"/>
                  <a:pt x="347" y="917"/>
                  <a:pt x="470" y="877"/>
                </a:cubicBezTo>
                <a:cubicBezTo>
                  <a:pt x="877" y="746"/>
                  <a:pt x="1268" y="569"/>
                  <a:pt x="1634" y="349"/>
                </a:cubicBezTo>
                <a:cubicBezTo>
                  <a:pt x="1756" y="281"/>
                  <a:pt x="1871" y="207"/>
                  <a:pt x="1986" y="133"/>
                </a:cubicBezTo>
                <a:cubicBezTo>
                  <a:pt x="2009" y="127"/>
                  <a:pt x="2025" y="110"/>
                  <a:pt x="2031" y="87"/>
                </a:cubicBezTo>
                <a:cubicBezTo>
                  <a:pt x="2044" y="53"/>
                  <a:pt x="2023" y="15"/>
                  <a:pt x="1988" y="3"/>
                </a:cubicBezTo>
                <a:cubicBezTo>
                  <a:pt x="1982" y="1"/>
                  <a:pt x="1975" y="0"/>
                  <a:pt x="19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40"/>
          <p:cNvSpPr/>
          <p:nvPr/>
        </p:nvSpPr>
        <p:spPr>
          <a:xfrm flipH="1">
            <a:off x="5734631" y="4426770"/>
            <a:ext cx="2332474" cy="331695"/>
          </a:xfrm>
          <a:custGeom>
            <a:avLst/>
            <a:gdLst/>
            <a:ahLst/>
            <a:cxnLst/>
            <a:rect l="l" t="t" r="r" b="b"/>
            <a:pathLst>
              <a:path w="27474" h="3907" extrusionOk="0">
                <a:moveTo>
                  <a:pt x="27378" y="1"/>
                </a:moveTo>
                <a:cubicBezTo>
                  <a:pt x="27361" y="1"/>
                  <a:pt x="27343" y="8"/>
                  <a:pt x="27328" y="24"/>
                </a:cubicBezTo>
                <a:cubicBezTo>
                  <a:pt x="27322" y="33"/>
                  <a:pt x="27314" y="41"/>
                  <a:pt x="27308" y="49"/>
                </a:cubicBezTo>
                <a:cubicBezTo>
                  <a:pt x="27248" y="103"/>
                  <a:pt x="27186" y="154"/>
                  <a:pt x="27123" y="201"/>
                </a:cubicBezTo>
                <a:cubicBezTo>
                  <a:pt x="27022" y="278"/>
                  <a:pt x="26921" y="352"/>
                  <a:pt x="26814" y="422"/>
                </a:cubicBezTo>
                <a:cubicBezTo>
                  <a:pt x="26374" y="710"/>
                  <a:pt x="25923" y="973"/>
                  <a:pt x="25456" y="1216"/>
                </a:cubicBezTo>
                <a:cubicBezTo>
                  <a:pt x="25082" y="1403"/>
                  <a:pt x="24707" y="1551"/>
                  <a:pt x="24306" y="1693"/>
                </a:cubicBezTo>
                <a:cubicBezTo>
                  <a:pt x="23905" y="1837"/>
                  <a:pt x="23494" y="1942"/>
                  <a:pt x="23080" y="2041"/>
                </a:cubicBezTo>
                <a:cubicBezTo>
                  <a:pt x="22562" y="2158"/>
                  <a:pt x="22045" y="2279"/>
                  <a:pt x="21527" y="2388"/>
                </a:cubicBezTo>
                <a:cubicBezTo>
                  <a:pt x="19793" y="2775"/>
                  <a:pt x="18017" y="2892"/>
                  <a:pt x="16250" y="3026"/>
                </a:cubicBezTo>
                <a:cubicBezTo>
                  <a:pt x="14859" y="3145"/>
                  <a:pt x="13469" y="3283"/>
                  <a:pt x="12074" y="3357"/>
                </a:cubicBezTo>
                <a:cubicBezTo>
                  <a:pt x="10945" y="3431"/>
                  <a:pt x="9815" y="3520"/>
                  <a:pt x="8684" y="3581"/>
                </a:cubicBezTo>
                <a:cubicBezTo>
                  <a:pt x="7567" y="3635"/>
                  <a:pt x="6447" y="3658"/>
                  <a:pt x="5330" y="3746"/>
                </a:cubicBezTo>
                <a:cubicBezTo>
                  <a:pt x="5045" y="3762"/>
                  <a:pt x="4758" y="3773"/>
                  <a:pt x="4472" y="3773"/>
                </a:cubicBezTo>
                <a:cubicBezTo>
                  <a:pt x="4155" y="3773"/>
                  <a:pt x="3838" y="3759"/>
                  <a:pt x="3522" y="3723"/>
                </a:cubicBezTo>
                <a:cubicBezTo>
                  <a:pt x="3106" y="3670"/>
                  <a:pt x="2674" y="3610"/>
                  <a:pt x="2265" y="3503"/>
                </a:cubicBezTo>
                <a:cubicBezTo>
                  <a:pt x="1784" y="3388"/>
                  <a:pt x="1298" y="3281"/>
                  <a:pt x="839" y="3094"/>
                </a:cubicBezTo>
                <a:cubicBezTo>
                  <a:pt x="580" y="2987"/>
                  <a:pt x="296" y="2872"/>
                  <a:pt x="152" y="2615"/>
                </a:cubicBezTo>
                <a:cubicBezTo>
                  <a:pt x="139" y="2582"/>
                  <a:pt x="115" y="2547"/>
                  <a:pt x="78" y="2547"/>
                </a:cubicBezTo>
                <a:cubicBezTo>
                  <a:pt x="69" y="2547"/>
                  <a:pt x="59" y="2549"/>
                  <a:pt x="47" y="2555"/>
                </a:cubicBezTo>
                <a:cubicBezTo>
                  <a:pt x="14" y="2571"/>
                  <a:pt x="0" y="2610"/>
                  <a:pt x="17" y="2643"/>
                </a:cubicBezTo>
                <a:cubicBezTo>
                  <a:pt x="175" y="2968"/>
                  <a:pt x="525" y="3114"/>
                  <a:pt x="844" y="3240"/>
                </a:cubicBezTo>
                <a:cubicBezTo>
                  <a:pt x="1183" y="3378"/>
                  <a:pt x="1543" y="3460"/>
                  <a:pt x="1897" y="3555"/>
                </a:cubicBezTo>
                <a:cubicBezTo>
                  <a:pt x="2154" y="3612"/>
                  <a:pt x="2409" y="3678"/>
                  <a:pt x="2666" y="3732"/>
                </a:cubicBezTo>
                <a:cubicBezTo>
                  <a:pt x="3193" y="3820"/>
                  <a:pt x="3726" y="3898"/>
                  <a:pt x="4261" y="3904"/>
                </a:cubicBezTo>
                <a:cubicBezTo>
                  <a:pt x="4326" y="3906"/>
                  <a:pt x="4391" y="3906"/>
                  <a:pt x="4456" y="3906"/>
                </a:cubicBezTo>
                <a:cubicBezTo>
                  <a:pt x="5217" y="3906"/>
                  <a:pt x="5975" y="3824"/>
                  <a:pt x="6733" y="3793"/>
                </a:cubicBezTo>
                <a:cubicBezTo>
                  <a:pt x="8280" y="3748"/>
                  <a:pt x="9821" y="3653"/>
                  <a:pt x="11362" y="3538"/>
                </a:cubicBezTo>
                <a:cubicBezTo>
                  <a:pt x="12479" y="3460"/>
                  <a:pt x="13596" y="3407"/>
                  <a:pt x="14709" y="3295"/>
                </a:cubicBezTo>
                <a:cubicBezTo>
                  <a:pt x="16686" y="3092"/>
                  <a:pt x="18682" y="3047"/>
                  <a:pt x="20640" y="2695"/>
                </a:cubicBezTo>
                <a:cubicBezTo>
                  <a:pt x="21443" y="2559"/>
                  <a:pt x="22233" y="2370"/>
                  <a:pt x="23025" y="2189"/>
                </a:cubicBezTo>
                <a:cubicBezTo>
                  <a:pt x="24022" y="1969"/>
                  <a:pt x="25000" y="1635"/>
                  <a:pt x="25890" y="1131"/>
                </a:cubicBezTo>
                <a:cubicBezTo>
                  <a:pt x="26337" y="878"/>
                  <a:pt x="26785" y="625"/>
                  <a:pt x="27195" y="315"/>
                </a:cubicBezTo>
                <a:cubicBezTo>
                  <a:pt x="27271" y="255"/>
                  <a:pt x="27363" y="191"/>
                  <a:pt x="27429" y="113"/>
                </a:cubicBezTo>
                <a:cubicBezTo>
                  <a:pt x="27474" y="62"/>
                  <a:pt x="27429" y="1"/>
                  <a:pt x="2737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40"/>
          <p:cNvSpPr/>
          <p:nvPr/>
        </p:nvSpPr>
        <p:spPr>
          <a:xfrm flipH="1">
            <a:off x="8057766" y="4628482"/>
            <a:ext cx="20206" cy="21309"/>
          </a:xfrm>
          <a:custGeom>
            <a:avLst/>
            <a:gdLst/>
            <a:ahLst/>
            <a:cxnLst/>
            <a:rect l="l" t="t" r="r" b="b"/>
            <a:pathLst>
              <a:path w="238" h="251" extrusionOk="0">
                <a:moveTo>
                  <a:pt x="69" y="0"/>
                </a:moveTo>
                <a:cubicBezTo>
                  <a:pt x="38" y="0"/>
                  <a:pt x="8" y="20"/>
                  <a:pt x="3" y="60"/>
                </a:cubicBezTo>
                <a:cubicBezTo>
                  <a:pt x="1" y="121"/>
                  <a:pt x="46" y="173"/>
                  <a:pt x="77" y="224"/>
                </a:cubicBezTo>
                <a:cubicBezTo>
                  <a:pt x="90" y="241"/>
                  <a:pt x="110" y="250"/>
                  <a:pt x="130" y="250"/>
                </a:cubicBezTo>
                <a:cubicBezTo>
                  <a:pt x="144" y="250"/>
                  <a:pt x="159" y="246"/>
                  <a:pt x="171" y="236"/>
                </a:cubicBezTo>
                <a:cubicBezTo>
                  <a:pt x="237" y="183"/>
                  <a:pt x="157" y="117"/>
                  <a:pt x="134" y="62"/>
                </a:cubicBezTo>
                <a:cubicBezTo>
                  <a:pt x="131" y="21"/>
                  <a:pt x="100" y="0"/>
                  <a:pt x="6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2" name="Google Shape;992;p40"/>
          <p:cNvSpPr/>
          <p:nvPr/>
        </p:nvSpPr>
        <p:spPr>
          <a:xfrm flipH="1">
            <a:off x="7652980" y="4064689"/>
            <a:ext cx="172597" cy="33195"/>
          </a:xfrm>
          <a:custGeom>
            <a:avLst/>
            <a:gdLst/>
            <a:ahLst/>
            <a:cxnLst/>
            <a:rect l="l" t="t" r="r" b="b"/>
            <a:pathLst>
              <a:path w="2033" h="391" extrusionOk="0">
                <a:moveTo>
                  <a:pt x="1642" y="1"/>
                </a:moveTo>
                <a:cubicBezTo>
                  <a:pt x="1538" y="1"/>
                  <a:pt x="1434" y="5"/>
                  <a:pt x="1331" y="8"/>
                </a:cubicBezTo>
                <a:cubicBezTo>
                  <a:pt x="1041" y="21"/>
                  <a:pt x="747" y="47"/>
                  <a:pt x="469" y="132"/>
                </a:cubicBezTo>
                <a:cubicBezTo>
                  <a:pt x="327" y="171"/>
                  <a:pt x="189" y="214"/>
                  <a:pt x="52" y="261"/>
                </a:cubicBezTo>
                <a:cubicBezTo>
                  <a:pt x="17" y="274"/>
                  <a:pt x="0" y="311"/>
                  <a:pt x="11" y="346"/>
                </a:cubicBezTo>
                <a:cubicBezTo>
                  <a:pt x="20" y="373"/>
                  <a:pt x="47" y="391"/>
                  <a:pt x="75" y="391"/>
                </a:cubicBezTo>
                <a:cubicBezTo>
                  <a:pt x="82" y="391"/>
                  <a:pt x="90" y="390"/>
                  <a:pt x="97" y="387"/>
                </a:cubicBezTo>
                <a:cubicBezTo>
                  <a:pt x="231" y="342"/>
                  <a:pt x="366" y="301"/>
                  <a:pt x="504" y="261"/>
                </a:cubicBezTo>
                <a:cubicBezTo>
                  <a:pt x="728" y="198"/>
                  <a:pt x="959" y="159"/>
                  <a:pt x="1193" y="148"/>
                </a:cubicBezTo>
                <a:cubicBezTo>
                  <a:pt x="1334" y="142"/>
                  <a:pt x="1476" y="134"/>
                  <a:pt x="1618" y="134"/>
                </a:cubicBezTo>
                <a:cubicBezTo>
                  <a:pt x="1708" y="134"/>
                  <a:pt x="1799" y="137"/>
                  <a:pt x="1889" y="146"/>
                </a:cubicBezTo>
                <a:cubicBezTo>
                  <a:pt x="1895" y="148"/>
                  <a:pt x="1911" y="148"/>
                  <a:pt x="1928" y="152"/>
                </a:cubicBezTo>
                <a:cubicBezTo>
                  <a:pt x="1932" y="153"/>
                  <a:pt x="1937" y="154"/>
                  <a:pt x="1941" y="154"/>
                </a:cubicBezTo>
                <a:cubicBezTo>
                  <a:pt x="2015" y="154"/>
                  <a:pt x="2032" y="40"/>
                  <a:pt x="1953" y="21"/>
                </a:cubicBezTo>
                <a:cubicBezTo>
                  <a:pt x="1850" y="5"/>
                  <a:pt x="1746" y="1"/>
                  <a:pt x="164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3" name="Google Shape;993;p40"/>
          <p:cNvSpPr/>
          <p:nvPr/>
        </p:nvSpPr>
        <p:spPr>
          <a:xfrm flipH="1">
            <a:off x="8034587" y="4290597"/>
            <a:ext cx="133119" cy="222347"/>
          </a:xfrm>
          <a:custGeom>
            <a:avLst/>
            <a:gdLst/>
            <a:ahLst/>
            <a:cxnLst/>
            <a:rect l="l" t="t" r="r" b="b"/>
            <a:pathLst>
              <a:path w="1568" h="2619" extrusionOk="0">
                <a:moveTo>
                  <a:pt x="1472" y="0"/>
                </a:moveTo>
                <a:cubicBezTo>
                  <a:pt x="1455" y="0"/>
                  <a:pt x="1438" y="7"/>
                  <a:pt x="1424" y="24"/>
                </a:cubicBezTo>
                <a:cubicBezTo>
                  <a:pt x="977" y="561"/>
                  <a:pt x="553" y="1127"/>
                  <a:pt x="274" y="1768"/>
                </a:cubicBezTo>
                <a:cubicBezTo>
                  <a:pt x="204" y="1935"/>
                  <a:pt x="0" y="2441"/>
                  <a:pt x="91" y="2595"/>
                </a:cubicBezTo>
                <a:cubicBezTo>
                  <a:pt x="105" y="2612"/>
                  <a:pt x="122" y="2619"/>
                  <a:pt x="139" y="2619"/>
                </a:cubicBezTo>
                <a:cubicBezTo>
                  <a:pt x="182" y="2619"/>
                  <a:pt x="224" y="2574"/>
                  <a:pt x="202" y="2523"/>
                </a:cubicBezTo>
                <a:cubicBezTo>
                  <a:pt x="202" y="2493"/>
                  <a:pt x="204" y="2464"/>
                  <a:pt x="208" y="2433"/>
                </a:cubicBezTo>
                <a:cubicBezTo>
                  <a:pt x="231" y="2248"/>
                  <a:pt x="296" y="2071"/>
                  <a:pt x="364" y="1896"/>
                </a:cubicBezTo>
                <a:cubicBezTo>
                  <a:pt x="640" y="1236"/>
                  <a:pt x="1068" y="662"/>
                  <a:pt x="1525" y="112"/>
                </a:cubicBezTo>
                <a:cubicBezTo>
                  <a:pt x="1568" y="62"/>
                  <a:pt x="1522" y="0"/>
                  <a:pt x="147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40"/>
          <p:cNvSpPr/>
          <p:nvPr/>
        </p:nvSpPr>
        <p:spPr>
          <a:xfrm flipH="1">
            <a:off x="8084506" y="4220982"/>
            <a:ext cx="114527" cy="125224"/>
          </a:xfrm>
          <a:custGeom>
            <a:avLst/>
            <a:gdLst/>
            <a:ahLst/>
            <a:cxnLst/>
            <a:rect l="l" t="t" r="r" b="b"/>
            <a:pathLst>
              <a:path w="1349" h="1475" extrusionOk="0">
                <a:moveTo>
                  <a:pt x="1276" y="1"/>
                </a:moveTo>
                <a:cubicBezTo>
                  <a:pt x="1218" y="1"/>
                  <a:pt x="1160" y="83"/>
                  <a:pt x="1114" y="111"/>
                </a:cubicBezTo>
                <a:cubicBezTo>
                  <a:pt x="785" y="387"/>
                  <a:pt x="476" y="692"/>
                  <a:pt x="231" y="1045"/>
                </a:cubicBezTo>
                <a:cubicBezTo>
                  <a:pt x="170" y="1132"/>
                  <a:pt x="114" y="1222"/>
                  <a:pt x="65" y="1317"/>
                </a:cubicBezTo>
                <a:cubicBezTo>
                  <a:pt x="34" y="1366"/>
                  <a:pt x="1" y="1445"/>
                  <a:pt x="75" y="1471"/>
                </a:cubicBezTo>
                <a:cubicBezTo>
                  <a:pt x="82" y="1473"/>
                  <a:pt x="89" y="1474"/>
                  <a:pt x="95" y="1474"/>
                </a:cubicBezTo>
                <a:cubicBezTo>
                  <a:pt x="127" y="1474"/>
                  <a:pt x="155" y="1452"/>
                  <a:pt x="161" y="1420"/>
                </a:cubicBezTo>
                <a:cubicBezTo>
                  <a:pt x="180" y="1383"/>
                  <a:pt x="198" y="1346"/>
                  <a:pt x="219" y="1311"/>
                </a:cubicBezTo>
                <a:cubicBezTo>
                  <a:pt x="377" y="1039"/>
                  <a:pt x="583" y="797"/>
                  <a:pt x="805" y="572"/>
                </a:cubicBezTo>
                <a:cubicBezTo>
                  <a:pt x="968" y="412"/>
                  <a:pt x="1139" y="260"/>
                  <a:pt x="1317" y="118"/>
                </a:cubicBezTo>
                <a:cubicBezTo>
                  <a:pt x="1346" y="93"/>
                  <a:pt x="1348" y="50"/>
                  <a:pt x="1324" y="23"/>
                </a:cubicBezTo>
                <a:cubicBezTo>
                  <a:pt x="1308" y="7"/>
                  <a:pt x="1292" y="1"/>
                  <a:pt x="127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p40"/>
          <p:cNvSpPr/>
          <p:nvPr/>
        </p:nvSpPr>
        <p:spPr>
          <a:xfrm flipH="1">
            <a:off x="7962767" y="4216907"/>
            <a:ext cx="50090" cy="37864"/>
          </a:xfrm>
          <a:custGeom>
            <a:avLst/>
            <a:gdLst/>
            <a:ahLst/>
            <a:cxnLst/>
            <a:rect l="l" t="t" r="r" b="b"/>
            <a:pathLst>
              <a:path w="590" h="446" extrusionOk="0">
                <a:moveTo>
                  <a:pt x="492" y="0"/>
                </a:moveTo>
                <a:cubicBezTo>
                  <a:pt x="481" y="0"/>
                  <a:pt x="468" y="4"/>
                  <a:pt x="456" y="11"/>
                </a:cubicBezTo>
                <a:cubicBezTo>
                  <a:pt x="349" y="90"/>
                  <a:pt x="242" y="170"/>
                  <a:pt x="143" y="256"/>
                </a:cubicBezTo>
                <a:cubicBezTo>
                  <a:pt x="91" y="299"/>
                  <a:pt x="1" y="386"/>
                  <a:pt x="89" y="439"/>
                </a:cubicBezTo>
                <a:cubicBezTo>
                  <a:pt x="98" y="443"/>
                  <a:pt x="108" y="445"/>
                  <a:pt x="118" y="445"/>
                </a:cubicBezTo>
                <a:cubicBezTo>
                  <a:pt x="142" y="445"/>
                  <a:pt x="166" y="432"/>
                  <a:pt x="178" y="408"/>
                </a:cubicBezTo>
                <a:cubicBezTo>
                  <a:pt x="184" y="400"/>
                  <a:pt x="192" y="392"/>
                  <a:pt x="198" y="386"/>
                </a:cubicBezTo>
                <a:cubicBezTo>
                  <a:pt x="256" y="330"/>
                  <a:pt x="320" y="283"/>
                  <a:pt x="381" y="234"/>
                </a:cubicBezTo>
                <a:cubicBezTo>
                  <a:pt x="429" y="199"/>
                  <a:pt x="480" y="159"/>
                  <a:pt x="532" y="122"/>
                </a:cubicBezTo>
                <a:cubicBezTo>
                  <a:pt x="590" y="80"/>
                  <a:pt x="550" y="0"/>
                  <a:pt x="49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6" name="Google Shape;996;p40"/>
          <p:cNvSpPr/>
          <p:nvPr/>
        </p:nvSpPr>
        <p:spPr>
          <a:xfrm flipH="1">
            <a:off x="5625076" y="2489023"/>
            <a:ext cx="259786" cy="812384"/>
          </a:xfrm>
          <a:custGeom>
            <a:avLst/>
            <a:gdLst/>
            <a:ahLst/>
            <a:cxnLst/>
            <a:rect l="l" t="t" r="r" b="b"/>
            <a:pathLst>
              <a:path w="3060" h="9569" extrusionOk="0">
                <a:moveTo>
                  <a:pt x="105" y="0"/>
                </a:moveTo>
                <a:cubicBezTo>
                  <a:pt x="97" y="0"/>
                  <a:pt x="90" y="1"/>
                  <a:pt x="83" y="4"/>
                </a:cubicBezTo>
                <a:cubicBezTo>
                  <a:pt x="0" y="39"/>
                  <a:pt x="54" y="123"/>
                  <a:pt x="91" y="175"/>
                </a:cubicBezTo>
                <a:cubicBezTo>
                  <a:pt x="159" y="284"/>
                  <a:pt x="231" y="391"/>
                  <a:pt x="305" y="496"/>
                </a:cubicBezTo>
                <a:cubicBezTo>
                  <a:pt x="512" y="808"/>
                  <a:pt x="731" y="1111"/>
                  <a:pt x="944" y="1419"/>
                </a:cubicBezTo>
                <a:cubicBezTo>
                  <a:pt x="1315" y="1977"/>
                  <a:pt x="1724" y="2514"/>
                  <a:pt x="2049" y="3102"/>
                </a:cubicBezTo>
                <a:cubicBezTo>
                  <a:pt x="2280" y="3538"/>
                  <a:pt x="2461" y="3997"/>
                  <a:pt x="2590" y="4474"/>
                </a:cubicBezTo>
                <a:cubicBezTo>
                  <a:pt x="2868" y="5536"/>
                  <a:pt x="2981" y="6647"/>
                  <a:pt x="2874" y="7739"/>
                </a:cubicBezTo>
                <a:cubicBezTo>
                  <a:pt x="2825" y="8293"/>
                  <a:pt x="2745" y="8834"/>
                  <a:pt x="2596" y="9373"/>
                </a:cubicBezTo>
                <a:cubicBezTo>
                  <a:pt x="2586" y="9434"/>
                  <a:pt x="2522" y="9531"/>
                  <a:pt x="2607" y="9566"/>
                </a:cubicBezTo>
                <a:cubicBezTo>
                  <a:pt x="2613" y="9568"/>
                  <a:pt x="2620" y="9569"/>
                  <a:pt x="2626" y="9569"/>
                </a:cubicBezTo>
                <a:cubicBezTo>
                  <a:pt x="2655" y="9569"/>
                  <a:pt x="2681" y="9551"/>
                  <a:pt x="2691" y="9523"/>
                </a:cubicBezTo>
                <a:cubicBezTo>
                  <a:pt x="2806" y="9122"/>
                  <a:pt x="2891" y="8712"/>
                  <a:pt x="2946" y="8299"/>
                </a:cubicBezTo>
                <a:cubicBezTo>
                  <a:pt x="3028" y="7708"/>
                  <a:pt x="3059" y="7114"/>
                  <a:pt x="3039" y="6517"/>
                </a:cubicBezTo>
                <a:cubicBezTo>
                  <a:pt x="3014" y="5923"/>
                  <a:pt x="2921" y="5332"/>
                  <a:pt x="2798" y="4750"/>
                </a:cubicBezTo>
                <a:cubicBezTo>
                  <a:pt x="2666" y="4164"/>
                  <a:pt x="2459" y="3596"/>
                  <a:pt x="2181" y="3063"/>
                </a:cubicBezTo>
                <a:cubicBezTo>
                  <a:pt x="1786" y="2355"/>
                  <a:pt x="1292" y="1707"/>
                  <a:pt x="840" y="1039"/>
                </a:cubicBezTo>
                <a:cubicBezTo>
                  <a:pt x="667" y="794"/>
                  <a:pt x="500" y="549"/>
                  <a:pt x="333" y="302"/>
                </a:cubicBezTo>
                <a:cubicBezTo>
                  <a:pt x="278" y="218"/>
                  <a:pt x="216" y="134"/>
                  <a:pt x="167" y="45"/>
                </a:cubicBezTo>
                <a:cubicBezTo>
                  <a:pt x="157" y="17"/>
                  <a:pt x="132" y="0"/>
                  <a:pt x="1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40"/>
          <p:cNvSpPr/>
          <p:nvPr/>
        </p:nvSpPr>
        <p:spPr>
          <a:xfrm flipH="1">
            <a:off x="5196688" y="3141787"/>
            <a:ext cx="446221" cy="154259"/>
          </a:xfrm>
          <a:custGeom>
            <a:avLst/>
            <a:gdLst/>
            <a:ahLst/>
            <a:cxnLst/>
            <a:rect l="l" t="t" r="r" b="b"/>
            <a:pathLst>
              <a:path w="5256" h="1817" extrusionOk="0">
                <a:moveTo>
                  <a:pt x="1604" y="1"/>
                </a:moveTo>
                <a:cubicBezTo>
                  <a:pt x="1220" y="1"/>
                  <a:pt x="836" y="54"/>
                  <a:pt x="471" y="178"/>
                </a:cubicBezTo>
                <a:cubicBezTo>
                  <a:pt x="335" y="221"/>
                  <a:pt x="205" y="281"/>
                  <a:pt x="82" y="350"/>
                </a:cubicBezTo>
                <a:cubicBezTo>
                  <a:pt x="57" y="367"/>
                  <a:pt x="26" y="379"/>
                  <a:pt x="16" y="410"/>
                </a:cubicBezTo>
                <a:cubicBezTo>
                  <a:pt x="1" y="455"/>
                  <a:pt x="36" y="498"/>
                  <a:pt x="78" y="498"/>
                </a:cubicBezTo>
                <a:cubicBezTo>
                  <a:pt x="88" y="498"/>
                  <a:pt x="98" y="495"/>
                  <a:pt x="109" y="490"/>
                </a:cubicBezTo>
                <a:cubicBezTo>
                  <a:pt x="409" y="303"/>
                  <a:pt x="769" y="217"/>
                  <a:pt x="1119" y="163"/>
                </a:cubicBezTo>
                <a:cubicBezTo>
                  <a:pt x="1284" y="145"/>
                  <a:pt x="1450" y="136"/>
                  <a:pt x="1616" y="136"/>
                </a:cubicBezTo>
                <a:cubicBezTo>
                  <a:pt x="1928" y="136"/>
                  <a:pt x="2240" y="168"/>
                  <a:pt x="2546" y="231"/>
                </a:cubicBezTo>
                <a:cubicBezTo>
                  <a:pt x="3065" y="344"/>
                  <a:pt x="3563" y="538"/>
                  <a:pt x="4023" y="805"/>
                </a:cubicBezTo>
                <a:cubicBezTo>
                  <a:pt x="4455" y="1056"/>
                  <a:pt x="4822" y="1410"/>
                  <a:pt x="5136" y="1795"/>
                </a:cubicBezTo>
                <a:cubicBezTo>
                  <a:pt x="5151" y="1810"/>
                  <a:pt x="5169" y="1816"/>
                  <a:pt x="5186" y="1816"/>
                </a:cubicBezTo>
                <a:cubicBezTo>
                  <a:pt x="5219" y="1816"/>
                  <a:pt x="5251" y="1792"/>
                  <a:pt x="5254" y="1754"/>
                </a:cubicBezTo>
                <a:cubicBezTo>
                  <a:pt x="5256" y="1737"/>
                  <a:pt x="5250" y="1719"/>
                  <a:pt x="5237" y="1706"/>
                </a:cubicBezTo>
                <a:cubicBezTo>
                  <a:pt x="5091" y="1523"/>
                  <a:pt x="4933" y="1354"/>
                  <a:pt x="4762" y="1198"/>
                </a:cubicBezTo>
                <a:cubicBezTo>
                  <a:pt x="4390" y="830"/>
                  <a:pt x="3931" y="573"/>
                  <a:pt x="3447" y="375"/>
                </a:cubicBezTo>
                <a:cubicBezTo>
                  <a:pt x="2980" y="176"/>
                  <a:pt x="2485" y="54"/>
                  <a:pt x="1981" y="17"/>
                </a:cubicBezTo>
                <a:cubicBezTo>
                  <a:pt x="1855" y="7"/>
                  <a:pt x="1730" y="1"/>
                  <a:pt x="160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40"/>
          <p:cNvSpPr/>
          <p:nvPr/>
        </p:nvSpPr>
        <p:spPr>
          <a:xfrm flipH="1">
            <a:off x="5250939" y="3035667"/>
            <a:ext cx="341543" cy="62654"/>
          </a:xfrm>
          <a:custGeom>
            <a:avLst/>
            <a:gdLst/>
            <a:ahLst/>
            <a:cxnLst/>
            <a:rect l="l" t="t" r="r" b="b"/>
            <a:pathLst>
              <a:path w="4023" h="738" extrusionOk="0">
                <a:moveTo>
                  <a:pt x="1698" y="1"/>
                </a:moveTo>
                <a:cubicBezTo>
                  <a:pt x="1197" y="1"/>
                  <a:pt x="698" y="86"/>
                  <a:pt x="228" y="267"/>
                </a:cubicBezTo>
                <a:cubicBezTo>
                  <a:pt x="167" y="292"/>
                  <a:pt x="105" y="321"/>
                  <a:pt x="47" y="354"/>
                </a:cubicBezTo>
                <a:cubicBezTo>
                  <a:pt x="14" y="370"/>
                  <a:pt x="0" y="409"/>
                  <a:pt x="16" y="442"/>
                </a:cubicBezTo>
                <a:cubicBezTo>
                  <a:pt x="28" y="466"/>
                  <a:pt x="53" y="480"/>
                  <a:pt x="78" y="480"/>
                </a:cubicBezTo>
                <a:cubicBezTo>
                  <a:pt x="88" y="480"/>
                  <a:pt x="98" y="478"/>
                  <a:pt x="107" y="473"/>
                </a:cubicBezTo>
                <a:cubicBezTo>
                  <a:pt x="512" y="261"/>
                  <a:pt x="973" y="185"/>
                  <a:pt x="1424" y="142"/>
                </a:cubicBezTo>
                <a:cubicBezTo>
                  <a:pt x="1508" y="137"/>
                  <a:pt x="1593" y="134"/>
                  <a:pt x="1680" y="134"/>
                </a:cubicBezTo>
                <a:cubicBezTo>
                  <a:pt x="2436" y="134"/>
                  <a:pt x="3257" y="329"/>
                  <a:pt x="3888" y="724"/>
                </a:cubicBezTo>
                <a:cubicBezTo>
                  <a:pt x="3902" y="733"/>
                  <a:pt x="3915" y="737"/>
                  <a:pt x="3927" y="737"/>
                </a:cubicBezTo>
                <a:cubicBezTo>
                  <a:pt x="3984" y="737"/>
                  <a:pt x="4023" y="655"/>
                  <a:pt x="3962" y="613"/>
                </a:cubicBezTo>
                <a:cubicBezTo>
                  <a:pt x="3818" y="520"/>
                  <a:pt x="3666" y="440"/>
                  <a:pt x="3508" y="372"/>
                </a:cubicBezTo>
                <a:cubicBezTo>
                  <a:pt x="2939" y="131"/>
                  <a:pt x="2318" y="1"/>
                  <a:pt x="169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9" name="Google Shape;999;p40"/>
          <p:cNvSpPr/>
          <p:nvPr/>
        </p:nvSpPr>
        <p:spPr>
          <a:xfrm flipH="1">
            <a:off x="5498244" y="2940329"/>
            <a:ext cx="141269" cy="91774"/>
          </a:xfrm>
          <a:custGeom>
            <a:avLst/>
            <a:gdLst/>
            <a:ahLst/>
            <a:cxnLst/>
            <a:rect l="l" t="t" r="r" b="b"/>
            <a:pathLst>
              <a:path w="1664" h="1081" extrusionOk="0">
                <a:moveTo>
                  <a:pt x="1568" y="1"/>
                </a:moveTo>
                <a:cubicBezTo>
                  <a:pt x="1564" y="1"/>
                  <a:pt x="1560" y="1"/>
                  <a:pt x="1556" y="2"/>
                </a:cubicBezTo>
                <a:cubicBezTo>
                  <a:pt x="1105" y="133"/>
                  <a:pt x="647" y="314"/>
                  <a:pt x="299" y="640"/>
                </a:cubicBezTo>
                <a:cubicBezTo>
                  <a:pt x="206" y="722"/>
                  <a:pt x="122" y="812"/>
                  <a:pt x="48" y="909"/>
                </a:cubicBezTo>
                <a:cubicBezTo>
                  <a:pt x="21" y="938"/>
                  <a:pt x="5" y="975"/>
                  <a:pt x="1" y="1016"/>
                </a:cubicBezTo>
                <a:cubicBezTo>
                  <a:pt x="2" y="1058"/>
                  <a:pt x="35" y="1080"/>
                  <a:pt x="67" y="1080"/>
                </a:cubicBezTo>
                <a:cubicBezTo>
                  <a:pt x="98" y="1080"/>
                  <a:pt x="129" y="1061"/>
                  <a:pt x="134" y="1022"/>
                </a:cubicBezTo>
                <a:cubicBezTo>
                  <a:pt x="245" y="853"/>
                  <a:pt x="402" y="720"/>
                  <a:pt x="560" y="594"/>
                </a:cubicBezTo>
                <a:cubicBezTo>
                  <a:pt x="869" y="374"/>
                  <a:pt x="1227" y="234"/>
                  <a:pt x="1591" y="131"/>
                </a:cubicBezTo>
                <a:cubicBezTo>
                  <a:pt x="1663" y="104"/>
                  <a:pt x="1639" y="1"/>
                  <a:pt x="156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40"/>
          <p:cNvSpPr/>
          <p:nvPr/>
        </p:nvSpPr>
        <p:spPr>
          <a:xfrm flipH="1">
            <a:off x="5417680" y="2931245"/>
            <a:ext cx="51193" cy="13668"/>
          </a:xfrm>
          <a:custGeom>
            <a:avLst/>
            <a:gdLst/>
            <a:ahLst/>
            <a:cxnLst/>
            <a:rect l="l" t="t" r="r" b="b"/>
            <a:pathLst>
              <a:path w="603" h="161" extrusionOk="0">
                <a:moveTo>
                  <a:pt x="167" y="1"/>
                </a:moveTo>
                <a:cubicBezTo>
                  <a:pt x="125" y="1"/>
                  <a:pt x="83" y="6"/>
                  <a:pt x="48" y="29"/>
                </a:cubicBezTo>
                <a:cubicBezTo>
                  <a:pt x="7" y="53"/>
                  <a:pt x="1" y="111"/>
                  <a:pt x="38" y="144"/>
                </a:cubicBezTo>
                <a:cubicBezTo>
                  <a:pt x="50" y="152"/>
                  <a:pt x="64" y="156"/>
                  <a:pt x="79" y="156"/>
                </a:cubicBezTo>
                <a:cubicBezTo>
                  <a:pt x="95" y="156"/>
                  <a:pt x="112" y="151"/>
                  <a:pt x="124" y="140"/>
                </a:cubicBezTo>
                <a:lnTo>
                  <a:pt x="134" y="138"/>
                </a:lnTo>
                <a:cubicBezTo>
                  <a:pt x="147" y="137"/>
                  <a:pt x="159" y="137"/>
                  <a:pt x="172" y="137"/>
                </a:cubicBezTo>
                <a:cubicBezTo>
                  <a:pt x="283" y="137"/>
                  <a:pt x="394" y="145"/>
                  <a:pt x="505" y="160"/>
                </a:cubicBezTo>
                <a:cubicBezTo>
                  <a:pt x="507" y="160"/>
                  <a:pt x="510" y="161"/>
                  <a:pt x="512" y="161"/>
                </a:cubicBezTo>
                <a:cubicBezTo>
                  <a:pt x="590" y="161"/>
                  <a:pt x="603" y="42"/>
                  <a:pt x="521" y="29"/>
                </a:cubicBezTo>
                <a:cubicBezTo>
                  <a:pt x="439" y="18"/>
                  <a:pt x="356" y="10"/>
                  <a:pt x="274" y="6"/>
                </a:cubicBezTo>
                <a:cubicBezTo>
                  <a:pt x="240" y="5"/>
                  <a:pt x="203" y="1"/>
                  <a:pt x="1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1" name="Google Shape;1001;p40"/>
          <p:cNvSpPr/>
          <p:nvPr/>
        </p:nvSpPr>
        <p:spPr>
          <a:xfrm flipH="1">
            <a:off x="6733548" y="3783599"/>
            <a:ext cx="726723" cy="175228"/>
          </a:xfrm>
          <a:custGeom>
            <a:avLst/>
            <a:gdLst/>
            <a:ahLst/>
            <a:cxnLst/>
            <a:rect l="l" t="t" r="r" b="b"/>
            <a:pathLst>
              <a:path w="8560" h="2064" extrusionOk="0">
                <a:moveTo>
                  <a:pt x="8460" y="1"/>
                </a:moveTo>
                <a:cubicBezTo>
                  <a:pt x="8447" y="1"/>
                  <a:pt x="8434" y="5"/>
                  <a:pt x="8421" y="13"/>
                </a:cubicBezTo>
                <a:cubicBezTo>
                  <a:pt x="8049" y="240"/>
                  <a:pt x="7703" y="509"/>
                  <a:pt x="7339" y="750"/>
                </a:cubicBezTo>
                <a:cubicBezTo>
                  <a:pt x="6817" y="1089"/>
                  <a:pt x="6249" y="1355"/>
                  <a:pt x="5673" y="1589"/>
                </a:cubicBezTo>
                <a:cubicBezTo>
                  <a:pt x="5052" y="1817"/>
                  <a:pt x="4388" y="1927"/>
                  <a:pt x="3725" y="1927"/>
                </a:cubicBezTo>
                <a:cubicBezTo>
                  <a:pt x="3418" y="1927"/>
                  <a:pt x="3110" y="1904"/>
                  <a:pt x="2807" y="1857"/>
                </a:cubicBezTo>
                <a:cubicBezTo>
                  <a:pt x="2188" y="1748"/>
                  <a:pt x="1591" y="1536"/>
                  <a:pt x="1042" y="1229"/>
                </a:cubicBezTo>
                <a:cubicBezTo>
                  <a:pt x="709" y="1044"/>
                  <a:pt x="369" y="847"/>
                  <a:pt x="122" y="550"/>
                </a:cubicBezTo>
                <a:cubicBezTo>
                  <a:pt x="108" y="537"/>
                  <a:pt x="92" y="531"/>
                  <a:pt x="75" y="531"/>
                </a:cubicBezTo>
                <a:cubicBezTo>
                  <a:pt x="58" y="531"/>
                  <a:pt x="41" y="539"/>
                  <a:pt x="28" y="552"/>
                </a:cubicBezTo>
                <a:cubicBezTo>
                  <a:pt x="1" y="581"/>
                  <a:pt x="3" y="624"/>
                  <a:pt x="32" y="649"/>
                </a:cubicBezTo>
                <a:cubicBezTo>
                  <a:pt x="102" y="733"/>
                  <a:pt x="180" y="810"/>
                  <a:pt x="264" y="880"/>
                </a:cubicBezTo>
                <a:cubicBezTo>
                  <a:pt x="491" y="1073"/>
                  <a:pt x="750" y="1221"/>
                  <a:pt x="1009" y="1363"/>
                </a:cubicBezTo>
                <a:cubicBezTo>
                  <a:pt x="1799" y="1795"/>
                  <a:pt x="2688" y="2052"/>
                  <a:pt x="3589" y="2062"/>
                </a:cubicBezTo>
                <a:cubicBezTo>
                  <a:pt x="3623" y="2063"/>
                  <a:pt x="3656" y="2063"/>
                  <a:pt x="3690" y="2063"/>
                </a:cubicBezTo>
                <a:cubicBezTo>
                  <a:pt x="4289" y="2063"/>
                  <a:pt x="4884" y="1977"/>
                  <a:pt x="5459" y="1805"/>
                </a:cubicBezTo>
                <a:cubicBezTo>
                  <a:pt x="6057" y="1606"/>
                  <a:pt x="6627" y="1326"/>
                  <a:pt x="7172" y="1011"/>
                </a:cubicBezTo>
                <a:cubicBezTo>
                  <a:pt x="7629" y="742"/>
                  <a:pt x="8041" y="400"/>
                  <a:pt x="8493" y="127"/>
                </a:cubicBezTo>
                <a:cubicBezTo>
                  <a:pt x="8560" y="89"/>
                  <a:pt x="8519" y="1"/>
                  <a:pt x="846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2" name="Google Shape;1002;p40"/>
          <p:cNvSpPr/>
          <p:nvPr/>
        </p:nvSpPr>
        <p:spPr>
          <a:xfrm flipH="1">
            <a:off x="6359513" y="1541755"/>
            <a:ext cx="52467" cy="390698"/>
          </a:xfrm>
          <a:custGeom>
            <a:avLst/>
            <a:gdLst/>
            <a:ahLst/>
            <a:cxnLst/>
            <a:rect l="l" t="t" r="r" b="b"/>
            <a:pathLst>
              <a:path w="618" h="4602" extrusionOk="0">
                <a:moveTo>
                  <a:pt x="401" y="1"/>
                </a:moveTo>
                <a:cubicBezTo>
                  <a:pt x="364" y="1"/>
                  <a:pt x="327" y="28"/>
                  <a:pt x="332" y="76"/>
                </a:cubicBezTo>
                <a:cubicBezTo>
                  <a:pt x="344" y="199"/>
                  <a:pt x="356" y="322"/>
                  <a:pt x="369" y="446"/>
                </a:cubicBezTo>
                <a:cubicBezTo>
                  <a:pt x="472" y="1507"/>
                  <a:pt x="472" y="2587"/>
                  <a:pt x="272" y="3635"/>
                </a:cubicBezTo>
                <a:cubicBezTo>
                  <a:pt x="225" y="3873"/>
                  <a:pt x="161" y="4106"/>
                  <a:pt x="83" y="4336"/>
                </a:cubicBezTo>
                <a:cubicBezTo>
                  <a:pt x="64" y="4390"/>
                  <a:pt x="40" y="4449"/>
                  <a:pt x="15" y="4509"/>
                </a:cubicBezTo>
                <a:cubicBezTo>
                  <a:pt x="0" y="4544"/>
                  <a:pt x="17" y="4583"/>
                  <a:pt x="50" y="4597"/>
                </a:cubicBezTo>
                <a:cubicBezTo>
                  <a:pt x="58" y="4600"/>
                  <a:pt x="67" y="4602"/>
                  <a:pt x="75" y="4602"/>
                </a:cubicBezTo>
                <a:cubicBezTo>
                  <a:pt x="102" y="4602"/>
                  <a:pt x="127" y="4587"/>
                  <a:pt x="138" y="4560"/>
                </a:cubicBezTo>
                <a:cubicBezTo>
                  <a:pt x="186" y="4447"/>
                  <a:pt x="229" y="4332"/>
                  <a:pt x="262" y="4215"/>
                </a:cubicBezTo>
                <a:cubicBezTo>
                  <a:pt x="618" y="2991"/>
                  <a:pt x="618" y="1690"/>
                  <a:pt x="502" y="427"/>
                </a:cubicBezTo>
                <a:cubicBezTo>
                  <a:pt x="490" y="304"/>
                  <a:pt x="476" y="180"/>
                  <a:pt x="465" y="57"/>
                </a:cubicBezTo>
                <a:cubicBezTo>
                  <a:pt x="459" y="18"/>
                  <a:pt x="430" y="1"/>
                  <a:pt x="40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3" name="Google Shape;1003;p40"/>
          <p:cNvSpPr/>
          <p:nvPr/>
        </p:nvSpPr>
        <p:spPr>
          <a:xfrm flipH="1">
            <a:off x="6423100" y="1794999"/>
            <a:ext cx="26064" cy="98396"/>
          </a:xfrm>
          <a:custGeom>
            <a:avLst/>
            <a:gdLst/>
            <a:ahLst/>
            <a:cxnLst/>
            <a:rect l="l" t="t" r="r" b="b"/>
            <a:pathLst>
              <a:path w="307" h="1159" extrusionOk="0">
                <a:moveTo>
                  <a:pt x="231" y="1"/>
                </a:moveTo>
                <a:cubicBezTo>
                  <a:pt x="212" y="1"/>
                  <a:pt x="193" y="9"/>
                  <a:pt x="179" y="26"/>
                </a:cubicBezTo>
                <a:cubicBezTo>
                  <a:pt x="167" y="41"/>
                  <a:pt x="163" y="59"/>
                  <a:pt x="165" y="78"/>
                </a:cubicBezTo>
                <a:cubicBezTo>
                  <a:pt x="169" y="125"/>
                  <a:pt x="173" y="174"/>
                  <a:pt x="173" y="222"/>
                </a:cubicBezTo>
                <a:cubicBezTo>
                  <a:pt x="173" y="429"/>
                  <a:pt x="140" y="637"/>
                  <a:pt x="74" y="837"/>
                </a:cubicBezTo>
                <a:cubicBezTo>
                  <a:pt x="52" y="915"/>
                  <a:pt x="31" y="995"/>
                  <a:pt x="9" y="1073"/>
                </a:cubicBezTo>
                <a:cubicBezTo>
                  <a:pt x="0" y="1108"/>
                  <a:pt x="21" y="1145"/>
                  <a:pt x="56" y="1156"/>
                </a:cubicBezTo>
                <a:cubicBezTo>
                  <a:pt x="62" y="1157"/>
                  <a:pt x="68" y="1158"/>
                  <a:pt x="74" y="1158"/>
                </a:cubicBezTo>
                <a:cubicBezTo>
                  <a:pt x="103" y="1158"/>
                  <a:pt x="130" y="1139"/>
                  <a:pt x="138" y="1110"/>
                </a:cubicBezTo>
                <a:cubicBezTo>
                  <a:pt x="161" y="1030"/>
                  <a:pt x="183" y="948"/>
                  <a:pt x="206" y="868"/>
                </a:cubicBezTo>
                <a:cubicBezTo>
                  <a:pt x="268" y="672"/>
                  <a:pt x="303" y="466"/>
                  <a:pt x="307" y="263"/>
                </a:cubicBezTo>
                <a:cubicBezTo>
                  <a:pt x="307" y="195"/>
                  <a:pt x="303" y="127"/>
                  <a:pt x="299" y="59"/>
                </a:cubicBezTo>
                <a:cubicBezTo>
                  <a:pt x="292" y="22"/>
                  <a:pt x="261" y="1"/>
                  <a:pt x="23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4" name="Google Shape;1004;p40"/>
          <p:cNvSpPr/>
          <p:nvPr/>
        </p:nvSpPr>
        <p:spPr>
          <a:xfrm flipH="1">
            <a:off x="6383624" y="1444974"/>
            <a:ext cx="25894" cy="60192"/>
          </a:xfrm>
          <a:custGeom>
            <a:avLst/>
            <a:gdLst/>
            <a:ahLst/>
            <a:cxnLst/>
            <a:rect l="l" t="t" r="r" b="b"/>
            <a:pathLst>
              <a:path w="305" h="709" extrusionOk="0">
                <a:moveTo>
                  <a:pt x="86" y="1"/>
                </a:moveTo>
                <a:cubicBezTo>
                  <a:pt x="44" y="1"/>
                  <a:pt x="1" y="40"/>
                  <a:pt x="21" y="92"/>
                </a:cubicBezTo>
                <a:cubicBezTo>
                  <a:pt x="91" y="277"/>
                  <a:pt x="122" y="473"/>
                  <a:pt x="171" y="662"/>
                </a:cubicBezTo>
                <a:cubicBezTo>
                  <a:pt x="182" y="693"/>
                  <a:pt x="210" y="708"/>
                  <a:pt x="238" y="708"/>
                </a:cubicBezTo>
                <a:cubicBezTo>
                  <a:pt x="271" y="708"/>
                  <a:pt x="305" y="686"/>
                  <a:pt x="305" y="644"/>
                </a:cubicBezTo>
                <a:cubicBezTo>
                  <a:pt x="251" y="444"/>
                  <a:pt x="218" y="236"/>
                  <a:pt x="144" y="41"/>
                </a:cubicBezTo>
                <a:cubicBezTo>
                  <a:pt x="132" y="12"/>
                  <a:pt x="109" y="1"/>
                  <a:pt x="8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5" name="Google Shape;1005;p40"/>
          <p:cNvSpPr/>
          <p:nvPr/>
        </p:nvSpPr>
        <p:spPr>
          <a:xfrm flipH="1">
            <a:off x="6559777" y="1203700"/>
            <a:ext cx="278039" cy="171153"/>
          </a:xfrm>
          <a:custGeom>
            <a:avLst/>
            <a:gdLst/>
            <a:ahLst/>
            <a:cxnLst/>
            <a:rect l="l" t="t" r="r" b="b"/>
            <a:pathLst>
              <a:path w="3275" h="2016" extrusionOk="0">
                <a:moveTo>
                  <a:pt x="76" y="1"/>
                </a:moveTo>
                <a:cubicBezTo>
                  <a:pt x="64" y="1"/>
                  <a:pt x="50" y="5"/>
                  <a:pt x="36" y="15"/>
                </a:cubicBezTo>
                <a:cubicBezTo>
                  <a:pt x="7" y="38"/>
                  <a:pt x="1" y="81"/>
                  <a:pt x="24" y="110"/>
                </a:cubicBezTo>
                <a:cubicBezTo>
                  <a:pt x="178" y="299"/>
                  <a:pt x="371" y="453"/>
                  <a:pt x="561" y="603"/>
                </a:cubicBezTo>
                <a:cubicBezTo>
                  <a:pt x="900" y="869"/>
                  <a:pt x="1262" y="1103"/>
                  <a:pt x="1643" y="1303"/>
                </a:cubicBezTo>
                <a:cubicBezTo>
                  <a:pt x="2136" y="1562"/>
                  <a:pt x="2624" y="1852"/>
                  <a:pt x="3161" y="2013"/>
                </a:cubicBezTo>
                <a:cubicBezTo>
                  <a:pt x="3168" y="2015"/>
                  <a:pt x="3175" y="2016"/>
                  <a:pt x="3182" y="2016"/>
                </a:cubicBezTo>
                <a:cubicBezTo>
                  <a:pt x="3251" y="2016"/>
                  <a:pt x="3275" y="1906"/>
                  <a:pt x="3198" y="1883"/>
                </a:cubicBezTo>
                <a:cubicBezTo>
                  <a:pt x="3017" y="1832"/>
                  <a:pt x="2844" y="1766"/>
                  <a:pt x="2675" y="1683"/>
                </a:cubicBezTo>
                <a:cubicBezTo>
                  <a:pt x="1789" y="1245"/>
                  <a:pt x="873" y="797"/>
                  <a:pt x="174" y="79"/>
                </a:cubicBezTo>
                <a:cubicBezTo>
                  <a:pt x="147" y="50"/>
                  <a:pt x="117" y="1"/>
                  <a:pt x="7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40"/>
          <p:cNvSpPr/>
          <p:nvPr/>
        </p:nvSpPr>
        <p:spPr>
          <a:xfrm flipH="1">
            <a:off x="6561054" y="1261938"/>
            <a:ext cx="98311" cy="65031"/>
          </a:xfrm>
          <a:custGeom>
            <a:avLst/>
            <a:gdLst/>
            <a:ahLst/>
            <a:cxnLst/>
            <a:rect l="l" t="t" r="r" b="b"/>
            <a:pathLst>
              <a:path w="1158" h="766" extrusionOk="0">
                <a:moveTo>
                  <a:pt x="97" y="0"/>
                </a:moveTo>
                <a:cubicBezTo>
                  <a:pt x="38" y="0"/>
                  <a:pt x="1" y="87"/>
                  <a:pt x="63" y="125"/>
                </a:cubicBezTo>
                <a:cubicBezTo>
                  <a:pt x="388" y="339"/>
                  <a:pt x="691" y="592"/>
                  <a:pt x="1044" y="761"/>
                </a:cubicBezTo>
                <a:cubicBezTo>
                  <a:pt x="1052" y="764"/>
                  <a:pt x="1060" y="765"/>
                  <a:pt x="1069" y="765"/>
                </a:cubicBezTo>
                <a:cubicBezTo>
                  <a:pt x="1095" y="765"/>
                  <a:pt x="1120" y="751"/>
                  <a:pt x="1131" y="724"/>
                </a:cubicBezTo>
                <a:cubicBezTo>
                  <a:pt x="1158" y="664"/>
                  <a:pt x="1094" y="633"/>
                  <a:pt x="1047" y="613"/>
                </a:cubicBezTo>
                <a:cubicBezTo>
                  <a:pt x="987" y="582"/>
                  <a:pt x="929" y="551"/>
                  <a:pt x="872" y="516"/>
                </a:cubicBezTo>
                <a:cubicBezTo>
                  <a:pt x="660" y="384"/>
                  <a:pt x="460" y="234"/>
                  <a:pt x="254" y="92"/>
                </a:cubicBezTo>
                <a:cubicBezTo>
                  <a:pt x="213" y="66"/>
                  <a:pt x="174" y="35"/>
                  <a:pt x="131" y="10"/>
                </a:cubicBezTo>
                <a:cubicBezTo>
                  <a:pt x="119" y="3"/>
                  <a:pt x="108" y="0"/>
                  <a:pt x="9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7" name="Google Shape;1007;p40"/>
          <p:cNvSpPr/>
          <p:nvPr/>
        </p:nvSpPr>
        <p:spPr>
          <a:xfrm flipH="1">
            <a:off x="7417642" y="2427728"/>
            <a:ext cx="500386" cy="262758"/>
          </a:xfrm>
          <a:custGeom>
            <a:avLst/>
            <a:gdLst/>
            <a:ahLst/>
            <a:cxnLst/>
            <a:rect l="l" t="t" r="r" b="b"/>
            <a:pathLst>
              <a:path w="5894" h="3095" extrusionOk="0">
                <a:moveTo>
                  <a:pt x="5795" y="0"/>
                </a:moveTo>
                <a:cubicBezTo>
                  <a:pt x="5785" y="0"/>
                  <a:pt x="5775" y="3"/>
                  <a:pt x="5763" y="8"/>
                </a:cubicBezTo>
                <a:cubicBezTo>
                  <a:pt x="5644" y="61"/>
                  <a:pt x="5523" y="109"/>
                  <a:pt x="5399" y="152"/>
                </a:cubicBezTo>
                <a:cubicBezTo>
                  <a:pt x="5060" y="269"/>
                  <a:pt x="4710" y="360"/>
                  <a:pt x="4362" y="446"/>
                </a:cubicBezTo>
                <a:cubicBezTo>
                  <a:pt x="3807" y="590"/>
                  <a:pt x="3239" y="703"/>
                  <a:pt x="2698" y="899"/>
                </a:cubicBezTo>
                <a:cubicBezTo>
                  <a:pt x="2011" y="1148"/>
                  <a:pt x="1381" y="1536"/>
                  <a:pt x="853" y="2043"/>
                </a:cubicBezTo>
                <a:cubicBezTo>
                  <a:pt x="598" y="2296"/>
                  <a:pt x="357" y="2563"/>
                  <a:pt x="151" y="2859"/>
                </a:cubicBezTo>
                <a:cubicBezTo>
                  <a:pt x="112" y="2923"/>
                  <a:pt x="1" y="3059"/>
                  <a:pt x="124" y="3094"/>
                </a:cubicBezTo>
                <a:cubicBezTo>
                  <a:pt x="128" y="3094"/>
                  <a:pt x="131" y="3095"/>
                  <a:pt x="135" y="3095"/>
                </a:cubicBezTo>
                <a:cubicBezTo>
                  <a:pt x="173" y="3095"/>
                  <a:pt x="195" y="3062"/>
                  <a:pt x="207" y="3026"/>
                </a:cubicBezTo>
                <a:cubicBezTo>
                  <a:pt x="314" y="2835"/>
                  <a:pt x="460" y="2668"/>
                  <a:pt x="602" y="2501"/>
                </a:cubicBezTo>
                <a:cubicBezTo>
                  <a:pt x="1318" y="1666"/>
                  <a:pt x="2270" y="1109"/>
                  <a:pt x="3334" y="843"/>
                </a:cubicBezTo>
                <a:cubicBezTo>
                  <a:pt x="3887" y="695"/>
                  <a:pt x="4447" y="576"/>
                  <a:pt x="4996" y="417"/>
                </a:cubicBezTo>
                <a:cubicBezTo>
                  <a:pt x="5276" y="341"/>
                  <a:pt x="5549" y="247"/>
                  <a:pt x="5815" y="131"/>
                </a:cubicBezTo>
                <a:cubicBezTo>
                  <a:pt x="5893" y="105"/>
                  <a:pt x="5862" y="0"/>
                  <a:pt x="579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8" name="Google Shape;1008;p40"/>
          <p:cNvSpPr/>
          <p:nvPr/>
        </p:nvSpPr>
        <p:spPr>
          <a:xfrm flipH="1">
            <a:off x="7341670" y="2366857"/>
            <a:ext cx="53401" cy="52721"/>
          </a:xfrm>
          <a:custGeom>
            <a:avLst/>
            <a:gdLst/>
            <a:ahLst/>
            <a:cxnLst/>
            <a:rect l="l" t="t" r="r" b="b"/>
            <a:pathLst>
              <a:path w="629" h="621" extrusionOk="0">
                <a:moveTo>
                  <a:pt x="540" y="0"/>
                </a:moveTo>
                <a:cubicBezTo>
                  <a:pt x="520" y="0"/>
                  <a:pt x="500" y="9"/>
                  <a:pt x="486" y="32"/>
                </a:cubicBezTo>
                <a:cubicBezTo>
                  <a:pt x="397" y="196"/>
                  <a:pt x="266" y="328"/>
                  <a:pt x="124" y="447"/>
                </a:cubicBezTo>
                <a:cubicBezTo>
                  <a:pt x="87" y="486"/>
                  <a:pt x="0" y="517"/>
                  <a:pt x="39" y="587"/>
                </a:cubicBezTo>
                <a:cubicBezTo>
                  <a:pt x="57" y="611"/>
                  <a:pt x="76" y="620"/>
                  <a:pt x="96" y="620"/>
                </a:cubicBezTo>
                <a:cubicBezTo>
                  <a:pt x="152" y="620"/>
                  <a:pt x="213" y="543"/>
                  <a:pt x="255" y="511"/>
                </a:cubicBezTo>
                <a:cubicBezTo>
                  <a:pt x="395" y="396"/>
                  <a:pt x="513" y="256"/>
                  <a:pt x="601" y="100"/>
                </a:cubicBezTo>
                <a:cubicBezTo>
                  <a:pt x="628" y="47"/>
                  <a:pt x="584" y="0"/>
                  <a:pt x="54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9" name="Google Shape;1009;p40"/>
          <p:cNvSpPr/>
          <p:nvPr/>
        </p:nvSpPr>
        <p:spPr>
          <a:xfrm flipH="1">
            <a:off x="7963696" y="1846616"/>
            <a:ext cx="276511" cy="1140683"/>
          </a:xfrm>
          <a:custGeom>
            <a:avLst/>
            <a:gdLst/>
            <a:ahLst/>
            <a:cxnLst/>
            <a:rect l="l" t="t" r="r" b="b"/>
            <a:pathLst>
              <a:path w="3257" h="13436" extrusionOk="0">
                <a:moveTo>
                  <a:pt x="2925" y="1"/>
                </a:moveTo>
                <a:cubicBezTo>
                  <a:pt x="2888" y="1"/>
                  <a:pt x="2850" y="29"/>
                  <a:pt x="2858" y="79"/>
                </a:cubicBezTo>
                <a:cubicBezTo>
                  <a:pt x="2897" y="393"/>
                  <a:pt x="2950" y="708"/>
                  <a:pt x="2975" y="1027"/>
                </a:cubicBezTo>
                <a:cubicBezTo>
                  <a:pt x="3031" y="1860"/>
                  <a:pt x="3121" y="2728"/>
                  <a:pt x="2893" y="3549"/>
                </a:cubicBezTo>
                <a:cubicBezTo>
                  <a:pt x="2372" y="5275"/>
                  <a:pt x="924" y="6544"/>
                  <a:pt x="397" y="8270"/>
                </a:cubicBezTo>
                <a:cubicBezTo>
                  <a:pt x="48" y="9322"/>
                  <a:pt x="0" y="10439"/>
                  <a:pt x="313" y="11506"/>
                </a:cubicBezTo>
                <a:cubicBezTo>
                  <a:pt x="418" y="11883"/>
                  <a:pt x="564" y="12249"/>
                  <a:pt x="747" y="12597"/>
                </a:cubicBezTo>
                <a:cubicBezTo>
                  <a:pt x="924" y="12889"/>
                  <a:pt x="1119" y="13179"/>
                  <a:pt x="1368" y="13416"/>
                </a:cubicBezTo>
                <a:cubicBezTo>
                  <a:pt x="1384" y="13429"/>
                  <a:pt x="1400" y="13435"/>
                  <a:pt x="1415" y="13435"/>
                </a:cubicBezTo>
                <a:cubicBezTo>
                  <a:pt x="1469" y="13435"/>
                  <a:pt x="1508" y="13361"/>
                  <a:pt x="1461" y="13321"/>
                </a:cubicBezTo>
                <a:cubicBezTo>
                  <a:pt x="1414" y="13278"/>
                  <a:pt x="1370" y="13232"/>
                  <a:pt x="1327" y="13185"/>
                </a:cubicBezTo>
                <a:cubicBezTo>
                  <a:pt x="1165" y="12992"/>
                  <a:pt x="1017" y="12786"/>
                  <a:pt x="885" y="12570"/>
                </a:cubicBezTo>
                <a:cubicBezTo>
                  <a:pt x="469" y="11796"/>
                  <a:pt x="245" y="10932"/>
                  <a:pt x="235" y="10054"/>
                </a:cubicBezTo>
                <a:cubicBezTo>
                  <a:pt x="229" y="9390"/>
                  <a:pt x="375" y="8731"/>
                  <a:pt x="593" y="8106"/>
                </a:cubicBezTo>
                <a:cubicBezTo>
                  <a:pt x="1150" y="6544"/>
                  <a:pt x="2422" y="5341"/>
                  <a:pt x="2965" y="3771"/>
                </a:cubicBezTo>
                <a:cubicBezTo>
                  <a:pt x="3257" y="2926"/>
                  <a:pt x="3179" y="2014"/>
                  <a:pt x="3119" y="1138"/>
                </a:cubicBezTo>
                <a:cubicBezTo>
                  <a:pt x="3096" y="776"/>
                  <a:pt x="3037" y="420"/>
                  <a:pt x="2990" y="60"/>
                </a:cubicBezTo>
                <a:cubicBezTo>
                  <a:pt x="2985" y="19"/>
                  <a:pt x="2955" y="1"/>
                  <a:pt x="292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0" name="Google Shape;1010;p40"/>
          <p:cNvSpPr/>
          <p:nvPr/>
        </p:nvSpPr>
        <p:spPr>
          <a:xfrm flipH="1">
            <a:off x="7288866" y="1356682"/>
            <a:ext cx="36846" cy="38798"/>
          </a:xfrm>
          <a:custGeom>
            <a:avLst/>
            <a:gdLst/>
            <a:ahLst/>
            <a:cxnLst/>
            <a:rect l="l" t="t" r="r" b="b"/>
            <a:pathLst>
              <a:path w="434" h="457" extrusionOk="0">
                <a:moveTo>
                  <a:pt x="341" y="0"/>
                </a:moveTo>
                <a:cubicBezTo>
                  <a:pt x="323" y="0"/>
                  <a:pt x="305" y="8"/>
                  <a:pt x="290" y="25"/>
                </a:cubicBezTo>
                <a:cubicBezTo>
                  <a:pt x="208" y="139"/>
                  <a:pt x="117" y="246"/>
                  <a:pt x="21" y="348"/>
                </a:cubicBezTo>
                <a:lnTo>
                  <a:pt x="25" y="342"/>
                </a:lnTo>
                <a:lnTo>
                  <a:pt x="25" y="342"/>
                </a:lnTo>
                <a:cubicBezTo>
                  <a:pt x="0" y="369"/>
                  <a:pt x="0" y="412"/>
                  <a:pt x="25" y="437"/>
                </a:cubicBezTo>
                <a:cubicBezTo>
                  <a:pt x="40" y="451"/>
                  <a:pt x="55" y="457"/>
                  <a:pt x="70" y="457"/>
                </a:cubicBezTo>
                <a:cubicBezTo>
                  <a:pt x="110" y="457"/>
                  <a:pt x="145" y="414"/>
                  <a:pt x="171" y="383"/>
                </a:cubicBezTo>
                <a:cubicBezTo>
                  <a:pt x="251" y="295"/>
                  <a:pt x="325" y="202"/>
                  <a:pt x="397" y="106"/>
                </a:cubicBezTo>
                <a:cubicBezTo>
                  <a:pt x="433" y="55"/>
                  <a:pt x="389" y="0"/>
                  <a:pt x="34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1" name="Google Shape;1011;p40"/>
          <p:cNvSpPr/>
          <p:nvPr/>
        </p:nvSpPr>
        <p:spPr>
          <a:xfrm flipH="1">
            <a:off x="7872858" y="2273048"/>
            <a:ext cx="260975" cy="611007"/>
          </a:xfrm>
          <a:custGeom>
            <a:avLst/>
            <a:gdLst/>
            <a:ahLst/>
            <a:cxnLst/>
            <a:rect l="l" t="t" r="r" b="b"/>
            <a:pathLst>
              <a:path w="3074" h="7197" extrusionOk="0">
                <a:moveTo>
                  <a:pt x="2953" y="1"/>
                </a:moveTo>
                <a:cubicBezTo>
                  <a:pt x="2919" y="1"/>
                  <a:pt x="2890" y="24"/>
                  <a:pt x="2884" y="59"/>
                </a:cubicBezTo>
                <a:cubicBezTo>
                  <a:pt x="2882" y="75"/>
                  <a:pt x="2880" y="94"/>
                  <a:pt x="2876" y="112"/>
                </a:cubicBezTo>
                <a:cubicBezTo>
                  <a:pt x="2860" y="182"/>
                  <a:pt x="2841" y="254"/>
                  <a:pt x="2817" y="322"/>
                </a:cubicBezTo>
                <a:cubicBezTo>
                  <a:pt x="2745" y="528"/>
                  <a:pt x="2660" y="727"/>
                  <a:pt x="2566" y="923"/>
                </a:cubicBezTo>
                <a:cubicBezTo>
                  <a:pt x="2461" y="1120"/>
                  <a:pt x="2345" y="1312"/>
                  <a:pt x="2218" y="1495"/>
                </a:cubicBezTo>
                <a:cubicBezTo>
                  <a:pt x="1590" y="2416"/>
                  <a:pt x="805" y="3254"/>
                  <a:pt x="408" y="4311"/>
                </a:cubicBezTo>
                <a:cubicBezTo>
                  <a:pt x="296" y="4595"/>
                  <a:pt x="214" y="4891"/>
                  <a:pt x="165" y="5194"/>
                </a:cubicBezTo>
                <a:cubicBezTo>
                  <a:pt x="35" y="5860"/>
                  <a:pt x="0" y="6520"/>
                  <a:pt x="288" y="7156"/>
                </a:cubicBezTo>
                <a:cubicBezTo>
                  <a:pt x="301" y="7185"/>
                  <a:pt x="324" y="7196"/>
                  <a:pt x="346" y="7196"/>
                </a:cubicBezTo>
                <a:cubicBezTo>
                  <a:pt x="389" y="7196"/>
                  <a:pt x="432" y="7154"/>
                  <a:pt x="410" y="7105"/>
                </a:cubicBezTo>
                <a:cubicBezTo>
                  <a:pt x="383" y="7043"/>
                  <a:pt x="358" y="6979"/>
                  <a:pt x="336" y="6915"/>
                </a:cubicBezTo>
                <a:cubicBezTo>
                  <a:pt x="173" y="6451"/>
                  <a:pt x="173" y="5938"/>
                  <a:pt x="257" y="5459"/>
                </a:cubicBezTo>
                <a:cubicBezTo>
                  <a:pt x="325" y="4932"/>
                  <a:pt x="480" y="4420"/>
                  <a:pt x="712" y="3945"/>
                </a:cubicBezTo>
                <a:cubicBezTo>
                  <a:pt x="1142" y="3079"/>
                  <a:pt x="1792" y="2357"/>
                  <a:pt x="2333" y="1563"/>
                </a:cubicBezTo>
                <a:cubicBezTo>
                  <a:pt x="2469" y="1359"/>
                  <a:pt x="2609" y="1147"/>
                  <a:pt x="2714" y="925"/>
                </a:cubicBezTo>
                <a:cubicBezTo>
                  <a:pt x="2812" y="715"/>
                  <a:pt x="2899" y="499"/>
                  <a:pt x="2971" y="279"/>
                </a:cubicBezTo>
                <a:cubicBezTo>
                  <a:pt x="2987" y="211"/>
                  <a:pt x="3074" y="18"/>
                  <a:pt x="2961" y="1"/>
                </a:cubicBezTo>
                <a:cubicBezTo>
                  <a:pt x="2958" y="1"/>
                  <a:pt x="2955" y="1"/>
                  <a:pt x="295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2" name="Google Shape;1012;p40"/>
          <p:cNvSpPr/>
          <p:nvPr/>
        </p:nvSpPr>
        <p:spPr>
          <a:xfrm flipH="1">
            <a:off x="7859959" y="2158438"/>
            <a:ext cx="17828" cy="69446"/>
          </a:xfrm>
          <a:custGeom>
            <a:avLst/>
            <a:gdLst/>
            <a:ahLst/>
            <a:cxnLst/>
            <a:rect l="l" t="t" r="r" b="b"/>
            <a:pathLst>
              <a:path w="210" h="818" extrusionOk="0">
                <a:moveTo>
                  <a:pt x="138" y="1"/>
                </a:moveTo>
                <a:cubicBezTo>
                  <a:pt x="104" y="1"/>
                  <a:pt x="71" y="27"/>
                  <a:pt x="70" y="67"/>
                </a:cubicBezTo>
                <a:cubicBezTo>
                  <a:pt x="87" y="298"/>
                  <a:pt x="64" y="528"/>
                  <a:pt x="0" y="752"/>
                </a:cubicBezTo>
                <a:cubicBezTo>
                  <a:pt x="1" y="795"/>
                  <a:pt x="35" y="818"/>
                  <a:pt x="68" y="818"/>
                </a:cubicBezTo>
                <a:cubicBezTo>
                  <a:pt x="98" y="818"/>
                  <a:pt x="127" y="800"/>
                  <a:pt x="134" y="763"/>
                </a:cubicBezTo>
                <a:cubicBezTo>
                  <a:pt x="181" y="600"/>
                  <a:pt x="206" y="434"/>
                  <a:pt x="208" y="265"/>
                </a:cubicBezTo>
                <a:cubicBezTo>
                  <a:pt x="210" y="199"/>
                  <a:pt x="208" y="133"/>
                  <a:pt x="204" y="65"/>
                </a:cubicBezTo>
                <a:cubicBezTo>
                  <a:pt x="204" y="49"/>
                  <a:pt x="198" y="32"/>
                  <a:pt x="185" y="20"/>
                </a:cubicBezTo>
                <a:cubicBezTo>
                  <a:pt x="171" y="7"/>
                  <a:pt x="155" y="1"/>
                  <a:pt x="13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3" name="Google Shape;1013;p40"/>
          <p:cNvSpPr/>
          <p:nvPr/>
        </p:nvSpPr>
        <p:spPr>
          <a:xfrm flipH="1">
            <a:off x="7025429" y="971255"/>
            <a:ext cx="301216" cy="80568"/>
          </a:xfrm>
          <a:custGeom>
            <a:avLst/>
            <a:gdLst/>
            <a:ahLst/>
            <a:cxnLst/>
            <a:rect l="l" t="t" r="r" b="b"/>
            <a:pathLst>
              <a:path w="3548" h="949" extrusionOk="0">
                <a:moveTo>
                  <a:pt x="2427" y="0"/>
                </a:moveTo>
                <a:cubicBezTo>
                  <a:pt x="1864" y="0"/>
                  <a:pt x="1293" y="175"/>
                  <a:pt x="787" y="406"/>
                </a:cubicBezTo>
                <a:cubicBezTo>
                  <a:pt x="532" y="533"/>
                  <a:pt x="281" y="673"/>
                  <a:pt x="40" y="825"/>
                </a:cubicBezTo>
                <a:cubicBezTo>
                  <a:pt x="9" y="846"/>
                  <a:pt x="1" y="887"/>
                  <a:pt x="21" y="918"/>
                </a:cubicBezTo>
                <a:cubicBezTo>
                  <a:pt x="35" y="938"/>
                  <a:pt x="56" y="948"/>
                  <a:pt x="77" y="948"/>
                </a:cubicBezTo>
                <a:cubicBezTo>
                  <a:pt x="89" y="948"/>
                  <a:pt x="101" y="945"/>
                  <a:pt x="112" y="939"/>
                </a:cubicBezTo>
                <a:cubicBezTo>
                  <a:pt x="231" y="865"/>
                  <a:pt x="353" y="793"/>
                  <a:pt x="472" y="723"/>
                </a:cubicBezTo>
                <a:cubicBezTo>
                  <a:pt x="587" y="659"/>
                  <a:pt x="700" y="597"/>
                  <a:pt x="817" y="539"/>
                </a:cubicBezTo>
                <a:cubicBezTo>
                  <a:pt x="1316" y="308"/>
                  <a:pt x="1870" y="136"/>
                  <a:pt x="2424" y="136"/>
                </a:cubicBezTo>
                <a:cubicBezTo>
                  <a:pt x="2656" y="136"/>
                  <a:pt x="2888" y="166"/>
                  <a:pt x="3115" y="235"/>
                </a:cubicBezTo>
                <a:cubicBezTo>
                  <a:pt x="3220" y="272"/>
                  <a:pt x="3336" y="313"/>
                  <a:pt x="3410" y="400"/>
                </a:cubicBezTo>
                <a:cubicBezTo>
                  <a:pt x="3422" y="431"/>
                  <a:pt x="3443" y="459"/>
                  <a:pt x="3478" y="459"/>
                </a:cubicBezTo>
                <a:cubicBezTo>
                  <a:pt x="3479" y="459"/>
                  <a:pt x="3480" y="459"/>
                  <a:pt x="3482" y="459"/>
                </a:cubicBezTo>
                <a:cubicBezTo>
                  <a:pt x="3519" y="457"/>
                  <a:pt x="3547" y="426"/>
                  <a:pt x="3545" y="389"/>
                </a:cubicBezTo>
                <a:cubicBezTo>
                  <a:pt x="3523" y="276"/>
                  <a:pt x="3401" y="214"/>
                  <a:pt x="3307" y="165"/>
                </a:cubicBezTo>
                <a:cubicBezTo>
                  <a:pt x="3023" y="50"/>
                  <a:pt x="2726" y="0"/>
                  <a:pt x="24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40"/>
          <p:cNvSpPr/>
          <p:nvPr/>
        </p:nvSpPr>
        <p:spPr>
          <a:xfrm flipH="1">
            <a:off x="7036129" y="900367"/>
            <a:ext cx="154174" cy="34383"/>
          </a:xfrm>
          <a:custGeom>
            <a:avLst/>
            <a:gdLst/>
            <a:ahLst/>
            <a:cxnLst/>
            <a:rect l="l" t="t" r="r" b="b"/>
            <a:pathLst>
              <a:path w="1816" h="405" extrusionOk="0">
                <a:moveTo>
                  <a:pt x="949" y="0"/>
                </a:moveTo>
                <a:cubicBezTo>
                  <a:pt x="658" y="0"/>
                  <a:pt x="362" y="57"/>
                  <a:pt x="84" y="115"/>
                </a:cubicBezTo>
                <a:cubicBezTo>
                  <a:pt x="0" y="131"/>
                  <a:pt x="19" y="249"/>
                  <a:pt x="94" y="249"/>
                </a:cubicBezTo>
                <a:cubicBezTo>
                  <a:pt x="99" y="249"/>
                  <a:pt x="103" y="248"/>
                  <a:pt x="108" y="247"/>
                </a:cubicBezTo>
                <a:cubicBezTo>
                  <a:pt x="379" y="189"/>
                  <a:pt x="661" y="135"/>
                  <a:pt x="941" y="135"/>
                </a:cubicBezTo>
                <a:cubicBezTo>
                  <a:pt x="1095" y="135"/>
                  <a:pt x="1248" y="151"/>
                  <a:pt x="1398" y="192"/>
                </a:cubicBezTo>
                <a:cubicBezTo>
                  <a:pt x="1497" y="224"/>
                  <a:pt x="1604" y="257"/>
                  <a:pt x="1670" y="344"/>
                </a:cubicBezTo>
                <a:cubicBezTo>
                  <a:pt x="1684" y="360"/>
                  <a:pt x="1686" y="381"/>
                  <a:pt x="1707" y="393"/>
                </a:cubicBezTo>
                <a:cubicBezTo>
                  <a:pt x="1719" y="401"/>
                  <a:pt x="1732" y="404"/>
                  <a:pt x="1744" y="404"/>
                </a:cubicBezTo>
                <a:cubicBezTo>
                  <a:pt x="1782" y="404"/>
                  <a:pt x="1816" y="371"/>
                  <a:pt x="1810" y="327"/>
                </a:cubicBezTo>
                <a:cubicBezTo>
                  <a:pt x="1775" y="229"/>
                  <a:pt x="1680" y="165"/>
                  <a:pt x="1592" y="122"/>
                </a:cubicBezTo>
                <a:cubicBezTo>
                  <a:pt x="1387" y="33"/>
                  <a:pt x="1169" y="0"/>
                  <a:pt x="94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40"/>
          <p:cNvSpPr/>
          <p:nvPr/>
        </p:nvSpPr>
        <p:spPr>
          <a:xfrm flipH="1">
            <a:off x="7541339" y="846034"/>
            <a:ext cx="319554" cy="333902"/>
          </a:xfrm>
          <a:custGeom>
            <a:avLst/>
            <a:gdLst/>
            <a:ahLst/>
            <a:cxnLst/>
            <a:rect l="l" t="t" r="r" b="b"/>
            <a:pathLst>
              <a:path w="3764" h="3933" extrusionOk="0">
                <a:moveTo>
                  <a:pt x="3691" y="1"/>
                </a:moveTo>
                <a:cubicBezTo>
                  <a:pt x="3595" y="1"/>
                  <a:pt x="3429" y="130"/>
                  <a:pt x="3368" y="161"/>
                </a:cubicBezTo>
                <a:cubicBezTo>
                  <a:pt x="2821" y="521"/>
                  <a:pt x="2294" y="914"/>
                  <a:pt x="1830" y="1377"/>
                </a:cubicBezTo>
                <a:cubicBezTo>
                  <a:pt x="1317" y="1895"/>
                  <a:pt x="861" y="2469"/>
                  <a:pt x="470" y="3086"/>
                </a:cubicBezTo>
                <a:cubicBezTo>
                  <a:pt x="311" y="3331"/>
                  <a:pt x="159" y="3578"/>
                  <a:pt x="19" y="3835"/>
                </a:cubicBezTo>
                <a:cubicBezTo>
                  <a:pt x="1" y="3868"/>
                  <a:pt x="15" y="3907"/>
                  <a:pt x="46" y="3926"/>
                </a:cubicBezTo>
                <a:cubicBezTo>
                  <a:pt x="56" y="3931"/>
                  <a:pt x="66" y="3933"/>
                  <a:pt x="77" y="3933"/>
                </a:cubicBezTo>
                <a:cubicBezTo>
                  <a:pt x="101" y="3933"/>
                  <a:pt x="125" y="3920"/>
                  <a:pt x="136" y="3897"/>
                </a:cubicBezTo>
                <a:cubicBezTo>
                  <a:pt x="200" y="3780"/>
                  <a:pt x="268" y="3664"/>
                  <a:pt x="336" y="3549"/>
                </a:cubicBezTo>
                <a:cubicBezTo>
                  <a:pt x="605" y="3107"/>
                  <a:pt x="891" y="2673"/>
                  <a:pt x="1214" y="2268"/>
                </a:cubicBezTo>
                <a:cubicBezTo>
                  <a:pt x="1492" y="1918"/>
                  <a:pt x="1797" y="1587"/>
                  <a:pt x="2124" y="1282"/>
                </a:cubicBezTo>
                <a:cubicBezTo>
                  <a:pt x="2463" y="974"/>
                  <a:pt x="2825" y="690"/>
                  <a:pt x="3206" y="430"/>
                </a:cubicBezTo>
                <a:cubicBezTo>
                  <a:pt x="3325" y="348"/>
                  <a:pt x="3447" y="266"/>
                  <a:pt x="3572" y="192"/>
                </a:cubicBezTo>
                <a:cubicBezTo>
                  <a:pt x="3611" y="169"/>
                  <a:pt x="3652" y="149"/>
                  <a:pt x="3693" y="132"/>
                </a:cubicBezTo>
                <a:cubicBezTo>
                  <a:pt x="3732" y="130"/>
                  <a:pt x="3763" y="93"/>
                  <a:pt x="3755" y="52"/>
                </a:cubicBezTo>
                <a:cubicBezTo>
                  <a:pt x="3746" y="15"/>
                  <a:pt x="3722" y="1"/>
                  <a:pt x="369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6" name="Google Shape;1016;p40"/>
          <p:cNvSpPr/>
          <p:nvPr/>
        </p:nvSpPr>
        <p:spPr>
          <a:xfrm flipH="1">
            <a:off x="7871589" y="1224414"/>
            <a:ext cx="46184" cy="92708"/>
          </a:xfrm>
          <a:custGeom>
            <a:avLst/>
            <a:gdLst/>
            <a:ahLst/>
            <a:cxnLst/>
            <a:rect l="l" t="t" r="r" b="b"/>
            <a:pathLst>
              <a:path w="544" h="1092" extrusionOk="0">
                <a:moveTo>
                  <a:pt x="452" y="0"/>
                </a:moveTo>
                <a:cubicBezTo>
                  <a:pt x="430" y="0"/>
                  <a:pt x="409" y="10"/>
                  <a:pt x="395" y="28"/>
                </a:cubicBezTo>
                <a:cubicBezTo>
                  <a:pt x="360" y="80"/>
                  <a:pt x="329" y="135"/>
                  <a:pt x="302" y="193"/>
                </a:cubicBezTo>
                <a:cubicBezTo>
                  <a:pt x="181" y="452"/>
                  <a:pt x="99" y="728"/>
                  <a:pt x="12" y="1001"/>
                </a:cubicBezTo>
                <a:cubicBezTo>
                  <a:pt x="0" y="1036"/>
                  <a:pt x="19" y="1073"/>
                  <a:pt x="53" y="1088"/>
                </a:cubicBezTo>
                <a:cubicBezTo>
                  <a:pt x="60" y="1090"/>
                  <a:pt x="68" y="1092"/>
                  <a:pt x="75" y="1092"/>
                </a:cubicBezTo>
                <a:cubicBezTo>
                  <a:pt x="102" y="1092"/>
                  <a:pt x="128" y="1074"/>
                  <a:pt x="138" y="1047"/>
                </a:cubicBezTo>
                <a:cubicBezTo>
                  <a:pt x="177" y="919"/>
                  <a:pt x="218" y="794"/>
                  <a:pt x="259" y="668"/>
                </a:cubicBezTo>
                <a:cubicBezTo>
                  <a:pt x="323" y="489"/>
                  <a:pt x="383" y="316"/>
                  <a:pt x="477" y="150"/>
                </a:cubicBezTo>
                <a:cubicBezTo>
                  <a:pt x="508" y="104"/>
                  <a:pt x="543" y="55"/>
                  <a:pt x="490" y="12"/>
                </a:cubicBezTo>
                <a:cubicBezTo>
                  <a:pt x="478" y="4"/>
                  <a:pt x="465" y="0"/>
                  <a:pt x="4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40"/>
          <p:cNvSpPr/>
          <p:nvPr/>
        </p:nvSpPr>
        <p:spPr>
          <a:xfrm flipH="1">
            <a:off x="5826452" y="4023939"/>
            <a:ext cx="92199" cy="65626"/>
          </a:xfrm>
          <a:custGeom>
            <a:avLst/>
            <a:gdLst/>
            <a:ahLst/>
            <a:cxnLst/>
            <a:rect l="l" t="t" r="r" b="b"/>
            <a:pathLst>
              <a:path w="1086" h="773" extrusionOk="0">
                <a:moveTo>
                  <a:pt x="810" y="0"/>
                </a:moveTo>
                <a:cubicBezTo>
                  <a:pt x="711" y="0"/>
                  <a:pt x="602" y="41"/>
                  <a:pt x="513" y="108"/>
                </a:cubicBezTo>
                <a:cubicBezTo>
                  <a:pt x="376" y="202"/>
                  <a:pt x="269" y="334"/>
                  <a:pt x="155" y="458"/>
                </a:cubicBezTo>
                <a:cubicBezTo>
                  <a:pt x="125" y="492"/>
                  <a:pt x="94" y="530"/>
                  <a:pt x="59" y="565"/>
                </a:cubicBezTo>
                <a:cubicBezTo>
                  <a:pt x="1" y="599"/>
                  <a:pt x="28" y="687"/>
                  <a:pt x="92" y="687"/>
                </a:cubicBezTo>
                <a:cubicBezTo>
                  <a:pt x="96" y="687"/>
                  <a:pt x="100" y="687"/>
                  <a:pt x="104" y="686"/>
                </a:cubicBezTo>
                <a:cubicBezTo>
                  <a:pt x="145" y="680"/>
                  <a:pt x="168" y="641"/>
                  <a:pt x="197" y="614"/>
                </a:cubicBezTo>
                <a:cubicBezTo>
                  <a:pt x="230" y="577"/>
                  <a:pt x="262" y="538"/>
                  <a:pt x="297" y="501"/>
                </a:cubicBezTo>
                <a:cubicBezTo>
                  <a:pt x="421" y="365"/>
                  <a:pt x="540" y="221"/>
                  <a:pt x="715" y="151"/>
                </a:cubicBezTo>
                <a:cubicBezTo>
                  <a:pt x="744" y="139"/>
                  <a:pt x="774" y="133"/>
                  <a:pt x="803" y="133"/>
                </a:cubicBezTo>
                <a:cubicBezTo>
                  <a:pt x="876" y="133"/>
                  <a:pt x="939" y="173"/>
                  <a:pt x="948" y="262"/>
                </a:cubicBezTo>
                <a:cubicBezTo>
                  <a:pt x="939" y="369"/>
                  <a:pt x="873" y="464"/>
                  <a:pt x="822" y="552"/>
                </a:cubicBezTo>
                <a:cubicBezTo>
                  <a:pt x="793" y="616"/>
                  <a:pt x="672" y="680"/>
                  <a:pt x="740" y="754"/>
                </a:cubicBezTo>
                <a:cubicBezTo>
                  <a:pt x="752" y="766"/>
                  <a:pt x="768" y="772"/>
                  <a:pt x="785" y="772"/>
                </a:cubicBezTo>
                <a:cubicBezTo>
                  <a:pt x="802" y="772"/>
                  <a:pt x="820" y="765"/>
                  <a:pt x="832" y="752"/>
                </a:cubicBezTo>
                <a:cubicBezTo>
                  <a:pt x="888" y="694"/>
                  <a:pt x="933" y="630"/>
                  <a:pt x="972" y="560"/>
                </a:cubicBezTo>
                <a:cubicBezTo>
                  <a:pt x="1022" y="464"/>
                  <a:pt x="1085" y="361"/>
                  <a:pt x="1079" y="248"/>
                </a:cubicBezTo>
                <a:cubicBezTo>
                  <a:pt x="1052" y="71"/>
                  <a:pt x="940" y="0"/>
                  <a:pt x="8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40"/>
          <p:cNvSpPr/>
          <p:nvPr/>
        </p:nvSpPr>
        <p:spPr>
          <a:xfrm flipH="1">
            <a:off x="5814906" y="4272429"/>
            <a:ext cx="101028" cy="80398"/>
          </a:xfrm>
          <a:custGeom>
            <a:avLst/>
            <a:gdLst/>
            <a:ahLst/>
            <a:cxnLst/>
            <a:rect l="l" t="t" r="r" b="b"/>
            <a:pathLst>
              <a:path w="1190" h="947" extrusionOk="0">
                <a:moveTo>
                  <a:pt x="869" y="1"/>
                </a:moveTo>
                <a:cubicBezTo>
                  <a:pt x="730" y="1"/>
                  <a:pt x="588" y="45"/>
                  <a:pt x="488" y="147"/>
                </a:cubicBezTo>
                <a:cubicBezTo>
                  <a:pt x="339" y="285"/>
                  <a:pt x="216" y="448"/>
                  <a:pt x="99" y="612"/>
                </a:cubicBezTo>
                <a:cubicBezTo>
                  <a:pt x="70" y="664"/>
                  <a:pt x="0" y="721"/>
                  <a:pt x="10" y="787"/>
                </a:cubicBezTo>
                <a:cubicBezTo>
                  <a:pt x="18" y="820"/>
                  <a:pt x="48" y="839"/>
                  <a:pt x="78" y="839"/>
                </a:cubicBezTo>
                <a:cubicBezTo>
                  <a:pt x="94" y="839"/>
                  <a:pt x="110" y="833"/>
                  <a:pt x="123" y="822"/>
                </a:cubicBezTo>
                <a:cubicBezTo>
                  <a:pt x="134" y="812"/>
                  <a:pt x="140" y="797"/>
                  <a:pt x="142" y="785"/>
                </a:cubicBezTo>
                <a:cubicBezTo>
                  <a:pt x="163" y="750"/>
                  <a:pt x="187" y="719"/>
                  <a:pt x="210" y="686"/>
                </a:cubicBezTo>
                <a:cubicBezTo>
                  <a:pt x="337" y="511"/>
                  <a:pt x="469" y="326"/>
                  <a:pt x="650" y="188"/>
                </a:cubicBezTo>
                <a:cubicBezTo>
                  <a:pt x="710" y="155"/>
                  <a:pt x="786" y="133"/>
                  <a:pt x="861" y="133"/>
                </a:cubicBezTo>
                <a:cubicBezTo>
                  <a:pt x="900" y="133"/>
                  <a:pt x="939" y="139"/>
                  <a:pt x="975" y="153"/>
                </a:cubicBezTo>
                <a:cubicBezTo>
                  <a:pt x="1039" y="201"/>
                  <a:pt x="977" y="343"/>
                  <a:pt x="963" y="407"/>
                </a:cubicBezTo>
                <a:cubicBezTo>
                  <a:pt x="903" y="559"/>
                  <a:pt x="802" y="699"/>
                  <a:pt x="730" y="845"/>
                </a:cubicBezTo>
                <a:cubicBezTo>
                  <a:pt x="712" y="876"/>
                  <a:pt x="722" y="917"/>
                  <a:pt x="753" y="937"/>
                </a:cubicBezTo>
                <a:cubicBezTo>
                  <a:pt x="763" y="944"/>
                  <a:pt x="775" y="947"/>
                  <a:pt x="787" y="947"/>
                </a:cubicBezTo>
                <a:cubicBezTo>
                  <a:pt x="810" y="947"/>
                  <a:pt x="833" y="935"/>
                  <a:pt x="846" y="915"/>
                </a:cubicBezTo>
                <a:cubicBezTo>
                  <a:pt x="922" y="762"/>
                  <a:pt x="1020" y="620"/>
                  <a:pt x="1084" y="462"/>
                </a:cubicBezTo>
                <a:cubicBezTo>
                  <a:pt x="1152" y="281"/>
                  <a:pt x="1189" y="28"/>
                  <a:pt x="930" y="3"/>
                </a:cubicBezTo>
                <a:cubicBezTo>
                  <a:pt x="910" y="1"/>
                  <a:pt x="890" y="1"/>
                  <a:pt x="86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40"/>
          <p:cNvSpPr/>
          <p:nvPr/>
        </p:nvSpPr>
        <p:spPr>
          <a:xfrm flipH="1">
            <a:off x="5658104" y="4336101"/>
            <a:ext cx="105612" cy="78191"/>
          </a:xfrm>
          <a:custGeom>
            <a:avLst/>
            <a:gdLst/>
            <a:ahLst/>
            <a:cxnLst/>
            <a:rect l="l" t="t" r="r" b="b"/>
            <a:pathLst>
              <a:path w="1244" h="921" extrusionOk="0">
                <a:moveTo>
                  <a:pt x="907" y="0"/>
                </a:moveTo>
                <a:cubicBezTo>
                  <a:pt x="885" y="0"/>
                  <a:pt x="863" y="1"/>
                  <a:pt x="842" y="2"/>
                </a:cubicBezTo>
                <a:cubicBezTo>
                  <a:pt x="709" y="4"/>
                  <a:pt x="593" y="76"/>
                  <a:pt x="497" y="163"/>
                </a:cubicBezTo>
                <a:cubicBezTo>
                  <a:pt x="392" y="251"/>
                  <a:pt x="295" y="346"/>
                  <a:pt x="205" y="447"/>
                </a:cubicBezTo>
                <a:cubicBezTo>
                  <a:pt x="139" y="527"/>
                  <a:pt x="63" y="605"/>
                  <a:pt x="19" y="700"/>
                </a:cubicBezTo>
                <a:cubicBezTo>
                  <a:pt x="0" y="757"/>
                  <a:pt x="46" y="793"/>
                  <a:pt x="89" y="793"/>
                </a:cubicBezTo>
                <a:cubicBezTo>
                  <a:pt x="120" y="793"/>
                  <a:pt x="151" y="774"/>
                  <a:pt x="153" y="728"/>
                </a:cubicBezTo>
                <a:cubicBezTo>
                  <a:pt x="301" y="516"/>
                  <a:pt x="484" y="331"/>
                  <a:pt x="694" y="181"/>
                </a:cubicBezTo>
                <a:cubicBezTo>
                  <a:pt x="752" y="144"/>
                  <a:pt x="824" y="133"/>
                  <a:pt x="893" y="133"/>
                </a:cubicBezTo>
                <a:cubicBezTo>
                  <a:pt x="905" y="133"/>
                  <a:pt x="917" y="133"/>
                  <a:pt x="929" y="134"/>
                </a:cubicBezTo>
                <a:cubicBezTo>
                  <a:pt x="930" y="134"/>
                  <a:pt x="930" y="134"/>
                  <a:pt x="931" y="134"/>
                </a:cubicBezTo>
                <a:cubicBezTo>
                  <a:pt x="1062" y="134"/>
                  <a:pt x="1005" y="289"/>
                  <a:pt x="964" y="358"/>
                </a:cubicBezTo>
                <a:cubicBezTo>
                  <a:pt x="881" y="510"/>
                  <a:pt x="768" y="669"/>
                  <a:pt x="676" y="819"/>
                </a:cubicBezTo>
                <a:cubicBezTo>
                  <a:pt x="657" y="850"/>
                  <a:pt x="667" y="891"/>
                  <a:pt x="698" y="911"/>
                </a:cubicBezTo>
                <a:cubicBezTo>
                  <a:pt x="709" y="918"/>
                  <a:pt x="720" y="921"/>
                  <a:pt x="732" y="921"/>
                </a:cubicBezTo>
                <a:cubicBezTo>
                  <a:pt x="755" y="921"/>
                  <a:pt x="777" y="909"/>
                  <a:pt x="791" y="889"/>
                </a:cubicBezTo>
                <a:cubicBezTo>
                  <a:pt x="846" y="800"/>
                  <a:pt x="902" y="712"/>
                  <a:pt x="958" y="625"/>
                </a:cubicBezTo>
                <a:cubicBezTo>
                  <a:pt x="1052" y="463"/>
                  <a:pt x="1244" y="237"/>
                  <a:pt x="1087" y="58"/>
                </a:cubicBezTo>
                <a:cubicBezTo>
                  <a:pt x="1041" y="10"/>
                  <a:pt x="973" y="0"/>
                  <a:pt x="90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40"/>
          <p:cNvSpPr/>
          <p:nvPr/>
        </p:nvSpPr>
        <p:spPr>
          <a:xfrm flipH="1">
            <a:off x="5514715" y="4346798"/>
            <a:ext cx="93642" cy="51193"/>
          </a:xfrm>
          <a:custGeom>
            <a:avLst/>
            <a:gdLst/>
            <a:ahLst/>
            <a:cxnLst/>
            <a:rect l="l" t="t" r="r" b="b"/>
            <a:pathLst>
              <a:path w="1103" h="603" extrusionOk="0">
                <a:moveTo>
                  <a:pt x="791" y="0"/>
                </a:moveTo>
                <a:cubicBezTo>
                  <a:pt x="781" y="0"/>
                  <a:pt x="771" y="1"/>
                  <a:pt x="761" y="2"/>
                </a:cubicBezTo>
                <a:cubicBezTo>
                  <a:pt x="559" y="16"/>
                  <a:pt x="387" y="146"/>
                  <a:pt x="241" y="277"/>
                </a:cubicBezTo>
                <a:cubicBezTo>
                  <a:pt x="181" y="335"/>
                  <a:pt x="119" y="395"/>
                  <a:pt x="62" y="458"/>
                </a:cubicBezTo>
                <a:cubicBezTo>
                  <a:pt x="19" y="495"/>
                  <a:pt x="0" y="565"/>
                  <a:pt x="59" y="597"/>
                </a:cubicBezTo>
                <a:lnTo>
                  <a:pt x="59" y="597"/>
                </a:lnTo>
                <a:cubicBezTo>
                  <a:pt x="58" y="597"/>
                  <a:pt x="58" y="596"/>
                  <a:pt x="57" y="596"/>
                </a:cubicBezTo>
                <a:lnTo>
                  <a:pt x="57" y="596"/>
                </a:lnTo>
                <a:lnTo>
                  <a:pt x="62" y="598"/>
                </a:lnTo>
                <a:cubicBezTo>
                  <a:pt x="61" y="598"/>
                  <a:pt x="60" y="597"/>
                  <a:pt x="59" y="597"/>
                </a:cubicBezTo>
                <a:lnTo>
                  <a:pt x="59" y="597"/>
                </a:lnTo>
                <a:cubicBezTo>
                  <a:pt x="68" y="601"/>
                  <a:pt x="77" y="603"/>
                  <a:pt x="87" y="603"/>
                </a:cubicBezTo>
                <a:cubicBezTo>
                  <a:pt x="109" y="603"/>
                  <a:pt x="131" y="592"/>
                  <a:pt x="144" y="571"/>
                </a:cubicBezTo>
                <a:cubicBezTo>
                  <a:pt x="150" y="557"/>
                  <a:pt x="160" y="545"/>
                  <a:pt x="173" y="534"/>
                </a:cubicBezTo>
                <a:cubicBezTo>
                  <a:pt x="247" y="452"/>
                  <a:pt x="329" y="376"/>
                  <a:pt x="413" y="304"/>
                </a:cubicBezTo>
                <a:cubicBezTo>
                  <a:pt x="506" y="234"/>
                  <a:pt x="615" y="162"/>
                  <a:pt x="732" y="139"/>
                </a:cubicBezTo>
                <a:cubicBezTo>
                  <a:pt x="746" y="137"/>
                  <a:pt x="765" y="135"/>
                  <a:pt x="783" y="135"/>
                </a:cubicBezTo>
                <a:cubicBezTo>
                  <a:pt x="844" y="135"/>
                  <a:pt x="914" y="153"/>
                  <a:pt x="889" y="224"/>
                </a:cubicBezTo>
                <a:cubicBezTo>
                  <a:pt x="880" y="244"/>
                  <a:pt x="868" y="263"/>
                  <a:pt x="856" y="281"/>
                </a:cubicBezTo>
                <a:cubicBezTo>
                  <a:pt x="824" y="334"/>
                  <a:pt x="869" y="384"/>
                  <a:pt x="916" y="384"/>
                </a:cubicBezTo>
                <a:cubicBezTo>
                  <a:pt x="936" y="384"/>
                  <a:pt x="956" y="375"/>
                  <a:pt x="971" y="351"/>
                </a:cubicBezTo>
                <a:cubicBezTo>
                  <a:pt x="1102" y="175"/>
                  <a:pt x="993" y="0"/>
                  <a:pt x="79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1" name="Google Shape;1021;p40"/>
          <p:cNvSpPr/>
          <p:nvPr/>
        </p:nvSpPr>
        <p:spPr>
          <a:xfrm flipH="1">
            <a:off x="5918479" y="4110787"/>
            <a:ext cx="95340" cy="35063"/>
          </a:xfrm>
          <a:custGeom>
            <a:avLst/>
            <a:gdLst/>
            <a:ahLst/>
            <a:cxnLst/>
            <a:rect l="l" t="t" r="r" b="b"/>
            <a:pathLst>
              <a:path w="1123" h="413" extrusionOk="0">
                <a:moveTo>
                  <a:pt x="1027" y="1"/>
                </a:moveTo>
                <a:cubicBezTo>
                  <a:pt x="1010" y="1"/>
                  <a:pt x="993" y="7"/>
                  <a:pt x="978" y="23"/>
                </a:cubicBezTo>
                <a:cubicBezTo>
                  <a:pt x="835" y="147"/>
                  <a:pt x="595" y="278"/>
                  <a:pt x="384" y="278"/>
                </a:cubicBezTo>
                <a:cubicBezTo>
                  <a:pt x="335" y="278"/>
                  <a:pt x="288" y="271"/>
                  <a:pt x="244" y="255"/>
                </a:cubicBezTo>
                <a:cubicBezTo>
                  <a:pt x="174" y="220"/>
                  <a:pt x="155" y="130"/>
                  <a:pt x="135" y="62"/>
                </a:cubicBezTo>
                <a:lnTo>
                  <a:pt x="135" y="70"/>
                </a:lnTo>
                <a:lnTo>
                  <a:pt x="135" y="74"/>
                </a:lnTo>
                <a:lnTo>
                  <a:pt x="135" y="74"/>
                </a:lnTo>
                <a:cubicBezTo>
                  <a:pt x="134" y="31"/>
                  <a:pt x="100" y="9"/>
                  <a:pt x="67" y="9"/>
                </a:cubicBezTo>
                <a:cubicBezTo>
                  <a:pt x="35" y="9"/>
                  <a:pt x="4" y="29"/>
                  <a:pt x="1" y="70"/>
                </a:cubicBezTo>
                <a:cubicBezTo>
                  <a:pt x="26" y="233"/>
                  <a:pt x="112" y="389"/>
                  <a:pt x="291" y="406"/>
                </a:cubicBezTo>
                <a:cubicBezTo>
                  <a:pt x="319" y="410"/>
                  <a:pt x="348" y="412"/>
                  <a:pt x="377" y="412"/>
                </a:cubicBezTo>
                <a:cubicBezTo>
                  <a:pt x="621" y="412"/>
                  <a:pt x="908" y="267"/>
                  <a:pt x="1079" y="111"/>
                </a:cubicBezTo>
                <a:cubicBezTo>
                  <a:pt x="1122" y="62"/>
                  <a:pt x="1077" y="1"/>
                  <a:pt x="1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2" name="Google Shape;1022;p40"/>
          <p:cNvSpPr/>
          <p:nvPr/>
        </p:nvSpPr>
        <p:spPr>
          <a:xfrm flipH="1">
            <a:off x="7713004" y="4750647"/>
            <a:ext cx="65116" cy="408017"/>
          </a:xfrm>
          <a:custGeom>
            <a:avLst/>
            <a:gdLst/>
            <a:ahLst/>
            <a:cxnLst/>
            <a:rect l="l" t="t" r="r" b="b"/>
            <a:pathLst>
              <a:path w="767" h="4806" extrusionOk="0">
                <a:moveTo>
                  <a:pt x="691" y="0"/>
                </a:moveTo>
                <a:cubicBezTo>
                  <a:pt x="668" y="0"/>
                  <a:pt x="645" y="13"/>
                  <a:pt x="632" y="34"/>
                </a:cubicBezTo>
                <a:cubicBezTo>
                  <a:pt x="573" y="149"/>
                  <a:pt x="523" y="268"/>
                  <a:pt x="480" y="390"/>
                </a:cubicBezTo>
                <a:cubicBezTo>
                  <a:pt x="283" y="921"/>
                  <a:pt x="169" y="1478"/>
                  <a:pt x="112" y="2040"/>
                </a:cubicBezTo>
                <a:cubicBezTo>
                  <a:pt x="1" y="2949"/>
                  <a:pt x="40" y="3885"/>
                  <a:pt x="318" y="4761"/>
                </a:cubicBezTo>
                <a:cubicBezTo>
                  <a:pt x="329" y="4792"/>
                  <a:pt x="354" y="4806"/>
                  <a:pt x="380" y="4806"/>
                </a:cubicBezTo>
                <a:cubicBezTo>
                  <a:pt x="418" y="4806"/>
                  <a:pt x="457" y="4775"/>
                  <a:pt x="447" y="4726"/>
                </a:cubicBezTo>
                <a:cubicBezTo>
                  <a:pt x="268" y="4146"/>
                  <a:pt x="180" y="3541"/>
                  <a:pt x="186" y="2935"/>
                </a:cubicBezTo>
                <a:cubicBezTo>
                  <a:pt x="207" y="2124"/>
                  <a:pt x="305" y="1305"/>
                  <a:pt x="569" y="536"/>
                </a:cubicBezTo>
                <a:cubicBezTo>
                  <a:pt x="616" y="394"/>
                  <a:pt x="674" y="256"/>
                  <a:pt x="737" y="120"/>
                </a:cubicBezTo>
                <a:cubicBezTo>
                  <a:pt x="762" y="85"/>
                  <a:pt x="766" y="36"/>
                  <a:pt x="723" y="9"/>
                </a:cubicBezTo>
                <a:cubicBezTo>
                  <a:pt x="713" y="3"/>
                  <a:pt x="702" y="0"/>
                  <a:pt x="69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3" name="Google Shape;1023;p40"/>
          <p:cNvSpPr/>
          <p:nvPr/>
        </p:nvSpPr>
        <p:spPr>
          <a:xfrm flipH="1">
            <a:off x="4471925" y="4230066"/>
            <a:ext cx="889556" cy="924364"/>
          </a:xfrm>
          <a:custGeom>
            <a:avLst/>
            <a:gdLst/>
            <a:ahLst/>
            <a:cxnLst/>
            <a:rect l="l" t="t" r="r" b="b"/>
            <a:pathLst>
              <a:path w="10478" h="10888" extrusionOk="0">
                <a:moveTo>
                  <a:pt x="81" y="0"/>
                </a:moveTo>
                <a:cubicBezTo>
                  <a:pt x="34" y="0"/>
                  <a:pt x="1" y="44"/>
                  <a:pt x="13" y="89"/>
                </a:cubicBezTo>
                <a:cubicBezTo>
                  <a:pt x="30" y="134"/>
                  <a:pt x="71" y="163"/>
                  <a:pt x="106" y="196"/>
                </a:cubicBezTo>
                <a:cubicBezTo>
                  <a:pt x="180" y="258"/>
                  <a:pt x="258" y="315"/>
                  <a:pt x="338" y="369"/>
                </a:cubicBezTo>
                <a:cubicBezTo>
                  <a:pt x="696" y="618"/>
                  <a:pt x="1066" y="846"/>
                  <a:pt x="1441" y="1066"/>
                </a:cubicBezTo>
                <a:cubicBezTo>
                  <a:pt x="2118" y="1484"/>
                  <a:pt x="2790" y="1928"/>
                  <a:pt x="3321" y="2527"/>
                </a:cubicBezTo>
                <a:cubicBezTo>
                  <a:pt x="3570" y="2831"/>
                  <a:pt x="3838" y="3142"/>
                  <a:pt x="3975" y="3516"/>
                </a:cubicBezTo>
                <a:cubicBezTo>
                  <a:pt x="4261" y="4263"/>
                  <a:pt x="3587" y="4929"/>
                  <a:pt x="3969" y="5213"/>
                </a:cubicBezTo>
                <a:cubicBezTo>
                  <a:pt x="4095" y="5296"/>
                  <a:pt x="4244" y="5304"/>
                  <a:pt x="4393" y="5304"/>
                </a:cubicBezTo>
                <a:cubicBezTo>
                  <a:pt x="4430" y="5304"/>
                  <a:pt x="4467" y="5303"/>
                  <a:pt x="4504" y="5303"/>
                </a:cubicBezTo>
                <a:cubicBezTo>
                  <a:pt x="4541" y="5303"/>
                  <a:pt x="4577" y="5304"/>
                  <a:pt x="4613" y="5306"/>
                </a:cubicBezTo>
                <a:cubicBezTo>
                  <a:pt x="4837" y="5308"/>
                  <a:pt x="5062" y="5316"/>
                  <a:pt x="5286" y="5359"/>
                </a:cubicBezTo>
                <a:cubicBezTo>
                  <a:pt x="5701" y="5438"/>
                  <a:pt x="5959" y="5641"/>
                  <a:pt x="6138" y="6022"/>
                </a:cubicBezTo>
                <a:cubicBezTo>
                  <a:pt x="6401" y="6637"/>
                  <a:pt x="6773" y="7028"/>
                  <a:pt x="7298" y="7429"/>
                </a:cubicBezTo>
                <a:cubicBezTo>
                  <a:pt x="7810" y="7822"/>
                  <a:pt x="8318" y="8209"/>
                  <a:pt x="8779" y="8665"/>
                </a:cubicBezTo>
                <a:cubicBezTo>
                  <a:pt x="9413" y="9301"/>
                  <a:pt x="9954" y="10040"/>
                  <a:pt x="10338" y="10852"/>
                </a:cubicBezTo>
                <a:lnTo>
                  <a:pt x="10336" y="10850"/>
                </a:lnTo>
                <a:lnTo>
                  <a:pt x="10336" y="10850"/>
                </a:lnTo>
                <a:cubicBezTo>
                  <a:pt x="10349" y="10876"/>
                  <a:pt x="10372" y="10887"/>
                  <a:pt x="10394" y="10887"/>
                </a:cubicBezTo>
                <a:cubicBezTo>
                  <a:pt x="10436" y="10887"/>
                  <a:pt x="10477" y="10849"/>
                  <a:pt x="10460" y="10799"/>
                </a:cubicBezTo>
                <a:cubicBezTo>
                  <a:pt x="10314" y="10486"/>
                  <a:pt x="10145" y="10186"/>
                  <a:pt x="9954" y="9900"/>
                </a:cubicBezTo>
                <a:cubicBezTo>
                  <a:pt x="9583" y="9332"/>
                  <a:pt x="9145" y="8814"/>
                  <a:pt x="8647" y="8357"/>
                </a:cubicBezTo>
                <a:cubicBezTo>
                  <a:pt x="8143" y="7877"/>
                  <a:pt x="7561" y="7495"/>
                  <a:pt x="7037" y="7040"/>
                </a:cubicBezTo>
                <a:cubicBezTo>
                  <a:pt x="6843" y="6872"/>
                  <a:pt x="6672" y="6680"/>
                  <a:pt x="6528" y="6470"/>
                </a:cubicBezTo>
                <a:cubicBezTo>
                  <a:pt x="6409" y="6298"/>
                  <a:pt x="6329" y="6104"/>
                  <a:pt x="6234" y="5919"/>
                </a:cubicBezTo>
                <a:cubicBezTo>
                  <a:pt x="6098" y="5643"/>
                  <a:pt x="5874" y="5405"/>
                  <a:pt x="5578" y="5302"/>
                </a:cubicBezTo>
                <a:cubicBezTo>
                  <a:pt x="5267" y="5189"/>
                  <a:pt x="4930" y="5176"/>
                  <a:pt x="4601" y="5170"/>
                </a:cubicBezTo>
                <a:cubicBezTo>
                  <a:pt x="4574" y="5169"/>
                  <a:pt x="4547" y="5169"/>
                  <a:pt x="4519" y="5169"/>
                </a:cubicBezTo>
                <a:cubicBezTo>
                  <a:pt x="4478" y="5169"/>
                  <a:pt x="4436" y="5169"/>
                  <a:pt x="4394" y="5169"/>
                </a:cubicBezTo>
                <a:cubicBezTo>
                  <a:pt x="4285" y="5169"/>
                  <a:pt x="4177" y="5163"/>
                  <a:pt x="4076" y="5121"/>
                </a:cubicBezTo>
                <a:cubicBezTo>
                  <a:pt x="3755" y="4971"/>
                  <a:pt x="4374" y="4263"/>
                  <a:pt x="4117" y="3520"/>
                </a:cubicBezTo>
                <a:cubicBezTo>
                  <a:pt x="4014" y="3187"/>
                  <a:pt x="3794" y="2909"/>
                  <a:pt x="3587" y="2638"/>
                </a:cubicBezTo>
                <a:cubicBezTo>
                  <a:pt x="2941" y="1815"/>
                  <a:pt x="2027" y="1261"/>
                  <a:pt x="1140" y="731"/>
                </a:cubicBezTo>
                <a:cubicBezTo>
                  <a:pt x="879" y="570"/>
                  <a:pt x="620" y="404"/>
                  <a:pt x="369" y="227"/>
                </a:cubicBezTo>
                <a:cubicBezTo>
                  <a:pt x="291" y="173"/>
                  <a:pt x="215" y="114"/>
                  <a:pt x="145" y="50"/>
                </a:cubicBezTo>
                <a:cubicBezTo>
                  <a:pt x="137" y="21"/>
                  <a:pt x="110" y="0"/>
                  <a:pt x="8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40"/>
          <p:cNvSpPr/>
          <p:nvPr/>
        </p:nvSpPr>
        <p:spPr>
          <a:xfrm flipH="1">
            <a:off x="5341954" y="4219199"/>
            <a:ext cx="34553" cy="28610"/>
          </a:xfrm>
          <a:custGeom>
            <a:avLst/>
            <a:gdLst/>
            <a:ahLst/>
            <a:cxnLst/>
            <a:rect l="l" t="t" r="r" b="b"/>
            <a:pathLst>
              <a:path w="407" h="337" extrusionOk="0">
                <a:moveTo>
                  <a:pt x="170" y="0"/>
                </a:moveTo>
                <a:cubicBezTo>
                  <a:pt x="167" y="0"/>
                  <a:pt x="164" y="0"/>
                  <a:pt x="161" y="1"/>
                </a:cubicBezTo>
                <a:cubicBezTo>
                  <a:pt x="1" y="50"/>
                  <a:pt x="215" y="256"/>
                  <a:pt x="270" y="320"/>
                </a:cubicBezTo>
                <a:cubicBezTo>
                  <a:pt x="284" y="331"/>
                  <a:pt x="299" y="336"/>
                  <a:pt x="314" y="336"/>
                </a:cubicBezTo>
                <a:cubicBezTo>
                  <a:pt x="365" y="336"/>
                  <a:pt x="407" y="273"/>
                  <a:pt x="365" y="225"/>
                </a:cubicBezTo>
                <a:cubicBezTo>
                  <a:pt x="316" y="176"/>
                  <a:pt x="272" y="120"/>
                  <a:pt x="235" y="60"/>
                </a:cubicBezTo>
                <a:cubicBezTo>
                  <a:pt x="235" y="42"/>
                  <a:pt x="225" y="25"/>
                  <a:pt x="211" y="13"/>
                </a:cubicBezTo>
                <a:cubicBezTo>
                  <a:pt x="199" y="5"/>
                  <a:pt x="184" y="0"/>
                  <a:pt x="17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40"/>
          <p:cNvSpPr/>
          <p:nvPr/>
        </p:nvSpPr>
        <p:spPr>
          <a:xfrm flipH="1">
            <a:off x="6244054" y="1135953"/>
            <a:ext cx="97038" cy="311064"/>
          </a:xfrm>
          <a:custGeom>
            <a:avLst/>
            <a:gdLst/>
            <a:ahLst/>
            <a:cxnLst/>
            <a:rect l="l" t="t" r="r" b="b"/>
            <a:pathLst>
              <a:path w="1143" h="3664" extrusionOk="0">
                <a:moveTo>
                  <a:pt x="77" y="0"/>
                </a:moveTo>
                <a:cubicBezTo>
                  <a:pt x="63" y="0"/>
                  <a:pt x="48" y="5"/>
                  <a:pt x="36" y="15"/>
                </a:cubicBezTo>
                <a:cubicBezTo>
                  <a:pt x="5" y="37"/>
                  <a:pt x="1" y="83"/>
                  <a:pt x="25" y="112"/>
                </a:cubicBezTo>
                <a:cubicBezTo>
                  <a:pt x="62" y="171"/>
                  <a:pt x="95" y="231"/>
                  <a:pt x="126" y="295"/>
                </a:cubicBezTo>
                <a:cubicBezTo>
                  <a:pt x="437" y="941"/>
                  <a:pt x="667" y="1622"/>
                  <a:pt x="811" y="2323"/>
                </a:cubicBezTo>
                <a:cubicBezTo>
                  <a:pt x="840" y="2463"/>
                  <a:pt x="867" y="2601"/>
                  <a:pt x="889" y="2741"/>
                </a:cubicBezTo>
                <a:cubicBezTo>
                  <a:pt x="935" y="3029"/>
                  <a:pt x="972" y="3317"/>
                  <a:pt x="1005" y="3607"/>
                </a:cubicBezTo>
                <a:cubicBezTo>
                  <a:pt x="1011" y="3646"/>
                  <a:pt x="1040" y="3664"/>
                  <a:pt x="1069" y="3664"/>
                </a:cubicBezTo>
                <a:cubicBezTo>
                  <a:pt x="1105" y="3664"/>
                  <a:pt x="1142" y="3636"/>
                  <a:pt x="1136" y="3588"/>
                </a:cubicBezTo>
                <a:cubicBezTo>
                  <a:pt x="1085" y="3136"/>
                  <a:pt x="1023" y="2683"/>
                  <a:pt x="931" y="2237"/>
                </a:cubicBezTo>
                <a:cubicBezTo>
                  <a:pt x="828" y="1735"/>
                  <a:pt x="667" y="1245"/>
                  <a:pt x="480" y="768"/>
                </a:cubicBezTo>
                <a:cubicBezTo>
                  <a:pt x="377" y="515"/>
                  <a:pt x="274" y="258"/>
                  <a:pt x="128" y="25"/>
                </a:cubicBezTo>
                <a:cubicBezTo>
                  <a:pt x="115" y="9"/>
                  <a:pt x="96" y="0"/>
                  <a:pt x="7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40"/>
          <p:cNvSpPr/>
          <p:nvPr/>
        </p:nvSpPr>
        <p:spPr>
          <a:xfrm flipH="1">
            <a:off x="6240745" y="1495232"/>
            <a:ext cx="15791" cy="94406"/>
          </a:xfrm>
          <a:custGeom>
            <a:avLst/>
            <a:gdLst/>
            <a:ahLst/>
            <a:cxnLst/>
            <a:rect l="l" t="t" r="r" b="b"/>
            <a:pathLst>
              <a:path w="186" h="1112" extrusionOk="0">
                <a:moveTo>
                  <a:pt x="119" y="0"/>
                </a:moveTo>
                <a:cubicBezTo>
                  <a:pt x="85" y="0"/>
                  <a:pt x="52" y="23"/>
                  <a:pt x="52" y="68"/>
                </a:cubicBezTo>
                <a:cubicBezTo>
                  <a:pt x="52" y="259"/>
                  <a:pt x="54" y="453"/>
                  <a:pt x="44" y="644"/>
                </a:cubicBezTo>
                <a:cubicBezTo>
                  <a:pt x="35" y="776"/>
                  <a:pt x="21" y="905"/>
                  <a:pt x="5" y="1037"/>
                </a:cubicBezTo>
                <a:cubicBezTo>
                  <a:pt x="0" y="1072"/>
                  <a:pt x="25" y="1107"/>
                  <a:pt x="62" y="1111"/>
                </a:cubicBezTo>
                <a:cubicBezTo>
                  <a:pt x="66" y="1112"/>
                  <a:pt x="69" y="1112"/>
                  <a:pt x="72" y="1112"/>
                </a:cubicBezTo>
                <a:cubicBezTo>
                  <a:pt x="104" y="1112"/>
                  <a:pt x="132" y="1087"/>
                  <a:pt x="136" y="1056"/>
                </a:cubicBezTo>
                <a:cubicBezTo>
                  <a:pt x="144" y="996"/>
                  <a:pt x="151" y="938"/>
                  <a:pt x="157" y="881"/>
                </a:cubicBezTo>
                <a:cubicBezTo>
                  <a:pt x="171" y="741"/>
                  <a:pt x="181" y="601"/>
                  <a:pt x="186" y="459"/>
                </a:cubicBezTo>
                <a:cubicBezTo>
                  <a:pt x="186" y="329"/>
                  <a:pt x="186" y="198"/>
                  <a:pt x="186" y="68"/>
                </a:cubicBezTo>
                <a:cubicBezTo>
                  <a:pt x="186" y="23"/>
                  <a:pt x="152" y="0"/>
                  <a:pt x="11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40"/>
          <p:cNvSpPr/>
          <p:nvPr/>
        </p:nvSpPr>
        <p:spPr>
          <a:xfrm flipH="1">
            <a:off x="8044437" y="1560347"/>
            <a:ext cx="32686" cy="269295"/>
          </a:xfrm>
          <a:custGeom>
            <a:avLst/>
            <a:gdLst/>
            <a:ahLst/>
            <a:cxnLst/>
            <a:rect l="l" t="t" r="r" b="b"/>
            <a:pathLst>
              <a:path w="385" h="3172" extrusionOk="0">
                <a:moveTo>
                  <a:pt x="100" y="0"/>
                </a:moveTo>
                <a:cubicBezTo>
                  <a:pt x="66" y="0"/>
                  <a:pt x="37" y="24"/>
                  <a:pt x="32" y="58"/>
                </a:cubicBezTo>
                <a:cubicBezTo>
                  <a:pt x="5" y="350"/>
                  <a:pt x="1" y="646"/>
                  <a:pt x="5" y="943"/>
                </a:cubicBezTo>
                <a:cubicBezTo>
                  <a:pt x="25" y="1675"/>
                  <a:pt x="106" y="2403"/>
                  <a:pt x="244" y="3123"/>
                </a:cubicBezTo>
                <a:cubicBezTo>
                  <a:pt x="253" y="3157"/>
                  <a:pt x="279" y="3172"/>
                  <a:pt x="305" y="3172"/>
                </a:cubicBezTo>
                <a:cubicBezTo>
                  <a:pt x="344" y="3172"/>
                  <a:pt x="385" y="3139"/>
                  <a:pt x="371" y="3088"/>
                </a:cubicBezTo>
                <a:cubicBezTo>
                  <a:pt x="285" y="2675"/>
                  <a:pt x="239" y="2249"/>
                  <a:pt x="194" y="1829"/>
                </a:cubicBezTo>
                <a:cubicBezTo>
                  <a:pt x="135" y="1276"/>
                  <a:pt x="122" y="721"/>
                  <a:pt x="157" y="165"/>
                </a:cubicBezTo>
                <a:cubicBezTo>
                  <a:pt x="159" y="107"/>
                  <a:pt x="190" y="15"/>
                  <a:pt x="108" y="1"/>
                </a:cubicBezTo>
                <a:cubicBezTo>
                  <a:pt x="105" y="0"/>
                  <a:pt x="102" y="0"/>
                  <a:pt x="10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8" name="Google Shape;1028;p40"/>
          <p:cNvSpPr/>
          <p:nvPr/>
        </p:nvSpPr>
        <p:spPr>
          <a:xfrm flipH="1">
            <a:off x="8032637" y="1867755"/>
            <a:ext cx="16979" cy="27761"/>
          </a:xfrm>
          <a:custGeom>
            <a:avLst/>
            <a:gdLst/>
            <a:ahLst/>
            <a:cxnLst/>
            <a:rect l="l" t="t" r="r" b="b"/>
            <a:pathLst>
              <a:path w="200" h="327" extrusionOk="0">
                <a:moveTo>
                  <a:pt x="75" y="1"/>
                </a:moveTo>
                <a:cubicBezTo>
                  <a:pt x="38" y="1"/>
                  <a:pt x="0" y="29"/>
                  <a:pt x="8" y="78"/>
                </a:cubicBezTo>
                <a:cubicBezTo>
                  <a:pt x="22" y="148"/>
                  <a:pt x="43" y="216"/>
                  <a:pt x="62" y="284"/>
                </a:cubicBezTo>
                <a:cubicBezTo>
                  <a:pt x="74" y="313"/>
                  <a:pt x="99" y="326"/>
                  <a:pt x="123" y="326"/>
                </a:cubicBezTo>
                <a:cubicBezTo>
                  <a:pt x="162" y="326"/>
                  <a:pt x="200" y="296"/>
                  <a:pt x="191" y="247"/>
                </a:cubicBezTo>
                <a:cubicBezTo>
                  <a:pt x="173" y="183"/>
                  <a:pt x="152" y="118"/>
                  <a:pt x="140" y="52"/>
                </a:cubicBezTo>
                <a:lnTo>
                  <a:pt x="140" y="60"/>
                </a:lnTo>
                <a:cubicBezTo>
                  <a:pt x="135" y="19"/>
                  <a:pt x="105" y="1"/>
                  <a:pt x="7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9" name="Google Shape;1029;p40"/>
          <p:cNvSpPr/>
          <p:nvPr/>
        </p:nvSpPr>
        <p:spPr>
          <a:xfrm flipH="1">
            <a:off x="6993163" y="1155988"/>
            <a:ext cx="547589" cy="761021"/>
          </a:xfrm>
          <a:custGeom>
            <a:avLst/>
            <a:gdLst/>
            <a:ahLst/>
            <a:cxnLst/>
            <a:rect l="l" t="t" r="r" b="b"/>
            <a:pathLst>
              <a:path w="6450" h="8964" extrusionOk="0">
                <a:moveTo>
                  <a:pt x="6355" y="1"/>
                </a:moveTo>
                <a:cubicBezTo>
                  <a:pt x="6353" y="1"/>
                  <a:pt x="6350" y="1"/>
                  <a:pt x="6347" y="1"/>
                </a:cubicBezTo>
                <a:cubicBezTo>
                  <a:pt x="6310" y="5"/>
                  <a:pt x="6283" y="38"/>
                  <a:pt x="6290" y="75"/>
                </a:cubicBezTo>
                <a:cubicBezTo>
                  <a:pt x="6292" y="98"/>
                  <a:pt x="6296" y="120"/>
                  <a:pt x="6296" y="143"/>
                </a:cubicBezTo>
                <a:cubicBezTo>
                  <a:pt x="6306" y="314"/>
                  <a:pt x="6308" y="484"/>
                  <a:pt x="6298" y="657"/>
                </a:cubicBezTo>
                <a:cubicBezTo>
                  <a:pt x="6271" y="956"/>
                  <a:pt x="6209" y="1250"/>
                  <a:pt x="6115" y="1534"/>
                </a:cubicBezTo>
                <a:cubicBezTo>
                  <a:pt x="5722" y="2620"/>
                  <a:pt x="4907" y="3581"/>
                  <a:pt x="4066" y="4358"/>
                </a:cubicBezTo>
                <a:cubicBezTo>
                  <a:pt x="3469" y="4875"/>
                  <a:pt x="2790" y="5311"/>
                  <a:pt x="2179" y="5813"/>
                </a:cubicBezTo>
                <a:cubicBezTo>
                  <a:pt x="1463" y="6389"/>
                  <a:pt x="778" y="7045"/>
                  <a:pt x="346" y="7864"/>
                </a:cubicBezTo>
                <a:cubicBezTo>
                  <a:pt x="182" y="8185"/>
                  <a:pt x="52" y="8528"/>
                  <a:pt x="5" y="8888"/>
                </a:cubicBezTo>
                <a:cubicBezTo>
                  <a:pt x="1" y="8923"/>
                  <a:pt x="25" y="8956"/>
                  <a:pt x="62" y="8962"/>
                </a:cubicBezTo>
                <a:cubicBezTo>
                  <a:pt x="66" y="8963"/>
                  <a:pt x="69" y="8963"/>
                  <a:pt x="73" y="8963"/>
                </a:cubicBezTo>
                <a:cubicBezTo>
                  <a:pt x="105" y="8963"/>
                  <a:pt x="133" y="8938"/>
                  <a:pt x="138" y="8907"/>
                </a:cubicBezTo>
                <a:cubicBezTo>
                  <a:pt x="147" y="8845"/>
                  <a:pt x="157" y="8785"/>
                  <a:pt x="169" y="8726"/>
                </a:cubicBezTo>
                <a:cubicBezTo>
                  <a:pt x="192" y="8619"/>
                  <a:pt x="221" y="8512"/>
                  <a:pt x="256" y="8409"/>
                </a:cubicBezTo>
                <a:cubicBezTo>
                  <a:pt x="867" y="6732"/>
                  <a:pt x="2494" y="5770"/>
                  <a:pt x="3837" y="4722"/>
                </a:cubicBezTo>
                <a:cubicBezTo>
                  <a:pt x="4284" y="4375"/>
                  <a:pt x="4679" y="3965"/>
                  <a:pt x="5045" y="3535"/>
                </a:cubicBezTo>
                <a:cubicBezTo>
                  <a:pt x="5644" y="2828"/>
                  <a:pt x="6183" y="2019"/>
                  <a:pt x="6368" y="1100"/>
                </a:cubicBezTo>
                <a:cubicBezTo>
                  <a:pt x="6425" y="832"/>
                  <a:pt x="6450" y="556"/>
                  <a:pt x="6436" y="283"/>
                </a:cubicBezTo>
                <a:cubicBezTo>
                  <a:pt x="6434" y="236"/>
                  <a:pt x="6431" y="190"/>
                  <a:pt x="6429" y="145"/>
                </a:cubicBezTo>
                <a:cubicBezTo>
                  <a:pt x="6427" y="87"/>
                  <a:pt x="6433" y="1"/>
                  <a:pt x="635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0" name="Google Shape;1030;p40"/>
          <p:cNvSpPr/>
          <p:nvPr/>
        </p:nvSpPr>
        <p:spPr>
          <a:xfrm flipH="1">
            <a:off x="8252432" y="3741236"/>
            <a:ext cx="28695" cy="364210"/>
          </a:xfrm>
          <a:custGeom>
            <a:avLst/>
            <a:gdLst/>
            <a:ahLst/>
            <a:cxnLst/>
            <a:rect l="l" t="t" r="r" b="b"/>
            <a:pathLst>
              <a:path w="338" h="4290" extrusionOk="0">
                <a:moveTo>
                  <a:pt x="266" y="0"/>
                </a:moveTo>
                <a:cubicBezTo>
                  <a:pt x="236" y="0"/>
                  <a:pt x="207" y="18"/>
                  <a:pt x="201" y="56"/>
                </a:cubicBezTo>
                <a:cubicBezTo>
                  <a:pt x="57" y="1438"/>
                  <a:pt x="9" y="2831"/>
                  <a:pt x="1" y="4222"/>
                </a:cubicBezTo>
                <a:lnTo>
                  <a:pt x="1" y="4224"/>
                </a:lnTo>
                <a:cubicBezTo>
                  <a:pt x="1" y="4268"/>
                  <a:pt x="34" y="4290"/>
                  <a:pt x="68" y="4290"/>
                </a:cubicBezTo>
                <a:cubicBezTo>
                  <a:pt x="101" y="4290"/>
                  <a:pt x="135" y="4268"/>
                  <a:pt x="135" y="4224"/>
                </a:cubicBezTo>
                <a:cubicBezTo>
                  <a:pt x="137" y="4133"/>
                  <a:pt x="137" y="4045"/>
                  <a:pt x="139" y="3954"/>
                </a:cubicBezTo>
                <a:cubicBezTo>
                  <a:pt x="147" y="2658"/>
                  <a:pt x="198" y="1364"/>
                  <a:pt x="332" y="74"/>
                </a:cubicBezTo>
                <a:cubicBezTo>
                  <a:pt x="338" y="27"/>
                  <a:pt x="302" y="0"/>
                  <a:pt x="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1" name="Google Shape;1031;p40"/>
          <p:cNvSpPr/>
          <p:nvPr/>
        </p:nvSpPr>
        <p:spPr>
          <a:xfrm flipH="1">
            <a:off x="7845780" y="4282022"/>
            <a:ext cx="111301" cy="116479"/>
          </a:xfrm>
          <a:custGeom>
            <a:avLst/>
            <a:gdLst/>
            <a:ahLst/>
            <a:cxnLst/>
            <a:rect l="l" t="t" r="r" b="b"/>
            <a:pathLst>
              <a:path w="1311" h="1372" extrusionOk="0">
                <a:moveTo>
                  <a:pt x="1241" y="1"/>
                </a:moveTo>
                <a:cubicBezTo>
                  <a:pt x="1209" y="1"/>
                  <a:pt x="1177" y="24"/>
                  <a:pt x="1152" y="47"/>
                </a:cubicBezTo>
                <a:cubicBezTo>
                  <a:pt x="815" y="302"/>
                  <a:pt x="502" y="588"/>
                  <a:pt x="249" y="929"/>
                </a:cubicBezTo>
                <a:cubicBezTo>
                  <a:pt x="165" y="1038"/>
                  <a:pt x="89" y="1153"/>
                  <a:pt x="19" y="1271"/>
                </a:cubicBezTo>
                <a:cubicBezTo>
                  <a:pt x="0" y="1304"/>
                  <a:pt x="10" y="1345"/>
                  <a:pt x="41" y="1363"/>
                </a:cubicBezTo>
                <a:cubicBezTo>
                  <a:pt x="52" y="1369"/>
                  <a:pt x="63" y="1372"/>
                  <a:pt x="74" y="1372"/>
                </a:cubicBezTo>
                <a:cubicBezTo>
                  <a:pt x="97" y="1372"/>
                  <a:pt x="120" y="1360"/>
                  <a:pt x="134" y="1339"/>
                </a:cubicBezTo>
                <a:cubicBezTo>
                  <a:pt x="163" y="1289"/>
                  <a:pt x="194" y="1240"/>
                  <a:pt x="224" y="1193"/>
                </a:cubicBezTo>
                <a:cubicBezTo>
                  <a:pt x="368" y="981"/>
                  <a:pt x="531" y="783"/>
                  <a:pt x="712" y="600"/>
                </a:cubicBezTo>
                <a:cubicBezTo>
                  <a:pt x="889" y="427"/>
                  <a:pt x="1078" y="267"/>
                  <a:pt x="1278" y="121"/>
                </a:cubicBezTo>
                <a:cubicBezTo>
                  <a:pt x="1306" y="98"/>
                  <a:pt x="1311" y="55"/>
                  <a:pt x="1290" y="26"/>
                </a:cubicBezTo>
                <a:cubicBezTo>
                  <a:pt x="1275" y="8"/>
                  <a:pt x="1258" y="1"/>
                  <a:pt x="12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p40"/>
          <p:cNvSpPr/>
          <p:nvPr/>
        </p:nvSpPr>
        <p:spPr>
          <a:xfrm flipH="1">
            <a:off x="6312134" y="4685278"/>
            <a:ext cx="381360" cy="57391"/>
          </a:xfrm>
          <a:custGeom>
            <a:avLst/>
            <a:gdLst/>
            <a:ahLst/>
            <a:cxnLst/>
            <a:rect l="l" t="t" r="r" b="b"/>
            <a:pathLst>
              <a:path w="4492" h="676" extrusionOk="0">
                <a:moveTo>
                  <a:pt x="4398" y="1"/>
                </a:moveTo>
                <a:cubicBezTo>
                  <a:pt x="4395" y="1"/>
                  <a:pt x="4392" y="1"/>
                  <a:pt x="4388" y="2"/>
                </a:cubicBezTo>
                <a:cubicBezTo>
                  <a:pt x="3958" y="69"/>
                  <a:pt x="3528" y="135"/>
                  <a:pt x="3096" y="195"/>
                </a:cubicBezTo>
                <a:cubicBezTo>
                  <a:pt x="2385" y="283"/>
                  <a:pt x="1669" y="341"/>
                  <a:pt x="957" y="432"/>
                </a:cubicBezTo>
                <a:cubicBezTo>
                  <a:pt x="669" y="464"/>
                  <a:pt x="381" y="514"/>
                  <a:pt x="93" y="541"/>
                </a:cubicBezTo>
                <a:cubicBezTo>
                  <a:pt x="91" y="540"/>
                  <a:pt x="88" y="540"/>
                  <a:pt x="86" y="540"/>
                </a:cubicBezTo>
                <a:cubicBezTo>
                  <a:pt x="43" y="540"/>
                  <a:pt x="0" y="560"/>
                  <a:pt x="0" y="608"/>
                </a:cubicBezTo>
                <a:cubicBezTo>
                  <a:pt x="4" y="658"/>
                  <a:pt x="38" y="675"/>
                  <a:pt x="77" y="675"/>
                </a:cubicBezTo>
                <a:cubicBezTo>
                  <a:pt x="87" y="675"/>
                  <a:pt x="97" y="674"/>
                  <a:pt x="107" y="672"/>
                </a:cubicBezTo>
                <a:cubicBezTo>
                  <a:pt x="251" y="662"/>
                  <a:pt x="393" y="641"/>
                  <a:pt x="535" y="621"/>
                </a:cubicBezTo>
                <a:cubicBezTo>
                  <a:pt x="1253" y="524"/>
                  <a:pt x="1975" y="452"/>
                  <a:pt x="2695" y="376"/>
                </a:cubicBezTo>
                <a:cubicBezTo>
                  <a:pt x="3269" y="314"/>
                  <a:pt x="3837" y="222"/>
                  <a:pt x="4407" y="133"/>
                </a:cubicBezTo>
                <a:cubicBezTo>
                  <a:pt x="4492" y="119"/>
                  <a:pt x="4476" y="1"/>
                  <a:pt x="439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3" name="Google Shape;1033;p40"/>
          <p:cNvSpPr/>
          <p:nvPr/>
        </p:nvSpPr>
        <p:spPr>
          <a:xfrm flipH="1">
            <a:off x="6201097" y="4666346"/>
            <a:ext cx="62569" cy="23177"/>
          </a:xfrm>
          <a:custGeom>
            <a:avLst/>
            <a:gdLst/>
            <a:ahLst/>
            <a:cxnLst/>
            <a:rect l="l" t="t" r="r" b="b"/>
            <a:pathLst>
              <a:path w="737" h="273" extrusionOk="0">
                <a:moveTo>
                  <a:pt x="644" y="0"/>
                </a:moveTo>
                <a:cubicBezTo>
                  <a:pt x="638" y="0"/>
                  <a:pt x="632" y="1"/>
                  <a:pt x="625" y="2"/>
                </a:cubicBezTo>
                <a:cubicBezTo>
                  <a:pt x="461" y="48"/>
                  <a:pt x="296" y="93"/>
                  <a:pt x="130" y="128"/>
                </a:cubicBezTo>
                <a:cubicBezTo>
                  <a:pt x="76" y="138"/>
                  <a:pt x="0" y="142"/>
                  <a:pt x="8" y="216"/>
                </a:cubicBezTo>
                <a:cubicBezTo>
                  <a:pt x="19" y="260"/>
                  <a:pt x="47" y="273"/>
                  <a:pt x="81" y="273"/>
                </a:cubicBezTo>
                <a:cubicBezTo>
                  <a:pt x="128" y="273"/>
                  <a:pt x="186" y="249"/>
                  <a:pt x="226" y="245"/>
                </a:cubicBezTo>
                <a:cubicBezTo>
                  <a:pt x="372" y="212"/>
                  <a:pt x="516" y="171"/>
                  <a:pt x="660" y="130"/>
                </a:cubicBezTo>
                <a:cubicBezTo>
                  <a:pt x="736" y="105"/>
                  <a:pt x="712" y="0"/>
                  <a:pt x="64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40"/>
          <p:cNvSpPr/>
          <p:nvPr/>
        </p:nvSpPr>
        <p:spPr>
          <a:xfrm flipH="1">
            <a:off x="5757263" y="2526547"/>
            <a:ext cx="51787" cy="136006"/>
          </a:xfrm>
          <a:custGeom>
            <a:avLst/>
            <a:gdLst/>
            <a:ahLst/>
            <a:cxnLst/>
            <a:rect l="l" t="t" r="r" b="b"/>
            <a:pathLst>
              <a:path w="610" h="1602" extrusionOk="0">
                <a:moveTo>
                  <a:pt x="67" y="0"/>
                </a:moveTo>
                <a:cubicBezTo>
                  <a:pt x="35" y="0"/>
                  <a:pt x="2" y="21"/>
                  <a:pt x="0" y="62"/>
                </a:cubicBezTo>
                <a:cubicBezTo>
                  <a:pt x="14" y="175"/>
                  <a:pt x="76" y="280"/>
                  <a:pt x="113" y="387"/>
                </a:cubicBezTo>
                <a:cubicBezTo>
                  <a:pt x="268" y="763"/>
                  <a:pt x="387" y="1152"/>
                  <a:pt x="469" y="1549"/>
                </a:cubicBezTo>
                <a:cubicBezTo>
                  <a:pt x="477" y="1585"/>
                  <a:pt x="505" y="1601"/>
                  <a:pt x="533" y="1601"/>
                </a:cubicBezTo>
                <a:cubicBezTo>
                  <a:pt x="571" y="1601"/>
                  <a:pt x="609" y="1572"/>
                  <a:pt x="601" y="1522"/>
                </a:cubicBezTo>
                <a:cubicBezTo>
                  <a:pt x="553" y="1290"/>
                  <a:pt x="492" y="1058"/>
                  <a:pt x="418" y="831"/>
                </a:cubicBezTo>
                <a:cubicBezTo>
                  <a:pt x="335" y="572"/>
                  <a:pt x="224" y="321"/>
                  <a:pt x="134" y="64"/>
                </a:cubicBezTo>
                <a:cubicBezTo>
                  <a:pt x="133" y="21"/>
                  <a:pt x="100" y="0"/>
                  <a:pt x="6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40"/>
          <p:cNvSpPr/>
          <p:nvPr/>
        </p:nvSpPr>
        <p:spPr>
          <a:xfrm flipH="1">
            <a:off x="5531779" y="3087878"/>
            <a:ext cx="110367" cy="53231"/>
          </a:xfrm>
          <a:custGeom>
            <a:avLst/>
            <a:gdLst/>
            <a:ahLst/>
            <a:cxnLst/>
            <a:rect l="l" t="t" r="r" b="b"/>
            <a:pathLst>
              <a:path w="1300" h="627" extrusionOk="0">
                <a:moveTo>
                  <a:pt x="1205" y="0"/>
                </a:moveTo>
                <a:cubicBezTo>
                  <a:pt x="1198" y="0"/>
                  <a:pt x="1190" y="2"/>
                  <a:pt x="1182" y="4"/>
                </a:cubicBezTo>
                <a:cubicBezTo>
                  <a:pt x="813" y="115"/>
                  <a:pt x="441" y="243"/>
                  <a:pt x="114" y="453"/>
                </a:cubicBezTo>
                <a:cubicBezTo>
                  <a:pt x="75" y="486"/>
                  <a:pt x="1" y="500"/>
                  <a:pt x="5" y="564"/>
                </a:cubicBezTo>
                <a:cubicBezTo>
                  <a:pt x="8" y="601"/>
                  <a:pt x="41" y="626"/>
                  <a:pt x="75" y="626"/>
                </a:cubicBezTo>
                <a:cubicBezTo>
                  <a:pt x="90" y="626"/>
                  <a:pt x="105" y="622"/>
                  <a:pt x="118" y="611"/>
                </a:cubicBezTo>
                <a:cubicBezTo>
                  <a:pt x="172" y="574"/>
                  <a:pt x="225" y="539"/>
                  <a:pt x="283" y="506"/>
                </a:cubicBezTo>
                <a:cubicBezTo>
                  <a:pt x="478" y="391"/>
                  <a:pt x="694" y="311"/>
                  <a:pt x="906" y="233"/>
                </a:cubicBezTo>
                <a:cubicBezTo>
                  <a:pt x="1011" y="196"/>
                  <a:pt x="1118" y="161"/>
                  <a:pt x="1225" y="130"/>
                </a:cubicBezTo>
                <a:cubicBezTo>
                  <a:pt x="1299" y="104"/>
                  <a:pt x="1273" y="0"/>
                  <a:pt x="120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40"/>
          <p:cNvSpPr/>
          <p:nvPr/>
        </p:nvSpPr>
        <p:spPr>
          <a:xfrm flipH="1">
            <a:off x="5459959" y="3075568"/>
            <a:ext cx="45845" cy="13499"/>
          </a:xfrm>
          <a:custGeom>
            <a:avLst/>
            <a:gdLst/>
            <a:ahLst/>
            <a:cxnLst/>
            <a:rect l="l" t="t" r="r" b="b"/>
            <a:pathLst>
              <a:path w="540" h="159" extrusionOk="0">
                <a:moveTo>
                  <a:pt x="450" y="1"/>
                </a:moveTo>
                <a:cubicBezTo>
                  <a:pt x="448" y="1"/>
                  <a:pt x="447" y="1"/>
                  <a:pt x="446" y="1"/>
                </a:cubicBezTo>
                <a:cubicBezTo>
                  <a:pt x="433" y="3"/>
                  <a:pt x="414" y="3"/>
                  <a:pt x="391" y="3"/>
                </a:cubicBezTo>
                <a:cubicBezTo>
                  <a:pt x="371" y="3"/>
                  <a:pt x="347" y="3"/>
                  <a:pt x="321" y="3"/>
                </a:cubicBezTo>
                <a:cubicBezTo>
                  <a:pt x="183" y="3"/>
                  <a:pt x="1" y="11"/>
                  <a:pt x="47" y="122"/>
                </a:cubicBezTo>
                <a:cubicBezTo>
                  <a:pt x="60" y="150"/>
                  <a:pt x="80" y="159"/>
                  <a:pt x="103" y="159"/>
                </a:cubicBezTo>
                <a:cubicBezTo>
                  <a:pt x="128" y="159"/>
                  <a:pt x="156" y="148"/>
                  <a:pt x="183" y="145"/>
                </a:cubicBezTo>
                <a:cubicBezTo>
                  <a:pt x="273" y="135"/>
                  <a:pt x="364" y="135"/>
                  <a:pt x="454" y="135"/>
                </a:cubicBezTo>
                <a:cubicBezTo>
                  <a:pt x="539" y="129"/>
                  <a:pt x="532" y="1"/>
                  <a:pt x="45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Google Shape;1037;p40"/>
          <p:cNvSpPr/>
          <p:nvPr/>
        </p:nvSpPr>
        <p:spPr>
          <a:xfrm flipH="1">
            <a:off x="5130988" y="3319728"/>
            <a:ext cx="36421" cy="224724"/>
          </a:xfrm>
          <a:custGeom>
            <a:avLst/>
            <a:gdLst/>
            <a:ahLst/>
            <a:cxnLst/>
            <a:rect l="l" t="t" r="r" b="b"/>
            <a:pathLst>
              <a:path w="429" h="2647" extrusionOk="0">
                <a:moveTo>
                  <a:pt x="89" y="0"/>
                </a:moveTo>
                <a:cubicBezTo>
                  <a:pt x="44" y="0"/>
                  <a:pt x="0" y="49"/>
                  <a:pt x="29" y="102"/>
                </a:cubicBezTo>
                <a:cubicBezTo>
                  <a:pt x="44" y="143"/>
                  <a:pt x="54" y="188"/>
                  <a:pt x="62" y="231"/>
                </a:cubicBezTo>
                <a:cubicBezTo>
                  <a:pt x="175" y="752"/>
                  <a:pt x="258" y="1283"/>
                  <a:pt x="253" y="1816"/>
                </a:cubicBezTo>
                <a:cubicBezTo>
                  <a:pt x="251" y="2069"/>
                  <a:pt x="237" y="2322"/>
                  <a:pt x="206" y="2575"/>
                </a:cubicBezTo>
                <a:cubicBezTo>
                  <a:pt x="204" y="2612"/>
                  <a:pt x="231" y="2643"/>
                  <a:pt x="268" y="2647"/>
                </a:cubicBezTo>
                <a:cubicBezTo>
                  <a:pt x="269" y="2647"/>
                  <a:pt x="270" y="2647"/>
                  <a:pt x="272" y="2647"/>
                </a:cubicBezTo>
                <a:cubicBezTo>
                  <a:pt x="307" y="2647"/>
                  <a:pt x="336" y="2619"/>
                  <a:pt x="340" y="2585"/>
                </a:cubicBezTo>
                <a:cubicBezTo>
                  <a:pt x="428" y="1877"/>
                  <a:pt x="385" y="1159"/>
                  <a:pt x="245" y="462"/>
                </a:cubicBezTo>
                <a:cubicBezTo>
                  <a:pt x="214" y="318"/>
                  <a:pt x="200" y="168"/>
                  <a:pt x="142" y="30"/>
                </a:cubicBezTo>
                <a:cubicBezTo>
                  <a:pt x="128" y="9"/>
                  <a:pt x="109" y="0"/>
                  <a:pt x="8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40"/>
          <p:cNvSpPr/>
          <p:nvPr/>
        </p:nvSpPr>
        <p:spPr>
          <a:xfrm flipH="1">
            <a:off x="5143978" y="3581971"/>
            <a:ext cx="20630" cy="87105"/>
          </a:xfrm>
          <a:custGeom>
            <a:avLst/>
            <a:gdLst/>
            <a:ahLst/>
            <a:cxnLst/>
            <a:rect l="l" t="t" r="r" b="b"/>
            <a:pathLst>
              <a:path w="243" h="1026" extrusionOk="0">
                <a:moveTo>
                  <a:pt x="164" y="1"/>
                </a:moveTo>
                <a:cubicBezTo>
                  <a:pt x="128" y="1"/>
                  <a:pt x="93" y="26"/>
                  <a:pt x="97" y="74"/>
                </a:cubicBezTo>
                <a:cubicBezTo>
                  <a:pt x="124" y="325"/>
                  <a:pt x="87" y="580"/>
                  <a:pt x="56" y="829"/>
                </a:cubicBezTo>
                <a:cubicBezTo>
                  <a:pt x="54" y="893"/>
                  <a:pt x="0" y="1000"/>
                  <a:pt x="91" y="1024"/>
                </a:cubicBezTo>
                <a:cubicBezTo>
                  <a:pt x="96" y="1025"/>
                  <a:pt x="101" y="1026"/>
                  <a:pt x="105" y="1026"/>
                </a:cubicBezTo>
                <a:cubicBezTo>
                  <a:pt x="166" y="1026"/>
                  <a:pt x="174" y="963"/>
                  <a:pt x="179" y="909"/>
                </a:cubicBezTo>
                <a:cubicBezTo>
                  <a:pt x="202" y="767"/>
                  <a:pt x="216" y="627"/>
                  <a:pt x="229" y="485"/>
                </a:cubicBezTo>
                <a:cubicBezTo>
                  <a:pt x="243" y="346"/>
                  <a:pt x="243" y="206"/>
                  <a:pt x="231" y="68"/>
                </a:cubicBezTo>
                <a:cubicBezTo>
                  <a:pt x="230" y="22"/>
                  <a:pt x="197" y="1"/>
                  <a:pt x="16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0"/>
          <p:cNvSpPr/>
          <p:nvPr/>
        </p:nvSpPr>
        <p:spPr>
          <a:xfrm flipH="1">
            <a:off x="6063990" y="2417286"/>
            <a:ext cx="121403" cy="127601"/>
          </a:xfrm>
          <a:custGeom>
            <a:avLst/>
            <a:gdLst/>
            <a:ahLst/>
            <a:cxnLst/>
            <a:rect l="l" t="t" r="r" b="b"/>
            <a:pathLst>
              <a:path w="1430" h="1503" extrusionOk="0">
                <a:moveTo>
                  <a:pt x="91" y="0"/>
                </a:moveTo>
                <a:cubicBezTo>
                  <a:pt x="44" y="0"/>
                  <a:pt x="1" y="55"/>
                  <a:pt x="35" y="104"/>
                </a:cubicBezTo>
                <a:cubicBezTo>
                  <a:pt x="61" y="137"/>
                  <a:pt x="101" y="154"/>
                  <a:pt x="131" y="180"/>
                </a:cubicBezTo>
                <a:cubicBezTo>
                  <a:pt x="609" y="509"/>
                  <a:pt x="993" y="952"/>
                  <a:pt x="1255" y="1470"/>
                </a:cubicBezTo>
                <a:cubicBezTo>
                  <a:pt x="1267" y="1491"/>
                  <a:pt x="1289" y="1503"/>
                  <a:pt x="1312" y="1503"/>
                </a:cubicBezTo>
                <a:cubicBezTo>
                  <a:pt x="1323" y="1503"/>
                  <a:pt x="1333" y="1500"/>
                  <a:pt x="1343" y="1495"/>
                </a:cubicBezTo>
                <a:cubicBezTo>
                  <a:pt x="1430" y="1443"/>
                  <a:pt x="1314" y="1324"/>
                  <a:pt x="1290" y="1258"/>
                </a:cubicBezTo>
                <a:cubicBezTo>
                  <a:pt x="1187" y="1071"/>
                  <a:pt x="1065" y="892"/>
                  <a:pt x="930" y="728"/>
                </a:cubicBezTo>
                <a:cubicBezTo>
                  <a:pt x="699" y="458"/>
                  <a:pt x="432" y="219"/>
                  <a:pt x="138" y="20"/>
                </a:cubicBezTo>
                <a:cubicBezTo>
                  <a:pt x="123" y="6"/>
                  <a:pt x="107" y="0"/>
                  <a:pt x="9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0"/>
          <p:cNvSpPr/>
          <p:nvPr/>
        </p:nvSpPr>
        <p:spPr>
          <a:xfrm flipH="1">
            <a:off x="6039032" y="2580625"/>
            <a:ext cx="21904" cy="59513"/>
          </a:xfrm>
          <a:custGeom>
            <a:avLst/>
            <a:gdLst/>
            <a:ahLst/>
            <a:cxnLst/>
            <a:rect l="l" t="t" r="r" b="b"/>
            <a:pathLst>
              <a:path w="258" h="701" extrusionOk="0">
                <a:moveTo>
                  <a:pt x="79" y="1"/>
                </a:moveTo>
                <a:cubicBezTo>
                  <a:pt x="71" y="1"/>
                  <a:pt x="63" y="2"/>
                  <a:pt x="56" y="5"/>
                </a:cubicBezTo>
                <a:cubicBezTo>
                  <a:pt x="1" y="28"/>
                  <a:pt x="9" y="83"/>
                  <a:pt x="29" y="126"/>
                </a:cubicBezTo>
                <a:cubicBezTo>
                  <a:pt x="58" y="219"/>
                  <a:pt x="83" y="314"/>
                  <a:pt x="101" y="408"/>
                </a:cubicBezTo>
                <a:cubicBezTo>
                  <a:pt x="116" y="482"/>
                  <a:pt x="120" y="558"/>
                  <a:pt x="118" y="632"/>
                </a:cubicBezTo>
                <a:cubicBezTo>
                  <a:pt x="118" y="669"/>
                  <a:pt x="147" y="700"/>
                  <a:pt x="184" y="700"/>
                </a:cubicBezTo>
                <a:cubicBezTo>
                  <a:pt x="221" y="700"/>
                  <a:pt x="252" y="672"/>
                  <a:pt x="252" y="634"/>
                </a:cubicBezTo>
                <a:cubicBezTo>
                  <a:pt x="258" y="525"/>
                  <a:pt x="245" y="414"/>
                  <a:pt x="219" y="309"/>
                </a:cubicBezTo>
                <a:cubicBezTo>
                  <a:pt x="198" y="219"/>
                  <a:pt x="173" y="130"/>
                  <a:pt x="142" y="42"/>
                </a:cubicBezTo>
                <a:cubicBezTo>
                  <a:pt x="131" y="17"/>
                  <a:pt x="105" y="1"/>
                  <a:pt x="7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40"/>
          <p:cNvSpPr/>
          <p:nvPr/>
        </p:nvSpPr>
        <p:spPr>
          <a:xfrm flipH="1">
            <a:off x="6825928" y="2839982"/>
            <a:ext cx="138383" cy="76068"/>
          </a:xfrm>
          <a:custGeom>
            <a:avLst/>
            <a:gdLst/>
            <a:ahLst/>
            <a:cxnLst/>
            <a:rect l="l" t="t" r="r" b="b"/>
            <a:pathLst>
              <a:path w="1630" h="896" extrusionOk="0">
                <a:moveTo>
                  <a:pt x="96" y="1"/>
                </a:moveTo>
                <a:cubicBezTo>
                  <a:pt x="32" y="1"/>
                  <a:pt x="1" y="95"/>
                  <a:pt x="67" y="128"/>
                </a:cubicBezTo>
                <a:cubicBezTo>
                  <a:pt x="306" y="231"/>
                  <a:pt x="553" y="314"/>
                  <a:pt x="787" y="429"/>
                </a:cubicBezTo>
                <a:cubicBezTo>
                  <a:pt x="1038" y="554"/>
                  <a:pt x="1267" y="721"/>
                  <a:pt x="1497" y="883"/>
                </a:cubicBezTo>
                <a:cubicBezTo>
                  <a:pt x="1510" y="892"/>
                  <a:pt x="1522" y="896"/>
                  <a:pt x="1535" y="896"/>
                </a:cubicBezTo>
                <a:cubicBezTo>
                  <a:pt x="1588" y="896"/>
                  <a:pt x="1629" y="822"/>
                  <a:pt x="1577" y="778"/>
                </a:cubicBezTo>
                <a:cubicBezTo>
                  <a:pt x="1355" y="622"/>
                  <a:pt x="1135" y="460"/>
                  <a:pt x="894" y="334"/>
                </a:cubicBezTo>
                <a:cubicBezTo>
                  <a:pt x="645" y="202"/>
                  <a:pt x="376" y="118"/>
                  <a:pt x="119" y="5"/>
                </a:cubicBezTo>
                <a:cubicBezTo>
                  <a:pt x="111" y="2"/>
                  <a:pt x="103" y="1"/>
                  <a:pt x="9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40"/>
          <p:cNvSpPr/>
          <p:nvPr/>
        </p:nvSpPr>
        <p:spPr>
          <a:xfrm flipH="1">
            <a:off x="5858967" y="3435271"/>
            <a:ext cx="102556" cy="121149"/>
          </a:xfrm>
          <a:custGeom>
            <a:avLst/>
            <a:gdLst/>
            <a:ahLst/>
            <a:cxnLst/>
            <a:rect l="l" t="t" r="r" b="b"/>
            <a:pathLst>
              <a:path w="1208" h="1427" extrusionOk="0">
                <a:moveTo>
                  <a:pt x="1132" y="1"/>
                </a:moveTo>
                <a:cubicBezTo>
                  <a:pt x="1106" y="1"/>
                  <a:pt x="1081" y="16"/>
                  <a:pt x="1070" y="41"/>
                </a:cubicBezTo>
                <a:cubicBezTo>
                  <a:pt x="1039" y="105"/>
                  <a:pt x="1008" y="171"/>
                  <a:pt x="977" y="232"/>
                </a:cubicBezTo>
                <a:cubicBezTo>
                  <a:pt x="905" y="374"/>
                  <a:pt x="821" y="508"/>
                  <a:pt x="724" y="634"/>
                </a:cubicBezTo>
                <a:cubicBezTo>
                  <a:pt x="576" y="819"/>
                  <a:pt x="409" y="991"/>
                  <a:pt x="231" y="1148"/>
                </a:cubicBezTo>
                <a:cubicBezTo>
                  <a:pt x="171" y="1199"/>
                  <a:pt x="103" y="1255"/>
                  <a:pt x="33" y="1308"/>
                </a:cubicBezTo>
                <a:cubicBezTo>
                  <a:pt x="4" y="1331"/>
                  <a:pt x="0" y="1372"/>
                  <a:pt x="21" y="1401"/>
                </a:cubicBezTo>
                <a:cubicBezTo>
                  <a:pt x="34" y="1418"/>
                  <a:pt x="54" y="1427"/>
                  <a:pt x="75" y="1427"/>
                </a:cubicBezTo>
                <a:cubicBezTo>
                  <a:pt x="89" y="1427"/>
                  <a:pt x="103" y="1423"/>
                  <a:pt x="115" y="1413"/>
                </a:cubicBezTo>
                <a:cubicBezTo>
                  <a:pt x="187" y="1360"/>
                  <a:pt x="259" y="1302"/>
                  <a:pt x="327" y="1240"/>
                </a:cubicBezTo>
                <a:cubicBezTo>
                  <a:pt x="481" y="1105"/>
                  <a:pt x="628" y="957"/>
                  <a:pt x="761" y="800"/>
                </a:cubicBezTo>
                <a:cubicBezTo>
                  <a:pt x="942" y="588"/>
                  <a:pt x="1078" y="346"/>
                  <a:pt x="1193" y="95"/>
                </a:cubicBezTo>
                <a:cubicBezTo>
                  <a:pt x="1208" y="60"/>
                  <a:pt x="1191" y="20"/>
                  <a:pt x="1158" y="6"/>
                </a:cubicBezTo>
                <a:cubicBezTo>
                  <a:pt x="1150" y="3"/>
                  <a:pt x="1141" y="1"/>
                  <a:pt x="113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40"/>
          <p:cNvSpPr/>
          <p:nvPr/>
        </p:nvSpPr>
        <p:spPr>
          <a:xfrm flipH="1">
            <a:off x="5669311" y="3490114"/>
            <a:ext cx="68003" cy="205027"/>
          </a:xfrm>
          <a:custGeom>
            <a:avLst/>
            <a:gdLst/>
            <a:ahLst/>
            <a:cxnLst/>
            <a:rect l="l" t="t" r="r" b="b"/>
            <a:pathLst>
              <a:path w="801" h="2415" extrusionOk="0">
                <a:moveTo>
                  <a:pt x="733" y="0"/>
                </a:moveTo>
                <a:cubicBezTo>
                  <a:pt x="701" y="0"/>
                  <a:pt x="669" y="21"/>
                  <a:pt x="667" y="64"/>
                </a:cubicBezTo>
                <a:cubicBezTo>
                  <a:pt x="665" y="527"/>
                  <a:pt x="587" y="983"/>
                  <a:pt x="435" y="1419"/>
                </a:cubicBezTo>
                <a:cubicBezTo>
                  <a:pt x="365" y="1621"/>
                  <a:pt x="282" y="1818"/>
                  <a:pt x="190" y="2012"/>
                </a:cubicBezTo>
                <a:cubicBezTo>
                  <a:pt x="136" y="2115"/>
                  <a:pt x="77" y="2213"/>
                  <a:pt x="19" y="2314"/>
                </a:cubicBezTo>
                <a:cubicBezTo>
                  <a:pt x="1" y="2347"/>
                  <a:pt x="11" y="2386"/>
                  <a:pt x="44" y="2407"/>
                </a:cubicBezTo>
                <a:cubicBezTo>
                  <a:pt x="54" y="2412"/>
                  <a:pt x="65" y="2415"/>
                  <a:pt x="75" y="2415"/>
                </a:cubicBezTo>
                <a:cubicBezTo>
                  <a:pt x="99" y="2415"/>
                  <a:pt x="122" y="2403"/>
                  <a:pt x="134" y="2382"/>
                </a:cubicBezTo>
                <a:cubicBezTo>
                  <a:pt x="262" y="2172"/>
                  <a:pt x="373" y="1954"/>
                  <a:pt x="461" y="1726"/>
                </a:cubicBezTo>
                <a:cubicBezTo>
                  <a:pt x="682" y="1199"/>
                  <a:pt x="797" y="636"/>
                  <a:pt x="801" y="64"/>
                </a:cubicBezTo>
                <a:cubicBezTo>
                  <a:pt x="798" y="21"/>
                  <a:pt x="765" y="0"/>
                  <a:pt x="73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4" name="Google Shape;1044;p40"/>
          <p:cNvSpPr/>
          <p:nvPr/>
        </p:nvSpPr>
        <p:spPr>
          <a:xfrm flipH="1">
            <a:off x="6508080" y="4042786"/>
            <a:ext cx="78870" cy="25554"/>
          </a:xfrm>
          <a:custGeom>
            <a:avLst/>
            <a:gdLst/>
            <a:ahLst/>
            <a:cxnLst/>
            <a:rect l="l" t="t" r="r" b="b"/>
            <a:pathLst>
              <a:path w="929" h="301" extrusionOk="0">
                <a:moveTo>
                  <a:pt x="158" y="0"/>
                </a:moveTo>
                <a:cubicBezTo>
                  <a:pt x="128" y="0"/>
                  <a:pt x="98" y="2"/>
                  <a:pt x="68" y="5"/>
                </a:cubicBezTo>
                <a:cubicBezTo>
                  <a:pt x="19" y="9"/>
                  <a:pt x="0" y="96"/>
                  <a:pt x="45" y="124"/>
                </a:cubicBezTo>
                <a:cubicBezTo>
                  <a:pt x="57" y="133"/>
                  <a:pt x="72" y="137"/>
                  <a:pt x="88" y="137"/>
                </a:cubicBezTo>
                <a:cubicBezTo>
                  <a:pt x="91" y="137"/>
                  <a:pt x="94" y="137"/>
                  <a:pt x="97" y="137"/>
                </a:cubicBezTo>
                <a:cubicBezTo>
                  <a:pt x="116" y="136"/>
                  <a:pt x="135" y="136"/>
                  <a:pt x="154" y="136"/>
                </a:cubicBezTo>
                <a:cubicBezTo>
                  <a:pt x="234" y="136"/>
                  <a:pt x="315" y="143"/>
                  <a:pt x="395" y="159"/>
                </a:cubicBezTo>
                <a:cubicBezTo>
                  <a:pt x="533" y="190"/>
                  <a:pt x="669" y="236"/>
                  <a:pt x="798" y="293"/>
                </a:cubicBezTo>
                <a:lnTo>
                  <a:pt x="800" y="293"/>
                </a:lnTo>
                <a:cubicBezTo>
                  <a:pt x="811" y="299"/>
                  <a:pt x="822" y="301"/>
                  <a:pt x="832" y="301"/>
                </a:cubicBezTo>
                <a:cubicBezTo>
                  <a:pt x="897" y="301"/>
                  <a:pt x="929" y="197"/>
                  <a:pt x="852" y="170"/>
                </a:cubicBezTo>
                <a:cubicBezTo>
                  <a:pt x="786" y="141"/>
                  <a:pt x="720" y="116"/>
                  <a:pt x="652" y="94"/>
                </a:cubicBezTo>
                <a:cubicBezTo>
                  <a:pt x="521" y="46"/>
                  <a:pt x="385" y="15"/>
                  <a:pt x="247" y="5"/>
                </a:cubicBezTo>
                <a:cubicBezTo>
                  <a:pt x="217" y="2"/>
                  <a:pt x="187" y="0"/>
                  <a:pt x="15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40"/>
          <p:cNvSpPr/>
          <p:nvPr/>
        </p:nvSpPr>
        <p:spPr>
          <a:xfrm flipH="1">
            <a:off x="5033944" y="4664903"/>
            <a:ext cx="445202" cy="194840"/>
          </a:xfrm>
          <a:custGeom>
            <a:avLst/>
            <a:gdLst/>
            <a:ahLst/>
            <a:cxnLst/>
            <a:rect l="l" t="t" r="r" b="b"/>
            <a:pathLst>
              <a:path w="5244" h="2295" extrusionOk="0">
                <a:moveTo>
                  <a:pt x="5149" y="0"/>
                </a:moveTo>
                <a:cubicBezTo>
                  <a:pt x="5147" y="0"/>
                  <a:pt x="5144" y="1"/>
                  <a:pt x="5141" y="1"/>
                </a:cubicBezTo>
                <a:cubicBezTo>
                  <a:pt x="4532" y="77"/>
                  <a:pt x="3936" y="219"/>
                  <a:pt x="3360" y="427"/>
                </a:cubicBezTo>
                <a:cubicBezTo>
                  <a:pt x="2909" y="591"/>
                  <a:pt x="2481" y="801"/>
                  <a:pt x="2053" y="1015"/>
                </a:cubicBezTo>
                <a:cubicBezTo>
                  <a:pt x="1442" y="1322"/>
                  <a:pt x="848" y="1663"/>
                  <a:pt x="276" y="2038"/>
                </a:cubicBezTo>
                <a:cubicBezTo>
                  <a:pt x="206" y="2083"/>
                  <a:pt x="134" y="2126"/>
                  <a:pt x="60" y="2163"/>
                </a:cubicBezTo>
                <a:cubicBezTo>
                  <a:pt x="25" y="2169"/>
                  <a:pt x="0" y="2202"/>
                  <a:pt x="4" y="2239"/>
                </a:cubicBezTo>
                <a:cubicBezTo>
                  <a:pt x="14" y="2280"/>
                  <a:pt x="38" y="2295"/>
                  <a:pt x="68" y="2295"/>
                </a:cubicBezTo>
                <a:cubicBezTo>
                  <a:pt x="148" y="2295"/>
                  <a:pt x="277" y="2187"/>
                  <a:pt x="333" y="2157"/>
                </a:cubicBezTo>
                <a:cubicBezTo>
                  <a:pt x="667" y="1943"/>
                  <a:pt x="1004" y="1735"/>
                  <a:pt x="1352" y="1540"/>
                </a:cubicBezTo>
                <a:cubicBezTo>
                  <a:pt x="1918" y="1221"/>
                  <a:pt x="2500" y="931"/>
                  <a:pt x="3094" y="674"/>
                </a:cubicBezTo>
                <a:cubicBezTo>
                  <a:pt x="3545" y="488"/>
                  <a:pt x="4012" y="344"/>
                  <a:pt x="4489" y="244"/>
                </a:cubicBezTo>
                <a:cubicBezTo>
                  <a:pt x="4711" y="198"/>
                  <a:pt x="4935" y="163"/>
                  <a:pt x="5160" y="135"/>
                </a:cubicBezTo>
                <a:cubicBezTo>
                  <a:pt x="5243" y="121"/>
                  <a:pt x="5229" y="0"/>
                  <a:pt x="514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p40"/>
          <p:cNvSpPr/>
          <p:nvPr/>
        </p:nvSpPr>
        <p:spPr>
          <a:xfrm flipH="1">
            <a:off x="5089132" y="4590364"/>
            <a:ext cx="143647" cy="54250"/>
          </a:xfrm>
          <a:custGeom>
            <a:avLst/>
            <a:gdLst/>
            <a:ahLst/>
            <a:cxnLst/>
            <a:rect l="l" t="t" r="r" b="b"/>
            <a:pathLst>
              <a:path w="1692" h="639" extrusionOk="0">
                <a:moveTo>
                  <a:pt x="1597" y="0"/>
                </a:moveTo>
                <a:cubicBezTo>
                  <a:pt x="1591" y="0"/>
                  <a:pt x="1585" y="1"/>
                  <a:pt x="1579" y="2"/>
                </a:cubicBezTo>
                <a:cubicBezTo>
                  <a:pt x="1330" y="58"/>
                  <a:pt x="1083" y="126"/>
                  <a:pt x="838" y="202"/>
                </a:cubicBezTo>
                <a:cubicBezTo>
                  <a:pt x="628" y="268"/>
                  <a:pt x="423" y="344"/>
                  <a:pt x="221" y="434"/>
                </a:cubicBezTo>
                <a:cubicBezTo>
                  <a:pt x="163" y="459"/>
                  <a:pt x="108" y="488"/>
                  <a:pt x="50" y="511"/>
                </a:cubicBezTo>
                <a:cubicBezTo>
                  <a:pt x="15" y="525"/>
                  <a:pt x="1" y="564"/>
                  <a:pt x="15" y="599"/>
                </a:cubicBezTo>
                <a:cubicBezTo>
                  <a:pt x="32" y="628"/>
                  <a:pt x="53" y="638"/>
                  <a:pt x="77" y="638"/>
                </a:cubicBezTo>
                <a:cubicBezTo>
                  <a:pt x="128" y="638"/>
                  <a:pt x="190" y="590"/>
                  <a:pt x="235" y="574"/>
                </a:cubicBezTo>
                <a:cubicBezTo>
                  <a:pt x="287" y="552"/>
                  <a:pt x="338" y="529"/>
                  <a:pt x="390" y="506"/>
                </a:cubicBezTo>
                <a:cubicBezTo>
                  <a:pt x="787" y="348"/>
                  <a:pt x="1196" y="223"/>
                  <a:pt x="1614" y="132"/>
                </a:cubicBezTo>
                <a:cubicBezTo>
                  <a:pt x="1692" y="109"/>
                  <a:pt x="1668" y="0"/>
                  <a:pt x="159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7" name="Google Shape;1047;p40"/>
          <p:cNvSpPr/>
          <p:nvPr/>
        </p:nvSpPr>
        <p:spPr>
          <a:xfrm flipH="1">
            <a:off x="7724380" y="2441311"/>
            <a:ext cx="33959" cy="33195"/>
          </a:xfrm>
          <a:custGeom>
            <a:avLst/>
            <a:gdLst/>
            <a:ahLst/>
            <a:cxnLst/>
            <a:rect l="l" t="t" r="r" b="b"/>
            <a:pathLst>
              <a:path w="400" h="391" extrusionOk="0">
                <a:moveTo>
                  <a:pt x="309" y="1"/>
                </a:moveTo>
                <a:cubicBezTo>
                  <a:pt x="292" y="1"/>
                  <a:pt x="274" y="8"/>
                  <a:pt x="259" y="25"/>
                </a:cubicBezTo>
                <a:cubicBezTo>
                  <a:pt x="224" y="72"/>
                  <a:pt x="190" y="120"/>
                  <a:pt x="152" y="167"/>
                </a:cubicBezTo>
                <a:cubicBezTo>
                  <a:pt x="111" y="224"/>
                  <a:pt x="0" y="329"/>
                  <a:pt x="99" y="385"/>
                </a:cubicBezTo>
                <a:cubicBezTo>
                  <a:pt x="108" y="389"/>
                  <a:pt x="116" y="390"/>
                  <a:pt x="124" y="390"/>
                </a:cubicBezTo>
                <a:cubicBezTo>
                  <a:pt x="160" y="390"/>
                  <a:pt x="185" y="355"/>
                  <a:pt x="202" y="323"/>
                </a:cubicBezTo>
                <a:cubicBezTo>
                  <a:pt x="255" y="249"/>
                  <a:pt x="311" y="179"/>
                  <a:pt x="364" y="107"/>
                </a:cubicBezTo>
                <a:cubicBezTo>
                  <a:pt x="399" y="56"/>
                  <a:pt x="356" y="1"/>
                  <a:pt x="30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" name="Google Shape;1048;p40"/>
          <p:cNvSpPr/>
          <p:nvPr/>
        </p:nvSpPr>
        <p:spPr>
          <a:xfrm flipH="1">
            <a:off x="7942984" y="2501332"/>
            <a:ext cx="172512" cy="355890"/>
          </a:xfrm>
          <a:custGeom>
            <a:avLst/>
            <a:gdLst/>
            <a:ahLst/>
            <a:cxnLst/>
            <a:rect l="l" t="t" r="r" b="b"/>
            <a:pathLst>
              <a:path w="2032" h="4192" extrusionOk="0">
                <a:moveTo>
                  <a:pt x="1943" y="0"/>
                </a:moveTo>
                <a:cubicBezTo>
                  <a:pt x="1924" y="0"/>
                  <a:pt x="1905" y="9"/>
                  <a:pt x="1891" y="30"/>
                </a:cubicBezTo>
                <a:cubicBezTo>
                  <a:pt x="1784" y="254"/>
                  <a:pt x="1632" y="441"/>
                  <a:pt x="1475" y="630"/>
                </a:cubicBezTo>
                <a:cubicBezTo>
                  <a:pt x="1103" y="1087"/>
                  <a:pt x="755" y="1566"/>
                  <a:pt x="498" y="2099"/>
                </a:cubicBezTo>
                <a:cubicBezTo>
                  <a:pt x="167" y="2735"/>
                  <a:pt x="0" y="3420"/>
                  <a:pt x="99" y="4138"/>
                </a:cubicBezTo>
                <a:cubicBezTo>
                  <a:pt x="106" y="4174"/>
                  <a:pt x="134" y="4191"/>
                  <a:pt x="163" y="4191"/>
                </a:cubicBezTo>
                <a:cubicBezTo>
                  <a:pt x="199" y="4191"/>
                  <a:pt x="236" y="4164"/>
                  <a:pt x="233" y="4117"/>
                </a:cubicBezTo>
                <a:cubicBezTo>
                  <a:pt x="189" y="3788"/>
                  <a:pt x="198" y="3455"/>
                  <a:pt x="261" y="3128"/>
                </a:cubicBezTo>
                <a:cubicBezTo>
                  <a:pt x="397" y="2502"/>
                  <a:pt x="710" y="1922"/>
                  <a:pt x="1064" y="1392"/>
                </a:cubicBezTo>
                <a:lnTo>
                  <a:pt x="1064" y="1392"/>
                </a:lnTo>
                <a:lnTo>
                  <a:pt x="1062" y="1396"/>
                </a:lnTo>
                <a:cubicBezTo>
                  <a:pt x="1212" y="1180"/>
                  <a:pt x="1372" y="972"/>
                  <a:pt x="1537" y="766"/>
                </a:cubicBezTo>
                <a:cubicBezTo>
                  <a:pt x="1708" y="554"/>
                  <a:pt x="1889" y="346"/>
                  <a:pt x="2006" y="98"/>
                </a:cubicBezTo>
                <a:cubicBezTo>
                  <a:pt x="2032" y="46"/>
                  <a:pt x="1988" y="0"/>
                  <a:pt x="194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p40"/>
          <p:cNvSpPr/>
          <p:nvPr/>
        </p:nvSpPr>
        <p:spPr>
          <a:xfrm flipH="1">
            <a:off x="7911066" y="2448782"/>
            <a:ext cx="27507" cy="29629"/>
          </a:xfrm>
          <a:custGeom>
            <a:avLst/>
            <a:gdLst/>
            <a:ahLst/>
            <a:cxnLst/>
            <a:rect l="l" t="t" r="r" b="b"/>
            <a:pathLst>
              <a:path w="324" h="349" extrusionOk="0">
                <a:moveTo>
                  <a:pt x="233" y="1"/>
                </a:moveTo>
                <a:cubicBezTo>
                  <a:pt x="212" y="1"/>
                  <a:pt x="191" y="11"/>
                  <a:pt x="177" y="36"/>
                </a:cubicBezTo>
                <a:cubicBezTo>
                  <a:pt x="136" y="104"/>
                  <a:pt x="87" y="165"/>
                  <a:pt x="33" y="223"/>
                </a:cubicBezTo>
                <a:cubicBezTo>
                  <a:pt x="13" y="235"/>
                  <a:pt x="0" y="258"/>
                  <a:pt x="0" y="280"/>
                </a:cubicBezTo>
                <a:cubicBezTo>
                  <a:pt x="0" y="317"/>
                  <a:pt x="29" y="346"/>
                  <a:pt x="66" y="348"/>
                </a:cubicBezTo>
                <a:cubicBezTo>
                  <a:pt x="95" y="344"/>
                  <a:pt x="122" y="330"/>
                  <a:pt x="138" y="305"/>
                </a:cubicBezTo>
                <a:cubicBezTo>
                  <a:pt x="196" y="243"/>
                  <a:pt x="247" y="176"/>
                  <a:pt x="292" y="104"/>
                </a:cubicBezTo>
                <a:cubicBezTo>
                  <a:pt x="323" y="50"/>
                  <a:pt x="279" y="1"/>
                  <a:pt x="23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" name="Google Shape;1050;p40"/>
          <p:cNvSpPr/>
          <p:nvPr/>
        </p:nvSpPr>
        <p:spPr>
          <a:xfrm flipH="1">
            <a:off x="6869991" y="1157432"/>
            <a:ext cx="31072" cy="23347"/>
          </a:xfrm>
          <a:custGeom>
            <a:avLst/>
            <a:gdLst/>
            <a:ahLst/>
            <a:cxnLst/>
            <a:rect l="l" t="t" r="r" b="b"/>
            <a:pathLst>
              <a:path w="366" h="275" extrusionOk="0">
                <a:moveTo>
                  <a:pt x="96" y="0"/>
                </a:moveTo>
                <a:cubicBezTo>
                  <a:pt x="42" y="0"/>
                  <a:pt x="1" y="74"/>
                  <a:pt x="53" y="120"/>
                </a:cubicBezTo>
                <a:cubicBezTo>
                  <a:pt x="110" y="167"/>
                  <a:pt x="170" y="214"/>
                  <a:pt x="230" y="262"/>
                </a:cubicBezTo>
                <a:cubicBezTo>
                  <a:pt x="243" y="271"/>
                  <a:pt x="256" y="275"/>
                  <a:pt x="269" y="275"/>
                </a:cubicBezTo>
                <a:cubicBezTo>
                  <a:pt x="324" y="275"/>
                  <a:pt x="365" y="200"/>
                  <a:pt x="312" y="155"/>
                </a:cubicBezTo>
                <a:cubicBezTo>
                  <a:pt x="252" y="107"/>
                  <a:pt x="193" y="60"/>
                  <a:pt x="133" y="13"/>
                </a:cubicBezTo>
                <a:cubicBezTo>
                  <a:pt x="120" y="4"/>
                  <a:pt x="108" y="0"/>
                  <a:pt x="9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" name="Google Shape;1051;p40"/>
          <p:cNvSpPr/>
          <p:nvPr/>
        </p:nvSpPr>
        <p:spPr>
          <a:xfrm flipH="1">
            <a:off x="6434557" y="884152"/>
            <a:ext cx="222601" cy="254098"/>
          </a:xfrm>
          <a:custGeom>
            <a:avLst/>
            <a:gdLst/>
            <a:ahLst/>
            <a:cxnLst/>
            <a:rect l="l" t="t" r="r" b="b"/>
            <a:pathLst>
              <a:path w="2622" h="2993" extrusionOk="0">
                <a:moveTo>
                  <a:pt x="70" y="1"/>
                </a:moveTo>
                <a:cubicBezTo>
                  <a:pt x="54" y="1"/>
                  <a:pt x="37" y="8"/>
                  <a:pt x="23" y="27"/>
                </a:cubicBezTo>
                <a:cubicBezTo>
                  <a:pt x="0" y="55"/>
                  <a:pt x="6" y="97"/>
                  <a:pt x="35" y="119"/>
                </a:cubicBezTo>
                <a:cubicBezTo>
                  <a:pt x="97" y="165"/>
                  <a:pt x="161" y="206"/>
                  <a:pt x="224" y="249"/>
                </a:cubicBezTo>
                <a:cubicBezTo>
                  <a:pt x="486" y="426"/>
                  <a:pt x="739" y="619"/>
                  <a:pt x="977" y="829"/>
                </a:cubicBezTo>
                <a:cubicBezTo>
                  <a:pt x="1642" y="1409"/>
                  <a:pt x="2086" y="2189"/>
                  <a:pt x="2496" y="2960"/>
                </a:cubicBezTo>
                <a:cubicBezTo>
                  <a:pt x="2508" y="2982"/>
                  <a:pt x="2529" y="2993"/>
                  <a:pt x="2551" y="2993"/>
                </a:cubicBezTo>
                <a:cubicBezTo>
                  <a:pt x="2580" y="2993"/>
                  <a:pt x="2609" y="2975"/>
                  <a:pt x="2617" y="2942"/>
                </a:cubicBezTo>
                <a:cubicBezTo>
                  <a:pt x="2621" y="2923"/>
                  <a:pt x="2619" y="2905"/>
                  <a:pt x="2611" y="2890"/>
                </a:cubicBezTo>
                <a:cubicBezTo>
                  <a:pt x="2549" y="2769"/>
                  <a:pt x="2483" y="2648"/>
                  <a:pt x="2415" y="2528"/>
                </a:cubicBezTo>
                <a:cubicBezTo>
                  <a:pt x="1843" y="1491"/>
                  <a:pt x="1350" y="852"/>
                  <a:pt x="358" y="177"/>
                </a:cubicBezTo>
                <a:cubicBezTo>
                  <a:pt x="296" y="134"/>
                  <a:pt x="231" y="92"/>
                  <a:pt x="167" y="49"/>
                </a:cubicBezTo>
                <a:cubicBezTo>
                  <a:pt x="139" y="29"/>
                  <a:pt x="104" y="1"/>
                  <a:pt x="7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2" name="Google Shape;1052;p40"/>
          <p:cNvSpPr/>
          <p:nvPr/>
        </p:nvSpPr>
        <p:spPr>
          <a:xfrm flipH="1">
            <a:off x="6391434" y="1177467"/>
            <a:ext cx="34723" cy="64777"/>
          </a:xfrm>
          <a:custGeom>
            <a:avLst/>
            <a:gdLst/>
            <a:ahLst/>
            <a:cxnLst/>
            <a:rect l="l" t="t" r="r" b="b"/>
            <a:pathLst>
              <a:path w="409" h="763" extrusionOk="0">
                <a:moveTo>
                  <a:pt x="85" y="0"/>
                </a:moveTo>
                <a:cubicBezTo>
                  <a:pt x="43" y="0"/>
                  <a:pt x="1" y="39"/>
                  <a:pt x="19" y="90"/>
                </a:cubicBezTo>
                <a:cubicBezTo>
                  <a:pt x="110" y="299"/>
                  <a:pt x="200" y="501"/>
                  <a:pt x="270" y="719"/>
                </a:cubicBezTo>
                <a:cubicBezTo>
                  <a:pt x="282" y="749"/>
                  <a:pt x="307" y="763"/>
                  <a:pt x="332" y="763"/>
                </a:cubicBezTo>
                <a:cubicBezTo>
                  <a:pt x="370" y="763"/>
                  <a:pt x="409" y="732"/>
                  <a:pt x="400" y="684"/>
                </a:cubicBezTo>
                <a:cubicBezTo>
                  <a:pt x="328" y="464"/>
                  <a:pt x="235" y="250"/>
                  <a:pt x="143" y="38"/>
                </a:cubicBezTo>
                <a:cubicBezTo>
                  <a:pt x="130" y="11"/>
                  <a:pt x="107" y="0"/>
                  <a:pt x="8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40"/>
          <p:cNvSpPr/>
          <p:nvPr/>
        </p:nvSpPr>
        <p:spPr>
          <a:xfrm flipH="1">
            <a:off x="7376812" y="4898621"/>
            <a:ext cx="272776" cy="220394"/>
          </a:xfrm>
          <a:custGeom>
            <a:avLst/>
            <a:gdLst/>
            <a:ahLst/>
            <a:cxnLst/>
            <a:rect l="l" t="t" r="r" b="b"/>
            <a:pathLst>
              <a:path w="3213" h="2596" extrusionOk="0">
                <a:moveTo>
                  <a:pt x="3117" y="0"/>
                </a:moveTo>
                <a:cubicBezTo>
                  <a:pt x="3108" y="0"/>
                  <a:pt x="3099" y="2"/>
                  <a:pt x="3089" y="7"/>
                </a:cubicBezTo>
                <a:cubicBezTo>
                  <a:pt x="2951" y="60"/>
                  <a:pt x="2815" y="118"/>
                  <a:pt x="2679" y="179"/>
                </a:cubicBezTo>
                <a:cubicBezTo>
                  <a:pt x="2280" y="369"/>
                  <a:pt x="1879" y="562"/>
                  <a:pt x="1519" y="821"/>
                </a:cubicBezTo>
                <a:cubicBezTo>
                  <a:pt x="1157" y="1093"/>
                  <a:pt x="824" y="1401"/>
                  <a:pt x="526" y="1743"/>
                </a:cubicBezTo>
                <a:cubicBezTo>
                  <a:pt x="390" y="1910"/>
                  <a:pt x="15" y="2333"/>
                  <a:pt x="1" y="2529"/>
                </a:cubicBezTo>
                <a:cubicBezTo>
                  <a:pt x="1" y="2573"/>
                  <a:pt x="34" y="2595"/>
                  <a:pt x="68" y="2595"/>
                </a:cubicBezTo>
                <a:cubicBezTo>
                  <a:pt x="101" y="2595"/>
                  <a:pt x="135" y="2573"/>
                  <a:pt x="135" y="2529"/>
                </a:cubicBezTo>
                <a:cubicBezTo>
                  <a:pt x="139" y="2506"/>
                  <a:pt x="145" y="2486"/>
                  <a:pt x="157" y="2467"/>
                </a:cubicBezTo>
                <a:cubicBezTo>
                  <a:pt x="240" y="2313"/>
                  <a:pt x="349" y="2175"/>
                  <a:pt x="454" y="2037"/>
                </a:cubicBezTo>
                <a:cubicBezTo>
                  <a:pt x="795" y="1609"/>
                  <a:pt x="1190" y="1229"/>
                  <a:pt x="1630" y="904"/>
                </a:cubicBezTo>
                <a:cubicBezTo>
                  <a:pt x="1883" y="725"/>
                  <a:pt x="2163" y="583"/>
                  <a:pt x="2441" y="441"/>
                </a:cubicBezTo>
                <a:cubicBezTo>
                  <a:pt x="2669" y="328"/>
                  <a:pt x="2902" y="223"/>
                  <a:pt x="3140" y="128"/>
                </a:cubicBezTo>
                <a:cubicBezTo>
                  <a:pt x="3213" y="99"/>
                  <a:pt x="3182" y="0"/>
                  <a:pt x="311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4" name="Google Shape;1054;p40"/>
          <p:cNvSpPr/>
          <p:nvPr/>
        </p:nvSpPr>
        <p:spPr>
          <a:xfrm flipH="1">
            <a:off x="7260593" y="4940135"/>
            <a:ext cx="137279" cy="72672"/>
          </a:xfrm>
          <a:custGeom>
            <a:avLst/>
            <a:gdLst/>
            <a:ahLst/>
            <a:cxnLst/>
            <a:rect l="l" t="t" r="r" b="b"/>
            <a:pathLst>
              <a:path w="1617" h="856" extrusionOk="0">
                <a:moveTo>
                  <a:pt x="1531" y="1"/>
                </a:moveTo>
                <a:cubicBezTo>
                  <a:pt x="1526" y="1"/>
                  <a:pt x="1520" y="2"/>
                  <a:pt x="1515" y="3"/>
                </a:cubicBezTo>
                <a:cubicBezTo>
                  <a:pt x="1056" y="168"/>
                  <a:pt x="595" y="347"/>
                  <a:pt x="190" y="618"/>
                </a:cubicBezTo>
                <a:cubicBezTo>
                  <a:pt x="138" y="655"/>
                  <a:pt x="87" y="696"/>
                  <a:pt x="35" y="738"/>
                </a:cubicBezTo>
                <a:cubicBezTo>
                  <a:pt x="7" y="760"/>
                  <a:pt x="0" y="801"/>
                  <a:pt x="23" y="830"/>
                </a:cubicBezTo>
                <a:cubicBezTo>
                  <a:pt x="39" y="849"/>
                  <a:pt x="56" y="856"/>
                  <a:pt x="73" y="856"/>
                </a:cubicBezTo>
                <a:cubicBezTo>
                  <a:pt x="119" y="856"/>
                  <a:pt x="164" y="800"/>
                  <a:pt x="202" y="775"/>
                </a:cubicBezTo>
                <a:cubicBezTo>
                  <a:pt x="284" y="713"/>
                  <a:pt x="371" y="655"/>
                  <a:pt x="461" y="604"/>
                </a:cubicBezTo>
                <a:cubicBezTo>
                  <a:pt x="801" y="417"/>
                  <a:pt x="1161" y="271"/>
                  <a:pt x="1525" y="141"/>
                </a:cubicBezTo>
                <a:cubicBezTo>
                  <a:pt x="1543" y="135"/>
                  <a:pt x="1580" y="124"/>
                  <a:pt x="1591" y="102"/>
                </a:cubicBezTo>
                <a:cubicBezTo>
                  <a:pt x="1617" y="56"/>
                  <a:pt x="1581" y="1"/>
                  <a:pt x="153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92646D-AB31-1C66-C30A-60BEB9710C44}"/>
              </a:ext>
            </a:extLst>
          </p:cNvPr>
          <p:cNvSpPr txBox="1"/>
          <p:nvPr/>
        </p:nvSpPr>
        <p:spPr>
          <a:xfrm>
            <a:off x="2149060" y="69124"/>
            <a:ext cx="42854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AE6DD-8974-A443-AC6D-11DD31D4F0F8}"/>
              </a:ext>
            </a:extLst>
          </p:cNvPr>
          <p:cNvSpPr txBox="1"/>
          <p:nvPr/>
        </p:nvSpPr>
        <p:spPr>
          <a:xfrm>
            <a:off x="470819" y="1038736"/>
            <a:ext cx="4303238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5" name="Google Shape;725;p39"/>
          <p:cNvGrpSpPr/>
          <p:nvPr/>
        </p:nvGrpSpPr>
        <p:grpSpPr>
          <a:xfrm>
            <a:off x="2475461" y="1939212"/>
            <a:ext cx="4485181" cy="3801094"/>
            <a:chOff x="2475461" y="1939212"/>
            <a:chExt cx="4485181" cy="3801094"/>
          </a:xfrm>
        </p:grpSpPr>
        <p:sp>
          <p:nvSpPr>
            <p:cNvPr id="726" name="Google Shape;726;p39"/>
            <p:cNvSpPr/>
            <p:nvPr/>
          </p:nvSpPr>
          <p:spPr>
            <a:xfrm>
              <a:off x="3052757" y="1945486"/>
              <a:ext cx="2594931" cy="1653279"/>
            </a:xfrm>
            <a:custGeom>
              <a:avLst/>
              <a:gdLst/>
              <a:ahLst/>
              <a:cxnLst/>
              <a:rect l="l" t="t" r="r" b="b"/>
              <a:pathLst>
                <a:path w="34328" h="21871" extrusionOk="0">
                  <a:moveTo>
                    <a:pt x="7022" y="1"/>
                  </a:moveTo>
                  <a:cubicBezTo>
                    <a:pt x="6848" y="1"/>
                    <a:pt x="6674" y="6"/>
                    <a:pt x="6501" y="17"/>
                  </a:cubicBezTo>
                  <a:cubicBezTo>
                    <a:pt x="6320" y="52"/>
                    <a:pt x="5835" y="33"/>
                    <a:pt x="5592" y="159"/>
                  </a:cubicBezTo>
                  <a:cubicBezTo>
                    <a:pt x="5544" y="169"/>
                    <a:pt x="5497" y="183"/>
                    <a:pt x="5452" y="200"/>
                  </a:cubicBezTo>
                  <a:cubicBezTo>
                    <a:pt x="4701" y="280"/>
                    <a:pt x="4002" y="626"/>
                    <a:pt x="3345" y="986"/>
                  </a:cubicBezTo>
                  <a:cubicBezTo>
                    <a:pt x="2510" y="1436"/>
                    <a:pt x="1788" y="2072"/>
                    <a:pt x="1235" y="2841"/>
                  </a:cubicBezTo>
                  <a:cubicBezTo>
                    <a:pt x="1117" y="3027"/>
                    <a:pt x="671" y="3491"/>
                    <a:pt x="786" y="3730"/>
                  </a:cubicBezTo>
                  <a:cubicBezTo>
                    <a:pt x="231" y="4676"/>
                    <a:pt x="0" y="5810"/>
                    <a:pt x="45" y="6898"/>
                  </a:cubicBezTo>
                  <a:cubicBezTo>
                    <a:pt x="60" y="7285"/>
                    <a:pt x="159" y="7661"/>
                    <a:pt x="239" y="8040"/>
                  </a:cubicBezTo>
                  <a:cubicBezTo>
                    <a:pt x="375" y="8667"/>
                    <a:pt x="593" y="9301"/>
                    <a:pt x="1012" y="9795"/>
                  </a:cubicBezTo>
                  <a:cubicBezTo>
                    <a:pt x="1035" y="9813"/>
                    <a:pt x="1062" y="9826"/>
                    <a:pt x="1091" y="9832"/>
                  </a:cubicBezTo>
                  <a:cubicBezTo>
                    <a:pt x="1667" y="10647"/>
                    <a:pt x="2531" y="11249"/>
                    <a:pt x="3448" y="11624"/>
                  </a:cubicBezTo>
                  <a:cubicBezTo>
                    <a:pt x="4078" y="11873"/>
                    <a:pt x="4687" y="12173"/>
                    <a:pt x="5355" y="12305"/>
                  </a:cubicBezTo>
                  <a:cubicBezTo>
                    <a:pt x="5373" y="12308"/>
                    <a:pt x="5391" y="12310"/>
                    <a:pt x="5408" y="12310"/>
                  </a:cubicBezTo>
                  <a:cubicBezTo>
                    <a:pt x="5446" y="12310"/>
                    <a:pt x="5483" y="12302"/>
                    <a:pt x="5518" y="12288"/>
                  </a:cubicBezTo>
                  <a:cubicBezTo>
                    <a:pt x="5532" y="12298"/>
                    <a:pt x="5546" y="12311"/>
                    <a:pt x="5559" y="12323"/>
                  </a:cubicBezTo>
                  <a:cubicBezTo>
                    <a:pt x="6048" y="12628"/>
                    <a:pt x="6622" y="12712"/>
                    <a:pt x="7190" y="12726"/>
                  </a:cubicBezTo>
                  <a:lnTo>
                    <a:pt x="7242" y="12731"/>
                  </a:lnTo>
                  <a:cubicBezTo>
                    <a:pt x="7425" y="13191"/>
                    <a:pt x="7565" y="13675"/>
                    <a:pt x="7816" y="14107"/>
                  </a:cubicBezTo>
                  <a:lnTo>
                    <a:pt x="7822" y="14119"/>
                  </a:lnTo>
                  <a:cubicBezTo>
                    <a:pt x="7818" y="14150"/>
                    <a:pt x="7820" y="14181"/>
                    <a:pt x="7828" y="14210"/>
                  </a:cubicBezTo>
                  <a:cubicBezTo>
                    <a:pt x="7838" y="14230"/>
                    <a:pt x="7851" y="14251"/>
                    <a:pt x="7861" y="14271"/>
                  </a:cubicBezTo>
                  <a:cubicBezTo>
                    <a:pt x="7863" y="14278"/>
                    <a:pt x="7865" y="14284"/>
                    <a:pt x="7867" y="14290"/>
                  </a:cubicBezTo>
                  <a:cubicBezTo>
                    <a:pt x="7935" y="14434"/>
                    <a:pt x="8034" y="14559"/>
                    <a:pt x="8118" y="14693"/>
                  </a:cubicBezTo>
                  <a:cubicBezTo>
                    <a:pt x="8359" y="15086"/>
                    <a:pt x="8653" y="15434"/>
                    <a:pt x="8976" y="15759"/>
                  </a:cubicBezTo>
                  <a:lnTo>
                    <a:pt x="9056" y="15864"/>
                  </a:lnTo>
                  <a:cubicBezTo>
                    <a:pt x="9081" y="15890"/>
                    <a:pt x="9112" y="15911"/>
                    <a:pt x="9145" y="15925"/>
                  </a:cubicBezTo>
                  <a:lnTo>
                    <a:pt x="9147" y="15927"/>
                  </a:lnTo>
                  <a:lnTo>
                    <a:pt x="9151" y="15932"/>
                  </a:lnTo>
                  <a:cubicBezTo>
                    <a:pt x="9735" y="16510"/>
                    <a:pt x="10400" y="17012"/>
                    <a:pt x="11080" y="17456"/>
                  </a:cubicBezTo>
                  <a:cubicBezTo>
                    <a:pt x="11103" y="17470"/>
                    <a:pt x="11128" y="17481"/>
                    <a:pt x="11152" y="17487"/>
                  </a:cubicBezTo>
                  <a:cubicBezTo>
                    <a:pt x="12037" y="18032"/>
                    <a:pt x="12992" y="18458"/>
                    <a:pt x="13915" y="18931"/>
                  </a:cubicBezTo>
                  <a:cubicBezTo>
                    <a:pt x="15312" y="19651"/>
                    <a:pt x="16563" y="20630"/>
                    <a:pt x="17995" y="21291"/>
                  </a:cubicBezTo>
                  <a:cubicBezTo>
                    <a:pt x="18266" y="21416"/>
                    <a:pt x="18540" y="21540"/>
                    <a:pt x="18814" y="21665"/>
                  </a:cubicBezTo>
                  <a:cubicBezTo>
                    <a:pt x="19019" y="21754"/>
                    <a:pt x="19227" y="21865"/>
                    <a:pt x="19458" y="21871"/>
                  </a:cubicBezTo>
                  <a:cubicBezTo>
                    <a:pt x="20478" y="21817"/>
                    <a:pt x="21445" y="21089"/>
                    <a:pt x="22259" y="20521"/>
                  </a:cubicBezTo>
                  <a:cubicBezTo>
                    <a:pt x="23058" y="19970"/>
                    <a:pt x="23823" y="19316"/>
                    <a:pt x="24226" y="18413"/>
                  </a:cubicBezTo>
                  <a:cubicBezTo>
                    <a:pt x="24438" y="17991"/>
                    <a:pt x="24531" y="17522"/>
                    <a:pt x="24568" y="17053"/>
                  </a:cubicBezTo>
                  <a:cubicBezTo>
                    <a:pt x="25775" y="17921"/>
                    <a:pt x="27178" y="18602"/>
                    <a:pt x="28678" y="18699"/>
                  </a:cubicBezTo>
                  <a:cubicBezTo>
                    <a:pt x="28712" y="18699"/>
                    <a:pt x="28747" y="18700"/>
                    <a:pt x="28781" y="18700"/>
                  </a:cubicBezTo>
                  <a:cubicBezTo>
                    <a:pt x="30525" y="18700"/>
                    <a:pt x="32083" y="17676"/>
                    <a:pt x="32840" y="16106"/>
                  </a:cubicBezTo>
                  <a:cubicBezTo>
                    <a:pt x="33243" y="15197"/>
                    <a:pt x="33198" y="14127"/>
                    <a:pt x="32842" y="13210"/>
                  </a:cubicBezTo>
                  <a:cubicBezTo>
                    <a:pt x="32515" y="12428"/>
                    <a:pt x="31836" y="11883"/>
                    <a:pt x="31122" y="11463"/>
                  </a:cubicBezTo>
                  <a:cubicBezTo>
                    <a:pt x="30141" y="10846"/>
                    <a:pt x="28964" y="10649"/>
                    <a:pt x="27820" y="10636"/>
                  </a:cubicBezTo>
                  <a:cubicBezTo>
                    <a:pt x="27767" y="10634"/>
                    <a:pt x="27713" y="10630"/>
                    <a:pt x="27660" y="10626"/>
                  </a:cubicBezTo>
                  <a:cubicBezTo>
                    <a:pt x="27777" y="10533"/>
                    <a:pt x="27888" y="10435"/>
                    <a:pt x="27993" y="10338"/>
                  </a:cubicBezTo>
                  <a:cubicBezTo>
                    <a:pt x="28476" y="9900"/>
                    <a:pt x="28653" y="9266"/>
                    <a:pt x="28750" y="8643"/>
                  </a:cubicBezTo>
                  <a:cubicBezTo>
                    <a:pt x="28764" y="8595"/>
                    <a:pt x="28781" y="8550"/>
                    <a:pt x="28801" y="8505"/>
                  </a:cubicBezTo>
                  <a:cubicBezTo>
                    <a:pt x="28921" y="8540"/>
                    <a:pt x="29040" y="8585"/>
                    <a:pt x="29159" y="8630"/>
                  </a:cubicBezTo>
                  <a:cubicBezTo>
                    <a:pt x="29657" y="8826"/>
                    <a:pt x="30100" y="9137"/>
                    <a:pt x="30591" y="9346"/>
                  </a:cubicBezTo>
                  <a:cubicBezTo>
                    <a:pt x="30875" y="9470"/>
                    <a:pt x="31161" y="9589"/>
                    <a:pt x="31453" y="9690"/>
                  </a:cubicBezTo>
                  <a:cubicBezTo>
                    <a:pt x="31877" y="9821"/>
                    <a:pt x="32517" y="10014"/>
                    <a:pt x="33079" y="10014"/>
                  </a:cubicBezTo>
                  <a:cubicBezTo>
                    <a:pt x="33402" y="10014"/>
                    <a:pt x="33698" y="9951"/>
                    <a:pt x="33914" y="9774"/>
                  </a:cubicBezTo>
                  <a:cubicBezTo>
                    <a:pt x="34243" y="9470"/>
                    <a:pt x="34327" y="9032"/>
                    <a:pt x="34173" y="8616"/>
                  </a:cubicBezTo>
                  <a:cubicBezTo>
                    <a:pt x="34105" y="8421"/>
                    <a:pt x="34021" y="8233"/>
                    <a:pt x="33922" y="8054"/>
                  </a:cubicBezTo>
                  <a:cubicBezTo>
                    <a:pt x="33980" y="7906"/>
                    <a:pt x="33823" y="7746"/>
                    <a:pt x="33759" y="7608"/>
                  </a:cubicBezTo>
                  <a:cubicBezTo>
                    <a:pt x="33626" y="7371"/>
                    <a:pt x="33467" y="7153"/>
                    <a:pt x="33311" y="6935"/>
                  </a:cubicBezTo>
                  <a:cubicBezTo>
                    <a:pt x="33282" y="6896"/>
                    <a:pt x="33243" y="6869"/>
                    <a:pt x="33200" y="6853"/>
                  </a:cubicBezTo>
                  <a:cubicBezTo>
                    <a:pt x="33006" y="6592"/>
                    <a:pt x="32793" y="6345"/>
                    <a:pt x="32560" y="6117"/>
                  </a:cubicBezTo>
                  <a:cubicBezTo>
                    <a:pt x="32140" y="5711"/>
                    <a:pt x="31684" y="5345"/>
                    <a:pt x="31171" y="5063"/>
                  </a:cubicBezTo>
                  <a:cubicBezTo>
                    <a:pt x="31087" y="4777"/>
                    <a:pt x="30274" y="4146"/>
                    <a:pt x="29898" y="3981"/>
                  </a:cubicBezTo>
                  <a:cubicBezTo>
                    <a:pt x="29896" y="3946"/>
                    <a:pt x="29886" y="3913"/>
                    <a:pt x="29869" y="3882"/>
                  </a:cubicBezTo>
                  <a:cubicBezTo>
                    <a:pt x="29773" y="3728"/>
                    <a:pt x="29614" y="3366"/>
                    <a:pt x="29412" y="3288"/>
                  </a:cubicBezTo>
                  <a:cubicBezTo>
                    <a:pt x="29345" y="3222"/>
                    <a:pt x="29273" y="3162"/>
                    <a:pt x="29196" y="3109"/>
                  </a:cubicBezTo>
                  <a:cubicBezTo>
                    <a:pt x="29110" y="3051"/>
                    <a:pt x="29022" y="2994"/>
                    <a:pt x="28931" y="2940"/>
                  </a:cubicBezTo>
                  <a:cubicBezTo>
                    <a:pt x="28929" y="2915"/>
                    <a:pt x="28921" y="2893"/>
                    <a:pt x="28911" y="2870"/>
                  </a:cubicBezTo>
                  <a:cubicBezTo>
                    <a:pt x="28606" y="2473"/>
                    <a:pt x="27180" y="2043"/>
                    <a:pt x="26658" y="1877"/>
                  </a:cubicBezTo>
                  <a:cubicBezTo>
                    <a:pt x="26012" y="1679"/>
                    <a:pt x="25337" y="1591"/>
                    <a:pt x="24664" y="1562"/>
                  </a:cubicBezTo>
                  <a:cubicBezTo>
                    <a:pt x="24397" y="1535"/>
                    <a:pt x="24047" y="1471"/>
                    <a:pt x="23724" y="1471"/>
                  </a:cubicBezTo>
                  <a:cubicBezTo>
                    <a:pt x="23511" y="1471"/>
                    <a:pt x="23309" y="1499"/>
                    <a:pt x="23150" y="1582"/>
                  </a:cubicBezTo>
                  <a:cubicBezTo>
                    <a:pt x="23006" y="1663"/>
                    <a:pt x="22945" y="1879"/>
                    <a:pt x="23060" y="2002"/>
                  </a:cubicBezTo>
                  <a:cubicBezTo>
                    <a:pt x="22870" y="2043"/>
                    <a:pt x="22669" y="2084"/>
                    <a:pt x="22523" y="2214"/>
                  </a:cubicBezTo>
                  <a:cubicBezTo>
                    <a:pt x="22397" y="2344"/>
                    <a:pt x="22480" y="2566"/>
                    <a:pt x="22648" y="2607"/>
                  </a:cubicBezTo>
                  <a:cubicBezTo>
                    <a:pt x="22317" y="2714"/>
                    <a:pt x="21869" y="3033"/>
                    <a:pt x="22280" y="3350"/>
                  </a:cubicBezTo>
                  <a:cubicBezTo>
                    <a:pt x="22212" y="3389"/>
                    <a:pt x="22148" y="3432"/>
                    <a:pt x="22089" y="3481"/>
                  </a:cubicBezTo>
                  <a:cubicBezTo>
                    <a:pt x="22066" y="3500"/>
                    <a:pt x="22048" y="3524"/>
                    <a:pt x="22033" y="3549"/>
                  </a:cubicBezTo>
                  <a:cubicBezTo>
                    <a:pt x="21945" y="3611"/>
                    <a:pt x="21864" y="3687"/>
                    <a:pt x="21799" y="3773"/>
                  </a:cubicBezTo>
                  <a:cubicBezTo>
                    <a:pt x="21718" y="3613"/>
                    <a:pt x="21611" y="3465"/>
                    <a:pt x="21451" y="3382"/>
                  </a:cubicBezTo>
                  <a:cubicBezTo>
                    <a:pt x="21354" y="3336"/>
                    <a:pt x="21254" y="3315"/>
                    <a:pt x="21155" y="3315"/>
                  </a:cubicBezTo>
                  <a:cubicBezTo>
                    <a:pt x="20849" y="3315"/>
                    <a:pt x="20556" y="3517"/>
                    <a:pt x="20410" y="3796"/>
                  </a:cubicBezTo>
                  <a:cubicBezTo>
                    <a:pt x="20375" y="3646"/>
                    <a:pt x="20422" y="3428"/>
                    <a:pt x="20297" y="3308"/>
                  </a:cubicBezTo>
                  <a:cubicBezTo>
                    <a:pt x="20248" y="3267"/>
                    <a:pt x="20198" y="3249"/>
                    <a:pt x="20150" y="3249"/>
                  </a:cubicBezTo>
                  <a:cubicBezTo>
                    <a:pt x="20029" y="3249"/>
                    <a:pt x="19919" y="3363"/>
                    <a:pt x="19869" y="3487"/>
                  </a:cubicBezTo>
                  <a:cubicBezTo>
                    <a:pt x="19639" y="3854"/>
                    <a:pt x="19332" y="4183"/>
                    <a:pt x="19223" y="4613"/>
                  </a:cubicBezTo>
                  <a:cubicBezTo>
                    <a:pt x="19124" y="4950"/>
                    <a:pt x="19098" y="5300"/>
                    <a:pt x="19100" y="5647"/>
                  </a:cubicBezTo>
                  <a:cubicBezTo>
                    <a:pt x="19005" y="5580"/>
                    <a:pt x="18896" y="5530"/>
                    <a:pt x="18801" y="5462"/>
                  </a:cubicBezTo>
                  <a:cubicBezTo>
                    <a:pt x="18714" y="5409"/>
                    <a:pt x="18618" y="5350"/>
                    <a:pt x="18513" y="5350"/>
                  </a:cubicBezTo>
                  <a:cubicBezTo>
                    <a:pt x="18500" y="5350"/>
                    <a:pt x="18486" y="5351"/>
                    <a:pt x="18472" y="5353"/>
                  </a:cubicBezTo>
                  <a:cubicBezTo>
                    <a:pt x="18063" y="5195"/>
                    <a:pt x="17659" y="5018"/>
                    <a:pt x="17236" y="4901"/>
                  </a:cubicBezTo>
                  <a:lnTo>
                    <a:pt x="17234" y="4901"/>
                  </a:lnTo>
                  <a:cubicBezTo>
                    <a:pt x="17209" y="4878"/>
                    <a:pt x="17178" y="4862"/>
                    <a:pt x="17147" y="4851"/>
                  </a:cubicBezTo>
                  <a:cubicBezTo>
                    <a:pt x="16676" y="4685"/>
                    <a:pt x="16199" y="4534"/>
                    <a:pt x="15724" y="4378"/>
                  </a:cubicBezTo>
                  <a:cubicBezTo>
                    <a:pt x="15454" y="4265"/>
                    <a:pt x="15205" y="4107"/>
                    <a:pt x="14969" y="3934"/>
                  </a:cubicBezTo>
                  <a:cubicBezTo>
                    <a:pt x="14316" y="3481"/>
                    <a:pt x="13872" y="2623"/>
                    <a:pt x="13018" y="2535"/>
                  </a:cubicBezTo>
                  <a:cubicBezTo>
                    <a:pt x="12948" y="2527"/>
                    <a:pt x="12878" y="2520"/>
                    <a:pt x="12806" y="2516"/>
                  </a:cubicBezTo>
                  <a:cubicBezTo>
                    <a:pt x="12455" y="2134"/>
                    <a:pt x="12037" y="1815"/>
                    <a:pt x="11632" y="1494"/>
                  </a:cubicBezTo>
                  <a:cubicBezTo>
                    <a:pt x="10326" y="486"/>
                    <a:pt x="8663" y="1"/>
                    <a:pt x="7022" y="1"/>
                  </a:cubicBezTo>
                  <a:close/>
                </a:path>
              </a:pathLst>
            </a:custGeom>
            <a:solidFill>
              <a:srgbClr val="EFCE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9"/>
            <p:cNvSpPr/>
            <p:nvPr/>
          </p:nvSpPr>
          <p:spPr>
            <a:xfrm>
              <a:off x="3047920" y="1951987"/>
              <a:ext cx="2563183" cy="1640579"/>
            </a:xfrm>
            <a:custGeom>
              <a:avLst/>
              <a:gdLst/>
              <a:ahLst/>
              <a:cxnLst/>
              <a:rect l="l" t="t" r="r" b="b"/>
              <a:pathLst>
                <a:path w="33908" h="21703" extrusionOk="0">
                  <a:moveTo>
                    <a:pt x="23178" y="1568"/>
                  </a:moveTo>
                  <a:cubicBezTo>
                    <a:pt x="23137" y="1568"/>
                    <a:pt x="23098" y="1595"/>
                    <a:pt x="23085" y="1636"/>
                  </a:cubicBezTo>
                  <a:cubicBezTo>
                    <a:pt x="23083" y="1688"/>
                    <a:pt x="23103" y="1737"/>
                    <a:pt x="23138" y="1774"/>
                  </a:cubicBezTo>
                  <a:cubicBezTo>
                    <a:pt x="23167" y="1813"/>
                    <a:pt x="23204" y="1842"/>
                    <a:pt x="23247" y="1858"/>
                  </a:cubicBezTo>
                  <a:lnTo>
                    <a:pt x="23249" y="1858"/>
                  </a:lnTo>
                  <a:cubicBezTo>
                    <a:pt x="23301" y="1887"/>
                    <a:pt x="23356" y="1910"/>
                    <a:pt x="23412" y="1930"/>
                  </a:cubicBezTo>
                  <a:cubicBezTo>
                    <a:pt x="23422" y="1933"/>
                    <a:pt x="23431" y="1935"/>
                    <a:pt x="23440" y="1935"/>
                  </a:cubicBezTo>
                  <a:cubicBezTo>
                    <a:pt x="23535" y="1935"/>
                    <a:pt x="23572" y="1779"/>
                    <a:pt x="23465" y="1749"/>
                  </a:cubicBezTo>
                  <a:cubicBezTo>
                    <a:pt x="23426" y="1741"/>
                    <a:pt x="23389" y="1725"/>
                    <a:pt x="23356" y="1704"/>
                  </a:cubicBezTo>
                  <a:cubicBezTo>
                    <a:pt x="23346" y="1694"/>
                    <a:pt x="23334" y="1686"/>
                    <a:pt x="23321" y="1679"/>
                  </a:cubicBezTo>
                  <a:cubicBezTo>
                    <a:pt x="23307" y="1669"/>
                    <a:pt x="23292" y="1657"/>
                    <a:pt x="23280" y="1644"/>
                  </a:cubicBezTo>
                  <a:lnTo>
                    <a:pt x="23272" y="1636"/>
                  </a:lnTo>
                  <a:cubicBezTo>
                    <a:pt x="23264" y="1605"/>
                    <a:pt x="23239" y="1581"/>
                    <a:pt x="23208" y="1572"/>
                  </a:cubicBezTo>
                  <a:cubicBezTo>
                    <a:pt x="23198" y="1569"/>
                    <a:pt x="23188" y="1568"/>
                    <a:pt x="23178" y="1568"/>
                  </a:cubicBezTo>
                  <a:close/>
                  <a:moveTo>
                    <a:pt x="22581" y="2161"/>
                  </a:moveTo>
                  <a:cubicBezTo>
                    <a:pt x="22553" y="2161"/>
                    <a:pt x="22526" y="2172"/>
                    <a:pt x="22502" y="2202"/>
                  </a:cubicBezTo>
                  <a:cubicBezTo>
                    <a:pt x="22447" y="2311"/>
                    <a:pt x="22597" y="2385"/>
                    <a:pt x="22743" y="2434"/>
                  </a:cubicBezTo>
                  <a:lnTo>
                    <a:pt x="22743" y="2443"/>
                  </a:lnTo>
                  <a:cubicBezTo>
                    <a:pt x="22741" y="2509"/>
                    <a:pt x="22798" y="2540"/>
                    <a:pt x="22856" y="2540"/>
                  </a:cubicBezTo>
                  <a:cubicBezTo>
                    <a:pt x="22867" y="2540"/>
                    <a:pt x="22879" y="2538"/>
                    <a:pt x="22890" y="2536"/>
                  </a:cubicBezTo>
                  <a:lnTo>
                    <a:pt x="22890" y="2536"/>
                  </a:lnTo>
                  <a:cubicBezTo>
                    <a:pt x="22918" y="2536"/>
                    <a:pt x="22943" y="2522"/>
                    <a:pt x="22959" y="2498"/>
                  </a:cubicBezTo>
                  <a:cubicBezTo>
                    <a:pt x="22962" y="2498"/>
                    <a:pt x="22964" y="2499"/>
                    <a:pt x="22967" y="2499"/>
                  </a:cubicBezTo>
                  <a:cubicBezTo>
                    <a:pt x="23013" y="2499"/>
                    <a:pt x="23054" y="2465"/>
                    <a:pt x="23062" y="2420"/>
                  </a:cubicBezTo>
                  <a:cubicBezTo>
                    <a:pt x="23074" y="2295"/>
                    <a:pt x="22918" y="2309"/>
                    <a:pt x="22840" y="2270"/>
                  </a:cubicBezTo>
                  <a:cubicBezTo>
                    <a:pt x="22759" y="2256"/>
                    <a:pt x="22663" y="2161"/>
                    <a:pt x="22581" y="2161"/>
                  </a:cubicBezTo>
                  <a:close/>
                  <a:moveTo>
                    <a:pt x="12581" y="2463"/>
                  </a:moveTo>
                  <a:cubicBezTo>
                    <a:pt x="12487" y="2463"/>
                    <a:pt x="12406" y="2620"/>
                    <a:pt x="12340" y="2679"/>
                  </a:cubicBezTo>
                  <a:cubicBezTo>
                    <a:pt x="12294" y="2747"/>
                    <a:pt x="12200" y="2819"/>
                    <a:pt x="12220" y="2910"/>
                  </a:cubicBezTo>
                  <a:cubicBezTo>
                    <a:pt x="12232" y="2950"/>
                    <a:pt x="12269" y="2975"/>
                    <a:pt x="12310" y="2975"/>
                  </a:cubicBezTo>
                  <a:cubicBezTo>
                    <a:pt x="12319" y="2975"/>
                    <a:pt x="12328" y="2974"/>
                    <a:pt x="12338" y="2971"/>
                  </a:cubicBezTo>
                  <a:cubicBezTo>
                    <a:pt x="12406" y="2943"/>
                    <a:pt x="12426" y="2854"/>
                    <a:pt x="12480" y="2805"/>
                  </a:cubicBezTo>
                  <a:cubicBezTo>
                    <a:pt x="12529" y="2706"/>
                    <a:pt x="12735" y="2618"/>
                    <a:pt x="12652" y="2494"/>
                  </a:cubicBezTo>
                  <a:cubicBezTo>
                    <a:pt x="12628" y="2472"/>
                    <a:pt x="12604" y="2463"/>
                    <a:pt x="12581" y="2463"/>
                  </a:cubicBezTo>
                  <a:close/>
                  <a:moveTo>
                    <a:pt x="21108" y="3222"/>
                  </a:moveTo>
                  <a:lnTo>
                    <a:pt x="21108" y="3222"/>
                  </a:lnTo>
                  <a:cubicBezTo>
                    <a:pt x="21099" y="3296"/>
                    <a:pt x="21132" y="3371"/>
                    <a:pt x="21194" y="3412"/>
                  </a:cubicBezTo>
                  <a:cubicBezTo>
                    <a:pt x="21248" y="3533"/>
                    <a:pt x="21457" y="3654"/>
                    <a:pt x="21527" y="4027"/>
                  </a:cubicBezTo>
                  <a:cubicBezTo>
                    <a:pt x="21550" y="4080"/>
                    <a:pt x="21603" y="4113"/>
                    <a:pt x="21663" y="4113"/>
                  </a:cubicBezTo>
                  <a:cubicBezTo>
                    <a:pt x="21768" y="4113"/>
                    <a:pt x="21877" y="4012"/>
                    <a:pt x="21824" y="3889"/>
                  </a:cubicBezTo>
                  <a:lnTo>
                    <a:pt x="21822" y="3877"/>
                  </a:lnTo>
                  <a:cubicBezTo>
                    <a:pt x="21793" y="3731"/>
                    <a:pt x="21657" y="3379"/>
                    <a:pt x="21482" y="3245"/>
                  </a:cubicBezTo>
                  <a:lnTo>
                    <a:pt x="21480" y="3239"/>
                  </a:lnTo>
                  <a:lnTo>
                    <a:pt x="21472" y="3239"/>
                  </a:lnTo>
                  <a:lnTo>
                    <a:pt x="21420" y="3233"/>
                  </a:lnTo>
                  <a:lnTo>
                    <a:pt x="21334" y="3233"/>
                  </a:lnTo>
                  <a:lnTo>
                    <a:pt x="21301" y="3231"/>
                  </a:lnTo>
                  <a:lnTo>
                    <a:pt x="21258" y="3231"/>
                  </a:lnTo>
                  <a:cubicBezTo>
                    <a:pt x="21235" y="3229"/>
                    <a:pt x="21213" y="3229"/>
                    <a:pt x="21190" y="3229"/>
                  </a:cubicBezTo>
                  <a:lnTo>
                    <a:pt x="21167" y="3229"/>
                  </a:lnTo>
                  <a:cubicBezTo>
                    <a:pt x="21163" y="3229"/>
                    <a:pt x="21158" y="3229"/>
                    <a:pt x="21153" y="3229"/>
                  </a:cubicBezTo>
                  <a:cubicBezTo>
                    <a:pt x="21139" y="3229"/>
                    <a:pt x="21123" y="3227"/>
                    <a:pt x="21108" y="3222"/>
                  </a:cubicBezTo>
                  <a:close/>
                  <a:moveTo>
                    <a:pt x="14671" y="4088"/>
                  </a:moveTo>
                  <a:cubicBezTo>
                    <a:pt x="14677" y="4103"/>
                    <a:pt x="14683" y="4117"/>
                    <a:pt x="14687" y="4130"/>
                  </a:cubicBezTo>
                  <a:lnTo>
                    <a:pt x="14654" y="4099"/>
                  </a:lnTo>
                  <a:cubicBezTo>
                    <a:pt x="14660" y="4095"/>
                    <a:pt x="14664" y="4093"/>
                    <a:pt x="14671" y="4088"/>
                  </a:cubicBezTo>
                  <a:close/>
                  <a:moveTo>
                    <a:pt x="27924" y="4020"/>
                  </a:moveTo>
                  <a:cubicBezTo>
                    <a:pt x="27792" y="4020"/>
                    <a:pt x="27708" y="4338"/>
                    <a:pt x="27736" y="4434"/>
                  </a:cubicBezTo>
                  <a:cubicBezTo>
                    <a:pt x="27751" y="4473"/>
                    <a:pt x="27787" y="4497"/>
                    <a:pt x="27826" y="4497"/>
                  </a:cubicBezTo>
                  <a:cubicBezTo>
                    <a:pt x="27837" y="4497"/>
                    <a:pt x="27847" y="4495"/>
                    <a:pt x="27857" y="4492"/>
                  </a:cubicBezTo>
                  <a:cubicBezTo>
                    <a:pt x="27936" y="4467"/>
                    <a:pt x="27909" y="4383"/>
                    <a:pt x="27927" y="4323"/>
                  </a:cubicBezTo>
                  <a:cubicBezTo>
                    <a:pt x="27940" y="4226"/>
                    <a:pt x="28084" y="4115"/>
                    <a:pt x="27971" y="4033"/>
                  </a:cubicBezTo>
                  <a:cubicBezTo>
                    <a:pt x="27955" y="4024"/>
                    <a:pt x="27939" y="4020"/>
                    <a:pt x="27924" y="4020"/>
                  </a:cubicBezTo>
                  <a:close/>
                  <a:moveTo>
                    <a:pt x="29713" y="3990"/>
                  </a:moveTo>
                  <a:cubicBezTo>
                    <a:pt x="29712" y="3990"/>
                    <a:pt x="29710" y="3990"/>
                    <a:pt x="29709" y="3990"/>
                  </a:cubicBezTo>
                  <a:cubicBezTo>
                    <a:pt x="29524" y="4006"/>
                    <a:pt x="29699" y="4424"/>
                    <a:pt x="29777" y="4498"/>
                  </a:cubicBezTo>
                  <a:cubicBezTo>
                    <a:pt x="29794" y="4513"/>
                    <a:pt x="29816" y="4520"/>
                    <a:pt x="29838" y="4520"/>
                  </a:cubicBezTo>
                  <a:cubicBezTo>
                    <a:pt x="29864" y="4520"/>
                    <a:pt x="29890" y="4509"/>
                    <a:pt x="29909" y="4488"/>
                  </a:cubicBezTo>
                  <a:cubicBezTo>
                    <a:pt x="29966" y="4424"/>
                    <a:pt x="29900" y="4366"/>
                    <a:pt x="29874" y="4309"/>
                  </a:cubicBezTo>
                  <a:cubicBezTo>
                    <a:pt x="29810" y="4215"/>
                    <a:pt x="29854" y="3990"/>
                    <a:pt x="29713" y="3990"/>
                  </a:cubicBezTo>
                  <a:close/>
                  <a:moveTo>
                    <a:pt x="28851" y="3784"/>
                  </a:moveTo>
                  <a:cubicBezTo>
                    <a:pt x="28571" y="3850"/>
                    <a:pt x="29075" y="4570"/>
                    <a:pt x="29160" y="4710"/>
                  </a:cubicBezTo>
                  <a:lnTo>
                    <a:pt x="29160" y="4712"/>
                  </a:lnTo>
                  <a:cubicBezTo>
                    <a:pt x="29175" y="4752"/>
                    <a:pt x="29208" y="4769"/>
                    <a:pt x="29242" y="4769"/>
                  </a:cubicBezTo>
                  <a:cubicBezTo>
                    <a:pt x="29299" y="4769"/>
                    <a:pt x="29358" y="4720"/>
                    <a:pt x="29339" y="4650"/>
                  </a:cubicBezTo>
                  <a:cubicBezTo>
                    <a:pt x="29230" y="4455"/>
                    <a:pt x="29098" y="4282"/>
                    <a:pt x="29007" y="4066"/>
                  </a:cubicBezTo>
                  <a:cubicBezTo>
                    <a:pt x="28946" y="3977"/>
                    <a:pt x="28993" y="3784"/>
                    <a:pt x="28851" y="3784"/>
                  </a:cubicBezTo>
                  <a:close/>
                  <a:moveTo>
                    <a:pt x="20265" y="3084"/>
                  </a:moveTo>
                  <a:cubicBezTo>
                    <a:pt x="20219" y="3084"/>
                    <a:pt x="20173" y="3103"/>
                    <a:pt x="20141" y="3140"/>
                  </a:cubicBezTo>
                  <a:cubicBezTo>
                    <a:pt x="20069" y="3235"/>
                    <a:pt x="20108" y="3362"/>
                    <a:pt x="20095" y="3473"/>
                  </a:cubicBezTo>
                  <a:cubicBezTo>
                    <a:pt x="20128" y="3872"/>
                    <a:pt x="19945" y="4245"/>
                    <a:pt x="19945" y="4640"/>
                  </a:cubicBezTo>
                  <a:cubicBezTo>
                    <a:pt x="19953" y="4738"/>
                    <a:pt x="20028" y="4785"/>
                    <a:pt x="20105" y="4785"/>
                  </a:cubicBezTo>
                  <a:cubicBezTo>
                    <a:pt x="20154" y="4785"/>
                    <a:pt x="20203" y="4766"/>
                    <a:pt x="20235" y="4730"/>
                  </a:cubicBezTo>
                  <a:cubicBezTo>
                    <a:pt x="20396" y="4667"/>
                    <a:pt x="20408" y="4337"/>
                    <a:pt x="20449" y="4185"/>
                  </a:cubicBezTo>
                  <a:cubicBezTo>
                    <a:pt x="20470" y="4051"/>
                    <a:pt x="20513" y="3619"/>
                    <a:pt x="20431" y="3422"/>
                  </a:cubicBezTo>
                  <a:cubicBezTo>
                    <a:pt x="20437" y="3307"/>
                    <a:pt x="20433" y="3199"/>
                    <a:pt x="20372" y="3123"/>
                  </a:cubicBezTo>
                  <a:lnTo>
                    <a:pt x="20372" y="3123"/>
                  </a:lnTo>
                  <a:cubicBezTo>
                    <a:pt x="20372" y="3123"/>
                    <a:pt x="20373" y="3123"/>
                    <a:pt x="20373" y="3124"/>
                  </a:cubicBezTo>
                  <a:lnTo>
                    <a:pt x="20371" y="3122"/>
                  </a:lnTo>
                  <a:lnTo>
                    <a:pt x="20371" y="3122"/>
                  </a:lnTo>
                  <a:cubicBezTo>
                    <a:pt x="20371" y="3122"/>
                    <a:pt x="20372" y="3122"/>
                    <a:pt x="20372" y="3123"/>
                  </a:cubicBezTo>
                  <a:lnTo>
                    <a:pt x="20372" y="3123"/>
                  </a:lnTo>
                  <a:cubicBezTo>
                    <a:pt x="20341" y="3096"/>
                    <a:pt x="20303" y="3084"/>
                    <a:pt x="20265" y="3084"/>
                  </a:cubicBezTo>
                  <a:close/>
                  <a:moveTo>
                    <a:pt x="28220" y="3878"/>
                  </a:moveTo>
                  <a:cubicBezTo>
                    <a:pt x="28198" y="3878"/>
                    <a:pt x="28175" y="3885"/>
                    <a:pt x="28156" y="3899"/>
                  </a:cubicBezTo>
                  <a:cubicBezTo>
                    <a:pt x="28067" y="3959"/>
                    <a:pt x="27989" y="4191"/>
                    <a:pt x="28055" y="4280"/>
                  </a:cubicBezTo>
                  <a:cubicBezTo>
                    <a:pt x="28041" y="4551"/>
                    <a:pt x="28267" y="5029"/>
                    <a:pt x="28466" y="5203"/>
                  </a:cubicBezTo>
                  <a:lnTo>
                    <a:pt x="28468" y="5203"/>
                  </a:lnTo>
                  <a:cubicBezTo>
                    <a:pt x="28483" y="5210"/>
                    <a:pt x="28497" y="5213"/>
                    <a:pt x="28510" y="5213"/>
                  </a:cubicBezTo>
                  <a:cubicBezTo>
                    <a:pt x="28598" y="5213"/>
                    <a:pt x="28642" y="5085"/>
                    <a:pt x="28551" y="5033"/>
                  </a:cubicBezTo>
                  <a:cubicBezTo>
                    <a:pt x="28419" y="4835"/>
                    <a:pt x="28298" y="4630"/>
                    <a:pt x="28248" y="4393"/>
                  </a:cubicBezTo>
                  <a:cubicBezTo>
                    <a:pt x="28215" y="4247"/>
                    <a:pt x="28289" y="4119"/>
                    <a:pt x="28329" y="3988"/>
                  </a:cubicBezTo>
                  <a:cubicBezTo>
                    <a:pt x="28333" y="3922"/>
                    <a:pt x="28277" y="3878"/>
                    <a:pt x="28220" y="3878"/>
                  </a:cubicBezTo>
                  <a:close/>
                  <a:moveTo>
                    <a:pt x="10643" y="5123"/>
                  </a:moveTo>
                  <a:cubicBezTo>
                    <a:pt x="10626" y="5123"/>
                    <a:pt x="10608" y="5127"/>
                    <a:pt x="10589" y="5138"/>
                  </a:cubicBezTo>
                  <a:cubicBezTo>
                    <a:pt x="10383" y="5306"/>
                    <a:pt x="10266" y="5561"/>
                    <a:pt x="10143" y="5792"/>
                  </a:cubicBezTo>
                  <a:cubicBezTo>
                    <a:pt x="10106" y="5874"/>
                    <a:pt x="10009" y="6006"/>
                    <a:pt x="10128" y="6059"/>
                  </a:cubicBezTo>
                  <a:cubicBezTo>
                    <a:pt x="10140" y="6063"/>
                    <a:pt x="10151" y="6065"/>
                    <a:pt x="10161" y="6065"/>
                  </a:cubicBezTo>
                  <a:cubicBezTo>
                    <a:pt x="10273" y="6065"/>
                    <a:pt x="10303" y="5844"/>
                    <a:pt x="10367" y="5767"/>
                  </a:cubicBezTo>
                  <a:cubicBezTo>
                    <a:pt x="10447" y="5605"/>
                    <a:pt x="10548" y="5450"/>
                    <a:pt x="10667" y="5310"/>
                  </a:cubicBezTo>
                  <a:cubicBezTo>
                    <a:pt x="10794" y="5275"/>
                    <a:pt x="10742" y="5123"/>
                    <a:pt x="10643" y="5123"/>
                  </a:cubicBezTo>
                  <a:close/>
                  <a:moveTo>
                    <a:pt x="26356" y="6493"/>
                  </a:moveTo>
                  <a:lnTo>
                    <a:pt x="26354" y="6495"/>
                  </a:lnTo>
                  <a:cubicBezTo>
                    <a:pt x="26353" y="6495"/>
                    <a:pt x="26353" y="6494"/>
                    <a:pt x="26353" y="6493"/>
                  </a:cubicBezTo>
                  <a:lnTo>
                    <a:pt x="26353" y="6493"/>
                  </a:lnTo>
                  <a:cubicBezTo>
                    <a:pt x="26354" y="6493"/>
                    <a:pt x="26355" y="6493"/>
                    <a:pt x="26356" y="6493"/>
                  </a:cubicBezTo>
                  <a:close/>
                  <a:moveTo>
                    <a:pt x="13868" y="6230"/>
                  </a:moveTo>
                  <a:cubicBezTo>
                    <a:pt x="13800" y="6230"/>
                    <a:pt x="13738" y="6312"/>
                    <a:pt x="13790" y="6380"/>
                  </a:cubicBezTo>
                  <a:cubicBezTo>
                    <a:pt x="13817" y="6411"/>
                    <a:pt x="13833" y="6452"/>
                    <a:pt x="13862" y="6483"/>
                  </a:cubicBezTo>
                  <a:cubicBezTo>
                    <a:pt x="13884" y="6507"/>
                    <a:pt x="13910" y="6516"/>
                    <a:pt x="13937" y="6516"/>
                  </a:cubicBezTo>
                  <a:cubicBezTo>
                    <a:pt x="13968" y="6516"/>
                    <a:pt x="14001" y="6502"/>
                    <a:pt x="14027" y="6481"/>
                  </a:cubicBezTo>
                  <a:cubicBezTo>
                    <a:pt x="14103" y="6407"/>
                    <a:pt x="14016" y="6267"/>
                    <a:pt x="13928" y="6255"/>
                  </a:cubicBezTo>
                  <a:cubicBezTo>
                    <a:pt x="13909" y="6238"/>
                    <a:pt x="13889" y="6230"/>
                    <a:pt x="13868" y="6230"/>
                  </a:cubicBezTo>
                  <a:close/>
                  <a:moveTo>
                    <a:pt x="11108" y="7362"/>
                  </a:moveTo>
                  <a:cubicBezTo>
                    <a:pt x="11108" y="7372"/>
                    <a:pt x="11106" y="7382"/>
                    <a:pt x="11103" y="7392"/>
                  </a:cubicBezTo>
                  <a:lnTo>
                    <a:pt x="11103" y="7390"/>
                  </a:lnTo>
                  <a:cubicBezTo>
                    <a:pt x="11106" y="7381"/>
                    <a:pt x="11108" y="7371"/>
                    <a:pt x="11108" y="7362"/>
                  </a:cubicBezTo>
                  <a:close/>
                  <a:moveTo>
                    <a:pt x="12083" y="5564"/>
                  </a:moveTo>
                  <a:cubicBezTo>
                    <a:pt x="12014" y="5564"/>
                    <a:pt x="11948" y="5649"/>
                    <a:pt x="12006" y="5718"/>
                  </a:cubicBezTo>
                  <a:cubicBezTo>
                    <a:pt x="12354" y="6170"/>
                    <a:pt x="11908" y="6703"/>
                    <a:pt x="11527" y="6967"/>
                  </a:cubicBezTo>
                  <a:cubicBezTo>
                    <a:pt x="11391" y="7069"/>
                    <a:pt x="11243" y="7152"/>
                    <a:pt x="11085" y="7213"/>
                  </a:cubicBezTo>
                  <a:cubicBezTo>
                    <a:pt x="11011" y="7238"/>
                    <a:pt x="10910" y="7281"/>
                    <a:pt x="10922" y="7378"/>
                  </a:cubicBezTo>
                  <a:cubicBezTo>
                    <a:pt x="10928" y="7426"/>
                    <a:pt x="10973" y="7454"/>
                    <a:pt x="11016" y="7454"/>
                  </a:cubicBezTo>
                  <a:cubicBezTo>
                    <a:pt x="11047" y="7454"/>
                    <a:pt x="11077" y="7441"/>
                    <a:pt x="11093" y="7411"/>
                  </a:cubicBezTo>
                  <a:cubicBezTo>
                    <a:pt x="11772" y="7170"/>
                    <a:pt x="12702" y="6349"/>
                    <a:pt x="12150" y="5598"/>
                  </a:cubicBezTo>
                  <a:cubicBezTo>
                    <a:pt x="12131" y="5574"/>
                    <a:pt x="12107" y="5564"/>
                    <a:pt x="12083" y="5564"/>
                  </a:cubicBezTo>
                  <a:close/>
                  <a:moveTo>
                    <a:pt x="16362" y="7520"/>
                  </a:moveTo>
                  <a:cubicBezTo>
                    <a:pt x="16374" y="7526"/>
                    <a:pt x="16386" y="7532"/>
                    <a:pt x="16401" y="7538"/>
                  </a:cubicBezTo>
                  <a:cubicBezTo>
                    <a:pt x="16392" y="7541"/>
                    <a:pt x="16384" y="7545"/>
                    <a:pt x="16378" y="7549"/>
                  </a:cubicBezTo>
                  <a:cubicBezTo>
                    <a:pt x="16372" y="7538"/>
                    <a:pt x="16366" y="7528"/>
                    <a:pt x="16362" y="7520"/>
                  </a:cubicBezTo>
                  <a:close/>
                  <a:moveTo>
                    <a:pt x="33523" y="7061"/>
                  </a:moveTo>
                  <a:cubicBezTo>
                    <a:pt x="33453" y="7063"/>
                    <a:pt x="33428" y="7137"/>
                    <a:pt x="33402" y="7189"/>
                  </a:cubicBezTo>
                  <a:cubicBezTo>
                    <a:pt x="33342" y="7316"/>
                    <a:pt x="33268" y="7438"/>
                    <a:pt x="33182" y="7551"/>
                  </a:cubicBezTo>
                  <a:cubicBezTo>
                    <a:pt x="32896" y="7884"/>
                    <a:pt x="32550" y="8248"/>
                    <a:pt x="32396" y="8666"/>
                  </a:cubicBezTo>
                  <a:cubicBezTo>
                    <a:pt x="32383" y="8653"/>
                    <a:pt x="32367" y="8645"/>
                    <a:pt x="32350" y="8641"/>
                  </a:cubicBezTo>
                  <a:cubicBezTo>
                    <a:pt x="32345" y="8580"/>
                    <a:pt x="32323" y="8505"/>
                    <a:pt x="32250" y="8505"/>
                  </a:cubicBezTo>
                  <a:cubicBezTo>
                    <a:pt x="32247" y="8505"/>
                    <a:pt x="32244" y="8505"/>
                    <a:pt x="32241" y="8505"/>
                  </a:cubicBezTo>
                  <a:cubicBezTo>
                    <a:pt x="32190" y="8507"/>
                    <a:pt x="32151" y="8553"/>
                    <a:pt x="32155" y="8604"/>
                  </a:cubicBezTo>
                  <a:cubicBezTo>
                    <a:pt x="32161" y="8658"/>
                    <a:pt x="32171" y="8713"/>
                    <a:pt x="32188" y="8765"/>
                  </a:cubicBezTo>
                  <a:cubicBezTo>
                    <a:pt x="32046" y="8935"/>
                    <a:pt x="31869" y="9065"/>
                    <a:pt x="31690" y="9192"/>
                  </a:cubicBezTo>
                  <a:cubicBezTo>
                    <a:pt x="31593" y="9273"/>
                    <a:pt x="31441" y="9332"/>
                    <a:pt x="31416" y="9468"/>
                  </a:cubicBezTo>
                  <a:cubicBezTo>
                    <a:pt x="31406" y="9758"/>
                    <a:pt x="33036" y="9902"/>
                    <a:pt x="33307" y="9931"/>
                  </a:cubicBezTo>
                  <a:cubicBezTo>
                    <a:pt x="33334" y="9930"/>
                    <a:pt x="33362" y="9929"/>
                    <a:pt x="33390" y="9929"/>
                  </a:cubicBezTo>
                  <a:cubicBezTo>
                    <a:pt x="33425" y="9929"/>
                    <a:pt x="33460" y="9930"/>
                    <a:pt x="33496" y="9930"/>
                  </a:cubicBezTo>
                  <a:cubicBezTo>
                    <a:pt x="33620" y="9930"/>
                    <a:pt x="33745" y="9923"/>
                    <a:pt x="33848" y="9865"/>
                  </a:cubicBezTo>
                  <a:cubicBezTo>
                    <a:pt x="33907" y="9802"/>
                    <a:pt x="33851" y="9706"/>
                    <a:pt x="33775" y="9706"/>
                  </a:cubicBezTo>
                  <a:cubicBezTo>
                    <a:pt x="33764" y="9706"/>
                    <a:pt x="33753" y="9709"/>
                    <a:pt x="33741" y="9713"/>
                  </a:cubicBezTo>
                  <a:cubicBezTo>
                    <a:pt x="33690" y="9727"/>
                    <a:pt x="33638" y="9733"/>
                    <a:pt x="33588" y="9733"/>
                  </a:cubicBezTo>
                  <a:cubicBezTo>
                    <a:pt x="33379" y="9733"/>
                    <a:pt x="33180" y="9627"/>
                    <a:pt x="33005" y="9518"/>
                  </a:cubicBezTo>
                  <a:cubicBezTo>
                    <a:pt x="32881" y="9456"/>
                    <a:pt x="32768" y="9374"/>
                    <a:pt x="32673" y="9273"/>
                  </a:cubicBezTo>
                  <a:cubicBezTo>
                    <a:pt x="32366" y="8654"/>
                    <a:pt x="33518" y="7862"/>
                    <a:pt x="33653" y="7227"/>
                  </a:cubicBezTo>
                  <a:lnTo>
                    <a:pt x="33653" y="7227"/>
                  </a:lnTo>
                  <a:cubicBezTo>
                    <a:pt x="33676" y="7183"/>
                    <a:pt x="33657" y="7128"/>
                    <a:pt x="33614" y="7106"/>
                  </a:cubicBezTo>
                  <a:lnTo>
                    <a:pt x="33612" y="7106"/>
                  </a:lnTo>
                  <a:cubicBezTo>
                    <a:pt x="33599" y="7086"/>
                    <a:pt x="33572" y="7069"/>
                    <a:pt x="33523" y="7061"/>
                  </a:cubicBezTo>
                  <a:close/>
                  <a:moveTo>
                    <a:pt x="14981" y="6113"/>
                  </a:moveTo>
                  <a:cubicBezTo>
                    <a:pt x="15273" y="6269"/>
                    <a:pt x="15487" y="6508"/>
                    <a:pt x="15633" y="6796"/>
                  </a:cubicBezTo>
                  <a:cubicBezTo>
                    <a:pt x="15500" y="6950"/>
                    <a:pt x="15341" y="7160"/>
                    <a:pt x="15312" y="7314"/>
                  </a:cubicBezTo>
                  <a:cubicBezTo>
                    <a:pt x="15177" y="7514"/>
                    <a:pt x="15088" y="7744"/>
                    <a:pt x="14922" y="7923"/>
                  </a:cubicBezTo>
                  <a:cubicBezTo>
                    <a:pt x="14868" y="8010"/>
                    <a:pt x="14720" y="8051"/>
                    <a:pt x="14734" y="8164"/>
                  </a:cubicBezTo>
                  <a:cubicBezTo>
                    <a:pt x="14756" y="8212"/>
                    <a:pt x="14786" y="8232"/>
                    <a:pt x="14821" y="8232"/>
                  </a:cubicBezTo>
                  <a:cubicBezTo>
                    <a:pt x="15002" y="8232"/>
                    <a:pt x="15318" y="7689"/>
                    <a:pt x="15368" y="7584"/>
                  </a:cubicBezTo>
                  <a:cubicBezTo>
                    <a:pt x="15471" y="7390"/>
                    <a:pt x="15623" y="7232"/>
                    <a:pt x="15740" y="7045"/>
                  </a:cubicBezTo>
                  <a:cubicBezTo>
                    <a:pt x="15761" y="7104"/>
                    <a:pt x="15779" y="7166"/>
                    <a:pt x="15796" y="7228"/>
                  </a:cubicBezTo>
                  <a:cubicBezTo>
                    <a:pt x="15837" y="7349"/>
                    <a:pt x="15800" y="7506"/>
                    <a:pt x="15888" y="7604"/>
                  </a:cubicBezTo>
                  <a:cubicBezTo>
                    <a:pt x="15909" y="7619"/>
                    <a:pt x="15934" y="7625"/>
                    <a:pt x="15958" y="7625"/>
                  </a:cubicBezTo>
                  <a:cubicBezTo>
                    <a:pt x="15995" y="7977"/>
                    <a:pt x="16283" y="8567"/>
                    <a:pt x="16063" y="9151"/>
                  </a:cubicBezTo>
                  <a:lnTo>
                    <a:pt x="16063" y="9155"/>
                  </a:lnTo>
                  <a:cubicBezTo>
                    <a:pt x="15899" y="9622"/>
                    <a:pt x="15411" y="9927"/>
                    <a:pt x="14979" y="10198"/>
                  </a:cubicBezTo>
                  <a:cubicBezTo>
                    <a:pt x="14950" y="10165"/>
                    <a:pt x="14908" y="10147"/>
                    <a:pt x="14866" y="10147"/>
                  </a:cubicBezTo>
                  <a:cubicBezTo>
                    <a:pt x="14843" y="10147"/>
                    <a:pt x="14820" y="10153"/>
                    <a:pt x="14798" y="10163"/>
                  </a:cubicBezTo>
                  <a:cubicBezTo>
                    <a:pt x="14599" y="10256"/>
                    <a:pt x="14389" y="10328"/>
                    <a:pt x="14189" y="10416"/>
                  </a:cubicBezTo>
                  <a:lnTo>
                    <a:pt x="14189" y="10416"/>
                  </a:lnTo>
                  <a:cubicBezTo>
                    <a:pt x="14189" y="10417"/>
                    <a:pt x="14188" y="10417"/>
                    <a:pt x="14187" y="10417"/>
                  </a:cubicBezTo>
                  <a:lnTo>
                    <a:pt x="14164" y="10427"/>
                  </a:lnTo>
                  <a:cubicBezTo>
                    <a:pt x="13618" y="10569"/>
                    <a:pt x="13030" y="10635"/>
                    <a:pt x="12417" y="10635"/>
                  </a:cubicBezTo>
                  <a:cubicBezTo>
                    <a:pt x="11005" y="10635"/>
                    <a:pt x="9469" y="10287"/>
                    <a:pt x="8046" y="9736"/>
                  </a:cubicBezTo>
                  <a:cubicBezTo>
                    <a:pt x="8196" y="9670"/>
                    <a:pt x="8349" y="9612"/>
                    <a:pt x="8503" y="9557"/>
                  </a:cubicBezTo>
                  <a:cubicBezTo>
                    <a:pt x="8820" y="9452"/>
                    <a:pt x="9149" y="9406"/>
                    <a:pt x="9480" y="9378"/>
                  </a:cubicBezTo>
                  <a:cubicBezTo>
                    <a:pt x="9495" y="9373"/>
                    <a:pt x="9510" y="9372"/>
                    <a:pt x="9526" y="9372"/>
                  </a:cubicBezTo>
                  <a:cubicBezTo>
                    <a:pt x="9561" y="9372"/>
                    <a:pt x="9598" y="9379"/>
                    <a:pt x="9632" y="9379"/>
                  </a:cubicBezTo>
                  <a:cubicBezTo>
                    <a:pt x="9663" y="9379"/>
                    <a:pt x="9693" y="9373"/>
                    <a:pt x="9717" y="9349"/>
                  </a:cubicBezTo>
                  <a:cubicBezTo>
                    <a:pt x="9727" y="9347"/>
                    <a:pt x="9735" y="9345"/>
                    <a:pt x="9746" y="9343"/>
                  </a:cubicBezTo>
                  <a:lnTo>
                    <a:pt x="9762" y="9343"/>
                  </a:lnTo>
                  <a:cubicBezTo>
                    <a:pt x="9801" y="9392"/>
                    <a:pt x="9850" y="9433"/>
                    <a:pt x="9906" y="9462"/>
                  </a:cubicBezTo>
                  <a:cubicBezTo>
                    <a:pt x="10015" y="9499"/>
                    <a:pt x="10135" y="9513"/>
                    <a:pt x="10261" y="9513"/>
                  </a:cubicBezTo>
                  <a:cubicBezTo>
                    <a:pt x="10606" y="9513"/>
                    <a:pt x="10992" y="9405"/>
                    <a:pt x="11309" y="9374"/>
                  </a:cubicBezTo>
                  <a:cubicBezTo>
                    <a:pt x="11476" y="9355"/>
                    <a:pt x="11665" y="9314"/>
                    <a:pt x="11735" y="9141"/>
                  </a:cubicBezTo>
                  <a:cubicBezTo>
                    <a:pt x="11755" y="9102"/>
                    <a:pt x="11764" y="9061"/>
                    <a:pt x="11760" y="9018"/>
                  </a:cubicBezTo>
                  <a:cubicBezTo>
                    <a:pt x="11864" y="8987"/>
                    <a:pt x="11988" y="8927"/>
                    <a:pt x="12050" y="8915"/>
                  </a:cubicBezTo>
                  <a:cubicBezTo>
                    <a:pt x="12142" y="8886"/>
                    <a:pt x="12235" y="8853"/>
                    <a:pt x="12329" y="8818"/>
                  </a:cubicBezTo>
                  <a:lnTo>
                    <a:pt x="12371" y="8808"/>
                  </a:lnTo>
                  <a:cubicBezTo>
                    <a:pt x="13525" y="8553"/>
                    <a:pt x="14490" y="7573"/>
                    <a:pt x="14634" y="6386"/>
                  </a:cubicBezTo>
                  <a:cubicBezTo>
                    <a:pt x="14631" y="6386"/>
                    <a:pt x="14631" y="6386"/>
                    <a:pt x="14634" y="6384"/>
                  </a:cubicBezTo>
                  <a:cubicBezTo>
                    <a:pt x="14765" y="6370"/>
                    <a:pt x="14889" y="6247"/>
                    <a:pt x="14981" y="6113"/>
                  </a:cubicBezTo>
                  <a:close/>
                  <a:moveTo>
                    <a:pt x="27455" y="4370"/>
                  </a:moveTo>
                  <a:cubicBezTo>
                    <a:pt x="27384" y="4370"/>
                    <a:pt x="27327" y="4446"/>
                    <a:pt x="27292" y="4533"/>
                  </a:cubicBezTo>
                  <a:cubicBezTo>
                    <a:pt x="27276" y="4521"/>
                    <a:pt x="27257" y="4513"/>
                    <a:pt x="27237" y="4513"/>
                  </a:cubicBezTo>
                  <a:cubicBezTo>
                    <a:pt x="27232" y="4513"/>
                    <a:pt x="27228" y="4514"/>
                    <a:pt x="27224" y="4514"/>
                  </a:cubicBezTo>
                  <a:cubicBezTo>
                    <a:pt x="27162" y="4523"/>
                    <a:pt x="27129" y="4582"/>
                    <a:pt x="27090" y="4625"/>
                  </a:cubicBezTo>
                  <a:cubicBezTo>
                    <a:pt x="26938" y="4806"/>
                    <a:pt x="26800" y="5086"/>
                    <a:pt x="26905" y="5313"/>
                  </a:cubicBezTo>
                  <a:cubicBezTo>
                    <a:pt x="26879" y="5309"/>
                    <a:pt x="26852" y="5308"/>
                    <a:pt x="26826" y="5308"/>
                  </a:cubicBezTo>
                  <a:cubicBezTo>
                    <a:pt x="26786" y="5308"/>
                    <a:pt x="26747" y="5311"/>
                    <a:pt x="26707" y="5319"/>
                  </a:cubicBezTo>
                  <a:cubicBezTo>
                    <a:pt x="26697" y="5315"/>
                    <a:pt x="26687" y="5310"/>
                    <a:pt x="26677" y="5306"/>
                  </a:cubicBezTo>
                  <a:cubicBezTo>
                    <a:pt x="26671" y="5306"/>
                    <a:pt x="26665" y="5306"/>
                    <a:pt x="26660" y="5306"/>
                  </a:cubicBezTo>
                  <a:cubicBezTo>
                    <a:pt x="26422" y="5306"/>
                    <a:pt x="26260" y="5556"/>
                    <a:pt x="26222" y="5769"/>
                  </a:cubicBezTo>
                  <a:cubicBezTo>
                    <a:pt x="26216" y="5817"/>
                    <a:pt x="26214" y="5864"/>
                    <a:pt x="26216" y="5913"/>
                  </a:cubicBezTo>
                  <a:cubicBezTo>
                    <a:pt x="26185" y="5873"/>
                    <a:pt x="26139" y="5849"/>
                    <a:pt x="26091" y="5849"/>
                  </a:cubicBezTo>
                  <a:cubicBezTo>
                    <a:pt x="26087" y="5849"/>
                    <a:pt x="26084" y="5849"/>
                    <a:pt x="26080" y="5849"/>
                  </a:cubicBezTo>
                  <a:cubicBezTo>
                    <a:pt x="26068" y="5852"/>
                    <a:pt x="26055" y="5854"/>
                    <a:pt x="26043" y="5858"/>
                  </a:cubicBezTo>
                  <a:cubicBezTo>
                    <a:pt x="26027" y="5917"/>
                    <a:pt x="26010" y="5977"/>
                    <a:pt x="25998" y="6039"/>
                  </a:cubicBezTo>
                  <a:cubicBezTo>
                    <a:pt x="25985" y="6107"/>
                    <a:pt x="25977" y="6175"/>
                    <a:pt x="25973" y="6242"/>
                  </a:cubicBezTo>
                  <a:cubicBezTo>
                    <a:pt x="25973" y="6306"/>
                    <a:pt x="25975" y="6368"/>
                    <a:pt x="25979" y="6432"/>
                  </a:cubicBezTo>
                  <a:cubicBezTo>
                    <a:pt x="25983" y="6465"/>
                    <a:pt x="25985" y="6495"/>
                    <a:pt x="25989" y="6528"/>
                  </a:cubicBezTo>
                  <a:cubicBezTo>
                    <a:pt x="26014" y="6615"/>
                    <a:pt x="26043" y="6703"/>
                    <a:pt x="26076" y="6788"/>
                  </a:cubicBezTo>
                  <a:cubicBezTo>
                    <a:pt x="26415" y="7592"/>
                    <a:pt x="27055" y="8232"/>
                    <a:pt x="27862" y="8571"/>
                  </a:cubicBezTo>
                  <a:cubicBezTo>
                    <a:pt x="27843" y="8633"/>
                    <a:pt x="27822" y="8693"/>
                    <a:pt x="27802" y="8752"/>
                  </a:cubicBezTo>
                  <a:cubicBezTo>
                    <a:pt x="27763" y="8865"/>
                    <a:pt x="27724" y="8979"/>
                    <a:pt x="27678" y="9090"/>
                  </a:cubicBezTo>
                  <a:cubicBezTo>
                    <a:pt x="27606" y="9267"/>
                    <a:pt x="27522" y="9439"/>
                    <a:pt x="27430" y="9608"/>
                  </a:cubicBezTo>
                  <a:cubicBezTo>
                    <a:pt x="27390" y="9676"/>
                    <a:pt x="27351" y="9744"/>
                    <a:pt x="27308" y="9810"/>
                  </a:cubicBezTo>
                  <a:cubicBezTo>
                    <a:pt x="27263" y="9880"/>
                    <a:pt x="27214" y="9947"/>
                    <a:pt x="27164" y="10015"/>
                  </a:cubicBezTo>
                  <a:cubicBezTo>
                    <a:pt x="27100" y="10096"/>
                    <a:pt x="27035" y="10172"/>
                    <a:pt x="26965" y="10246"/>
                  </a:cubicBezTo>
                  <a:cubicBezTo>
                    <a:pt x="26919" y="10291"/>
                    <a:pt x="26872" y="10336"/>
                    <a:pt x="26823" y="10377"/>
                  </a:cubicBezTo>
                  <a:lnTo>
                    <a:pt x="26839" y="10365"/>
                  </a:lnTo>
                  <a:lnTo>
                    <a:pt x="26843" y="10363"/>
                  </a:lnTo>
                  <a:lnTo>
                    <a:pt x="26843" y="10363"/>
                  </a:lnTo>
                  <a:cubicBezTo>
                    <a:pt x="26823" y="10375"/>
                    <a:pt x="26806" y="10392"/>
                    <a:pt x="26796" y="10410"/>
                  </a:cubicBezTo>
                  <a:cubicBezTo>
                    <a:pt x="26771" y="10447"/>
                    <a:pt x="26763" y="10493"/>
                    <a:pt x="26771" y="10536"/>
                  </a:cubicBezTo>
                  <a:cubicBezTo>
                    <a:pt x="26790" y="10610"/>
                    <a:pt x="26854" y="10663"/>
                    <a:pt x="26930" y="10665"/>
                  </a:cubicBezTo>
                  <a:cubicBezTo>
                    <a:pt x="26944" y="10665"/>
                    <a:pt x="26956" y="10663"/>
                    <a:pt x="26969" y="10659"/>
                  </a:cubicBezTo>
                  <a:cubicBezTo>
                    <a:pt x="26995" y="10653"/>
                    <a:pt x="27022" y="10639"/>
                    <a:pt x="27043" y="10622"/>
                  </a:cubicBezTo>
                  <a:lnTo>
                    <a:pt x="27061" y="10606"/>
                  </a:lnTo>
                  <a:cubicBezTo>
                    <a:pt x="27086" y="10583"/>
                    <a:pt x="27113" y="10561"/>
                    <a:pt x="27135" y="10536"/>
                  </a:cubicBezTo>
                  <a:lnTo>
                    <a:pt x="27150" y="10523"/>
                  </a:lnTo>
                  <a:cubicBezTo>
                    <a:pt x="27162" y="10548"/>
                    <a:pt x="27183" y="10571"/>
                    <a:pt x="27205" y="10589"/>
                  </a:cubicBezTo>
                  <a:cubicBezTo>
                    <a:pt x="27235" y="10606"/>
                    <a:pt x="27268" y="10613"/>
                    <a:pt x="27304" y="10613"/>
                  </a:cubicBezTo>
                  <a:cubicBezTo>
                    <a:pt x="27517" y="10613"/>
                    <a:pt x="27815" y="10355"/>
                    <a:pt x="27946" y="10235"/>
                  </a:cubicBezTo>
                  <a:cubicBezTo>
                    <a:pt x="28370" y="9857"/>
                    <a:pt x="28721" y="9361"/>
                    <a:pt x="28812" y="8789"/>
                  </a:cubicBezTo>
                  <a:cubicBezTo>
                    <a:pt x="28859" y="8542"/>
                    <a:pt x="28833" y="8402"/>
                    <a:pt x="28750" y="8310"/>
                  </a:cubicBezTo>
                  <a:lnTo>
                    <a:pt x="28750" y="8310"/>
                  </a:lnTo>
                  <a:cubicBezTo>
                    <a:pt x="28874" y="8343"/>
                    <a:pt x="28997" y="8361"/>
                    <a:pt x="29123" y="8370"/>
                  </a:cubicBezTo>
                  <a:cubicBezTo>
                    <a:pt x="29125" y="8370"/>
                    <a:pt x="29127" y="8370"/>
                    <a:pt x="29130" y="8370"/>
                  </a:cubicBezTo>
                  <a:cubicBezTo>
                    <a:pt x="29696" y="8370"/>
                    <a:pt x="30155" y="7625"/>
                    <a:pt x="30544" y="7265"/>
                  </a:cubicBezTo>
                  <a:cubicBezTo>
                    <a:pt x="30999" y="6777"/>
                    <a:pt x="31453" y="6249"/>
                    <a:pt x="31661" y="5607"/>
                  </a:cubicBezTo>
                  <a:cubicBezTo>
                    <a:pt x="31711" y="5480"/>
                    <a:pt x="31673" y="5201"/>
                    <a:pt x="31538" y="5201"/>
                  </a:cubicBezTo>
                  <a:cubicBezTo>
                    <a:pt x="31507" y="5201"/>
                    <a:pt x="31471" y="5216"/>
                    <a:pt x="31429" y="5251"/>
                  </a:cubicBezTo>
                  <a:cubicBezTo>
                    <a:pt x="31215" y="5666"/>
                    <a:pt x="31017" y="6076"/>
                    <a:pt x="30723" y="6452"/>
                  </a:cubicBezTo>
                  <a:cubicBezTo>
                    <a:pt x="30392" y="6866"/>
                    <a:pt x="29970" y="7199"/>
                    <a:pt x="29522" y="7475"/>
                  </a:cubicBezTo>
                  <a:cubicBezTo>
                    <a:pt x="29300" y="7592"/>
                    <a:pt x="29069" y="7701"/>
                    <a:pt x="28826" y="7761"/>
                  </a:cubicBezTo>
                  <a:cubicBezTo>
                    <a:pt x="28812" y="7761"/>
                    <a:pt x="28798" y="7761"/>
                    <a:pt x="28784" y="7761"/>
                  </a:cubicBezTo>
                  <a:cubicBezTo>
                    <a:pt x="28659" y="7761"/>
                    <a:pt x="28535" y="7745"/>
                    <a:pt x="28413" y="7713"/>
                  </a:cubicBezTo>
                  <a:cubicBezTo>
                    <a:pt x="28234" y="7670"/>
                    <a:pt x="28057" y="7615"/>
                    <a:pt x="27886" y="7547"/>
                  </a:cubicBezTo>
                  <a:cubicBezTo>
                    <a:pt x="27859" y="7532"/>
                    <a:pt x="27833" y="7518"/>
                    <a:pt x="27806" y="7503"/>
                  </a:cubicBezTo>
                  <a:cubicBezTo>
                    <a:pt x="27528" y="7357"/>
                    <a:pt x="27290" y="7152"/>
                    <a:pt x="27078" y="6919"/>
                  </a:cubicBezTo>
                  <a:cubicBezTo>
                    <a:pt x="26837" y="6635"/>
                    <a:pt x="26218" y="5868"/>
                    <a:pt x="26691" y="5574"/>
                  </a:cubicBezTo>
                  <a:cubicBezTo>
                    <a:pt x="26744" y="5547"/>
                    <a:pt x="26831" y="5541"/>
                    <a:pt x="26864" y="5494"/>
                  </a:cubicBezTo>
                  <a:cubicBezTo>
                    <a:pt x="26895" y="5494"/>
                    <a:pt x="26923" y="5498"/>
                    <a:pt x="26952" y="5510"/>
                  </a:cubicBezTo>
                  <a:cubicBezTo>
                    <a:pt x="26965" y="5517"/>
                    <a:pt x="26979" y="5520"/>
                    <a:pt x="26992" y="5520"/>
                  </a:cubicBezTo>
                  <a:cubicBezTo>
                    <a:pt x="27020" y="5520"/>
                    <a:pt x="27047" y="5506"/>
                    <a:pt x="27063" y="5481"/>
                  </a:cubicBezTo>
                  <a:cubicBezTo>
                    <a:pt x="27076" y="5488"/>
                    <a:pt x="27090" y="5491"/>
                    <a:pt x="27104" y="5491"/>
                  </a:cubicBezTo>
                  <a:cubicBezTo>
                    <a:pt x="27131" y="5491"/>
                    <a:pt x="27158" y="5478"/>
                    <a:pt x="27174" y="5454"/>
                  </a:cubicBezTo>
                  <a:cubicBezTo>
                    <a:pt x="27191" y="5471"/>
                    <a:pt x="27207" y="5485"/>
                    <a:pt x="27226" y="5500"/>
                  </a:cubicBezTo>
                  <a:lnTo>
                    <a:pt x="27228" y="5500"/>
                  </a:lnTo>
                  <a:cubicBezTo>
                    <a:pt x="27276" y="5542"/>
                    <a:pt x="27322" y="5558"/>
                    <a:pt x="27360" y="5558"/>
                  </a:cubicBezTo>
                  <a:cubicBezTo>
                    <a:pt x="27411" y="5558"/>
                    <a:pt x="27448" y="5529"/>
                    <a:pt x="27462" y="5494"/>
                  </a:cubicBezTo>
                  <a:cubicBezTo>
                    <a:pt x="27574" y="5675"/>
                    <a:pt x="27711" y="5839"/>
                    <a:pt x="27872" y="5977"/>
                  </a:cubicBezTo>
                  <a:cubicBezTo>
                    <a:pt x="27885" y="5983"/>
                    <a:pt x="27899" y="5986"/>
                    <a:pt x="27912" y="5986"/>
                  </a:cubicBezTo>
                  <a:cubicBezTo>
                    <a:pt x="27948" y="5986"/>
                    <a:pt x="27981" y="5966"/>
                    <a:pt x="27997" y="5934"/>
                  </a:cubicBezTo>
                  <a:cubicBezTo>
                    <a:pt x="28016" y="5889"/>
                    <a:pt x="27999" y="5837"/>
                    <a:pt x="27958" y="5810"/>
                  </a:cubicBezTo>
                  <a:cubicBezTo>
                    <a:pt x="27876" y="5726"/>
                    <a:pt x="27798" y="5638"/>
                    <a:pt x="27724" y="5543"/>
                  </a:cubicBezTo>
                  <a:cubicBezTo>
                    <a:pt x="27561" y="5329"/>
                    <a:pt x="27438" y="5057"/>
                    <a:pt x="27434" y="4784"/>
                  </a:cubicBezTo>
                  <a:cubicBezTo>
                    <a:pt x="27407" y="4551"/>
                    <a:pt x="27623" y="4520"/>
                    <a:pt x="27530" y="4397"/>
                  </a:cubicBezTo>
                  <a:cubicBezTo>
                    <a:pt x="27504" y="4378"/>
                    <a:pt x="27479" y="4370"/>
                    <a:pt x="27455" y="4370"/>
                  </a:cubicBezTo>
                  <a:close/>
                  <a:moveTo>
                    <a:pt x="20816" y="14134"/>
                  </a:moveTo>
                  <a:cubicBezTo>
                    <a:pt x="20791" y="14220"/>
                    <a:pt x="20762" y="14305"/>
                    <a:pt x="20729" y="14387"/>
                  </a:cubicBezTo>
                  <a:cubicBezTo>
                    <a:pt x="20727" y="14391"/>
                    <a:pt x="20725" y="14395"/>
                    <a:pt x="20723" y="14399"/>
                  </a:cubicBezTo>
                  <a:lnTo>
                    <a:pt x="20723" y="14399"/>
                  </a:lnTo>
                  <a:cubicBezTo>
                    <a:pt x="20756" y="14310"/>
                    <a:pt x="20786" y="14223"/>
                    <a:pt x="20816" y="14134"/>
                  </a:cubicBezTo>
                  <a:close/>
                  <a:moveTo>
                    <a:pt x="6353" y="1"/>
                  </a:moveTo>
                  <a:cubicBezTo>
                    <a:pt x="6281" y="11"/>
                    <a:pt x="6209" y="21"/>
                    <a:pt x="6139" y="34"/>
                  </a:cubicBezTo>
                  <a:cubicBezTo>
                    <a:pt x="6096" y="42"/>
                    <a:pt x="6053" y="52"/>
                    <a:pt x="6012" y="62"/>
                  </a:cubicBezTo>
                  <a:cubicBezTo>
                    <a:pt x="5995" y="67"/>
                    <a:pt x="5979" y="69"/>
                    <a:pt x="5964" y="69"/>
                  </a:cubicBezTo>
                  <a:cubicBezTo>
                    <a:pt x="5919" y="69"/>
                    <a:pt x="5876" y="54"/>
                    <a:pt x="5841" y="28"/>
                  </a:cubicBezTo>
                  <a:cubicBezTo>
                    <a:pt x="5534" y="87"/>
                    <a:pt x="5232" y="161"/>
                    <a:pt x="4932" y="248"/>
                  </a:cubicBezTo>
                  <a:cubicBezTo>
                    <a:pt x="4917" y="252"/>
                    <a:pt x="4899" y="254"/>
                    <a:pt x="4882" y="254"/>
                  </a:cubicBezTo>
                  <a:cubicBezTo>
                    <a:pt x="4868" y="254"/>
                    <a:pt x="4853" y="252"/>
                    <a:pt x="4839" y="250"/>
                  </a:cubicBezTo>
                  <a:cubicBezTo>
                    <a:pt x="4594" y="357"/>
                    <a:pt x="4368" y="468"/>
                    <a:pt x="4273" y="490"/>
                  </a:cubicBezTo>
                  <a:cubicBezTo>
                    <a:pt x="2817" y="1083"/>
                    <a:pt x="1480" y="2101"/>
                    <a:pt x="792" y="3543"/>
                  </a:cubicBezTo>
                  <a:cubicBezTo>
                    <a:pt x="391" y="4381"/>
                    <a:pt x="120" y="5317"/>
                    <a:pt x="105" y="6251"/>
                  </a:cubicBezTo>
                  <a:cubicBezTo>
                    <a:pt x="89" y="6265"/>
                    <a:pt x="77" y="6281"/>
                    <a:pt x="68" y="6300"/>
                  </a:cubicBezTo>
                  <a:cubicBezTo>
                    <a:pt x="0" y="6590"/>
                    <a:pt x="105" y="6899"/>
                    <a:pt x="118" y="7193"/>
                  </a:cubicBezTo>
                  <a:cubicBezTo>
                    <a:pt x="146" y="7493"/>
                    <a:pt x="169" y="7798"/>
                    <a:pt x="251" y="8088"/>
                  </a:cubicBezTo>
                  <a:cubicBezTo>
                    <a:pt x="437" y="8674"/>
                    <a:pt x="751" y="9217"/>
                    <a:pt x="1103" y="9721"/>
                  </a:cubicBezTo>
                  <a:cubicBezTo>
                    <a:pt x="1383" y="10098"/>
                    <a:pt x="1739" y="10410"/>
                    <a:pt x="2117" y="10688"/>
                  </a:cubicBezTo>
                  <a:cubicBezTo>
                    <a:pt x="2990" y="11379"/>
                    <a:pt x="4086" y="11727"/>
                    <a:pt x="5127" y="12099"/>
                  </a:cubicBezTo>
                  <a:cubicBezTo>
                    <a:pt x="5146" y="12106"/>
                    <a:pt x="5166" y="12110"/>
                    <a:pt x="5187" y="12110"/>
                  </a:cubicBezTo>
                  <a:cubicBezTo>
                    <a:pt x="5279" y="12110"/>
                    <a:pt x="5343" y="12023"/>
                    <a:pt x="5345" y="11937"/>
                  </a:cubicBezTo>
                  <a:cubicBezTo>
                    <a:pt x="5362" y="11885"/>
                    <a:pt x="5349" y="11820"/>
                    <a:pt x="5281" y="11760"/>
                  </a:cubicBezTo>
                  <a:cubicBezTo>
                    <a:pt x="5211" y="11616"/>
                    <a:pt x="5187" y="11453"/>
                    <a:pt x="5211" y="11297"/>
                  </a:cubicBezTo>
                  <a:cubicBezTo>
                    <a:pt x="5253" y="11268"/>
                    <a:pt x="5277" y="11223"/>
                    <a:pt x="5279" y="11174"/>
                  </a:cubicBezTo>
                  <a:cubicBezTo>
                    <a:pt x="5308" y="11108"/>
                    <a:pt x="5349" y="11048"/>
                    <a:pt x="5399" y="10995"/>
                  </a:cubicBezTo>
                  <a:cubicBezTo>
                    <a:pt x="5583" y="10841"/>
                    <a:pt x="5852" y="10710"/>
                    <a:pt x="6106" y="10710"/>
                  </a:cubicBezTo>
                  <a:cubicBezTo>
                    <a:pt x="6245" y="10710"/>
                    <a:pt x="6380" y="10749"/>
                    <a:pt x="6493" y="10846"/>
                  </a:cubicBezTo>
                  <a:cubicBezTo>
                    <a:pt x="6472" y="10886"/>
                    <a:pt x="6448" y="10918"/>
                    <a:pt x="6417" y="10949"/>
                  </a:cubicBezTo>
                  <a:cubicBezTo>
                    <a:pt x="6306" y="10980"/>
                    <a:pt x="6201" y="11032"/>
                    <a:pt x="6106" y="11097"/>
                  </a:cubicBezTo>
                  <a:cubicBezTo>
                    <a:pt x="5810" y="11309"/>
                    <a:pt x="5892" y="11729"/>
                    <a:pt x="6131" y="11951"/>
                  </a:cubicBezTo>
                  <a:cubicBezTo>
                    <a:pt x="6345" y="12136"/>
                    <a:pt x="6633" y="12237"/>
                    <a:pt x="6911" y="12270"/>
                  </a:cubicBezTo>
                  <a:cubicBezTo>
                    <a:pt x="6929" y="12272"/>
                    <a:pt x="6948" y="12273"/>
                    <a:pt x="6966" y="12273"/>
                  </a:cubicBezTo>
                  <a:cubicBezTo>
                    <a:pt x="7173" y="12273"/>
                    <a:pt x="7353" y="12150"/>
                    <a:pt x="7489" y="11999"/>
                  </a:cubicBezTo>
                  <a:cubicBezTo>
                    <a:pt x="7635" y="11852"/>
                    <a:pt x="7826" y="11729"/>
                    <a:pt x="7952" y="11558"/>
                  </a:cubicBezTo>
                  <a:lnTo>
                    <a:pt x="7956" y="11560"/>
                  </a:lnTo>
                  <a:cubicBezTo>
                    <a:pt x="7974" y="11601"/>
                    <a:pt x="8009" y="11632"/>
                    <a:pt x="8052" y="11647"/>
                  </a:cubicBezTo>
                  <a:cubicBezTo>
                    <a:pt x="8238" y="11776"/>
                    <a:pt x="8240" y="11877"/>
                    <a:pt x="8201" y="11972"/>
                  </a:cubicBezTo>
                  <a:cubicBezTo>
                    <a:pt x="8170" y="12003"/>
                    <a:pt x="8145" y="12040"/>
                    <a:pt x="8120" y="12077"/>
                  </a:cubicBezTo>
                  <a:cubicBezTo>
                    <a:pt x="8085" y="12103"/>
                    <a:pt x="8048" y="12130"/>
                    <a:pt x="8011" y="12153"/>
                  </a:cubicBezTo>
                  <a:cubicBezTo>
                    <a:pt x="7686" y="12334"/>
                    <a:pt x="7310" y="12375"/>
                    <a:pt x="6944" y="12385"/>
                  </a:cubicBezTo>
                  <a:cubicBezTo>
                    <a:pt x="6654" y="12385"/>
                    <a:pt x="6363" y="12344"/>
                    <a:pt x="6075" y="12297"/>
                  </a:cubicBezTo>
                  <a:cubicBezTo>
                    <a:pt x="6064" y="12294"/>
                    <a:pt x="6053" y="12293"/>
                    <a:pt x="6041" y="12293"/>
                  </a:cubicBezTo>
                  <a:cubicBezTo>
                    <a:pt x="5962" y="12293"/>
                    <a:pt x="5893" y="12354"/>
                    <a:pt x="5886" y="12437"/>
                  </a:cubicBezTo>
                  <a:cubicBezTo>
                    <a:pt x="5917" y="12441"/>
                    <a:pt x="5948" y="12449"/>
                    <a:pt x="5979" y="12455"/>
                  </a:cubicBezTo>
                  <a:lnTo>
                    <a:pt x="6127" y="12484"/>
                  </a:lnTo>
                  <a:cubicBezTo>
                    <a:pt x="6230" y="12505"/>
                    <a:pt x="6331" y="12525"/>
                    <a:pt x="6433" y="12550"/>
                  </a:cubicBezTo>
                  <a:cubicBezTo>
                    <a:pt x="6625" y="12593"/>
                    <a:pt x="6814" y="12645"/>
                    <a:pt x="7009" y="12675"/>
                  </a:cubicBezTo>
                  <a:cubicBezTo>
                    <a:pt x="7090" y="12686"/>
                    <a:pt x="7172" y="12692"/>
                    <a:pt x="7254" y="12698"/>
                  </a:cubicBezTo>
                  <a:cubicBezTo>
                    <a:pt x="7291" y="12694"/>
                    <a:pt x="7330" y="12690"/>
                    <a:pt x="7367" y="12686"/>
                  </a:cubicBezTo>
                  <a:lnTo>
                    <a:pt x="7367" y="12686"/>
                  </a:lnTo>
                  <a:cubicBezTo>
                    <a:pt x="7357" y="12799"/>
                    <a:pt x="7419" y="12945"/>
                    <a:pt x="7435" y="13048"/>
                  </a:cubicBezTo>
                  <a:cubicBezTo>
                    <a:pt x="7647" y="13860"/>
                    <a:pt x="8089" y="14603"/>
                    <a:pt x="8600" y="15265"/>
                  </a:cubicBezTo>
                  <a:cubicBezTo>
                    <a:pt x="9202" y="15977"/>
                    <a:pt x="9947" y="16555"/>
                    <a:pt x="10680" y="17127"/>
                  </a:cubicBezTo>
                  <a:cubicBezTo>
                    <a:pt x="11681" y="17874"/>
                    <a:pt x="12868" y="18314"/>
                    <a:pt x="13973" y="18886"/>
                  </a:cubicBezTo>
                  <a:cubicBezTo>
                    <a:pt x="14716" y="19203"/>
                    <a:pt x="15362" y="19680"/>
                    <a:pt x="16022" y="20137"/>
                  </a:cubicBezTo>
                  <a:cubicBezTo>
                    <a:pt x="16363" y="20333"/>
                    <a:pt x="16995" y="20840"/>
                    <a:pt x="17390" y="20840"/>
                  </a:cubicBezTo>
                  <a:cubicBezTo>
                    <a:pt x="17402" y="20840"/>
                    <a:pt x="17414" y="20839"/>
                    <a:pt x="17425" y="20838"/>
                  </a:cubicBezTo>
                  <a:cubicBezTo>
                    <a:pt x="18014" y="21137"/>
                    <a:pt x="18573" y="21552"/>
                    <a:pt x="19225" y="21698"/>
                  </a:cubicBezTo>
                  <a:cubicBezTo>
                    <a:pt x="19245" y="21701"/>
                    <a:pt x="19265" y="21703"/>
                    <a:pt x="19285" y="21703"/>
                  </a:cubicBezTo>
                  <a:cubicBezTo>
                    <a:pt x="19427" y="21703"/>
                    <a:pt x="19561" y="21631"/>
                    <a:pt x="19696" y="21589"/>
                  </a:cubicBezTo>
                  <a:cubicBezTo>
                    <a:pt x="19968" y="21493"/>
                    <a:pt x="20235" y="21388"/>
                    <a:pt x="20507" y="21287"/>
                  </a:cubicBezTo>
                  <a:cubicBezTo>
                    <a:pt x="21525" y="20933"/>
                    <a:pt x="22498" y="20404"/>
                    <a:pt x="23229" y="19600"/>
                  </a:cubicBezTo>
                  <a:cubicBezTo>
                    <a:pt x="23846" y="18868"/>
                    <a:pt x="24482" y="18008"/>
                    <a:pt x="24442" y="17002"/>
                  </a:cubicBezTo>
                  <a:cubicBezTo>
                    <a:pt x="24451" y="16874"/>
                    <a:pt x="24422" y="16749"/>
                    <a:pt x="24360" y="16638"/>
                  </a:cubicBezTo>
                  <a:lnTo>
                    <a:pt x="24360" y="16638"/>
                  </a:lnTo>
                  <a:cubicBezTo>
                    <a:pt x="25590" y="17314"/>
                    <a:pt x="26681" y="18359"/>
                    <a:pt x="28141" y="18448"/>
                  </a:cubicBezTo>
                  <a:cubicBezTo>
                    <a:pt x="28304" y="18458"/>
                    <a:pt x="28467" y="18463"/>
                    <a:pt x="28632" y="18463"/>
                  </a:cubicBezTo>
                  <a:cubicBezTo>
                    <a:pt x="29400" y="18463"/>
                    <a:pt x="30177" y="18339"/>
                    <a:pt x="30834" y="17923"/>
                  </a:cubicBezTo>
                  <a:cubicBezTo>
                    <a:pt x="32213" y="17078"/>
                    <a:pt x="33175" y="15475"/>
                    <a:pt x="32947" y="13834"/>
                  </a:cubicBezTo>
                  <a:cubicBezTo>
                    <a:pt x="32980" y="13733"/>
                    <a:pt x="32914" y="13657"/>
                    <a:pt x="32834" y="13634"/>
                  </a:cubicBezTo>
                  <a:cubicBezTo>
                    <a:pt x="32813" y="13611"/>
                    <a:pt x="32789" y="13595"/>
                    <a:pt x="32762" y="13585"/>
                  </a:cubicBezTo>
                  <a:cubicBezTo>
                    <a:pt x="32719" y="13371"/>
                    <a:pt x="32655" y="13161"/>
                    <a:pt x="32571" y="12959"/>
                  </a:cubicBezTo>
                  <a:cubicBezTo>
                    <a:pt x="32505" y="12804"/>
                    <a:pt x="32230" y="12130"/>
                    <a:pt x="31993" y="12130"/>
                  </a:cubicBezTo>
                  <a:cubicBezTo>
                    <a:pt x="31956" y="12130"/>
                    <a:pt x="31920" y="12146"/>
                    <a:pt x="31886" y="12184"/>
                  </a:cubicBezTo>
                  <a:cubicBezTo>
                    <a:pt x="31392" y="11595"/>
                    <a:pt x="30783" y="11046"/>
                    <a:pt x="30069" y="10752"/>
                  </a:cubicBezTo>
                  <a:cubicBezTo>
                    <a:pt x="29853" y="10647"/>
                    <a:pt x="29625" y="10569"/>
                    <a:pt x="29388" y="10519"/>
                  </a:cubicBezTo>
                  <a:cubicBezTo>
                    <a:pt x="29300" y="10502"/>
                    <a:pt x="29159" y="10460"/>
                    <a:pt x="29042" y="10460"/>
                  </a:cubicBezTo>
                  <a:cubicBezTo>
                    <a:pt x="28923" y="10460"/>
                    <a:pt x="28829" y="10504"/>
                    <a:pt x="28843" y="10659"/>
                  </a:cubicBezTo>
                  <a:cubicBezTo>
                    <a:pt x="28849" y="10678"/>
                    <a:pt x="28857" y="10696"/>
                    <a:pt x="28870" y="10713"/>
                  </a:cubicBezTo>
                  <a:cubicBezTo>
                    <a:pt x="28881" y="10711"/>
                    <a:pt x="28892" y="10710"/>
                    <a:pt x="28904" y="10710"/>
                  </a:cubicBezTo>
                  <a:cubicBezTo>
                    <a:pt x="28918" y="10710"/>
                    <a:pt x="28932" y="10711"/>
                    <a:pt x="28946" y="10715"/>
                  </a:cubicBezTo>
                  <a:cubicBezTo>
                    <a:pt x="28964" y="10719"/>
                    <a:pt x="28981" y="10723"/>
                    <a:pt x="28997" y="10727"/>
                  </a:cubicBezTo>
                  <a:lnTo>
                    <a:pt x="29020" y="10731"/>
                  </a:lnTo>
                  <a:lnTo>
                    <a:pt x="29026" y="10733"/>
                  </a:lnTo>
                  <a:lnTo>
                    <a:pt x="29049" y="10740"/>
                  </a:lnTo>
                  <a:lnTo>
                    <a:pt x="29073" y="10746"/>
                  </a:lnTo>
                  <a:lnTo>
                    <a:pt x="29075" y="10746"/>
                  </a:lnTo>
                  <a:lnTo>
                    <a:pt x="29100" y="10754"/>
                  </a:lnTo>
                  <a:lnTo>
                    <a:pt x="29125" y="10762"/>
                  </a:lnTo>
                  <a:lnTo>
                    <a:pt x="29151" y="10770"/>
                  </a:lnTo>
                  <a:lnTo>
                    <a:pt x="29176" y="10779"/>
                  </a:lnTo>
                  <a:lnTo>
                    <a:pt x="29203" y="10787"/>
                  </a:lnTo>
                  <a:cubicBezTo>
                    <a:pt x="29228" y="10795"/>
                    <a:pt x="29252" y="10805"/>
                    <a:pt x="29277" y="10816"/>
                  </a:cubicBezTo>
                  <a:lnTo>
                    <a:pt x="29302" y="10824"/>
                  </a:lnTo>
                  <a:lnTo>
                    <a:pt x="29349" y="10844"/>
                  </a:lnTo>
                  <a:cubicBezTo>
                    <a:pt x="29363" y="10851"/>
                    <a:pt x="29376" y="10857"/>
                    <a:pt x="29390" y="10863"/>
                  </a:cubicBezTo>
                  <a:cubicBezTo>
                    <a:pt x="29429" y="10879"/>
                    <a:pt x="29466" y="10898"/>
                    <a:pt x="29503" y="10916"/>
                  </a:cubicBezTo>
                  <a:cubicBezTo>
                    <a:pt x="29660" y="10951"/>
                    <a:pt x="29814" y="11001"/>
                    <a:pt x="29962" y="11065"/>
                  </a:cubicBezTo>
                  <a:lnTo>
                    <a:pt x="29968" y="11067"/>
                  </a:lnTo>
                  <a:cubicBezTo>
                    <a:pt x="30647" y="11455"/>
                    <a:pt x="31305" y="11937"/>
                    <a:pt x="31719" y="12616"/>
                  </a:cubicBezTo>
                  <a:cubicBezTo>
                    <a:pt x="32071" y="13169"/>
                    <a:pt x="32274" y="13844"/>
                    <a:pt x="31958" y="14463"/>
                  </a:cubicBezTo>
                  <a:cubicBezTo>
                    <a:pt x="31898" y="14564"/>
                    <a:pt x="31832" y="14659"/>
                    <a:pt x="31758" y="14749"/>
                  </a:cubicBezTo>
                  <a:cubicBezTo>
                    <a:pt x="31497" y="14977"/>
                    <a:pt x="31207" y="15169"/>
                    <a:pt x="30894" y="15319"/>
                  </a:cubicBezTo>
                  <a:cubicBezTo>
                    <a:pt x="30276" y="15625"/>
                    <a:pt x="29617" y="15756"/>
                    <a:pt x="28953" y="15756"/>
                  </a:cubicBezTo>
                  <a:cubicBezTo>
                    <a:pt x="27824" y="15756"/>
                    <a:pt x="26679" y="15376"/>
                    <a:pt x="25693" y="14833"/>
                  </a:cubicBezTo>
                  <a:cubicBezTo>
                    <a:pt x="23620" y="13782"/>
                    <a:pt x="20976" y="11464"/>
                    <a:pt x="22389" y="8939"/>
                  </a:cubicBezTo>
                  <a:cubicBezTo>
                    <a:pt x="22620" y="8483"/>
                    <a:pt x="22914" y="8061"/>
                    <a:pt x="23264" y="7689"/>
                  </a:cubicBezTo>
                  <a:cubicBezTo>
                    <a:pt x="23336" y="7633"/>
                    <a:pt x="23350" y="7532"/>
                    <a:pt x="23297" y="7458"/>
                  </a:cubicBezTo>
                  <a:cubicBezTo>
                    <a:pt x="23290" y="7450"/>
                    <a:pt x="23284" y="7444"/>
                    <a:pt x="23276" y="7436"/>
                  </a:cubicBezTo>
                  <a:cubicBezTo>
                    <a:pt x="23669" y="7102"/>
                    <a:pt x="24023" y="6728"/>
                    <a:pt x="24422" y="6401"/>
                  </a:cubicBezTo>
                  <a:cubicBezTo>
                    <a:pt x="24632" y="6222"/>
                    <a:pt x="24848" y="6045"/>
                    <a:pt x="25072" y="5878"/>
                  </a:cubicBezTo>
                  <a:cubicBezTo>
                    <a:pt x="25226" y="5732"/>
                    <a:pt x="25537" y="5603"/>
                    <a:pt x="25597" y="5401"/>
                  </a:cubicBezTo>
                  <a:cubicBezTo>
                    <a:pt x="25599" y="5385"/>
                    <a:pt x="25599" y="5370"/>
                    <a:pt x="25597" y="5354"/>
                  </a:cubicBezTo>
                  <a:cubicBezTo>
                    <a:pt x="25609" y="5343"/>
                    <a:pt x="25623" y="5331"/>
                    <a:pt x="25634" y="5319"/>
                  </a:cubicBezTo>
                  <a:cubicBezTo>
                    <a:pt x="25681" y="5300"/>
                    <a:pt x="25728" y="5278"/>
                    <a:pt x="25773" y="5255"/>
                  </a:cubicBezTo>
                  <a:cubicBezTo>
                    <a:pt x="25808" y="5253"/>
                    <a:pt x="25839" y="5232"/>
                    <a:pt x="25856" y="5199"/>
                  </a:cubicBezTo>
                  <a:cubicBezTo>
                    <a:pt x="25868" y="5175"/>
                    <a:pt x="25866" y="5144"/>
                    <a:pt x="25852" y="5117"/>
                  </a:cubicBezTo>
                  <a:cubicBezTo>
                    <a:pt x="26152" y="4862"/>
                    <a:pt x="26483" y="4646"/>
                    <a:pt x="26812" y="4432"/>
                  </a:cubicBezTo>
                  <a:cubicBezTo>
                    <a:pt x="26833" y="4422"/>
                    <a:pt x="26854" y="4409"/>
                    <a:pt x="26876" y="4397"/>
                  </a:cubicBezTo>
                  <a:cubicBezTo>
                    <a:pt x="26942" y="4374"/>
                    <a:pt x="27002" y="4335"/>
                    <a:pt x="27051" y="4282"/>
                  </a:cubicBezTo>
                  <a:cubicBezTo>
                    <a:pt x="27104" y="4249"/>
                    <a:pt x="27144" y="4200"/>
                    <a:pt x="27142" y="4140"/>
                  </a:cubicBezTo>
                  <a:cubicBezTo>
                    <a:pt x="27176" y="4076"/>
                    <a:pt x="27187" y="4004"/>
                    <a:pt x="27152" y="3944"/>
                  </a:cubicBezTo>
                  <a:cubicBezTo>
                    <a:pt x="26936" y="3525"/>
                    <a:pt x="26327" y="3484"/>
                    <a:pt x="25909" y="3412"/>
                  </a:cubicBezTo>
                  <a:cubicBezTo>
                    <a:pt x="24996" y="3356"/>
                    <a:pt x="24066" y="3399"/>
                    <a:pt x="23183" y="3130"/>
                  </a:cubicBezTo>
                  <a:cubicBezTo>
                    <a:pt x="22982" y="3062"/>
                    <a:pt x="22708" y="2986"/>
                    <a:pt x="22589" y="2799"/>
                  </a:cubicBezTo>
                  <a:cubicBezTo>
                    <a:pt x="22583" y="2776"/>
                    <a:pt x="22579" y="2751"/>
                    <a:pt x="22581" y="2727"/>
                  </a:cubicBezTo>
                  <a:lnTo>
                    <a:pt x="22581" y="2727"/>
                  </a:lnTo>
                  <a:lnTo>
                    <a:pt x="22579" y="2733"/>
                  </a:lnTo>
                  <a:lnTo>
                    <a:pt x="22579" y="2729"/>
                  </a:lnTo>
                  <a:cubicBezTo>
                    <a:pt x="22601" y="2618"/>
                    <a:pt x="22778" y="2630"/>
                    <a:pt x="22760" y="2509"/>
                  </a:cubicBezTo>
                  <a:cubicBezTo>
                    <a:pt x="22743" y="2454"/>
                    <a:pt x="22709" y="2434"/>
                    <a:pt x="22669" y="2434"/>
                  </a:cubicBezTo>
                  <a:cubicBezTo>
                    <a:pt x="22595" y="2434"/>
                    <a:pt x="22502" y="2504"/>
                    <a:pt x="22463" y="2560"/>
                  </a:cubicBezTo>
                  <a:cubicBezTo>
                    <a:pt x="22437" y="2587"/>
                    <a:pt x="22418" y="2620"/>
                    <a:pt x="22406" y="2657"/>
                  </a:cubicBezTo>
                  <a:cubicBezTo>
                    <a:pt x="22348" y="2671"/>
                    <a:pt x="22303" y="2722"/>
                    <a:pt x="22274" y="2774"/>
                  </a:cubicBezTo>
                  <a:cubicBezTo>
                    <a:pt x="22270" y="2778"/>
                    <a:pt x="22266" y="2782"/>
                    <a:pt x="22264" y="2786"/>
                  </a:cubicBezTo>
                  <a:cubicBezTo>
                    <a:pt x="22217" y="2817"/>
                    <a:pt x="22192" y="2889"/>
                    <a:pt x="22258" y="2953"/>
                  </a:cubicBezTo>
                  <a:lnTo>
                    <a:pt x="22268" y="2961"/>
                  </a:lnTo>
                  <a:cubicBezTo>
                    <a:pt x="22212" y="2980"/>
                    <a:pt x="22188" y="3043"/>
                    <a:pt x="22214" y="3095"/>
                  </a:cubicBezTo>
                  <a:cubicBezTo>
                    <a:pt x="22260" y="3152"/>
                    <a:pt x="22313" y="3206"/>
                    <a:pt x="22361" y="3261"/>
                  </a:cubicBezTo>
                  <a:cubicBezTo>
                    <a:pt x="22297" y="3338"/>
                    <a:pt x="22112" y="3428"/>
                    <a:pt x="22118" y="3535"/>
                  </a:cubicBezTo>
                  <a:cubicBezTo>
                    <a:pt x="21943" y="3566"/>
                    <a:pt x="21963" y="3829"/>
                    <a:pt x="22122" y="3903"/>
                  </a:cubicBezTo>
                  <a:cubicBezTo>
                    <a:pt x="22144" y="4012"/>
                    <a:pt x="22264" y="4130"/>
                    <a:pt x="22276" y="4243"/>
                  </a:cubicBezTo>
                  <a:cubicBezTo>
                    <a:pt x="22346" y="4385"/>
                    <a:pt x="22241" y="4627"/>
                    <a:pt x="22445" y="4673"/>
                  </a:cubicBezTo>
                  <a:cubicBezTo>
                    <a:pt x="22457" y="4675"/>
                    <a:pt x="22469" y="4676"/>
                    <a:pt x="22480" y="4676"/>
                  </a:cubicBezTo>
                  <a:cubicBezTo>
                    <a:pt x="22635" y="4676"/>
                    <a:pt x="22664" y="4479"/>
                    <a:pt x="22626" y="4263"/>
                  </a:cubicBezTo>
                  <a:lnTo>
                    <a:pt x="22626" y="4263"/>
                  </a:lnTo>
                  <a:lnTo>
                    <a:pt x="22690" y="4335"/>
                  </a:lnTo>
                  <a:cubicBezTo>
                    <a:pt x="22669" y="4422"/>
                    <a:pt x="22725" y="4541"/>
                    <a:pt x="22797" y="4617"/>
                  </a:cubicBezTo>
                  <a:cubicBezTo>
                    <a:pt x="22803" y="4634"/>
                    <a:pt x="22815" y="4648"/>
                    <a:pt x="22827" y="4660"/>
                  </a:cubicBezTo>
                  <a:cubicBezTo>
                    <a:pt x="22871" y="4782"/>
                    <a:pt x="22893" y="4907"/>
                    <a:pt x="22900" y="5037"/>
                  </a:cubicBezTo>
                  <a:cubicBezTo>
                    <a:pt x="22897" y="5052"/>
                    <a:pt x="22893" y="5067"/>
                    <a:pt x="22889" y="5083"/>
                  </a:cubicBezTo>
                  <a:lnTo>
                    <a:pt x="22889" y="5083"/>
                  </a:lnTo>
                  <a:cubicBezTo>
                    <a:pt x="22895" y="5070"/>
                    <a:pt x="22905" y="5061"/>
                    <a:pt x="22914" y="5051"/>
                  </a:cubicBezTo>
                  <a:lnTo>
                    <a:pt x="22922" y="5045"/>
                  </a:lnTo>
                  <a:lnTo>
                    <a:pt x="22922" y="5045"/>
                  </a:lnTo>
                  <a:cubicBezTo>
                    <a:pt x="22909" y="5057"/>
                    <a:pt x="22897" y="5068"/>
                    <a:pt x="22889" y="5083"/>
                  </a:cubicBezTo>
                  <a:lnTo>
                    <a:pt x="22889" y="5083"/>
                  </a:lnTo>
                  <a:cubicBezTo>
                    <a:pt x="22889" y="5083"/>
                    <a:pt x="22889" y="5083"/>
                    <a:pt x="22889" y="5083"/>
                  </a:cubicBezTo>
                  <a:lnTo>
                    <a:pt x="22889" y="5083"/>
                  </a:lnTo>
                  <a:cubicBezTo>
                    <a:pt x="22888" y="5084"/>
                    <a:pt x="22888" y="5085"/>
                    <a:pt x="22887" y="5086"/>
                  </a:cubicBezTo>
                  <a:cubicBezTo>
                    <a:pt x="22888" y="5085"/>
                    <a:pt x="22888" y="5084"/>
                    <a:pt x="22889" y="5083"/>
                  </a:cubicBezTo>
                  <a:lnTo>
                    <a:pt x="22889" y="5083"/>
                  </a:lnTo>
                  <a:cubicBezTo>
                    <a:pt x="22872" y="5145"/>
                    <a:pt x="22849" y="5207"/>
                    <a:pt x="22895" y="5267"/>
                  </a:cubicBezTo>
                  <a:cubicBezTo>
                    <a:pt x="22927" y="5313"/>
                    <a:pt x="22978" y="5338"/>
                    <a:pt x="23031" y="5338"/>
                  </a:cubicBezTo>
                  <a:cubicBezTo>
                    <a:pt x="23063" y="5338"/>
                    <a:pt x="23095" y="5328"/>
                    <a:pt x="23124" y="5308"/>
                  </a:cubicBezTo>
                  <a:cubicBezTo>
                    <a:pt x="23144" y="5288"/>
                    <a:pt x="23163" y="5263"/>
                    <a:pt x="23177" y="5236"/>
                  </a:cubicBezTo>
                  <a:cubicBezTo>
                    <a:pt x="23183" y="5259"/>
                    <a:pt x="23194" y="5280"/>
                    <a:pt x="23204" y="5302"/>
                  </a:cubicBezTo>
                  <a:cubicBezTo>
                    <a:pt x="23480" y="6279"/>
                    <a:pt x="22807" y="7298"/>
                    <a:pt x="22173" y="8170"/>
                  </a:cubicBezTo>
                  <a:cubicBezTo>
                    <a:pt x="22000" y="8382"/>
                    <a:pt x="21836" y="8596"/>
                    <a:pt x="21680" y="8818"/>
                  </a:cubicBezTo>
                  <a:cubicBezTo>
                    <a:pt x="21180" y="9485"/>
                    <a:pt x="20881" y="10235"/>
                    <a:pt x="20651" y="11015"/>
                  </a:cubicBezTo>
                  <a:cubicBezTo>
                    <a:pt x="19954" y="12737"/>
                    <a:pt x="19663" y="15078"/>
                    <a:pt x="17868" y="15963"/>
                  </a:cubicBezTo>
                  <a:cubicBezTo>
                    <a:pt x="17666" y="16055"/>
                    <a:pt x="17462" y="16146"/>
                    <a:pt x="17254" y="16222"/>
                  </a:cubicBezTo>
                  <a:lnTo>
                    <a:pt x="17248" y="16220"/>
                  </a:lnTo>
                  <a:cubicBezTo>
                    <a:pt x="17057" y="16241"/>
                    <a:pt x="16863" y="16251"/>
                    <a:pt x="16669" y="16251"/>
                  </a:cubicBezTo>
                  <a:cubicBezTo>
                    <a:pt x="16240" y="16251"/>
                    <a:pt x="15812" y="16205"/>
                    <a:pt x="15417" y="16140"/>
                  </a:cubicBezTo>
                  <a:cubicBezTo>
                    <a:pt x="14123" y="15922"/>
                    <a:pt x="12780" y="15516"/>
                    <a:pt x="11762" y="14650"/>
                  </a:cubicBezTo>
                  <a:cubicBezTo>
                    <a:pt x="11346" y="14255"/>
                    <a:pt x="10945" y="13755"/>
                    <a:pt x="10852" y="13173"/>
                  </a:cubicBezTo>
                  <a:cubicBezTo>
                    <a:pt x="10821" y="12589"/>
                    <a:pt x="11303" y="12149"/>
                    <a:pt x="11858" y="12083"/>
                  </a:cubicBezTo>
                  <a:cubicBezTo>
                    <a:pt x="12033" y="12051"/>
                    <a:pt x="12210" y="12035"/>
                    <a:pt x="12387" y="12035"/>
                  </a:cubicBezTo>
                  <a:cubicBezTo>
                    <a:pt x="12652" y="12035"/>
                    <a:pt x="12917" y="12071"/>
                    <a:pt x="13175" y="12143"/>
                  </a:cubicBezTo>
                  <a:cubicBezTo>
                    <a:pt x="13179" y="12143"/>
                    <a:pt x="13183" y="12143"/>
                    <a:pt x="13187" y="12143"/>
                  </a:cubicBezTo>
                  <a:cubicBezTo>
                    <a:pt x="13212" y="12143"/>
                    <a:pt x="13236" y="12133"/>
                    <a:pt x="13253" y="12114"/>
                  </a:cubicBezTo>
                  <a:cubicBezTo>
                    <a:pt x="13302" y="12126"/>
                    <a:pt x="13352" y="12140"/>
                    <a:pt x="13399" y="12153"/>
                  </a:cubicBezTo>
                  <a:cubicBezTo>
                    <a:pt x="13403" y="12184"/>
                    <a:pt x="13426" y="12210"/>
                    <a:pt x="13455" y="12221"/>
                  </a:cubicBezTo>
                  <a:cubicBezTo>
                    <a:pt x="13512" y="12243"/>
                    <a:pt x="13570" y="12258"/>
                    <a:pt x="13625" y="12276"/>
                  </a:cubicBezTo>
                  <a:cubicBezTo>
                    <a:pt x="14436" y="12548"/>
                    <a:pt x="15247" y="13035"/>
                    <a:pt x="15666" y="13805"/>
                  </a:cubicBezTo>
                  <a:cubicBezTo>
                    <a:pt x="15685" y="13852"/>
                    <a:pt x="15703" y="13899"/>
                    <a:pt x="15722" y="13945"/>
                  </a:cubicBezTo>
                  <a:cubicBezTo>
                    <a:pt x="15740" y="13970"/>
                    <a:pt x="15769" y="13983"/>
                    <a:pt x="15798" y="13983"/>
                  </a:cubicBezTo>
                  <a:cubicBezTo>
                    <a:pt x="15816" y="13983"/>
                    <a:pt x="15835" y="13977"/>
                    <a:pt x="15851" y="13965"/>
                  </a:cubicBezTo>
                  <a:cubicBezTo>
                    <a:pt x="15895" y="13924"/>
                    <a:pt x="15893" y="13871"/>
                    <a:pt x="15874" y="13817"/>
                  </a:cubicBezTo>
                  <a:cubicBezTo>
                    <a:pt x="15882" y="13794"/>
                    <a:pt x="15878" y="13768"/>
                    <a:pt x="15866" y="13747"/>
                  </a:cubicBezTo>
                  <a:cubicBezTo>
                    <a:pt x="15862" y="13739"/>
                    <a:pt x="15856" y="13733"/>
                    <a:pt x="15849" y="13727"/>
                  </a:cubicBezTo>
                  <a:cubicBezTo>
                    <a:pt x="15835" y="13700"/>
                    <a:pt x="15823" y="13671"/>
                    <a:pt x="15808" y="13644"/>
                  </a:cubicBezTo>
                  <a:lnTo>
                    <a:pt x="15796" y="13620"/>
                  </a:lnTo>
                  <a:lnTo>
                    <a:pt x="15796" y="13616"/>
                  </a:lnTo>
                  <a:cubicBezTo>
                    <a:pt x="15864" y="13599"/>
                    <a:pt x="15874" y="13523"/>
                    <a:pt x="15874" y="13465"/>
                  </a:cubicBezTo>
                  <a:cubicBezTo>
                    <a:pt x="15928" y="13428"/>
                    <a:pt x="15942" y="13358"/>
                    <a:pt x="15971" y="13303"/>
                  </a:cubicBezTo>
                  <a:cubicBezTo>
                    <a:pt x="16018" y="13280"/>
                    <a:pt x="16049" y="13233"/>
                    <a:pt x="16051" y="13179"/>
                  </a:cubicBezTo>
                  <a:cubicBezTo>
                    <a:pt x="16271" y="13142"/>
                    <a:pt x="16382" y="12856"/>
                    <a:pt x="16526" y="12696"/>
                  </a:cubicBezTo>
                  <a:cubicBezTo>
                    <a:pt x="16584" y="12632"/>
                    <a:pt x="16633" y="12560"/>
                    <a:pt x="16668" y="12482"/>
                  </a:cubicBezTo>
                  <a:cubicBezTo>
                    <a:pt x="16904" y="12386"/>
                    <a:pt x="16828" y="12153"/>
                    <a:pt x="16659" y="12153"/>
                  </a:cubicBezTo>
                  <a:cubicBezTo>
                    <a:pt x="16628" y="12153"/>
                    <a:pt x="16593" y="12161"/>
                    <a:pt x="16557" y="12180"/>
                  </a:cubicBezTo>
                  <a:cubicBezTo>
                    <a:pt x="16497" y="12184"/>
                    <a:pt x="16440" y="12186"/>
                    <a:pt x="16384" y="12186"/>
                  </a:cubicBezTo>
                  <a:cubicBezTo>
                    <a:pt x="16292" y="12182"/>
                    <a:pt x="16199" y="12171"/>
                    <a:pt x="16109" y="12157"/>
                  </a:cubicBezTo>
                  <a:cubicBezTo>
                    <a:pt x="15485" y="12025"/>
                    <a:pt x="15331" y="11449"/>
                    <a:pt x="15899" y="10849"/>
                  </a:cubicBezTo>
                  <a:cubicBezTo>
                    <a:pt x="16222" y="10542"/>
                    <a:pt x="16613" y="10318"/>
                    <a:pt x="16956" y="10036"/>
                  </a:cubicBezTo>
                  <a:cubicBezTo>
                    <a:pt x="17277" y="9779"/>
                    <a:pt x="17588" y="9503"/>
                    <a:pt x="17962" y="9326"/>
                  </a:cubicBezTo>
                  <a:cubicBezTo>
                    <a:pt x="18236" y="9207"/>
                    <a:pt x="18522" y="9118"/>
                    <a:pt x="18814" y="9063"/>
                  </a:cubicBezTo>
                  <a:cubicBezTo>
                    <a:pt x="18960" y="9034"/>
                    <a:pt x="19217" y="9069"/>
                    <a:pt x="19205" y="8853"/>
                  </a:cubicBezTo>
                  <a:cubicBezTo>
                    <a:pt x="19205" y="8820"/>
                    <a:pt x="19194" y="8791"/>
                    <a:pt x="19172" y="8769"/>
                  </a:cubicBezTo>
                  <a:cubicBezTo>
                    <a:pt x="19240" y="8750"/>
                    <a:pt x="19285" y="8691"/>
                    <a:pt x="19287" y="8621"/>
                  </a:cubicBezTo>
                  <a:cubicBezTo>
                    <a:pt x="19287" y="8606"/>
                    <a:pt x="19285" y="8592"/>
                    <a:pt x="19281" y="8577"/>
                  </a:cubicBezTo>
                  <a:cubicBezTo>
                    <a:pt x="19285" y="8555"/>
                    <a:pt x="19287" y="8530"/>
                    <a:pt x="19283" y="8507"/>
                  </a:cubicBezTo>
                  <a:cubicBezTo>
                    <a:pt x="19522" y="8351"/>
                    <a:pt x="19273" y="8133"/>
                    <a:pt x="19067" y="8098"/>
                  </a:cubicBezTo>
                  <a:lnTo>
                    <a:pt x="19067" y="8098"/>
                  </a:lnTo>
                  <a:cubicBezTo>
                    <a:pt x="19128" y="8104"/>
                    <a:pt x="19192" y="8109"/>
                    <a:pt x="19254" y="8109"/>
                  </a:cubicBezTo>
                  <a:cubicBezTo>
                    <a:pt x="19414" y="8109"/>
                    <a:pt x="19562" y="8072"/>
                    <a:pt x="19612" y="7905"/>
                  </a:cubicBezTo>
                  <a:cubicBezTo>
                    <a:pt x="19614" y="7888"/>
                    <a:pt x="19616" y="7870"/>
                    <a:pt x="19618" y="7851"/>
                  </a:cubicBezTo>
                  <a:cubicBezTo>
                    <a:pt x="19633" y="7857"/>
                    <a:pt x="19651" y="7859"/>
                    <a:pt x="19670" y="7861"/>
                  </a:cubicBezTo>
                  <a:cubicBezTo>
                    <a:pt x="19781" y="7861"/>
                    <a:pt x="19873" y="7726"/>
                    <a:pt x="19908" y="7615"/>
                  </a:cubicBezTo>
                  <a:cubicBezTo>
                    <a:pt x="19900" y="7594"/>
                    <a:pt x="19896" y="7569"/>
                    <a:pt x="19894" y="7547"/>
                  </a:cubicBezTo>
                  <a:cubicBezTo>
                    <a:pt x="19894" y="7506"/>
                    <a:pt x="19892" y="7462"/>
                    <a:pt x="19888" y="7421"/>
                  </a:cubicBezTo>
                  <a:cubicBezTo>
                    <a:pt x="19882" y="7325"/>
                    <a:pt x="19875" y="7230"/>
                    <a:pt x="19865" y="7135"/>
                  </a:cubicBezTo>
                  <a:cubicBezTo>
                    <a:pt x="19857" y="7059"/>
                    <a:pt x="19845" y="6983"/>
                    <a:pt x="19828" y="6907"/>
                  </a:cubicBezTo>
                  <a:cubicBezTo>
                    <a:pt x="19797" y="6788"/>
                    <a:pt x="19758" y="6670"/>
                    <a:pt x="19713" y="6557"/>
                  </a:cubicBezTo>
                  <a:lnTo>
                    <a:pt x="19713" y="6553"/>
                  </a:lnTo>
                  <a:cubicBezTo>
                    <a:pt x="19659" y="6415"/>
                    <a:pt x="19598" y="6281"/>
                    <a:pt x="19532" y="6148"/>
                  </a:cubicBezTo>
                  <a:cubicBezTo>
                    <a:pt x="19466" y="6014"/>
                    <a:pt x="19396" y="5880"/>
                    <a:pt x="19353" y="5736"/>
                  </a:cubicBezTo>
                  <a:cubicBezTo>
                    <a:pt x="19334" y="5675"/>
                    <a:pt x="19322" y="5615"/>
                    <a:pt x="19312" y="5551"/>
                  </a:cubicBezTo>
                  <a:cubicBezTo>
                    <a:pt x="19308" y="5551"/>
                    <a:pt x="19304" y="5551"/>
                    <a:pt x="19300" y="5551"/>
                  </a:cubicBezTo>
                  <a:cubicBezTo>
                    <a:pt x="18976" y="5551"/>
                    <a:pt x="19391" y="6549"/>
                    <a:pt x="19470" y="6720"/>
                  </a:cubicBezTo>
                  <a:cubicBezTo>
                    <a:pt x="19443" y="6734"/>
                    <a:pt x="19421" y="6755"/>
                    <a:pt x="19406" y="6781"/>
                  </a:cubicBezTo>
                  <a:cubicBezTo>
                    <a:pt x="19373" y="6730"/>
                    <a:pt x="19336" y="6685"/>
                    <a:pt x="19297" y="6642"/>
                  </a:cubicBezTo>
                  <a:cubicBezTo>
                    <a:pt x="18561" y="6080"/>
                    <a:pt x="17612" y="5940"/>
                    <a:pt x="16779" y="5580"/>
                  </a:cubicBezTo>
                  <a:cubicBezTo>
                    <a:pt x="16162" y="5306"/>
                    <a:pt x="15619" y="4891"/>
                    <a:pt x="15195" y="4364"/>
                  </a:cubicBezTo>
                  <a:cubicBezTo>
                    <a:pt x="15076" y="4202"/>
                    <a:pt x="14985" y="4019"/>
                    <a:pt x="14930" y="3823"/>
                  </a:cubicBezTo>
                  <a:cubicBezTo>
                    <a:pt x="14909" y="3753"/>
                    <a:pt x="14926" y="3671"/>
                    <a:pt x="14876" y="3611"/>
                  </a:cubicBezTo>
                  <a:cubicBezTo>
                    <a:pt x="14847" y="3572"/>
                    <a:pt x="14800" y="3553"/>
                    <a:pt x="14752" y="3553"/>
                  </a:cubicBezTo>
                  <a:cubicBezTo>
                    <a:pt x="14722" y="3553"/>
                    <a:pt x="14691" y="3561"/>
                    <a:pt x="14664" y="3576"/>
                  </a:cubicBezTo>
                  <a:cubicBezTo>
                    <a:pt x="14656" y="3564"/>
                    <a:pt x="14648" y="3552"/>
                    <a:pt x="14640" y="3539"/>
                  </a:cubicBezTo>
                  <a:cubicBezTo>
                    <a:pt x="14677" y="3306"/>
                    <a:pt x="13689" y="2468"/>
                    <a:pt x="13283" y="2468"/>
                  </a:cubicBezTo>
                  <a:cubicBezTo>
                    <a:pt x="13177" y="2468"/>
                    <a:pt x="13111" y="2526"/>
                    <a:pt x="13113" y="2667"/>
                  </a:cubicBezTo>
                  <a:cubicBezTo>
                    <a:pt x="13169" y="2821"/>
                    <a:pt x="13319" y="2928"/>
                    <a:pt x="13405" y="3066"/>
                  </a:cubicBezTo>
                  <a:cubicBezTo>
                    <a:pt x="13519" y="3206"/>
                    <a:pt x="13584" y="3389"/>
                    <a:pt x="13693" y="3533"/>
                  </a:cubicBezTo>
                  <a:cubicBezTo>
                    <a:pt x="13681" y="3525"/>
                    <a:pt x="13669" y="3521"/>
                    <a:pt x="13656" y="3519"/>
                  </a:cubicBezTo>
                  <a:cubicBezTo>
                    <a:pt x="13645" y="3474"/>
                    <a:pt x="13605" y="3452"/>
                    <a:pt x="13565" y="3452"/>
                  </a:cubicBezTo>
                  <a:cubicBezTo>
                    <a:pt x="13517" y="3452"/>
                    <a:pt x="13469" y="3484"/>
                    <a:pt x="13471" y="3545"/>
                  </a:cubicBezTo>
                  <a:cubicBezTo>
                    <a:pt x="13465" y="3733"/>
                    <a:pt x="13370" y="3905"/>
                    <a:pt x="13216" y="4012"/>
                  </a:cubicBezTo>
                  <a:cubicBezTo>
                    <a:pt x="13208" y="4019"/>
                    <a:pt x="13200" y="4025"/>
                    <a:pt x="13191" y="4031"/>
                  </a:cubicBezTo>
                  <a:cubicBezTo>
                    <a:pt x="13188" y="4030"/>
                    <a:pt x="13185" y="4030"/>
                    <a:pt x="13181" y="4030"/>
                  </a:cubicBezTo>
                  <a:cubicBezTo>
                    <a:pt x="13148" y="4030"/>
                    <a:pt x="13116" y="4048"/>
                    <a:pt x="13101" y="4078"/>
                  </a:cubicBezTo>
                  <a:cubicBezTo>
                    <a:pt x="13076" y="4144"/>
                    <a:pt x="13107" y="4204"/>
                    <a:pt x="13152" y="4255"/>
                  </a:cubicBezTo>
                  <a:cubicBezTo>
                    <a:pt x="13200" y="4368"/>
                    <a:pt x="13344" y="4490"/>
                    <a:pt x="13420" y="4558"/>
                  </a:cubicBezTo>
                  <a:cubicBezTo>
                    <a:pt x="13677" y="4759"/>
                    <a:pt x="13994" y="4819"/>
                    <a:pt x="14296" y="4911"/>
                  </a:cubicBezTo>
                  <a:cubicBezTo>
                    <a:pt x="14590" y="5053"/>
                    <a:pt x="14708" y="5415"/>
                    <a:pt x="14664" y="5722"/>
                  </a:cubicBezTo>
                  <a:cubicBezTo>
                    <a:pt x="14636" y="5814"/>
                    <a:pt x="14621" y="5895"/>
                    <a:pt x="14654" y="5952"/>
                  </a:cubicBezTo>
                  <a:cubicBezTo>
                    <a:pt x="14621" y="6033"/>
                    <a:pt x="14582" y="6111"/>
                    <a:pt x="14535" y="6183"/>
                  </a:cubicBezTo>
                  <a:cubicBezTo>
                    <a:pt x="14506" y="6189"/>
                    <a:pt x="14481" y="6209"/>
                    <a:pt x="14469" y="6236"/>
                  </a:cubicBezTo>
                  <a:cubicBezTo>
                    <a:pt x="14442" y="6335"/>
                    <a:pt x="14444" y="6440"/>
                    <a:pt x="14420" y="6539"/>
                  </a:cubicBezTo>
                  <a:cubicBezTo>
                    <a:pt x="14323" y="6549"/>
                    <a:pt x="14333" y="6687"/>
                    <a:pt x="14308" y="6765"/>
                  </a:cubicBezTo>
                  <a:cubicBezTo>
                    <a:pt x="14045" y="7578"/>
                    <a:pt x="13313" y="8168"/>
                    <a:pt x="12560" y="8524"/>
                  </a:cubicBezTo>
                  <a:cubicBezTo>
                    <a:pt x="12463" y="8567"/>
                    <a:pt x="12362" y="8606"/>
                    <a:pt x="12262" y="8645"/>
                  </a:cubicBezTo>
                  <a:cubicBezTo>
                    <a:pt x="12153" y="8670"/>
                    <a:pt x="12043" y="8693"/>
                    <a:pt x="11932" y="8711"/>
                  </a:cubicBezTo>
                  <a:cubicBezTo>
                    <a:pt x="11778" y="8738"/>
                    <a:pt x="11607" y="8754"/>
                    <a:pt x="11439" y="8767"/>
                  </a:cubicBezTo>
                  <a:cubicBezTo>
                    <a:pt x="11387" y="8773"/>
                    <a:pt x="11350" y="8818"/>
                    <a:pt x="11354" y="8869"/>
                  </a:cubicBezTo>
                  <a:cubicBezTo>
                    <a:pt x="11360" y="8936"/>
                    <a:pt x="11414" y="8955"/>
                    <a:pt x="11470" y="8955"/>
                  </a:cubicBezTo>
                  <a:cubicBezTo>
                    <a:pt x="11488" y="8955"/>
                    <a:pt x="11506" y="8953"/>
                    <a:pt x="11523" y="8950"/>
                  </a:cubicBezTo>
                  <a:lnTo>
                    <a:pt x="11568" y="8946"/>
                  </a:lnTo>
                  <a:lnTo>
                    <a:pt x="11568" y="8946"/>
                  </a:lnTo>
                  <a:cubicBezTo>
                    <a:pt x="11566" y="8966"/>
                    <a:pt x="11572" y="8989"/>
                    <a:pt x="11587" y="9005"/>
                  </a:cubicBezTo>
                  <a:cubicBezTo>
                    <a:pt x="11568" y="9044"/>
                    <a:pt x="11556" y="9090"/>
                    <a:pt x="11529" y="9118"/>
                  </a:cubicBezTo>
                  <a:cubicBezTo>
                    <a:pt x="11309" y="9232"/>
                    <a:pt x="11033" y="9213"/>
                    <a:pt x="10791" y="9269"/>
                  </a:cubicBezTo>
                  <a:cubicBezTo>
                    <a:pt x="10613" y="9281"/>
                    <a:pt x="10418" y="9333"/>
                    <a:pt x="10232" y="9333"/>
                  </a:cubicBezTo>
                  <a:cubicBezTo>
                    <a:pt x="10136" y="9333"/>
                    <a:pt x="10043" y="9319"/>
                    <a:pt x="9955" y="9279"/>
                  </a:cubicBezTo>
                  <a:cubicBezTo>
                    <a:pt x="9939" y="9269"/>
                    <a:pt x="9925" y="9256"/>
                    <a:pt x="9914" y="9238"/>
                  </a:cubicBezTo>
                  <a:cubicBezTo>
                    <a:pt x="9918" y="9229"/>
                    <a:pt x="9920" y="9219"/>
                    <a:pt x="9920" y="9209"/>
                  </a:cubicBezTo>
                  <a:cubicBezTo>
                    <a:pt x="9920" y="9172"/>
                    <a:pt x="9900" y="9135"/>
                    <a:pt x="9865" y="9120"/>
                  </a:cubicBezTo>
                  <a:cubicBezTo>
                    <a:pt x="9863" y="9116"/>
                    <a:pt x="9861" y="9114"/>
                    <a:pt x="9859" y="9110"/>
                  </a:cubicBezTo>
                  <a:cubicBezTo>
                    <a:pt x="9841" y="9091"/>
                    <a:pt x="9817" y="9082"/>
                    <a:pt x="9793" y="9082"/>
                  </a:cubicBezTo>
                  <a:cubicBezTo>
                    <a:pt x="9769" y="9082"/>
                    <a:pt x="9745" y="9091"/>
                    <a:pt x="9727" y="9108"/>
                  </a:cubicBezTo>
                  <a:lnTo>
                    <a:pt x="9721" y="9116"/>
                  </a:lnTo>
                  <a:lnTo>
                    <a:pt x="9702" y="9112"/>
                  </a:lnTo>
                  <a:cubicBezTo>
                    <a:pt x="9688" y="9102"/>
                    <a:pt x="9672" y="9097"/>
                    <a:pt x="9654" y="9097"/>
                  </a:cubicBezTo>
                  <a:cubicBezTo>
                    <a:pt x="9647" y="9097"/>
                    <a:pt x="9640" y="9098"/>
                    <a:pt x="9632" y="9100"/>
                  </a:cubicBezTo>
                  <a:cubicBezTo>
                    <a:pt x="9597" y="9096"/>
                    <a:pt x="9558" y="9094"/>
                    <a:pt x="9517" y="9094"/>
                  </a:cubicBezTo>
                  <a:cubicBezTo>
                    <a:pt x="9247" y="9094"/>
                    <a:pt x="8890" y="9176"/>
                    <a:pt x="8744" y="9190"/>
                  </a:cubicBezTo>
                  <a:cubicBezTo>
                    <a:pt x="8709" y="9182"/>
                    <a:pt x="8673" y="9178"/>
                    <a:pt x="8637" y="9178"/>
                  </a:cubicBezTo>
                  <a:cubicBezTo>
                    <a:pt x="8496" y="9178"/>
                    <a:pt x="8349" y="9233"/>
                    <a:pt x="8213" y="9254"/>
                  </a:cubicBezTo>
                  <a:cubicBezTo>
                    <a:pt x="8197" y="9205"/>
                    <a:pt x="8159" y="9187"/>
                    <a:pt x="8110" y="9187"/>
                  </a:cubicBezTo>
                  <a:cubicBezTo>
                    <a:pt x="7988" y="9187"/>
                    <a:pt x="7798" y="9298"/>
                    <a:pt x="7711" y="9314"/>
                  </a:cubicBezTo>
                  <a:cubicBezTo>
                    <a:pt x="7598" y="9363"/>
                    <a:pt x="7476" y="9402"/>
                    <a:pt x="7359" y="9452"/>
                  </a:cubicBezTo>
                  <a:cubicBezTo>
                    <a:pt x="6248" y="8958"/>
                    <a:pt x="5236" y="8347"/>
                    <a:pt x="4450" y="7693"/>
                  </a:cubicBezTo>
                  <a:cubicBezTo>
                    <a:pt x="1535" y="5218"/>
                    <a:pt x="2737" y="1140"/>
                    <a:pt x="6263" y="97"/>
                  </a:cubicBezTo>
                  <a:cubicBezTo>
                    <a:pt x="6306" y="79"/>
                    <a:pt x="6339" y="44"/>
                    <a:pt x="6353" y="1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9"/>
            <p:cNvSpPr/>
            <p:nvPr/>
          </p:nvSpPr>
          <p:spPr>
            <a:xfrm>
              <a:off x="3495122" y="1949039"/>
              <a:ext cx="1911048" cy="1014146"/>
            </a:xfrm>
            <a:custGeom>
              <a:avLst/>
              <a:gdLst/>
              <a:ahLst/>
              <a:cxnLst/>
              <a:rect l="l" t="t" r="r" b="b"/>
              <a:pathLst>
                <a:path w="25281" h="13416" extrusionOk="0">
                  <a:moveTo>
                    <a:pt x="2114" y="0"/>
                  </a:moveTo>
                  <a:cubicBezTo>
                    <a:pt x="1674" y="0"/>
                    <a:pt x="1233" y="60"/>
                    <a:pt x="807" y="163"/>
                  </a:cubicBezTo>
                  <a:cubicBezTo>
                    <a:pt x="585" y="231"/>
                    <a:pt x="291" y="227"/>
                    <a:pt x="157" y="447"/>
                  </a:cubicBezTo>
                  <a:cubicBezTo>
                    <a:pt x="0" y="695"/>
                    <a:pt x="214" y="1026"/>
                    <a:pt x="484" y="1026"/>
                  </a:cubicBezTo>
                  <a:cubicBezTo>
                    <a:pt x="518" y="1026"/>
                    <a:pt x="554" y="1020"/>
                    <a:pt x="589" y="1009"/>
                  </a:cubicBezTo>
                  <a:cubicBezTo>
                    <a:pt x="1009" y="887"/>
                    <a:pt x="1439" y="807"/>
                    <a:pt x="1873" y="772"/>
                  </a:cubicBezTo>
                  <a:cubicBezTo>
                    <a:pt x="1951" y="766"/>
                    <a:pt x="2029" y="764"/>
                    <a:pt x="2107" y="764"/>
                  </a:cubicBezTo>
                  <a:cubicBezTo>
                    <a:pt x="2915" y="764"/>
                    <a:pt x="3697" y="1066"/>
                    <a:pt x="4391" y="1467"/>
                  </a:cubicBezTo>
                  <a:cubicBezTo>
                    <a:pt x="4457" y="1507"/>
                    <a:pt x="4522" y="1524"/>
                    <a:pt x="4583" y="1524"/>
                  </a:cubicBezTo>
                  <a:cubicBezTo>
                    <a:pt x="4916" y="1524"/>
                    <a:pt x="5140" y="1014"/>
                    <a:pt x="4778" y="805"/>
                  </a:cubicBezTo>
                  <a:cubicBezTo>
                    <a:pt x="4327" y="538"/>
                    <a:pt x="3840" y="340"/>
                    <a:pt x="3346" y="173"/>
                  </a:cubicBezTo>
                  <a:cubicBezTo>
                    <a:pt x="2945" y="53"/>
                    <a:pt x="2530" y="0"/>
                    <a:pt x="2114" y="0"/>
                  </a:cubicBezTo>
                  <a:close/>
                  <a:moveTo>
                    <a:pt x="18866" y="1570"/>
                  </a:moveTo>
                  <a:cubicBezTo>
                    <a:pt x="18773" y="1570"/>
                    <a:pt x="18679" y="1573"/>
                    <a:pt x="18586" y="1581"/>
                  </a:cubicBezTo>
                  <a:cubicBezTo>
                    <a:pt x="18250" y="1624"/>
                    <a:pt x="18304" y="2127"/>
                    <a:pt x="18615" y="2127"/>
                  </a:cubicBezTo>
                  <a:cubicBezTo>
                    <a:pt x="18629" y="2127"/>
                    <a:pt x="18645" y="2126"/>
                    <a:pt x="18660" y="2124"/>
                  </a:cubicBezTo>
                  <a:cubicBezTo>
                    <a:pt x="18711" y="2116"/>
                    <a:pt x="18762" y="2113"/>
                    <a:pt x="18813" y="2113"/>
                  </a:cubicBezTo>
                  <a:cubicBezTo>
                    <a:pt x="18915" y="2113"/>
                    <a:pt x="19018" y="2124"/>
                    <a:pt x="19121" y="2130"/>
                  </a:cubicBezTo>
                  <a:cubicBezTo>
                    <a:pt x="19757" y="2175"/>
                    <a:pt x="20366" y="2364"/>
                    <a:pt x="20972" y="2545"/>
                  </a:cubicBezTo>
                  <a:cubicBezTo>
                    <a:pt x="20995" y="2551"/>
                    <a:pt x="21018" y="2554"/>
                    <a:pt x="21041" y="2554"/>
                  </a:cubicBezTo>
                  <a:cubicBezTo>
                    <a:pt x="21162" y="2554"/>
                    <a:pt x="21273" y="2474"/>
                    <a:pt x="21308" y="2352"/>
                  </a:cubicBezTo>
                  <a:cubicBezTo>
                    <a:pt x="21380" y="1906"/>
                    <a:pt x="20693" y="1945"/>
                    <a:pt x="20407" y="1813"/>
                  </a:cubicBezTo>
                  <a:cubicBezTo>
                    <a:pt x="19906" y="1679"/>
                    <a:pt x="19386" y="1570"/>
                    <a:pt x="18866" y="1570"/>
                  </a:cubicBezTo>
                  <a:close/>
                  <a:moveTo>
                    <a:pt x="22104" y="2348"/>
                  </a:moveTo>
                  <a:lnTo>
                    <a:pt x="22104" y="2348"/>
                  </a:lnTo>
                  <a:cubicBezTo>
                    <a:pt x="21699" y="2393"/>
                    <a:pt x="21773" y="2875"/>
                    <a:pt x="22149" y="2926"/>
                  </a:cubicBezTo>
                  <a:cubicBezTo>
                    <a:pt x="22187" y="2933"/>
                    <a:pt x="22221" y="2937"/>
                    <a:pt x="22253" y="2937"/>
                  </a:cubicBezTo>
                  <a:cubicBezTo>
                    <a:pt x="22672" y="2937"/>
                    <a:pt x="22601" y="2352"/>
                    <a:pt x="22104" y="2348"/>
                  </a:cubicBezTo>
                  <a:close/>
                  <a:moveTo>
                    <a:pt x="7368" y="3283"/>
                  </a:moveTo>
                  <a:cubicBezTo>
                    <a:pt x="7276" y="3283"/>
                    <a:pt x="7177" y="3342"/>
                    <a:pt x="7117" y="3471"/>
                  </a:cubicBezTo>
                  <a:cubicBezTo>
                    <a:pt x="7045" y="3681"/>
                    <a:pt x="6843" y="3990"/>
                    <a:pt x="7164" y="4093"/>
                  </a:cubicBezTo>
                  <a:cubicBezTo>
                    <a:pt x="7186" y="4099"/>
                    <a:pt x="7208" y="4102"/>
                    <a:pt x="7230" y="4102"/>
                  </a:cubicBezTo>
                  <a:cubicBezTo>
                    <a:pt x="7320" y="4102"/>
                    <a:pt x="7406" y="4051"/>
                    <a:pt x="7451" y="3970"/>
                  </a:cubicBezTo>
                  <a:lnTo>
                    <a:pt x="7451" y="3970"/>
                  </a:lnTo>
                  <a:cubicBezTo>
                    <a:pt x="7731" y="3546"/>
                    <a:pt x="7563" y="3283"/>
                    <a:pt x="7368" y="3283"/>
                  </a:cubicBezTo>
                  <a:close/>
                  <a:moveTo>
                    <a:pt x="8420" y="4944"/>
                  </a:moveTo>
                  <a:cubicBezTo>
                    <a:pt x="8202" y="4944"/>
                    <a:pt x="7984" y="5107"/>
                    <a:pt x="8043" y="5403"/>
                  </a:cubicBezTo>
                  <a:cubicBezTo>
                    <a:pt x="8042" y="5402"/>
                    <a:pt x="8042" y="5401"/>
                    <a:pt x="8042" y="5401"/>
                  </a:cubicBezTo>
                  <a:lnTo>
                    <a:pt x="8042" y="5401"/>
                  </a:lnTo>
                  <a:cubicBezTo>
                    <a:pt x="8041" y="5401"/>
                    <a:pt x="8043" y="5411"/>
                    <a:pt x="8045" y="5421"/>
                  </a:cubicBezTo>
                  <a:lnTo>
                    <a:pt x="8043" y="5421"/>
                  </a:lnTo>
                  <a:cubicBezTo>
                    <a:pt x="8077" y="5644"/>
                    <a:pt x="8246" y="5745"/>
                    <a:pt x="8416" y="5745"/>
                  </a:cubicBezTo>
                  <a:cubicBezTo>
                    <a:pt x="8626" y="5745"/>
                    <a:pt x="8838" y="5591"/>
                    <a:pt x="8804" y="5319"/>
                  </a:cubicBezTo>
                  <a:cubicBezTo>
                    <a:pt x="8791" y="5062"/>
                    <a:pt x="8606" y="4944"/>
                    <a:pt x="8420" y="4944"/>
                  </a:cubicBezTo>
                  <a:close/>
                  <a:moveTo>
                    <a:pt x="5885" y="5878"/>
                  </a:moveTo>
                  <a:cubicBezTo>
                    <a:pt x="5758" y="5878"/>
                    <a:pt x="5613" y="5990"/>
                    <a:pt x="5551" y="6269"/>
                  </a:cubicBezTo>
                  <a:cubicBezTo>
                    <a:pt x="5475" y="6499"/>
                    <a:pt x="5089" y="6662"/>
                    <a:pt x="5278" y="6929"/>
                  </a:cubicBezTo>
                  <a:cubicBezTo>
                    <a:pt x="5347" y="6994"/>
                    <a:pt x="5415" y="7021"/>
                    <a:pt x="5480" y="7021"/>
                  </a:cubicBezTo>
                  <a:cubicBezTo>
                    <a:pt x="5781" y="7021"/>
                    <a:pt x="6032" y="6440"/>
                    <a:pt x="6111" y="6197"/>
                  </a:cubicBezTo>
                  <a:cubicBezTo>
                    <a:pt x="6138" y="6007"/>
                    <a:pt x="6021" y="5878"/>
                    <a:pt x="5885" y="5878"/>
                  </a:cubicBezTo>
                  <a:close/>
                  <a:moveTo>
                    <a:pt x="9205" y="6950"/>
                  </a:moveTo>
                  <a:cubicBezTo>
                    <a:pt x="9144" y="6950"/>
                    <a:pt x="9083" y="6972"/>
                    <a:pt x="9036" y="7022"/>
                  </a:cubicBezTo>
                  <a:cubicBezTo>
                    <a:pt x="8931" y="7154"/>
                    <a:pt x="8738" y="7283"/>
                    <a:pt x="8822" y="7479"/>
                  </a:cubicBezTo>
                  <a:cubicBezTo>
                    <a:pt x="8876" y="7585"/>
                    <a:pt x="8951" y="7628"/>
                    <a:pt x="9031" y="7628"/>
                  </a:cubicBezTo>
                  <a:cubicBezTo>
                    <a:pt x="9221" y="7628"/>
                    <a:pt x="9441" y="7389"/>
                    <a:pt x="9464" y="7199"/>
                  </a:cubicBezTo>
                  <a:cubicBezTo>
                    <a:pt x="9470" y="7053"/>
                    <a:pt x="9337" y="6950"/>
                    <a:pt x="9205" y="6950"/>
                  </a:cubicBezTo>
                  <a:close/>
                  <a:moveTo>
                    <a:pt x="12995" y="9726"/>
                  </a:moveTo>
                  <a:cubicBezTo>
                    <a:pt x="12821" y="9726"/>
                    <a:pt x="12715" y="9919"/>
                    <a:pt x="12672" y="10087"/>
                  </a:cubicBezTo>
                  <a:cubicBezTo>
                    <a:pt x="12575" y="10256"/>
                    <a:pt x="12602" y="10505"/>
                    <a:pt x="12816" y="10560"/>
                  </a:cubicBezTo>
                  <a:cubicBezTo>
                    <a:pt x="12838" y="10567"/>
                    <a:pt x="12861" y="10570"/>
                    <a:pt x="12884" y="10570"/>
                  </a:cubicBezTo>
                  <a:cubicBezTo>
                    <a:pt x="13008" y="10570"/>
                    <a:pt x="13132" y="10485"/>
                    <a:pt x="13155" y="10357"/>
                  </a:cubicBezTo>
                  <a:cubicBezTo>
                    <a:pt x="13239" y="10159"/>
                    <a:pt x="13375" y="9867"/>
                    <a:pt x="13106" y="9750"/>
                  </a:cubicBezTo>
                  <a:cubicBezTo>
                    <a:pt x="13066" y="9733"/>
                    <a:pt x="13029" y="9726"/>
                    <a:pt x="12995" y="9726"/>
                  </a:cubicBezTo>
                  <a:close/>
                  <a:moveTo>
                    <a:pt x="21826" y="10608"/>
                  </a:moveTo>
                  <a:cubicBezTo>
                    <a:pt x="21554" y="10608"/>
                    <a:pt x="21283" y="10630"/>
                    <a:pt x="21018" y="10667"/>
                  </a:cubicBezTo>
                  <a:cubicBezTo>
                    <a:pt x="20652" y="10736"/>
                    <a:pt x="20755" y="11216"/>
                    <a:pt x="21061" y="11216"/>
                  </a:cubicBezTo>
                  <a:cubicBezTo>
                    <a:pt x="21096" y="11216"/>
                    <a:pt x="21134" y="11210"/>
                    <a:pt x="21174" y="11196"/>
                  </a:cubicBezTo>
                  <a:cubicBezTo>
                    <a:pt x="21370" y="11168"/>
                    <a:pt x="21568" y="11154"/>
                    <a:pt x="21764" y="11154"/>
                  </a:cubicBezTo>
                  <a:cubicBezTo>
                    <a:pt x="22396" y="11154"/>
                    <a:pt x="23021" y="11300"/>
                    <a:pt x="23587" y="11593"/>
                  </a:cubicBezTo>
                  <a:cubicBezTo>
                    <a:pt x="23628" y="11617"/>
                    <a:pt x="23672" y="11627"/>
                    <a:pt x="23714" y="11627"/>
                  </a:cubicBezTo>
                  <a:cubicBezTo>
                    <a:pt x="23882" y="11627"/>
                    <a:pt x="24036" y="11461"/>
                    <a:pt x="23982" y="11280"/>
                  </a:cubicBezTo>
                  <a:cubicBezTo>
                    <a:pt x="23853" y="10997"/>
                    <a:pt x="23400" y="10951"/>
                    <a:pt x="23137" y="10816"/>
                  </a:cubicBezTo>
                  <a:cubicBezTo>
                    <a:pt x="22719" y="10667"/>
                    <a:pt x="22272" y="10608"/>
                    <a:pt x="21826" y="10608"/>
                  </a:cubicBezTo>
                  <a:close/>
                  <a:moveTo>
                    <a:pt x="24447" y="11627"/>
                  </a:moveTo>
                  <a:cubicBezTo>
                    <a:pt x="24356" y="11627"/>
                    <a:pt x="24273" y="11673"/>
                    <a:pt x="24211" y="11797"/>
                  </a:cubicBezTo>
                  <a:cubicBezTo>
                    <a:pt x="24097" y="12130"/>
                    <a:pt x="24542" y="12214"/>
                    <a:pt x="24723" y="12404"/>
                  </a:cubicBezTo>
                  <a:cubicBezTo>
                    <a:pt x="24775" y="12444"/>
                    <a:pt x="24829" y="12461"/>
                    <a:pt x="24880" y="12461"/>
                  </a:cubicBezTo>
                  <a:cubicBezTo>
                    <a:pt x="25104" y="12461"/>
                    <a:pt x="25281" y="12134"/>
                    <a:pt x="25048" y="11963"/>
                  </a:cubicBezTo>
                  <a:cubicBezTo>
                    <a:pt x="24892" y="11852"/>
                    <a:pt x="24649" y="11627"/>
                    <a:pt x="24447" y="11627"/>
                  </a:cubicBezTo>
                  <a:close/>
                  <a:moveTo>
                    <a:pt x="12415" y="10821"/>
                  </a:moveTo>
                  <a:cubicBezTo>
                    <a:pt x="12411" y="10821"/>
                    <a:pt x="12408" y="10822"/>
                    <a:pt x="12404" y="10822"/>
                  </a:cubicBezTo>
                  <a:cubicBezTo>
                    <a:pt x="11884" y="11015"/>
                    <a:pt x="10437" y="12587"/>
                    <a:pt x="10359" y="13148"/>
                  </a:cubicBezTo>
                  <a:cubicBezTo>
                    <a:pt x="10356" y="13322"/>
                    <a:pt x="10497" y="13415"/>
                    <a:pt x="10637" y="13415"/>
                  </a:cubicBezTo>
                  <a:cubicBezTo>
                    <a:pt x="10756" y="13415"/>
                    <a:pt x="10874" y="13348"/>
                    <a:pt x="10900" y="13204"/>
                  </a:cubicBezTo>
                  <a:cubicBezTo>
                    <a:pt x="11063" y="12862"/>
                    <a:pt x="11318" y="12577"/>
                    <a:pt x="11559" y="12289"/>
                  </a:cubicBezTo>
                  <a:cubicBezTo>
                    <a:pt x="11880" y="11931"/>
                    <a:pt x="12240" y="11610"/>
                    <a:pt x="12597" y="11289"/>
                  </a:cubicBezTo>
                  <a:cubicBezTo>
                    <a:pt x="12770" y="11133"/>
                    <a:pt x="12641" y="10821"/>
                    <a:pt x="12415" y="10821"/>
                  </a:cubicBezTo>
                  <a:close/>
                </a:path>
              </a:pathLst>
            </a:custGeom>
            <a:solidFill>
              <a:srgbClr val="FFFFFF">
                <a:alpha val="3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9"/>
            <p:cNvSpPr/>
            <p:nvPr/>
          </p:nvSpPr>
          <p:spPr>
            <a:xfrm>
              <a:off x="4484848" y="2587796"/>
              <a:ext cx="1331860" cy="1142124"/>
            </a:xfrm>
            <a:custGeom>
              <a:avLst/>
              <a:gdLst/>
              <a:ahLst/>
              <a:cxnLst/>
              <a:rect l="l" t="t" r="r" b="b"/>
              <a:pathLst>
                <a:path w="17619" h="15109" extrusionOk="0">
                  <a:moveTo>
                    <a:pt x="10017" y="0"/>
                  </a:moveTo>
                  <a:cubicBezTo>
                    <a:pt x="9941" y="0"/>
                    <a:pt x="9864" y="55"/>
                    <a:pt x="9848" y="193"/>
                  </a:cubicBezTo>
                  <a:cubicBezTo>
                    <a:pt x="9766" y="660"/>
                    <a:pt x="9525" y="1072"/>
                    <a:pt x="9280" y="1471"/>
                  </a:cubicBezTo>
                  <a:cubicBezTo>
                    <a:pt x="9169" y="1650"/>
                    <a:pt x="9062" y="1839"/>
                    <a:pt x="8902" y="1979"/>
                  </a:cubicBezTo>
                  <a:cubicBezTo>
                    <a:pt x="8900" y="1979"/>
                    <a:pt x="8898" y="1979"/>
                    <a:pt x="8896" y="1979"/>
                  </a:cubicBezTo>
                  <a:cubicBezTo>
                    <a:pt x="8847" y="1979"/>
                    <a:pt x="8802" y="2003"/>
                    <a:pt x="8774" y="2045"/>
                  </a:cubicBezTo>
                  <a:cubicBezTo>
                    <a:pt x="8750" y="2080"/>
                    <a:pt x="8744" y="2125"/>
                    <a:pt x="8754" y="2166"/>
                  </a:cubicBezTo>
                  <a:cubicBezTo>
                    <a:pt x="8787" y="2164"/>
                    <a:pt x="8820" y="2162"/>
                    <a:pt x="8850" y="2162"/>
                  </a:cubicBezTo>
                  <a:lnTo>
                    <a:pt x="8960" y="2162"/>
                  </a:lnTo>
                  <a:cubicBezTo>
                    <a:pt x="8994" y="2200"/>
                    <a:pt x="9044" y="2213"/>
                    <a:pt x="9094" y="2213"/>
                  </a:cubicBezTo>
                  <a:cubicBezTo>
                    <a:pt x="9119" y="2213"/>
                    <a:pt x="9144" y="2210"/>
                    <a:pt x="9167" y="2205"/>
                  </a:cubicBezTo>
                  <a:cubicBezTo>
                    <a:pt x="9201" y="2201"/>
                    <a:pt x="9235" y="2200"/>
                    <a:pt x="9268" y="2200"/>
                  </a:cubicBezTo>
                  <a:cubicBezTo>
                    <a:pt x="9341" y="2200"/>
                    <a:pt x="9412" y="2206"/>
                    <a:pt x="9484" y="2209"/>
                  </a:cubicBezTo>
                  <a:cubicBezTo>
                    <a:pt x="9875" y="2226"/>
                    <a:pt x="10260" y="2312"/>
                    <a:pt x="10638" y="2401"/>
                  </a:cubicBezTo>
                  <a:cubicBezTo>
                    <a:pt x="11068" y="2505"/>
                    <a:pt x="11494" y="2641"/>
                    <a:pt x="11881" y="2857"/>
                  </a:cubicBezTo>
                  <a:cubicBezTo>
                    <a:pt x="12270" y="3067"/>
                    <a:pt x="12591" y="3376"/>
                    <a:pt x="12914" y="3670"/>
                  </a:cubicBezTo>
                  <a:cubicBezTo>
                    <a:pt x="12914" y="3672"/>
                    <a:pt x="12916" y="3672"/>
                    <a:pt x="12918" y="3674"/>
                  </a:cubicBezTo>
                  <a:cubicBezTo>
                    <a:pt x="13031" y="3824"/>
                    <a:pt x="13150" y="3972"/>
                    <a:pt x="13257" y="4129"/>
                  </a:cubicBezTo>
                  <a:cubicBezTo>
                    <a:pt x="13317" y="4192"/>
                    <a:pt x="13422" y="4353"/>
                    <a:pt x="13522" y="4480"/>
                  </a:cubicBezTo>
                  <a:cubicBezTo>
                    <a:pt x="13852" y="5073"/>
                    <a:pt x="14090" y="5748"/>
                    <a:pt x="14016" y="6433"/>
                  </a:cubicBezTo>
                  <a:cubicBezTo>
                    <a:pt x="13983" y="6630"/>
                    <a:pt x="13950" y="6832"/>
                    <a:pt x="13909" y="7031"/>
                  </a:cubicBezTo>
                  <a:cubicBezTo>
                    <a:pt x="13901" y="7038"/>
                    <a:pt x="13895" y="7044"/>
                    <a:pt x="13891" y="7052"/>
                  </a:cubicBezTo>
                  <a:cubicBezTo>
                    <a:pt x="13738" y="7342"/>
                    <a:pt x="13594" y="7638"/>
                    <a:pt x="13416" y="7914"/>
                  </a:cubicBezTo>
                  <a:cubicBezTo>
                    <a:pt x="13251" y="8177"/>
                    <a:pt x="13045" y="8412"/>
                    <a:pt x="12868" y="8667"/>
                  </a:cubicBezTo>
                  <a:cubicBezTo>
                    <a:pt x="12533" y="9039"/>
                    <a:pt x="12122" y="9329"/>
                    <a:pt x="11696" y="9588"/>
                  </a:cubicBezTo>
                  <a:cubicBezTo>
                    <a:pt x="11467" y="9737"/>
                    <a:pt x="11222" y="9858"/>
                    <a:pt x="10965" y="9948"/>
                  </a:cubicBezTo>
                  <a:cubicBezTo>
                    <a:pt x="10634" y="10055"/>
                    <a:pt x="10293" y="10090"/>
                    <a:pt x="9950" y="10090"/>
                  </a:cubicBezTo>
                  <a:cubicBezTo>
                    <a:pt x="9714" y="10090"/>
                    <a:pt x="9477" y="10073"/>
                    <a:pt x="9241" y="10051"/>
                  </a:cubicBezTo>
                  <a:cubicBezTo>
                    <a:pt x="9215" y="10035"/>
                    <a:pt x="9186" y="10023"/>
                    <a:pt x="9155" y="10020"/>
                  </a:cubicBezTo>
                  <a:cubicBezTo>
                    <a:pt x="9058" y="10004"/>
                    <a:pt x="8964" y="9977"/>
                    <a:pt x="8869" y="9957"/>
                  </a:cubicBezTo>
                  <a:cubicBezTo>
                    <a:pt x="8789" y="9895"/>
                    <a:pt x="8676" y="9889"/>
                    <a:pt x="8583" y="9848"/>
                  </a:cubicBezTo>
                  <a:cubicBezTo>
                    <a:pt x="8042" y="9646"/>
                    <a:pt x="7515" y="9409"/>
                    <a:pt x="7005" y="9140"/>
                  </a:cubicBezTo>
                  <a:cubicBezTo>
                    <a:pt x="6553" y="8897"/>
                    <a:pt x="6131" y="8607"/>
                    <a:pt x="5705" y="8321"/>
                  </a:cubicBezTo>
                  <a:cubicBezTo>
                    <a:pt x="5684" y="8307"/>
                    <a:pt x="5660" y="8297"/>
                    <a:pt x="5633" y="8292"/>
                  </a:cubicBezTo>
                  <a:cubicBezTo>
                    <a:pt x="5610" y="8263"/>
                    <a:pt x="5576" y="8246"/>
                    <a:pt x="5541" y="8246"/>
                  </a:cubicBezTo>
                  <a:cubicBezTo>
                    <a:pt x="5533" y="8246"/>
                    <a:pt x="5524" y="8247"/>
                    <a:pt x="5516" y="8249"/>
                  </a:cubicBezTo>
                  <a:cubicBezTo>
                    <a:pt x="5310" y="8288"/>
                    <a:pt x="5423" y="8531"/>
                    <a:pt x="5396" y="8675"/>
                  </a:cubicBezTo>
                  <a:cubicBezTo>
                    <a:pt x="5363" y="9354"/>
                    <a:pt x="5127" y="10006"/>
                    <a:pt x="4713" y="10547"/>
                  </a:cubicBezTo>
                  <a:cubicBezTo>
                    <a:pt x="4582" y="10743"/>
                    <a:pt x="4434" y="10938"/>
                    <a:pt x="4281" y="11121"/>
                  </a:cubicBezTo>
                  <a:cubicBezTo>
                    <a:pt x="4150" y="11249"/>
                    <a:pt x="4018" y="11372"/>
                    <a:pt x="3882" y="11493"/>
                  </a:cubicBezTo>
                  <a:cubicBezTo>
                    <a:pt x="3695" y="11654"/>
                    <a:pt x="3502" y="11806"/>
                    <a:pt x="3306" y="11956"/>
                  </a:cubicBezTo>
                  <a:cubicBezTo>
                    <a:pt x="3284" y="11973"/>
                    <a:pt x="3265" y="11997"/>
                    <a:pt x="3257" y="12024"/>
                  </a:cubicBezTo>
                  <a:lnTo>
                    <a:pt x="3113" y="12139"/>
                  </a:lnTo>
                  <a:cubicBezTo>
                    <a:pt x="3105" y="12139"/>
                    <a:pt x="3098" y="12138"/>
                    <a:pt x="3090" y="12138"/>
                  </a:cubicBezTo>
                  <a:cubicBezTo>
                    <a:pt x="3035" y="12138"/>
                    <a:pt x="2982" y="12158"/>
                    <a:pt x="2940" y="12193"/>
                  </a:cubicBezTo>
                  <a:cubicBezTo>
                    <a:pt x="2452" y="12479"/>
                    <a:pt x="1944" y="12728"/>
                    <a:pt x="1449" y="12999"/>
                  </a:cubicBezTo>
                  <a:cubicBezTo>
                    <a:pt x="1280" y="13096"/>
                    <a:pt x="1086" y="13135"/>
                    <a:pt x="901" y="13203"/>
                  </a:cubicBezTo>
                  <a:cubicBezTo>
                    <a:pt x="697" y="13266"/>
                    <a:pt x="486" y="13340"/>
                    <a:pt x="270" y="13340"/>
                  </a:cubicBezTo>
                  <a:cubicBezTo>
                    <a:pt x="238" y="13340"/>
                    <a:pt x="207" y="13338"/>
                    <a:pt x="175" y="13335"/>
                  </a:cubicBezTo>
                  <a:cubicBezTo>
                    <a:pt x="37" y="13351"/>
                    <a:pt x="0" y="13534"/>
                    <a:pt x="107" y="13614"/>
                  </a:cubicBezTo>
                  <a:cubicBezTo>
                    <a:pt x="150" y="13658"/>
                    <a:pt x="206" y="13686"/>
                    <a:pt x="266" y="13699"/>
                  </a:cubicBezTo>
                  <a:cubicBezTo>
                    <a:pt x="274" y="13707"/>
                    <a:pt x="282" y="13715"/>
                    <a:pt x="292" y="13724"/>
                  </a:cubicBezTo>
                  <a:cubicBezTo>
                    <a:pt x="294" y="13728"/>
                    <a:pt x="297" y="13730"/>
                    <a:pt x="299" y="13734"/>
                  </a:cubicBezTo>
                  <a:cubicBezTo>
                    <a:pt x="373" y="13820"/>
                    <a:pt x="490" y="13843"/>
                    <a:pt x="599" y="13876"/>
                  </a:cubicBezTo>
                  <a:cubicBezTo>
                    <a:pt x="807" y="13999"/>
                    <a:pt x="1054" y="14061"/>
                    <a:pt x="1274" y="14156"/>
                  </a:cubicBezTo>
                  <a:cubicBezTo>
                    <a:pt x="1434" y="14209"/>
                    <a:pt x="1597" y="14256"/>
                    <a:pt x="1761" y="14297"/>
                  </a:cubicBezTo>
                  <a:cubicBezTo>
                    <a:pt x="1788" y="14320"/>
                    <a:pt x="1821" y="14332"/>
                    <a:pt x="1854" y="14332"/>
                  </a:cubicBezTo>
                  <a:cubicBezTo>
                    <a:pt x="3535" y="14690"/>
                    <a:pt x="5226" y="15034"/>
                    <a:pt x="6945" y="15098"/>
                  </a:cubicBezTo>
                  <a:cubicBezTo>
                    <a:pt x="7195" y="15105"/>
                    <a:pt x="7444" y="15109"/>
                    <a:pt x="7693" y="15109"/>
                  </a:cubicBezTo>
                  <a:cubicBezTo>
                    <a:pt x="8574" y="15109"/>
                    <a:pt x="9449" y="15058"/>
                    <a:pt x="10323" y="14904"/>
                  </a:cubicBezTo>
                  <a:cubicBezTo>
                    <a:pt x="11426" y="14674"/>
                    <a:pt x="12471" y="14223"/>
                    <a:pt x="13399" y="13584"/>
                  </a:cubicBezTo>
                  <a:lnTo>
                    <a:pt x="13695" y="13374"/>
                  </a:lnTo>
                  <a:cubicBezTo>
                    <a:pt x="13751" y="13347"/>
                    <a:pt x="13800" y="13314"/>
                    <a:pt x="13845" y="13275"/>
                  </a:cubicBezTo>
                  <a:cubicBezTo>
                    <a:pt x="13901" y="13257"/>
                    <a:pt x="13952" y="13222"/>
                    <a:pt x="13992" y="13178"/>
                  </a:cubicBezTo>
                  <a:cubicBezTo>
                    <a:pt x="14022" y="13150"/>
                    <a:pt x="14053" y="13121"/>
                    <a:pt x="14084" y="13094"/>
                  </a:cubicBezTo>
                  <a:lnTo>
                    <a:pt x="14125" y="13061"/>
                  </a:lnTo>
                  <a:cubicBezTo>
                    <a:pt x="14144" y="13049"/>
                    <a:pt x="14158" y="13032"/>
                    <a:pt x="14171" y="13014"/>
                  </a:cubicBezTo>
                  <a:cubicBezTo>
                    <a:pt x="14255" y="12938"/>
                    <a:pt x="14337" y="12862"/>
                    <a:pt x="14419" y="12785"/>
                  </a:cubicBezTo>
                  <a:cubicBezTo>
                    <a:pt x="14819" y="12421"/>
                    <a:pt x="15187" y="12024"/>
                    <a:pt x="15516" y="11598"/>
                  </a:cubicBezTo>
                  <a:cubicBezTo>
                    <a:pt x="16082" y="10893"/>
                    <a:pt x="16530" y="10101"/>
                    <a:pt x="16876" y="9265"/>
                  </a:cubicBezTo>
                  <a:cubicBezTo>
                    <a:pt x="17102" y="8726"/>
                    <a:pt x="17314" y="8179"/>
                    <a:pt x="17448" y="7609"/>
                  </a:cubicBezTo>
                  <a:cubicBezTo>
                    <a:pt x="17606" y="6735"/>
                    <a:pt x="17618" y="5828"/>
                    <a:pt x="17407" y="4960"/>
                  </a:cubicBezTo>
                  <a:cubicBezTo>
                    <a:pt x="17357" y="4762"/>
                    <a:pt x="17298" y="4567"/>
                    <a:pt x="17234" y="4373"/>
                  </a:cubicBezTo>
                  <a:cubicBezTo>
                    <a:pt x="17191" y="4046"/>
                    <a:pt x="16923" y="3522"/>
                    <a:pt x="16872" y="3384"/>
                  </a:cubicBezTo>
                  <a:cubicBezTo>
                    <a:pt x="16602" y="2845"/>
                    <a:pt x="16292" y="2329"/>
                    <a:pt x="15942" y="1841"/>
                  </a:cubicBezTo>
                  <a:cubicBezTo>
                    <a:pt x="15804" y="1652"/>
                    <a:pt x="15668" y="1462"/>
                    <a:pt x="15520" y="1281"/>
                  </a:cubicBezTo>
                  <a:cubicBezTo>
                    <a:pt x="15448" y="1191"/>
                    <a:pt x="15359" y="1046"/>
                    <a:pt x="15256" y="1046"/>
                  </a:cubicBezTo>
                  <a:cubicBezTo>
                    <a:pt x="15215" y="1046"/>
                    <a:pt x="15172" y="1068"/>
                    <a:pt x="15127" y="1125"/>
                  </a:cubicBezTo>
                  <a:cubicBezTo>
                    <a:pt x="15022" y="1333"/>
                    <a:pt x="14779" y="1417"/>
                    <a:pt x="14568" y="1473"/>
                  </a:cubicBezTo>
                  <a:cubicBezTo>
                    <a:pt x="14406" y="1511"/>
                    <a:pt x="14243" y="1528"/>
                    <a:pt x="14079" y="1528"/>
                  </a:cubicBezTo>
                  <a:cubicBezTo>
                    <a:pt x="13686" y="1528"/>
                    <a:pt x="13293" y="1431"/>
                    <a:pt x="12924" y="1300"/>
                  </a:cubicBezTo>
                  <a:cubicBezTo>
                    <a:pt x="12716" y="1244"/>
                    <a:pt x="12516" y="1148"/>
                    <a:pt x="12305" y="1107"/>
                  </a:cubicBezTo>
                  <a:cubicBezTo>
                    <a:pt x="12285" y="1107"/>
                    <a:pt x="12265" y="1108"/>
                    <a:pt x="12245" y="1108"/>
                  </a:cubicBezTo>
                  <a:cubicBezTo>
                    <a:pt x="12131" y="1108"/>
                    <a:pt x="12018" y="1093"/>
                    <a:pt x="11910" y="1061"/>
                  </a:cubicBezTo>
                  <a:cubicBezTo>
                    <a:pt x="11597" y="965"/>
                    <a:pt x="11313" y="800"/>
                    <a:pt x="11025" y="652"/>
                  </a:cubicBezTo>
                  <a:cubicBezTo>
                    <a:pt x="10737" y="487"/>
                    <a:pt x="10414" y="374"/>
                    <a:pt x="10188" y="117"/>
                  </a:cubicBezTo>
                  <a:cubicBezTo>
                    <a:pt x="10182" y="109"/>
                    <a:pt x="10173" y="101"/>
                    <a:pt x="10165" y="94"/>
                  </a:cubicBezTo>
                  <a:cubicBezTo>
                    <a:pt x="10138" y="36"/>
                    <a:pt x="10078" y="0"/>
                    <a:pt x="100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9"/>
            <p:cNvSpPr/>
            <p:nvPr/>
          </p:nvSpPr>
          <p:spPr>
            <a:xfrm>
              <a:off x="4486889" y="2589232"/>
              <a:ext cx="1327778" cy="1139553"/>
            </a:xfrm>
            <a:custGeom>
              <a:avLst/>
              <a:gdLst/>
              <a:ahLst/>
              <a:cxnLst/>
              <a:rect l="l" t="t" r="r" b="b"/>
              <a:pathLst>
                <a:path w="17565" h="15075" extrusionOk="0">
                  <a:moveTo>
                    <a:pt x="16055" y="2846"/>
                  </a:moveTo>
                  <a:lnTo>
                    <a:pt x="16071" y="2855"/>
                  </a:lnTo>
                  <a:lnTo>
                    <a:pt x="16073" y="2855"/>
                  </a:lnTo>
                  <a:lnTo>
                    <a:pt x="16069" y="2853"/>
                  </a:lnTo>
                  <a:lnTo>
                    <a:pt x="16055" y="2846"/>
                  </a:lnTo>
                  <a:close/>
                  <a:moveTo>
                    <a:pt x="10004" y="1"/>
                  </a:moveTo>
                  <a:cubicBezTo>
                    <a:pt x="9963" y="1"/>
                    <a:pt x="9922" y="18"/>
                    <a:pt x="9881" y="61"/>
                  </a:cubicBezTo>
                  <a:cubicBezTo>
                    <a:pt x="9669" y="367"/>
                    <a:pt x="9618" y="754"/>
                    <a:pt x="9441" y="1079"/>
                  </a:cubicBezTo>
                  <a:cubicBezTo>
                    <a:pt x="9028" y="1985"/>
                    <a:pt x="8298" y="2228"/>
                    <a:pt x="9539" y="2228"/>
                  </a:cubicBezTo>
                  <a:cubicBezTo>
                    <a:pt x="9623" y="2228"/>
                    <a:pt x="9715" y="2227"/>
                    <a:pt x="9817" y="2225"/>
                  </a:cubicBezTo>
                  <a:cubicBezTo>
                    <a:pt x="9838" y="2250"/>
                    <a:pt x="9871" y="2266"/>
                    <a:pt x="9904" y="2266"/>
                  </a:cubicBezTo>
                  <a:cubicBezTo>
                    <a:pt x="9939" y="2266"/>
                    <a:pt x="9969" y="2250"/>
                    <a:pt x="9990" y="2223"/>
                  </a:cubicBezTo>
                  <a:cubicBezTo>
                    <a:pt x="10268" y="2056"/>
                    <a:pt x="10591" y="1974"/>
                    <a:pt x="10907" y="1935"/>
                  </a:cubicBezTo>
                  <a:cubicBezTo>
                    <a:pt x="10995" y="1929"/>
                    <a:pt x="11082" y="1926"/>
                    <a:pt x="11168" y="1926"/>
                  </a:cubicBezTo>
                  <a:cubicBezTo>
                    <a:pt x="11262" y="1926"/>
                    <a:pt x="11356" y="1930"/>
                    <a:pt x="11449" y="1937"/>
                  </a:cubicBezTo>
                  <a:cubicBezTo>
                    <a:pt x="11481" y="1925"/>
                    <a:pt x="11516" y="1917"/>
                    <a:pt x="11551" y="1915"/>
                  </a:cubicBezTo>
                  <a:lnTo>
                    <a:pt x="11564" y="1915"/>
                  </a:lnTo>
                  <a:cubicBezTo>
                    <a:pt x="11679" y="1904"/>
                    <a:pt x="11794" y="1892"/>
                    <a:pt x="11911" y="1888"/>
                  </a:cubicBezTo>
                  <a:cubicBezTo>
                    <a:pt x="11943" y="1886"/>
                    <a:pt x="11974" y="1886"/>
                    <a:pt x="12006" y="1886"/>
                  </a:cubicBezTo>
                  <a:cubicBezTo>
                    <a:pt x="12113" y="1886"/>
                    <a:pt x="12220" y="1894"/>
                    <a:pt x="12327" y="1906"/>
                  </a:cubicBezTo>
                  <a:cubicBezTo>
                    <a:pt x="12358" y="1908"/>
                    <a:pt x="12391" y="1912"/>
                    <a:pt x="12422" y="1917"/>
                  </a:cubicBezTo>
                  <a:cubicBezTo>
                    <a:pt x="12428" y="1915"/>
                    <a:pt x="12434" y="1912"/>
                    <a:pt x="12440" y="1910"/>
                  </a:cubicBezTo>
                  <a:cubicBezTo>
                    <a:pt x="12520" y="1923"/>
                    <a:pt x="12603" y="1937"/>
                    <a:pt x="12683" y="1954"/>
                  </a:cubicBezTo>
                  <a:cubicBezTo>
                    <a:pt x="13115" y="1995"/>
                    <a:pt x="13543" y="2059"/>
                    <a:pt x="13969" y="2147"/>
                  </a:cubicBezTo>
                  <a:cubicBezTo>
                    <a:pt x="14150" y="2176"/>
                    <a:pt x="14333" y="2213"/>
                    <a:pt x="14512" y="2256"/>
                  </a:cubicBezTo>
                  <a:cubicBezTo>
                    <a:pt x="14631" y="2285"/>
                    <a:pt x="14750" y="2312"/>
                    <a:pt x="14870" y="2342"/>
                  </a:cubicBezTo>
                  <a:cubicBezTo>
                    <a:pt x="14999" y="2373"/>
                    <a:pt x="15125" y="2414"/>
                    <a:pt x="15246" y="2462"/>
                  </a:cubicBezTo>
                  <a:cubicBezTo>
                    <a:pt x="15490" y="2560"/>
                    <a:pt x="15728" y="2671"/>
                    <a:pt x="15959" y="2795"/>
                  </a:cubicBezTo>
                  <a:lnTo>
                    <a:pt x="15959" y="2795"/>
                  </a:lnTo>
                  <a:cubicBezTo>
                    <a:pt x="15955" y="2793"/>
                    <a:pt x="15951" y="2791"/>
                    <a:pt x="15948" y="2789"/>
                  </a:cubicBezTo>
                  <a:lnTo>
                    <a:pt x="15948" y="2789"/>
                  </a:lnTo>
                  <a:lnTo>
                    <a:pt x="15979" y="2805"/>
                  </a:lnTo>
                  <a:cubicBezTo>
                    <a:pt x="15972" y="2802"/>
                    <a:pt x="15965" y="2798"/>
                    <a:pt x="15959" y="2795"/>
                  </a:cubicBezTo>
                  <a:lnTo>
                    <a:pt x="15959" y="2795"/>
                  </a:lnTo>
                  <a:cubicBezTo>
                    <a:pt x="15990" y="2811"/>
                    <a:pt x="16023" y="2828"/>
                    <a:pt x="16055" y="2844"/>
                  </a:cubicBezTo>
                  <a:lnTo>
                    <a:pt x="16086" y="2861"/>
                  </a:lnTo>
                  <a:lnTo>
                    <a:pt x="16073" y="2855"/>
                  </a:lnTo>
                  <a:lnTo>
                    <a:pt x="16073" y="2855"/>
                  </a:lnTo>
                  <a:cubicBezTo>
                    <a:pt x="16248" y="2945"/>
                    <a:pt x="16415" y="3048"/>
                    <a:pt x="16575" y="3165"/>
                  </a:cubicBezTo>
                  <a:lnTo>
                    <a:pt x="16647" y="3225"/>
                  </a:lnTo>
                  <a:lnTo>
                    <a:pt x="16647" y="3225"/>
                  </a:lnTo>
                  <a:lnTo>
                    <a:pt x="16596" y="3182"/>
                  </a:lnTo>
                  <a:lnTo>
                    <a:pt x="16596" y="3182"/>
                  </a:lnTo>
                  <a:cubicBezTo>
                    <a:pt x="16643" y="3218"/>
                    <a:pt x="16691" y="3258"/>
                    <a:pt x="16737" y="3300"/>
                  </a:cubicBezTo>
                  <a:lnTo>
                    <a:pt x="16737" y="3300"/>
                  </a:lnTo>
                  <a:lnTo>
                    <a:pt x="16647" y="3225"/>
                  </a:lnTo>
                  <a:lnTo>
                    <a:pt x="16647" y="3225"/>
                  </a:lnTo>
                  <a:lnTo>
                    <a:pt x="16754" y="3315"/>
                  </a:lnTo>
                  <a:cubicBezTo>
                    <a:pt x="16748" y="3310"/>
                    <a:pt x="16743" y="3305"/>
                    <a:pt x="16737" y="3300"/>
                  </a:cubicBezTo>
                  <a:lnTo>
                    <a:pt x="16737" y="3300"/>
                  </a:lnTo>
                  <a:lnTo>
                    <a:pt x="16758" y="3318"/>
                  </a:lnTo>
                  <a:cubicBezTo>
                    <a:pt x="16789" y="3346"/>
                    <a:pt x="16820" y="3377"/>
                    <a:pt x="16851" y="3408"/>
                  </a:cubicBezTo>
                  <a:cubicBezTo>
                    <a:pt x="16929" y="3484"/>
                    <a:pt x="16999" y="3573"/>
                    <a:pt x="17054" y="3669"/>
                  </a:cubicBezTo>
                  <a:cubicBezTo>
                    <a:pt x="17030" y="3593"/>
                    <a:pt x="16995" y="3519"/>
                    <a:pt x="16952" y="3451"/>
                  </a:cubicBezTo>
                  <a:cubicBezTo>
                    <a:pt x="16964" y="3416"/>
                    <a:pt x="16956" y="3379"/>
                    <a:pt x="16929" y="3353"/>
                  </a:cubicBezTo>
                  <a:cubicBezTo>
                    <a:pt x="16913" y="3334"/>
                    <a:pt x="16896" y="3315"/>
                    <a:pt x="16882" y="3295"/>
                  </a:cubicBezTo>
                  <a:cubicBezTo>
                    <a:pt x="16876" y="3278"/>
                    <a:pt x="16865" y="3262"/>
                    <a:pt x="16851" y="3250"/>
                  </a:cubicBezTo>
                  <a:lnTo>
                    <a:pt x="16836" y="3237"/>
                  </a:lnTo>
                  <a:cubicBezTo>
                    <a:pt x="16828" y="3225"/>
                    <a:pt x="16818" y="3213"/>
                    <a:pt x="16808" y="3200"/>
                  </a:cubicBezTo>
                  <a:lnTo>
                    <a:pt x="16804" y="3198"/>
                  </a:lnTo>
                  <a:cubicBezTo>
                    <a:pt x="16806" y="3192"/>
                    <a:pt x="16808" y="3186"/>
                    <a:pt x="16808" y="3180"/>
                  </a:cubicBezTo>
                  <a:cubicBezTo>
                    <a:pt x="16760" y="2964"/>
                    <a:pt x="16571" y="2793"/>
                    <a:pt x="16437" y="2622"/>
                  </a:cubicBezTo>
                  <a:cubicBezTo>
                    <a:pt x="16497" y="2513"/>
                    <a:pt x="16361" y="2421"/>
                    <a:pt x="16310" y="2338"/>
                  </a:cubicBezTo>
                  <a:cubicBezTo>
                    <a:pt x="16363" y="2186"/>
                    <a:pt x="16184" y="2061"/>
                    <a:pt x="16104" y="1949"/>
                  </a:cubicBezTo>
                  <a:cubicBezTo>
                    <a:pt x="16007" y="1863"/>
                    <a:pt x="15927" y="1703"/>
                    <a:pt x="15798" y="1670"/>
                  </a:cubicBezTo>
                  <a:cubicBezTo>
                    <a:pt x="15783" y="1546"/>
                    <a:pt x="15635" y="1425"/>
                    <a:pt x="15571" y="1318"/>
                  </a:cubicBezTo>
                  <a:cubicBezTo>
                    <a:pt x="15515" y="1211"/>
                    <a:pt x="15424" y="1059"/>
                    <a:pt x="15303" y="1059"/>
                  </a:cubicBezTo>
                  <a:cubicBezTo>
                    <a:pt x="15269" y="1059"/>
                    <a:pt x="15232" y="1072"/>
                    <a:pt x="15193" y="1102"/>
                  </a:cubicBezTo>
                  <a:cubicBezTo>
                    <a:pt x="14885" y="1391"/>
                    <a:pt x="14504" y="1490"/>
                    <a:pt x="14107" y="1490"/>
                  </a:cubicBezTo>
                  <a:cubicBezTo>
                    <a:pt x="13678" y="1490"/>
                    <a:pt x="13229" y="1374"/>
                    <a:pt x="12835" y="1254"/>
                  </a:cubicBezTo>
                  <a:cubicBezTo>
                    <a:pt x="12553" y="1137"/>
                    <a:pt x="12255" y="1106"/>
                    <a:pt x="11953" y="1083"/>
                  </a:cubicBezTo>
                  <a:cubicBezTo>
                    <a:pt x="11619" y="1003"/>
                    <a:pt x="11325" y="814"/>
                    <a:pt x="11019" y="662"/>
                  </a:cubicBezTo>
                  <a:cubicBezTo>
                    <a:pt x="10805" y="549"/>
                    <a:pt x="10599" y="421"/>
                    <a:pt x="10401" y="279"/>
                  </a:cubicBezTo>
                  <a:cubicBezTo>
                    <a:pt x="10280" y="213"/>
                    <a:pt x="10146" y="1"/>
                    <a:pt x="10004" y="1"/>
                  </a:cubicBezTo>
                  <a:close/>
                  <a:moveTo>
                    <a:pt x="13561" y="4068"/>
                  </a:moveTo>
                  <a:lnTo>
                    <a:pt x="13561" y="4068"/>
                  </a:lnTo>
                  <a:lnTo>
                    <a:pt x="13561" y="4068"/>
                  </a:lnTo>
                  <a:close/>
                  <a:moveTo>
                    <a:pt x="12088" y="9372"/>
                  </a:moveTo>
                  <a:lnTo>
                    <a:pt x="12088" y="9372"/>
                  </a:lnTo>
                  <a:cubicBezTo>
                    <a:pt x="12076" y="9380"/>
                    <a:pt x="12064" y="9389"/>
                    <a:pt x="12052" y="9397"/>
                  </a:cubicBezTo>
                  <a:lnTo>
                    <a:pt x="12052" y="9397"/>
                  </a:lnTo>
                  <a:cubicBezTo>
                    <a:pt x="12064" y="9389"/>
                    <a:pt x="12076" y="9380"/>
                    <a:pt x="12088" y="9372"/>
                  </a:cubicBezTo>
                  <a:close/>
                  <a:moveTo>
                    <a:pt x="12052" y="9397"/>
                  </a:moveTo>
                  <a:lnTo>
                    <a:pt x="12052" y="9397"/>
                  </a:lnTo>
                  <a:cubicBezTo>
                    <a:pt x="11979" y="9448"/>
                    <a:pt x="11903" y="9497"/>
                    <a:pt x="11827" y="9545"/>
                  </a:cubicBezTo>
                  <a:lnTo>
                    <a:pt x="11837" y="9539"/>
                  </a:lnTo>
                  <a:cubicBezTo>
                    <a:pt x="11911" y="9495"/>
                    <a:pt x="11982" y="9446"/>
                    <a:pt x="12052" y="9397"/>
                  </a:cubicBezTo>
                  <a:close/>
                  <a:moveTo>
                    <a:pt x="12815" y="3519"/>
                  </a:moveTo>
                  <a:lnTo>
                    <a:pt x="12815" y="3519"/>
                  </a:lnTo>
                  <a:cubicBezTo>
                    <a:pt x="12771" y="3630"/>
                    <a:pt x="12971" y="3768"/>
                    <a:pt x="13129" y="3875"/>
                  </a:cubicBezTo>
                  <a:cubicBezTo>
                    <a:pt x="13121" y="3906"/>
                    <a:pt x="13127" y="3937"/>
                    <a:pt x="13146" y="3961"/>
                  </a:cubicBezTo>
                  <a:cubicBezTo>
                    <a:pt x="13742" y="4727"/>
                    <a:pt x="14199" y="5741"/>
                    <a:pt x="13967" y="6722"/>
                  </a:cubicBezTo>
                  <a:cubicBezTo>
                    <a:pt x="13950" y="6770"/>
                    <a:pt x="13927" y="6825"/>
                    <a:pt x="13934" y="6872"/>
                  </a:cubicBezTo>
                  <a:cubicBezTo>
                    <a:pt x="13930" y="6889"/>
                    <a:pt x="13923" y="6905"/>
                    <a:pt x="13919" y="6922"/>
                  </a:cubicBezTo>
                  <a:cubicBezTo>
                    <a:pt x="13899" y="6981"/>
                    <a:pt x="13874" y="7039"/>
                    <a:pt x="13851" y="7099"/>
                  </a:cubicBezTo>
                  <a:cubicBezTo>
                    <a:pt x="13746" y="7348"/>
                    <a:pt x="13637" y="7597"/>
                    <a:pt x="13512" y="7835"/>
                  </a:cubicBezTo>
                  <a:cubicBezTo>
                    <a:pt x="13485" y="7889"/>
                    <a:pt x="13432" y="7963"/>
                    <a:pt x="13409" y="8029"/>
                  </a:cubicBezTo>
                  <a:cubicBezTo>
                    <a:pt x="13290" y="8187"/>
                    <a:pt x="13168" y="8341"/>
                    <a:pt x="13049" y="8496"/>
                  </a:cubicBezTo>
                  <a:cubicBezTo>
                    <a:pt x="13028" y="8522"/>
                    <a:pt x="13006" y="8549"/>
                    <a:pt x="12985" y="8576"/>
                  </a:cubicBezTo>
                  <a:cubicBezTo>
                    <a:pt x="12989" y="8576"/>
                    <a:pt x="12993" y="8576"/>
                    <a:pt x="12996" y="8576"/>
                  </a:cubicBezTo>
                  <a:cubicBezTo>
                    <a:pt x="13058" y="8576"/>
                    <a:pt x="13118" y="8592"/>
                    <a:pt x="13172" y="8621"/>
                  </a:cubicBezTo>
                  <a:cubicBezTo>
                    <a:pt x="13360" y="8724"/>
                    <a:pt x="13432" y="8956"/>
                    <a:pt x="13333" y="9146"/>
                  </a:cubicBezTo>
                  <a:cubicBezTo>
                    <a:pt x="13286" y="9232"/>
                    <a:pt x="13234" y="9318"/>
                    <a:pt x="13181" y="9401"/>
                  </a:cubicBezTo>
                  <a:cubicBezTo>
                    <a:pt x="13154" y="9444"/>
                    <a:pt x="13125" y="9485"/>
                    <a:pt x="13094" y="9526"/>
                  </a:cubicBezTo>
                  <a:cubicBezTo>
                    <a:pt x="13053" y="9576"/>
                    <a:pt x="13008" y="9623"/>
                    <a:pt x="12961" y="9666"/>
                  </a:cubicBezTo>
                  <a:cubicBezTo>
                    <a:pt x="12823" y="9796"/>
                    <a:pt x="12677" y="9915"/>
                    <a:pt x="12522" y="10024"/>
                  </a:cubicBezTo>
                  <a:cubicBezTo>
                    <a:pt x="12457" y="10071"/>
                    <a:pt x="12389" y="10123"/>
                    <a:pt x="12317" y="10164"/>
                  </a:cubicBezTo>
                  <a:cubicBezTo>
                    <a:pt x="12234" y="10211"/>
                    <a:pt x="12152" y="10257"/>
                    <a:pt x="12068" y="10300"/>
                  </a:cubicBezTo>
                  <a:cubicBezTo>
                    <a:pt x="11992" y="10337"/>
                    <a:pt x="11913" y="10376"/>
                    <a:pt x="11837" y="10413"/>
                  </a:cubicBezTo>
                  <a:cubicBezTo>
                    <a:pt x="11753" y="10450"/>
                    <a:pt x="11667" y="10483"/>
                    <a:pt x="11580" y="10510"/>
                  </a:cubicBezTo>
                  <a:cubicBezTo>
                    <a:pt x="11484" y="10540"/>
                    <a:pt x="11385" y="10567"/>
                    <a:pt x="11286" y="10590"/>
                  </a:cubicBezTo>
                  <a:cubicBezTo>
                    <a:pt x="11177" y="10612"/>
                    <a:pt x="11068" y="10625"/>
                    <a:pt x="10959" y="10631"/>
                  </a:cubicBezTo>
                  <a:lnTo>
                    <a:pt x="10940" y="10631"/>
                  </a:lnTo>
                  <a:cubicBezTo>
                    <a:pt x="10601" y="10631"/>
                    <a:pt x="10424" y="10224"/>
                    <a:pt x="10656" y="9977"/>
                  </a:cubicBezTo>
                  <a:cubicBezTo>
                    <a:pt x="10667" y="9964"/>
                    <a:pt x="10679" y="9954"/>
                    <a:pt x="10691" y="9944"/>
                  </a:cubicBezTo>
                  <a:lnTo>
                    <a:pt x="10691" y="9944"/>
                  </a:lnTo>
                  <a:cubicBezTo>
                    <a:pt x="10547" y="9969"/>
                    <a:pt x="10403" y="9993"/>
                    <a:pt x="10257" y="10016"/>
                  </a:cubicBezTo>
                  <a:cubicBezTo>
                    <a:pt x="10066" y="10049"/>
                    <a:pt x="9873" y="10071"/>
                    <a:pt x="9679" y="10100"/>
                  </a:cubicBezTo>
                  <a:cubicBezTo>
                    <a:pt x="9669" y="10102"/>
                    <a:pt x="9659" y="10106"/>
                    <a:pt x="9648" y="10111"/>
                  </a:cubicBezTo>
                  <a:cubicBezTo>
                    <a:pt x="9391" y="10084"/>
                    <a:pt x="9130" y="10059"/>
                    <a:pt x="8879" y="9991"/>
                  </a:cubicBezTo>
                  <a:cubicBezTo>
                    <a:pt x="7912" y="9668"/>
                    <a:pt x="6978" y="9230"/>
                    <a:pt x="6145" y="8640"/>
                  </a:cubicBezTo>
                  <a:cubicBezTo>
                    <a:pt x="5962" y="8516"/>
                    <a:pt x="5789" y="8380"/>
                    <a:pt x="5616" y="8245"/>
                  </a:cubicBezTo>
                  <a:cubicBezTo>
                    <a:pt x="5592" y="8220"/>
                    <a:pt x="5560" y="8209"/>
                    <a:pt x="5530" y="8209"/>
                  </a:cubicBezTo>
                  <a:cubicBezTo>
                    <a:pt x="5469" y="8209"/>
                    <a:pt x="5411" y="8254"/>
                    <a:pt x="5415" y="8327"/>
                  </a:cubicBezTo>
                  <a:cubicBezTo>
                    <a:pt x="5452" y="8514"/>
                    <a:pt x="5417" y="8703"/>
                    <a:pt x="5413" y="8893"/>
                  </a:cubicBezTo>
                  <a:cubicBezTo>
                    <a:pt x="5413" y="8954"/>
                    <a:pt x="5392" y="9033"/>
                    <a:pt x="5431" y="9080"/>
                  </a:cubicBezTo>
                  <a:cubicBezTo>
                    <a:pt x="5427" y="9092"/>
                    <a:pt x="5425" y="9105"/>
                    <a:pt x="5421" y="9115"/>
                  </a:cubicBezTo>
                  <a:cubicBezTo>
                    <a:pt x="5489" y="9068"/>
                    <a:pt x="5566" y="9046"/>
                    <a:pt x="5643" y="9046"/>
                  </a:cubicBezTo>
                  <a:cubicBezTo>
                    <a:pt x="5767" y="9046"/>
                    <a:pt x="5889" y="9104"/>
                    <a:pt x="5966" y="9212"/>
                  </a:cubicBezTo>
                  <a:cubicBezTo>
                    <a:pt x="6028" y="9298"/>
                    <a:pt x="6052" y="9407"/>
                    <a:pt x="6036" y="9512"/>
                  </a:cubicBezTo>
                  <a:cubicBezTo>
                    <a:pt x="5997" y="9845"/>
                    <a:pt x="5947" y="10185"/>
                    <a:pt x="5812" y="10493"/>
                  </a:cubicBezTo>
                  <a:cubicBezTo>
                    <a:pt x="5672" y="10816"/>
                    <a:pt x="5458" y="11106"/>
                    <a:pt x="5244" y="11382"/>
                  </a:cubicBezTo>
                  <a:cubicBezTo>
                    <a:pt x="5141" y="11514"/>
                    <a:pt x="5038" y="11651"/>
                    <a:pt x="4911" y="11758"/>
                  </a:cubicBezTo>
                  <a:cubicBezTo>
                    <a:pt x="4835" y="11828"/>
                    <a:pt x="4736" y="11865"/>
                    <a:pt x="4635" y="11867"/>
                  </a:cubicBezTo>
                  <a:lnTo>
                    <a:pt x="4621" y="11867"/>
                  </a:lnTo>
                  <a:cubicBezTo>
                    <a:pt x="4398" y="11861"/>
                    <a:pt x="4224" y="11674"/>
                    <a:pt x="4232" y="11452"/>
                  </a:cubicBezTo>
                  <a:cubicBezTo>
                    <a:pt x="4234" y="11345"/>
                    <a:pt x="4279" y="11244"/>
                    <a:pt x="4357" y="11170"/>
                  </a:cubicBezTo>
                  <a:cubicBezTo>
                    <a:pt x="4378" y="11154"/>
                    <a:pt x="4396" y="11137"/>
                    <a:pt x="4413" y="11119"/>
                  </a:cubicBezTo>
                  <a:cubicBezTo>
                    <a:pt x="4505" y="11012"/>
                    <a:pt x="4590" y="10898"/>
                    <a:pt x="4674" y="10783"/>
                  </a:cubicBezTo>
                  <a:cubicBezTo>
                    <a:pt x="4793" y="10619"/>
                    <a:pt x="4909" y="10450"/>
                    <a:pt x="5011" y="10273"/>
                  </a:cubicBezTo>
                  <a:cubicBezTo>
                    <a:pt x="5036" y="10226"/>
                    <a:pt x="5059" y="10176"/>
                    <a:pt x="5079" y="10125"/>
                  </a:cubicBezTo>
                  <a:cubicBezTo>
                    <a:pt x="5110" y="10041"/>
                    <a:pt x="5137" y="9952"/>
                    <a:pt x="5158" y="9864"/>
                  </a:cubicBezTo>
                  <a:cubicBezTo>
                    <a:pt x="5162" y="9845"/>
                    <a:pt x="5166" y="9825"/>
                    <a:pt x="5170" y="9804"/>
                  </a:cubicBezTo>
                  <a:lnTo>
                    <a:pt x="5170" y="9804"/>
                  </a:lnTo>
                  <a:cubicBezTo>
                    <a:pt x="5069" y="10028"/>
                    <a:pt x="4948" y="10246"/>
                    <a:pt x="4810" y="10452"/>
                  </a:cubicBezTo>
                  <a:cubicBezTo>
                    <a:pt x="4684" y="10656"/>
                    <a:pt x="4553" y="10855"/>
                    <a:pt x="4394" y="11034"/>
                  </a:cubicBezTo>
                  <a:cubicBezTo>
                    <a:pt x="4349" y="11094"/>
                    <a:pt x="4263" y="11147"/>
                    <a:pt x="4291" y="11232"/>
                  </a:cubicBezTo>
                  <a:cubicBezTo>
                    <a:pt x="4024" y="11444"/>
                    <a:pt x="3754" y="11653"/>
                    <a:pt x="3477" y="11855"/>
                  </a:cubicBezTo>
                  <a:cubicBezTo>
                    <a:pt x="3536" y="11861"/>
                    <a:pt x="3594" y="11880"/>
                    <a:pt x="3643" y="11913"/>
                  </a:cubicBezTo>
                  <a:cubicBezTo>
                    <a:pt x="3744" y="11976"/>
                    <a:pt x="3810" y="12083"/>
                    <a:pt x="3824" y="12201"/>
                  </a:cubicBezTo>
                  <a:cubicBezTo>
                    <a:pt x="3837" y="12324"/>
                    <a:pt x="3791" y="12443"/>
                    <a:pt x="3701" y="12528"/>
                  </a:cubicBezTo>
                  <a:cubicBezTo>
                    <a:pt x="3691" y="12536"/>
                    <a:pt x="3685" y="12542"/>
                    <a:pt x="3676" y="12548"/>
                  </a:cubicBezTo>
                  <a:cubicBezTo>
                    <a:pt x="3604" y="12614"/>
                    <a:pt x="3538" y="12686"/>
                    <a:pt x="3464" y="12750"/>
                  </a:cubicBezTo>
                  <a:cubicBezTo>
                    <a:pt x="3390" y="12818"/>
                    <a:pt x="3294" y="12855"/>
                    <a:pt x="3193" y="12857"/>
                  </a:cubicBezTo>
                  <a:lnTo>
                    <a:pt x="3183" y="12857"/>
                  </a:lnTo>
                  <a:cubicBezTo>
                    <a:pt x="2899" y="12849"/>
                    <a:pt x="2714" y="12555"/>
                    <a:pt x="2829" y="12295"/>
                  </a:cubicBezTo>
                  <a:lnTo>
                    <a:pt x="2829" y="12295"/>
                  </a:lnTo>
                  <a:cubicBezTo>
                    <a:pt x="2325" y="12616"/>
                    <a:pt x="1794" y="12888"/>
                    <a:pt x="1218" y="13067"/>
                  </a:cubicBezTo>
                  <a:cubicBezTo>
                    <a:pt x="903" y="13178"/>
                    <a:pt x="572" y="13242"/>
                    <a:pt x="239" y="13256"/>
                  </a:cubicBezTo>
                  <a:cubicBezTo>
                    <a:pt x="233" y="13256"/>
                    <a:pt x="228" y="13256"/>
                    <a:pt x="222" y="13256"/>
                  </a:cubicBezTo>
                  <a:cubicBezTo>
                    <a:pt x="0" y="13256"/>
                    <a:pt x="12" y="13500"/>
                    <a:pt x="181" y="13571"/>
                  </a:cubicBezTo>
                  <a:cubicBezTo>
                    <a:pt x="331" y="14062"/>
                    <a:pt x="2870" y="14505"/>
                    <a:pt x="3294" y="14618"/>
                  </a:cubicBezTo>
                  <a:cubicBezTo>
                    <a:pt x="4047" y="14782"/>
                    <a:pt x="4816" y="14842"/>
                    <a:pt x="5581" y="14916"/>
                  </a:cubicBezTo>
                  <a:cubicBezTo>
                    <a:pt x="6075" y="14970"/>
                    <a:pt x="6567" y="15064"/>
                    <a:pt x="7067" y="15071"/>
                  </a:cubicBezTo>
                  <a:lnTo>
                    <a:pt x="7071" y="15071"/>
                  </a:lnTo>
                  <a:cubicBezTo>
                    <a:pt x="7338" y="15073"/>
                    <a:pt x="7610" y="15075"/>
                    <a:pt x="7881" y="15075"/>
                  </a:cubicBezTo>
                  <a:cubicBezTo>
                    <a:pt x="9002" y="15075"/>
                    <a:pt x="10136" y="15033"/>
                    <a:pt x="11195" y="14647"/>
                  </a:cubicBezTo>
                  <a:cubicBezTo>
                    <a:pt x="11942" y="14353"/>
                    <a:pt x="12679" y="14011"/>
                    <a:pt x="13356" y="13579"/>
                  </a:cubicBezTo>
                  <a:cubicBezTo>
                    <a:pt x="13821" y="13262"/>
                    <a:pt x="14226" y="12867"/>
                    <a:pt x="14617" y="12464"/>
                  </a:cubicBezTo>
                  <a:cubicBezTo>
                    <a:pt x="14948" y="12129"/>
                    <a:pt x="15294" y="11806"/>
                    <a:pt x="15559" y="11413"/>
                  </a:cubicBezTo>
                  <a:cubicBezTo>
                    <a:pt x="16030" y="10756"/>
                    <a:pt x="16458" y="10065"/>
                    <a:pt x="16814" y="9339"/>
                  </a:cubicBezTo>
                  <a:cubicBezTo>
                    <a:pt x="17182" y="8424"/>
                    <a:pt x="17468" y="7442"/>
                    <a:pt x="17491" y="6451"/>
                  </a:cubicBezTo>
                  <a:cubicBezTo>
                    <a:pt x="17464" y="6270"/>
                    <a:pt x="17565" y="5023"/>
                    <a:pt x="17316" y="4926"/>
                  </a:cubicBezTo>
                  <a:cubicBezTo>
                    <a:pt x="17310" y="5011"/>
                    <a:pt x="17297" y="5093"/>
                    <a:pt x="17281" y="5175"/>
                  </a:cubicBezTo>
                  <a:cubicBezTo>
                    <a:pt x="17264" y="5264"/>
                    <a:pt x="17246" y="5350"/>
                    <a:pt x="17219" y="5434"/>
                  </a:cubicBezTo>
                  <a:cubicBezTo>
                    <a:pt x="17194" y="5515"/>
                    <a:pt x="17161" y="5593"/>
                    <a:pt x="17120" y="5667"/>
                  </a:cubicBezTo>
                  <a:cubicBezTo>
                    <a:pt x="17057" y="5790"/>
                    <a:pt x="16968" y="5901"/>
                    <a:pt x="16863" y="5992"/>
                  </a:cubicBezTo>
                  <a:cubicBezTo>
                    <a:pt x="16760" y="6074"/>
                    <a:pt x="16635" y="6117"/>
                    <a:pt x="16508" y="6117"/>
                  </a:cubicBezTo>
                  <a:cubicBezTo>
                    <a:pt x="16438" y="6117"/>
                    <a:pt x="16367" y="6104"/>
                    <a:pt x="16299" y="6076"/>
                  </a:cubicBezTo>
                  <a:cubicBezTo>
                    <a:pt x="16232" y="6045"/>
                    <a:pt x="16170" y="6000"/>
                    <a:pt x="16118" y="5945"/>
                  </a:cubicBezTo>
                  <a:cubicBezTo>
                    <a:pt x="16067" y="5887"/>
                    <a:pt x="16022" y="5821"/>
                    <a:pt x="15987" y="5751"/>
                  </a:cubicBezTo>
                  <a:cubicBezTo>
                    <a:pt x="15946" y="5673"/>
                    <a:pt x="15915" y="5591"/>
                    <a:pt x="15882" y="5511"/>
                  </a:cubicBezTo>
                  <a:cubicBezTo>
                    <a:pt x="15847" y="5529"/>
                    <a:pt x="15816" y="5558"/>
                    <a:pt x="15793" y="5593"/>
                  </a:cubicBezTo>
                  <a:cubicBezTo>
                    <a:pt x="15763" y="5735"/>
                    <a:pt x="15800" y="6519"/>
                    <a:pt x="15645" y="6759"/>
                  </a:cubicBezTo>
                  <a:cubicBezTo>
                    <a:pt x="15608" y="6842"/>
                    <a:pt x="15540" y="6918"/>
                    <a:pt x="15448" y="6938"/>
                  </a:cubicBezTo>
                  <a:cubicBezTo>
                    <a:pt x="15433" y="6942"/>
                    <a:pt x="15417" y="6944"/>
                    <a:pt x="15400" y="6944"/>
                  </a:cubicBezTo>
                  <a:cubicBezTo>
                    <a:pt x="15322" y="6942"/>
                    <a:pt x="15252" y="6905"/>
                    <a:pt x="15207" y="6842"/>
                  </a:cubicBezTo>
                  <a:cubicBezTo>
                    <a:pt x="15162" y="6780"/>
                    <a:pt x="15149" y="6700"/>
                    <a:pt x="15133" y="6626"/>
                  </a:cubicBezTo>
                  <a:cubicBezTo>
                    <a:pt x="15115" y="6545"/>
                    <a:pt x="15092" y="6465"/>
                    <a:pt x="15069" y="6385"/>
                  </a:cubicBezTo>
                  <a:cubicBezTo>
                    <a:pt x="15034" y="6268"/>
                    <a:pt x="14997" y="6152"/>
                    <a:pt x="14952" y="6039"/>
                  </a:cubicBezTo>
                  <a:cubicBezTo>
                    <a:pt x="14874" y="5852"/>
                    <a:pt x="14783" y="5667"/>
                    <a:pt x="14685" y="5490"/>
                  </a:cubicBezTo>
                  <a:cubicBezTo>
                    <a:pt x="14617" y="5375"/>
                    <a:pt x="14545" y="5260"/>
                    <a:pt x="14471" y="5146"/>
                  </a:cubicBezTo>
                  <a:lnTo>
                    <a:pt x="14471" y="5146"/>
                  </a:lnTo>
                  <a:lnTo>
                    <a:pt x="14475" y="5153"/>
                  </a:lnTo>
                  <a:cubicBezTo>
                    <a:pt x="14355" y="4965"/>
                    <a:pt x="14226" y="4784"/>
                    <a:pt x="14084" y="4612"/>
                  </a:cubicBezTo>
                  <a:cubicBezTo>
                    <a:pt x="13923" y="4424"/>
                    <a:pt x="13751" y="4246"/>
                    <a:pt x="13572" y="4079"/>
                  </a:cubicBezTo>
                  <a:lnTo>
                    <a:pt x="13572" y="4079"/>
                  </a:lnTo>
                  <a:lnTo>
                    <a:pt x="13563" y="4070"/>
                  </a:lnTo>
                  <a:lnTo>
                    <a:pt x="13561" y="4068"/>
                  </a:lnTo>
                  <a:lnTo>
                    <a:pt x="13561" y="4068"/>
                  </a:lnTo>
                  <a:cubicBezTo>
                    <a:pt x="13565" y="4072"/>
                    <a:pt x="13569" y="4075"/>
                    <a:pt x="13572" y="4079"/>
                  </a:cubicBezTo>
                  <a:lnTo>
                    <a:pt x="13574" y="4079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53" y="4060"/>
                  </a:lnTo>
                  <a:lnTo>
                    <a:pt x="13552" y="4060"/>
                  </a:lnTo>
                  <a:lnTo>
                    <a:pt x="13489" y="4003"/>
                  </a:lnTo>
                  <a:lnTo>
                    <a:pt x="13510" y="4019"/>
                  </a:lnTo>
                  <a:cubicBezTo>
                    <a:pt x="13360" y="3883"/>
                    <a:pt x="13201" y="3754"/>
                    <a:pt x="13037" y="3634"/>
                  </a:cubicBezTo>
                  <a:cubicBezTo>
                    <a:pt x="12996" y="3614"/>
                    <a:pt x="12952" y="3591"/>
                    <a:pt x="12911" y="3569"/>
                  </a:cubicBezTo>
                  <a:cubicBezTo>
                    <a:pt x="12878" y="3552"/>
                    <a:pt x="12845" y="3536"/>
                    <a:pt x="12815" y="3519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9"/>
            <p:cNvSpPr/>
            <p:nvPr/>
          </p:nvSpPr>
          <p:spPr>
            <a:xfrm>
              <a:off x="3313852" y="2382562"/>
              <a:ext cx="2719508" cy="1997526"/>
            </a:xfrm>
            <a:custGeom>
              <a:avLst/>
              <a:gdLst/>
              <a:ahLst/>
              <a:cxnLst/>
              <a:rect l="l" t="t" r="r" b="b"/>
              <a:pathLst>
                <a:path w="35976" h="26425" extrusionOk="0">
                  <a:moveTo>
                    <a:pt x="10788" y="474"/>
                  </a:moveTo>
                  <a:cubicBezTo>
                    <a:pt x="10756" y="474"/>
                    <a:pt x="10726" y="493"/>
                    <a:pt x="10714" y="526"/>
                  </a:cubicBezTo>
                  <a:cubicBezTo>
                    <a:pt x="10642" y="561"/>
                    <a:pt x="10634" y="657"/>
                    <a:pt x="10612" y="725"/>
                  </a:cubicBezTo>
                  <a:cubicBezTo>
                    <a:pt x="10577" y="865"/>
                    <a:pt x="10529" y="1001"/>
                    <a:pt x="10470" y="1131"/>
                  </a:cubicBezTo>
                  <a:cubicBezTo>
                    <a:pt x="10340" y="1295"/>
                    <a:pt x="10200" y="1450"/>
                    <a:pt x="10050" y="1596"/>
                  </a:cubicBezTo>
                  <a:cubicBezTo>
                    <a:pt x="9992" y="1651"/>
                    <a:pt x="9935" y="1703"/>
                    <a:pt x="9875" y="1754"/>
                  </a:cubicBezTo>
                  <a:cubicBezTo>
                    <a:pt x="9848" y="1781"/>
                    <a:pt x="9811" y="1805"/>
                    <a:pt x="9799" y="1842"/>
                  </a:cubicBezTo>
                  <a:cubicBezTo>
                    <a:pt x="9583" y="1951"/>
                    <a:pt x="9381" y="2089"/>
                    <a:pt x="9169" y="2207"/>
                  </a:cubicBezTo>
                  <a:cubicBezTo>
                    <a:pt x="9099" y="2248"/>
                    <a:pt x="9027" y="2285"/>
                    <a:pt x="8955" y="2326"/>
                  </a:cubicBezTo>
                  <a:cubicBezTo>
                    <a:pt x="8927" y="2342"/>
                    <a:pt x="8912" y="2373"/>
                    <a:pt x="8916" y="2406"/>
                  </a:cubicBezTo>
                  <a:cubicBezTo>
                    <a:pt x="8913" y="2406"/>
                    <a:pt x="8909" y="2406"/>
                    <a:pt x="8906" y="2406"/>
                  </a:cubicBezTo>
                  <a:cubicBezTo>
                    <a:pt x="8840" y="2406"/>
                    <a:pt x="8783" y="2459"/>
                    <a:pt x="8721" y="2476"/>
                  </a:cubicBezTo>
                  <a:cubicBezTo>
                    <a:pt x="8583" y="2536"/>
                    <a:pt x="8439" y="2583"/>
                    <a:pt x="8293" y="2616"/>
                  </a:cubicBezTo>
                  <a:cubicBezTo>
                    <a:pt x="8231" y="2637"/>
                    <a:pt x="8168" y="2645"/>
                    <a:pt x="8108" y="2669"/>
                  </a:cubicBezTo>
                  <a:cubicBezTo>
                    <a:pt x="8015" y="2731"/>
                    <a:pt x="7989" y="2883"/>
                    <a:pt x="8116" y="2918"/>
                  </a:cubicBezTo>
                  <a:cubicBezTo>
                    <a:pt x="8071" y="2966"/>
                    <a:pt x="8098" y="3042"/>
                    <a:pt x="8159" y="3052"/>
                  </a:cubicBezTo>
                  <a:cubicBezTo>
                    <a:pt x="8161" y="3052"/>
                    <a:pt x="8163" y="3052"/>
                    <a:pt x="8165" y="3052"/>
                  </a:cubicBezTo>
                  <a:cubicBezTo>
                    <a:pt x="8237" y="3052"/>
                    <a:pt x="8307" y="3015"/>
                    <a:pt x="8377" y="2995"/>
                  </a:cubicBezTo>
                  <a:cubicBezTo>
                    <a:pt x="8449" y="2964"/>
                    <a:pt x="8544" y="2953"/>
                    <a:pt x="8593" y="2888"/>
                  </a:cubicBezTo>
                  <a:cubicBezTo>
                    <a:pt x="8762" y="2809"/>
                    <a:pt x="8927" y="2723"/>
                    <a:pt x="9085" y="2628"/>
                  </a:cubicBezTo>
                  <a:cubicBezTo>
                    <a:pt x="9101" y="2643"/>
                    <a:pt x="9121" y="2650"/>
                    <a:pt x="9141" y="2650"/>
                  </a:cubicBezTo>
                  <a:cubicBezTo>
                    <a:pt x="9160" y="2650"/>
                    <a:pt x="9180" y="2643"/>
                    <a:pt x="9196" y="2630"/>
                  </a:cubicBezTo>
                  <a:cubicBezTo>
                    <a:pt x="9307" y="2571"/>
                    <a:pt x="9424" y="2501"/>
                    <a:pt x="9544" y="2431"/>
                  </a:cubicBezTo>
                  <a:cubicBezTo>
                    <a:pt x="9764" y="2303"/>
                    <a:pt x="9978" y="2161"/>
                    <a:pt x="10182" y="2007"/>
                  </a:cubicBezTo>
                  <a:cubicBezTo>
                    <a:pt x="10245" y="1947"/>
                    <a:pt x="10443" y="1851"/>
                    <a:pt x="10367" y="1750"/>
                  </a:cubicBezTo>
                  <a:lnTo>
                    <a:pt x="10410" y="1703"/>
                  </a:lnTo>
                  <a:cubicBezTo>
                    <a:pt x="10428" y="1701"/>
                    <a:pt x="10445" y="1690"/>
                    <a:pt x="10457" y="1676"/>
                  </a:cubicBezTo>
                  <a:cubicBezTo>
                    <a:pt x="10492" y="1631"/>
                    <a:pt x="10525" y="1587"/>
                    <a:pt x="10558" y="1540"/>
                  </a:cubicBezTo>
                  <a:cubicBezTo>
                    <a:pt x="10723" y="1380"/>
                    <a:pt x="10823" y="1172"/>
                    <a:pt x="10887" y="952"/>
                  </a:cubicBezTo>
                  <a:cubicBezTo>
                    <a:pt x="10916" y="841"/>
                    <a:pt x="10986" y="522"/>
                    <a:pt x="10830" y="487"/>
                  </a:cubicBezTo>
                  <a:cubicBezTo>
                    <a:pt x="10817" y="478"/>
                    <a:pt x="10802" y="474"/>
                    <a:pt x="10788" y="474"/>
                  </a:cubicBezTo>
                  <a:close/>
                  <a:moveTo>
                    <a:pt x="31800" y="1"/>
                  </a:moveTo>
                  <a:cubicBezTo>
                    <a:pt x="31747" y="1"/>
                    <a:pt x="31693" y="10"/>
                    <a:pt x="31643" y="12"/>
                  </a:cubicBezTo>
                  <a:cubicBezTo>
                    <a:pt x="31369" y="38"/>
                    <a:pt x="31097" y="71"/>
                    <a:pt x="30826" y="118"/>
                  </a:cubicBezTo>
                  <a:cubicBezTo>
                    <a:pt x="30811" y="108"/>
                    <a:pt x="30796" y="105"/>
                    <a:pt x="30780" y="105"/>
                  </a:cubicBezTo>
                  <a:cubicBezTo>
                    <a:pt x="30743" y="105"/>
                    <a:pt x="30703" y="124"/>
                    <a:pt x="30667" y="131"/>
                  </a:cubicBezTo>
                  <a:cubicBezTo>
                    <a:pt x="30571" y="160"/>
                    <a:pt x="30474" y="186"/>
                    <a:pt x="30375" y="217"/>
                  </a:cubicBezTo>
                  <a:cubicBezTo>
                    <a:pt x="30279" y="248"/>
                    <a:pt x="30180" y="279"/>
                    <a:pt x="30083" y="312"/>
                  </a:cubicBezTo>
                  <a:cubicBezTo>
                    <a:pt x="30038" y="328"/>
                    <a:pt x="29976" y="337"/>
                    <a:pt x="29956" y="388"/>
                  </a:cubicBezTo>
                  <a:cubicBezTo>
                    <a:pt x="29915" y="407"/>
                    <a:pt x="29873" y="425"/>
                    <a:pt x="29832" y="446"/>
                  </a:cubicBezTo>
                  <a:cubicBezTo>
                    <a:pt x="29818" y="434"/>
                    <a:pt x="29800" y="428"/>
                    <a:pt x="29783" y="428"/>
                  </a:cubicBezTo>
                  <a:cubicBezTo>
                    <a:pt x="29755" y="428"/>
                    <a:pt x="29727" y="443"/>
                    <a:pt x="29713" y="470"/>
                  </a:cubicBezTo>
                  <a:cubicBezTo>
                    <a:pt x="29684" y="522"/>
                    <a:pt x="29721" y="569"/>
                    <a:pt x="29748" y="616"/>
                  </a:cubicBezTo>
                  <a:cubicBezTo>
                    <a:pt x="29775" y="662"/>
                    <a:pt x="29793" y="719"/>
                    <a:pt x="29838" y="750"/>
                  </a:cubicBezTo>
                  <a:cubicBezTo>
                    <a:pt x="29853" y="760"/>
                    <a:pt x="29871" y="763"/>
                    <a:pt x="29889" y="763"/>
                  </a:cubicBezTo>
                  <a:cubicBezTo>
                    <a:pt x="29912" y="763"/>
                    <a:pt x="29936" y="757"/>
                    <a:pt x="29956" y="750"/>
                  </a:cubicBezTo>
                  <a:cubicBezTo>
                    <a:pt x="30015" y="729"/>
                    <a:pt x="30073" y="707"/>
                    <a:pt x="30131" y="684"/>
                  </a:cubicBezTo>
                  <a:cubicBezTo>
                    <a:pt x="30264" y="629"/>
                    <a:pt x="30402" y="577"/>
                    <a:pt x="30536" y="522"/>
                  </a:cubicBezTo>
                  <a:cubicBezTo>
                    <a:pt x="30793" y="474"/>
                    <a:pt x="31052" y="452"/>
                    <a:pt x="31311" y="415"/>
                  </a:cubicBezTo>
                  <a:cubicBezTo>
                    <a:pt x="31418" y="404"/>
                    <a:pt x="31523" y="399"/>
                    <a:pt x="31629" y="399"/>
                  </a:cubicBezTo>
                  <a:cubicBezTo>
                    <a:pt x="32162" y="399"/>
                    <a:pt x="32690" y="522"/>
                    <a:pt x="33208" y="647"/>
                  </a:cubicBezTo>
                  <a:cubicBezTo>
                    <a:pt x="33227" y="692"/>
                    <a:pt x="33280" y="699"/>
                    <a:pt x="33319" y="717"/>
                  </a:cubicBezTo>
                  <a:cubicBezTo>
                    <a:pt x="33395" y="748"/>
                    <a:pt x="33474" y="777"/>
                    <a:pt x="33550" y="808"/>
                  </a:cubicBezTo>
                  <a:cubicBezTo>
                    <a:pt x="33679" y="861"/>
                    <a:pt x="33811" y="917"/>
                    <a:pt x="33936" y="976"/>
                  </a:cubicBezTo>
                  <a:cubicBezTo>
                    <a:pt x="33945" y="983"/>
                    <a:pt x="33953" y="987"/>
                    <a:pt x="33961" y="993"/>
                  </a:cubicBezTo>
                  <a:cubicBezTo>
                    <a:pt x="34062" y="1071"/>
                    <a:pt x="34157" y="1155"/>
                    <a:pt x="34251" y="1242"/>
                  </a:cubicBezTo>
                  <a:cubicBezTo>
                    <a:pt x="34451" y="1410"/>
                    <a:pt x="34630" y="1594"/>
                    <a:pt x="34776" y="1810"/>
                  </a:cubicBezTo>
                  <a:cubicBezTo>
                    <a:pt x="34848" y="1900"/>
                    <a:pt x="34905" y="2001"/>
                    <a:pt x="34990" y="2079"/>
                  </a:cubicBezTo>
                  <a:cubicBezTo>
                    <a:pt x="35126" y="2371"/>
                    <a:pt x="35239" y="2659"/>
                    <a:pt x="35358" y="2962"/>
                  </a:cubicBezTo>
                  <a:cubicBezTo>
                    <a:pt x="35479" y="3350"/>
                    <a:pt x="35453" y="3768"/>
                    <a:pt x="35449" y="4171"/>
                  </a:cubicBezTo>
                  <a:cubicBezTo>
                    <a:pt x="35368" y="4270"/>
                    <a:pt x="35370" y="4408"/>
                    <a:pt x="35342" y="4527"/>
                  </a:cubicBezTo>
                  <a:cubicBezTo>
                    <a:pt x="35278" y="4848"/>
                    <a:pt x="35249" y="5181"/>
                    <a:pt x="35082" y="5469"/>
                  </a:cubicBezTo>
                  <a:cubicBezTo>
                    <a:pt x="34973" y="5502"/>
                    <a:pt x="34961" y="5640"/>
                    <a:pt x="34916" y="5729"/>
                  </a:cubicBezTo>
                  <a:cubicBezTo>
                    <a:pt x="34842" y="5924"/>
                    <a:pt x="34743" y="6109"/>
                    <a:pt x="34644" y="6292"/>
                  </a:cubicBezTo>
                  <a:cubicBezTo>
                    <a:pt x="34486" y="6479"/>
                    <a:pt x="34344" y="6677"/>
                    <a:pt x="34189" y="6868"/>
                  </a:cubicBezTo>
                  <a:cubicBezTo>
                    <a:pt x="33926" y="7197"/>
                    <a:pt x="33634" y="7504"/>
                    <a:pt x="33313" y="7780"/>
                  </a:cubicBezTo>
                  <a:cubicBezTo>
                    <a:pt x="33260" y="7829"/>
                    <a:pt x="33192" y="7862"/>
                    <a:pt x="33134" y="7905"/>
                  </a:cubicBezTo>
                  <a:cubicBezTo>
                    <a:pt x="33132" y="7905"/>
                    <a:pt x="33129" y="7905"/>
                    <a:pt x="33127" y="7905"/>
                  </a:cubicBezTo>
                  <a:cubicBezTo>
                    <a:pt x="33097" y="7905"/>
                    <a:pt x="33069" y="7917"/>
                    <a:pt x="33046" y="7938"/>
                  </a:cubicBezTo>
                  <a:cubicBezTo>
                    <a:pt x="32992" y="7994"/>
                    <a:pt x="32994" y="8047"/>
                    <a:pt x="33023" y="8094"/>
                  </a:cubicBezTo>
                  <a:cubicBezTo>
                    <a:pt x="32996" y="8222"/>
                    <a:pt x="32998" y="8378"/>
                    <a:pt x="33146" y="8397"/>
                  </a:cubicBezTo>
                  <a:cubicBezTo>
                    <a:pt x="33323" y="8380"/>
                    <a:pt x="33434" y="8197"/>
                    <a:pt x="33566" y="8094"/>
                  </a:cubicBezTo>
                  <a:cubicBezTo>
                    <a:pt x="33737" y="8090"/>
                    <a:pt x="33916" y="7794"/>
                    <a:pt x="34045" y="7683"/>
                  </a:cubicBezTo>
                  <a:cubicBezTo>
                    <a:pt x="34395" y="7309"/>
                    <a:pt x="34776" y="6957"/>
                    <a:pt x="35056" y="6525"/>
                  </a:cubicBezTo>
                  <a:cubicBezTo>
                    <a:pt x="35195" y="6432"/>
                    <a:pt x="35247" y="6243"/>
                    <a:pt x="35342" y="6109"/>
                  </a:cubicBezTo>
                  <a:cubicBezTo>
                    <a:pt x="35498" y="5848"/>
                    <a:pt x="35860" y="5041"/>
                    <a:pt x="35798" y="4760"/>
                  </a:cubicBezTo>
                  <a:cubicBezTo>
                    <a:pt x="35831" y="4449"/>
                    <a:pt x="35872" y="4140"/>
                    <a:pt x="35899" y="3832"/>
                  </a:cubicBezTo>
                  <a:cubicBezTo>
                    <a:pt x="35895" y="3706"/>
                    <a:pt x="35975" y="3517"/>
                    <a:pt x="35850" y="3435"/>
                  </a:cubicBezTo>
                  <a:cubicBezTo>
                    <a:pt x="35837" y="3289"/>
                    <a:pt x="35815" y="3143"/>
                    <a:pt x="35817" y="2997"/>
                  </a:cubicBezTo>
                  <a:cubicBezTo>
                    <a:pt x="35809" y="2904"/>
                    <a:pt x="35831" y="2778"/>
                    <a:pt x="35741" y="2721"/>
                  </a:cubicBezTo>
                  <a:cubicBezTo>
                    <a:pt x="35667" y="2453"/>
                    <a:pt x="35578" y="2184"/>
                    <a:pt x="35430" y="1949"/>
                  </a:cubicBezTo>
                  <a:cubicBezTo>
                    <a:pt x="35298" y="1641"/>
                    <a:pt x="35111" y="1357"/>
                    <a:pt x="34881" y="1112"/>
                  </a:cubicBezTo>
                  <a:cubicBezTo>
                    <a:pt x="34741" y="978"/>
                    <a:pt x="34595" y="793"/>
                    <a:pt x="34389" y="775"/>
                  </a:cubicBezTo>
                  <a:cubicBezTo>
                    <a:pt x="34368" y="760"/>
                    <a:pt x="34346" y="750"/>
                    <a:pt x="34321" y="744"/>
                  </a:cubicBezTo>
                  <a:cubicBezTo>
                    <a:pt x="34303" y="655"/>
                    <a:pt x="34183" y="623"/>
                    <a:pt x="34113" y="577"/>
                  </a:cubicBezTo>
                  <a:cubicBezTo>
                    <a:pt x="33976" y="505"/>
                    <a:pt x="33834" y="441"/>
                    <a:pt x="33690" y="384"/>
                  </a:cubicBezTo>
                  <a:cubicBezTo>
                    <a:pt x="33683" y="269"/>
                    <a:pt x="33523" y="277"/>
                    <a:pt x="33441" y="252"/>
                  </a:cubicBezTo>
                  <a:cubicBezTo>
                    <a:pt x="33321" y="225"/>
                    <a:pt x="33204" y="203"/>
                    <a:pt x="33085" y="178"/>
                  </a:cubicBezTo>
                  <a:cubicBezTo>
                    <a:pt x="33052" y="170"/>
                    <a:pt x="33015" y="168"/>
                    <a:pt x="32984" y="158"/>
                  </a:cubicBezTo>
                  <a:cubicBezTo>
                    <a:pt x="32963" y="143"/>
                    <a:pt x="32939" y="135"/>
                    <a:pt x="32914" y="135"/>
                  </a:cubicBezTo>
                  <a:cubicBezTo>
                    <a:pt x="32805" y="116"/>
                    <a:pt x="32692" y="108"/>
                    <a:pt x="32583" y="88"/>
                  </a:cubicBezTo>
                  <a:cubicBezTo>
                    <a:pt x="32359" y="46"/>
                    <a:pt x="32134" y="24"/>
                    <a:pt x="31908" y="22"/>
                  </a:cubicBezTo>
                  <a:cubicBezTo>
                    <a:pt x="31874" y="6"/>
                    <a:pt x="31837" y="1"/>
                    <a:pt x="31800" y="1"/>
                  </a:cubicBezTo>
                  <a:close/>
                  <a:moveTo>
                    <a:pt x="6363" y="2901"/>
                  </a:moveTo>
                  <a:cubicBezTo>
                    <a:pt x="6348" y="2901"/>
                    <a:pt x="6333" y="2903"/>
                    <a:pt x="6318" y="2904"/>
                  </a:cubicBezTo>
                  <a:cubicBezTo>
                    <a:pt x="6236" y="2910"/>
                    <a:pt x="6153" y="2918"/>
                    <a:pt x="6071" y="2929"/>
                  </a:cubicBezTo>
                  <a:cubicBezTo>
                    <a:pt x="5783" y="2966"/>
                    <a:pt x="5495" y="3009"/>
                    <a:pt x="5205" y="3042"/>
                  </a:cubicBezTo>
                  <a:cubicBezTo>
                    <a:pt x="5086" y="3054"/>
                    <a:pt x="4966" y="3067"/>
                    <a:pt x="4849" y="3083"/>
                  </a:cubicBezTo>
                  <a:cubicBezTo>
                    <a:pt x="4785" y="3099"/>
                    <a:pt x="4699" y="3087"/>
                    <a:pt x="4656" y="3145"/>
                  </a:cubicBezTo>
                  <a:cubicBezTo>
                    <a:pt x="4063" y="3206"/>
                    <a:pt x="3473" y="3307"/>
                    <a:pt x="2887" y="3422"/>
                  </a:cubicBezTo>
                  <a:cubicBezTo>
                    <a:pt x="2821" y="3435"/>
                    <a:pt x="2784" y="3464"/>
                    <a:pt x="2769" y="3499"/>
                  </a:cubicBezTo>
                  <a:cubicBezTo>
                    <a:pt x="2756" y="3491"/>
                    <a:pt x="2736" y="3488"/>
                    <a:pt x="2712" y="3488"/>
                  </a:cubicBezTo>
                  <a:cubicBezTo>
                    <a:pt x="2523" y="3488"/>
                    <a:pt x="2047" y="3693"/>
                    <a:pt x="1930" y="3733"/>
                  </a:cubicBezTo>
                  <a:cubicBezTo>
                    <a:pt x="1854" y="3764"/>
                    <a:pt x="1776" y="3795"/>
                    <a:pt x="1700" y="3830"/>
                  </a:cubicBezTo>
                  <a:cubicBezTo>
                    <a:pt x="1650" y="3854"/>
                    <a:pt x="1574" y="3871"/>
                    <a:pt x="1566" y="3937"/>
                  </a:cubicBezTo>
                  <a:cubicBezTo>
                    <a:pt x="1465" y="3988"/>
                    <a:pt x="1368" y="4048"/>
                    <a:pt x="1270" y="4105"/>
                  </a:cubicBezTo>
                  <a:cubicBezTo>
                    <a:pt x="1198" y="4155"/>
                    <a:pt x="1097" y="4196"/>
                    <a:pt x="1056" y="4274"/>
                  </a:cubicBezTo>
                  <a:cubicBezTo>
                    <a:pt x="963" y="4346"/>
                    <a:pt x="873" y="4420"/>
                    <a:pt x="782" y="4496"/>
                  </a:cubicBezTo>
                  <a:cubicBezTo>
                    <a:pt x="720" y="4552"/>
                    <a:pt x="650" y="4603"/>
                    <a:pt x="599" y="4667"/>
                  </a:cubicBezTo>
                  <a:cubicBezTo>
                    <a:pt x="589" y="4681"/>
                    <a:pt x="582" y="4698"/>
                    <a:pt x="582" y="4716"/>
                  </a:cubicBezTo>
                  <a:cubicBezTo>
                    <a:pt x="515" y="4780"/>
                    <a:pt x="486" y="4877"/>
                    <a:pt x="441" y="4955"/>
                  </a:cubicBezTo>
                  <a:cubicBezTo>
                    <a:pt x="317" y="5202"/>
                    <a:pt x="216" y="5459"/>
                    <a:pt x="140" y="5724"/>
                  </a:cubicBezTo>
                  <a:cubicBezTo>
                    <a:pt x="23" y="5735"/>
                    <a:pt x="41" y="6041"/>
                    <a:pt x="25" y="6136"/>
                  </a:cubicBezTo>
                  <a:cubicBezTo>
                    <a:pt x="0" y="6171"/>
                    <a:pt x="6" y="6220"/>
                    <a:pt x="6" y="6261"/>
                  </a:cubicBezTo>
                  <a:cubicBezTo>
                    <a:pt x="9" y="6375"/>
                    <a:pt x="15" y="6490"/>
                    <a:pt x="19" y="6603"/>
                  </a:cubicBezTo>
                  <a:cubicBezTo>
                    <a:pt x="19" y="6665"/>
                    <a:pt x="23" y="6726"/>
                    <a:pt x="31" y="6786"/>
                  </a:cubicBezTo>
                  <a:cubicBezTo>
                    <a:pt x="13" y="6846"/>
                    <a:pt x="48" y="6938"/>
                    <a:pt x="60" y="6994"/>
                  </a:cubicBezTo>
                  <a:cubicBezTo>
                    <a:pt x="111" y="7167"/>
                    <a:pt x="171" y="7335"/>
                    <a:pt x="243" y="7500"/>
                  </a:cubicBezTo>
                  <a:cubicBezTo>
                    <a:pt x="284" y="7601"/>
                    <a:pt x="325" y="7701"/>
                    <a:pt x="377" y="7796"/>
                  </a:cubicBezTo>
                  <a:cubicBezTo>
                    <a:pt x="455" y="7893"/>
                    <a:pt x="508" y="8010"/>
                    <a:pt x="582" y="8109"/>
                  </a:cubicBezTo>
                  <a:cubicBezTo>
                    <a:pt x="731" y="8277"/>
                    <a:pt x="903" y="8421"/>
                    <a:pt x="1076" y="8561"/>
                  </a:cubicBezTo>
                  <a:cubicBezTo>
                    <a:pt x="1181" y="8644"/>
                    <a:pt x="1294" y="8709"/>
                    <a:pt x="1401" y="8786"/>
                  </a:cubicBezTo>
                  <a:cubicBezTo>
                    <a:pt x="1466" y="8821"/>
                    <a:pt x="1578" y="8924"/>
                    <a:pt x="1659" y="8924"/>
                  </a:cubicBezTo>
                  <a:cubicBezTo>
                    <a:pt x="1668" y="8924"/>
                    <a:pt x="1677" y="8922"/>
                    <a:pt x="1685" y="8919"/>
                  </a:cubicBezTo>
                  <a:cubicBezTo>
                    <a:pt x="1788" y="8967"/>
                    <a:pt x="1901" y="8987"/>
                    <a:pt x="2002" y="9039"/>
                  </a:cubicBezTo>
                  <a:cubicBezTo>
                    <a:pt x="2290" y="9166"/>
                    <a:pt x="2599" y="9300"/>
                    <a:pt x="2907" y="9378"/>
                  </a:cubicBezTo>
                  <a:cubicBezTo>
                    <a:pt x="2912" y="9379"/>
                    <a:pt x="2917" y="9379"/>
                    <a:pt x="2921" y="9379"/>
                  </a:cubicBezTo>
                  <a:cubicBezTo>
                    <a:pt x="2953" y="9379"/>
                    <a:pt x="2983" y="9362"/>
                    <a:pt x="2998" y="9333"/>
                  </a:cubicBezTo>
                  <a:cubicBezTo>
                    <a:pt x="3088" y="9364"/>
                    <a:pt x="3216" y="9370"/>
                    <a:pt x="3275" y="9380"/>
                  </a:cubicBezTo>
                  <a:cubicBezTo>
                    <a:pt x="3403" y="9393"/>
                    <a:pt x="3530" y="9399"/>
                    <a:pt x="3657" y="9399"/>
                  </a:cubicBezTo>
                  <a:cubicBezTo>
                    <a:pt x="3734" y="9399"/>
                    <a:pt x="3810" y="9397"/>
                    <a:pt x="3886" y="9392"/>
                  </a:cubicBezTo>
                  <a:cubicBezTo>
                    <a:pt x="4092" y="9372"/>
                    <a:pt x="4296" y="9333"/>
                    <a:pt x="4502" y="9314"/>
                  </a:cubicBezTo>
                  <a:cubicBezTo>
                    <a:pt x="4586" y="9296"/>
                    <a:pt x="4693" y="9298"/>
                    <a:pt x="4753" y="9230"/>
                  </a:cubicBezTo>
                  <a:cubicBezTo>
                    <a:pt x="4808" y="9152"/>
                    <a:pt x="4715" y="9072"/>
                    <a:pt x="4639" y="9072"/>
                  </a:cubicBezTo>
                  <a:cubicBezTo>
                    <a:pt x="4639" y="9010"/>
                    <a:pt x="4581" y="8984"/>
                    <a:pt x="4527" y="8984"/>
                  </a:cubicBezTo>
                  <a:cubicBezTo>
                    <a:pt x="4521" y="8984"/>
                    <a:pt x="4515" y="8985"/>
                    <a:pt x="4510" y="8985"/>
                  </a:cubicBezTo>
                  <a:cubicBezTo>
                    <a:pt x="4425" y="8985"/>
                    <a:pt x="4339" y="8989"/>
                    <a:pt x="4255" y="8991"/>
                  </a:cubicBezTo>
                  <a:cubicBezTo>
                    <a:pt x="4228" y="8982"/>
                    <a:pt x="4200" y="8979"/>
                    <a:pt x="4172" y="8979"/>
                  </a:cubicBezTo>
                  <a:cubicBezTo>
                    <a:pt x="4120" y="8979"/>
                    <a:pt x="4065" y="8989"/>
                    <a:pt x="4015" y="8989"/>
                  </a:cubicBezTo>
                  <a:cubicBezTo>
                    <a:pt x="4012" y="8989"/>
                    <a:pt x="4009" y="8989"/>
                    <a:pt x="4006" y="8989"/>
                  </a:cubicBezTo>
                  <a:cubicBezTo>
                    <a:pt x="3938" y="8992"/>
                    <a:pt x="3871" y="8993"/>
                    <a:pt x="3803" y="8993"/>
                  </a:cubicBezTo>
                  <a:cubicBezTo>
                    <a:pt x="3707" y="8993"/>
                    <a:pt x="3611" y="8990"/>
                    <a:pt x="3516" y="8983"/>
                  </a:cubicBezTo>
                  <a:cubicBezTo>
                    <a:pt x="3504" y="8969"/>
                    <a:pt x="3483" y="8960"/>
                    <a:pt x="3463" y="8958"/>
                  </a:cubicBezTo>
                  <a:cubicBezTo>
                    <a:pt x="3368" y="8950"/>
                    <a:pt x="3271" y="8948"/>
                    <a:pt x="3175" y="8942"/>
                  </a:cubicBezTo>
                  <a:cubicBezTo>
                    <a:pt x="2977" y="8919"/>
                    <a:pt x="2778" y="8897"/>
                    <a:pt x="2580" y="8876"/>
                  </a:cubicBezTo>
                  <a:cubicBezTo>
                    <a:pt x="2376" y="8798"/>
                    <a:pt x="2177" y="8718"/>
                    <a:pt x="1973" y="8642"/>
                  </a:cubicBezTo>
                  <a:cubicBezTo>
                    <a:pt x="1903" y="8619"/>
                    <a:pt x="1829" y="8577"/>
                    <a:pt x="1754" y="8577"/>
                  </a:cubicBezTo>
                  <a:cubicBezTo>
                    <a:pt x="1747" y="8577"/>
                    <a:pt x="1741" y="8577"/>
                    <a:pt x="1735" y="8578"/>
                  </a:cubicBezTo>
                  <a:cubicBezTo>
                    <a:pt x="1611" y="8485"/>
                    <a:pt x="1488" y="8393"/>
                    <a:pt x="1366" y="8296"/>
                  </a:cubicBezTo>
                  <a:cubicBezTo>
                    <a:pt x="1222" y="8158"/>
                    <a:pt x="1076" y="8016"/>
                    <a:pt x="957" y="7858"/>
                  </a:cubicBezTo>
                  <a:cubicBezTo>
                    <a:pt x="823" y="7679"/>
                    <a:pt x="759" y="7457"/>
                    <a:pt x="634" y="7271"/>
                  </a:cubicBezTo>
                  <a:cubicBezTo>
                    <a:pt x="632" y="7255"/>
                    <a:pt x="630" y="7239"/>
                    <a:pt x="626" y="7222"/>
                  </a:cubicBezTo>
                  <a:cubicBezTo>
                    <a:pt x="652" y="7148"/>
                    <a:pt x="609" y="7066"/>
                    <a:pt x="601" y="6990"/>
                  </a:cubicBezTo>
                  <a:cubicBezTo>
                    <a:pt x="585" y="6876"/>
                    <a:pt x="574" y="6765"/>
                    <a:pt x="564" y="6652"/>
                  </a:cubicBezTo>
                  <a:cubicBezTo>
                    <a:pt x="552" y="6537"/>
                    <a:pt x="560" y="6405"/>
                    <a:pt x="531" y="6292"/>
                  </a:cubicBezTo>
                  <a:cubicBezTo>
                    <a:pt x="537" y="6251"/>
                    <a:pt x="545" y="6212"/>
                    <a:pt x="552" y="6171"/>
                  </a:cubicBezTo>
                  <a:cubicBezTo>
                    <a:pt x="587" y="5971"/>
                    <a:pt x="624" y="5772"/>
                    <a:pt x="659" y="5572"/>
                  </a:cubicBezTo>
                  <a:cubicBezTo>
                    <a:pt x="724" y="5428"/>
                    <a:pt x="784" y="5278"/>
                    <a:pt x="858" y="5138"/>
                  </a:cubicBezTo>
                  <a:cubicBezTo>
                    <a:pt x="936" y="5039"/>
                    <a:pt x="1006" y="4930"/>
                    <a:pt x="1101" y="4846"/>
                  </a:cubicBezTo>
                  <a:cubicBezTo>
                    <a:pt x="1220" y="4741"/>
                    <a:pt x="1342" y="4638"/>
                    <a:pt x="1461" y="4535"/>
                  </a:cubicBezTo>
                  <a:cubicBezTo>
                    <a:pt x="1514" y="4474"/>
                    <a:pt x="1681" y="4393"/>
                    <a:pt x="1634" y="4301"/>
                  </a:cubicBezTo>
                  <a:cubicBezTo>
                    <a:pt x="1928" y="4182"/>
                    <a:pt x="2208" y="4033"/>
                    <a:pt x="2508" y="3931"/>
                  </a:cubicBezTo>
                  <a:cubicBezTo>
                    <a:pt x="2675" y="3877"/>
                    <a:pt x="2843" y="3832"/>
                    <a:pt x="3014" y="3789"/>
                  </a:cubicBezTo>
                  <a:cubicBezTo>
                    <a:pt x="3022" y="3790"/>
                    <a:pt x="3029" y="3791"/>
                    <a:pt x="3037" y="3791"/>
                  </a:cubicBezTo>
                  <a:cubicBezTo>
                    <a:pt x="3069" y="3791"/>
                    <a:pt x="3102" y="3780"/>
                    <a:pt x="3136" y="3776"/>
                  </a:cubicBezTo>
                  <a:cubicBezTo>
                    <a:pt x="3230" y="3762"/>
                    <a:pt x="3327" y="3745"/>
                    <a:pt x="3426" y="3733"/>
                  </a:cubicBezTo>
                  <a:cubicBezTo>
                    <a:pt x="3716" y="3696"/>
                    <a:pt x="4004" y="3640"/>
                    <a:pt x="4286" y="3566"/>
                  </a:cubicBezTo>
                  <a:lnTo>
                    <a:pt x="4339" y="3556"/>
                  </a:lnTo>
                  <a:lnTo>
                    <a:pt x="4378" y="3552"/>
                  </a:lnTo>
                  <a:cubicBezTo>
                    <a:pt x="4384" y="3552"/>
                    <a:pt x="4392" y="3550"/>
                    <a:pt x="4399" y="3548"/>
                  </a:cubicBezTo>
                  <a:cubicBezTo>
                    <a:pt x="4722" y="3494"/>
                    <a:pt x="5049" y="3455"/>
                    <a:pt x="5372" y="3400"/>
                  </a:cubicBezTo>
                  <a:cubicBezTo>
                    <a:pt x="5388" y="3398"/>
                    <a:pt x="5403" y="3392"/>
                    <a:pt x="5413" y="3381"/>
                  </a:cubicBezTo>
                  <a:cubicBezTo>
                    <a:pt x="5577" y="3355"/>
                    <a:pt x="5742" y="3336"/>
                    <a:pt x="5907" y="3328"/>
                  </a:cubicBezTo>
                  <a:cubicBezTo>
                    <a:pt x="6009" y="3320"/>
                    <a:pt x="6112" y="3320"/>
                    <a:pt x="6215" y="3303"/>
                  </a:cubicBezTo>
                  <a:cubicBezTo>
                    <a:pt x="6273" y="3258"/>
                    <a:pt x="6306" y="3190"/>
                    <a:pt x="6312" y="3118"/>
                  </a:cubicBezTo>
                  <a:cubicBezTo>
                    <a:pt x="6316" y="3106"/>
                    <a:pt x="6318" y="3089"/>
                    <a:pt x="6314" y="3075"/>
                  </a:cubicBezTo>
                  <a:cubicBezTo>
                    <a:pt x="6392" y="3067"/>
                    <a:pt x="6489" y="3040"/>
                    <a:pt x="6446" y="2943"/>
                  </a:cubicBezTo>
                  <a:cubicBezTo>
                    <a:pt x="6428" y="2909"/>
                    <a:pt x="6396" y="2901"/>
                    <a:pt x="6363" y="2901"/>
                  </a:cubicBezTo>
                  <a:close/>
                  <a:moveTo>
                    <a:pt x="16316" y="16722"/>
                  </a:moveTo>
                  <a:cubicBezTo>
                    <a:pt x="16298" y="16722"/>
                    <a:pt x="16279" y="16724"/>
                    <a:pt x="16259" y="16727"/>
                  </a:cubicBezTo>
                  <a:cubicBezTo>
                    <a:pt x="16080" y="16749"/>
                    <a:pt x="15872" y="17039"/>
                    <a:pt x="15773" y="17185"/>
                  </a:cubicBezTo>
                  <a:cubicBezTo>
                    <a:pt x="15600" y="17319"/>
                    <a:pt x="15510" y="17539"/>
                    <a:pt x="15380" y="17712"/>
                  </a:cubicBezTo>
                  <a:cubicBezTo>
                    <a:pt x="15304" y="17860"/>
                    <a:pt x="15028" y="18191"/>
                    <a:pt x="15133" y="18346"/>
                  </a:cubicBezTo>
                  <a:cubicBezTo>
                    <a:pt x="15078" y="18533"/>
                    <a:pt x="15035" y="18724"/>
                    <a:pt x="15006" y="18920"/>
                  </a:cubicBezTo>
                  <a:cubicBezTo>
                    <a:pt x="14998" y="18950"/>
                    <a:pt x="14991" y="18983"/>
                    <a:pt x="14989" y="19016"/>
                  </a:cubicBezTo>
                  <a:cubicBezTo>
                    <a:pt x="14956" y="19066"/>
                    <a:pt x="14961" y="19140"/>
                    <a:pt x="14983" y="19197"/>
                  </a:cubicBezTo>
                  <a:cubicBezTo>
                    <a:pt x="15008" y="19288"/>
                    <a:pt x="14977" y="19380"/>
                    <a:pt x="14993" y="19473"/>
                  </a:cubicBezTo>
                  <a:cubicBezTo>
                    <a:pt x="15037" y="19899"/>
                    <a:pt x="15152" y="20314"/>
                    <a:pt x="15333" y="20701"/>
                  </a:cubicBezTo>
                  <a:cubicBezTo>
                    <a:pt x="15292" y="20734"/>
                    <a:pt x="15277" y="20790"/>
                    <a:pt x="15298" y="20839"/>
                  </a:cubicBezTo>
                  <a:cubicBezTo>
                    <a:pt x="15395" y="21028"/>
                    <a:pt x="15565" y="21172"/>
                    <a:pt x="15705" y="21333"/>
                  </a:cubicBezTo>
                  <a:cubicBezTo>
                    <a:pt x="15759" y="21438"/>
                    <a:pt x="15822" y="21538"/>
                    <a:pt x="15897" y="21633"/>
                  </a:cubicBezTo>
                  <a:cubicBezTo>
                    <a:pt x="16123" y="21913"/>
                    <a:pt x="16394" y="22153"/>
                    <a:pt x="16666" y="22388"/>
                  </a:cubicBezTo>
                  <a:cubicBezTo>
                    <a:pt x="16855" y="22489"/>
                    <a:pt x="17030" y="22618"/>
                    <a:pt x="17217" y="22730"/>
                  </a:cubicBezTo>
                  <a:cubicBezTo>
                    <a:pt x="17346" y="22787"/>
                    <a:pt x="17476" y="22920"/>
                    <a:pt x="17621" y="22920"/>
                  </a:cubicBezTo>
                  <a:cubicBezTo>
                    <a:pt x="17640" y="22920"/>
                    <a:pt x="17660" y="22918"/>
                    <a:pt x="17680" y="22913"/>
                  </a:cubicBezTo>
                  <a:lnTo>
                    <a:pt x="17680" y="22913"/>
                  </a:lnTo>
                  <a:cubicBezTo>
                    <a:pt x="17989" y="23072"/>
                    <a:pt x="18307" y="23214"/>
                    <a:pt x="18614" y="23375"/>
                  </a:cubicBezTo>
                  <a:cubicBezTo>
                    <a:pt x="18782" y="23449"/>
                    <a:pt x="19069" y="23646"/>
                    <a:pt x="19250" y="23646"/>
                  </a:cubicBezTo>
                  <a:cubicBezTo>
                    <a:pt x="19257" y="23646"/>
                    <a:pt x="19264" y="23646"/>
                    <a:pt x="19270" y="23645"/>
                  </a:cubicBezTo>
                  <a:cubicBezTo>
                    <a:pt x="19402" y="23715"/>
                    <a:pt x="19528" y="23791"/>
                    <a:pt x="19647" y="23877"/>
                  </a:cubicBezTo>
                  <a:cubicBezTo>
                    <a:pt x="19628" y="24032"/>
                    <a:pt x="19886" y="24135"/>
                    <a:pt x="19984" y="24231"/>
                  </a:cubicBezTo>
                  <a:cubicBezTo>
                    <a:pt x="20274" y="24447"/>
                    <a:pt x="20569" y="24661"/>
                    <a:pt x="20857" y="24879"/>
                  </a:cubicBezTo>
                  <a:cubicBezTo>
                    <a:pt x="21130" y="25184"/>
                    <a:pt x="21371" y="25517"/>
                    <a:pt x="21577" y="25871"/>
                  </a:cubicBezTo>
                  <a:cubicBezTo>
                    <a:pt x="21671" y="25996"/>
                    <a:pt x="21694" y="26163"/>
                    <a:pt x="21797" y="26289"/>
                  </a:cubicBezTo>
                  <a:cubicBezTo>
                    <a:pt x="21797" y="26311"/>
                    <a:pt x="21803" y="26334"/>
                    <a:pt x="21813" y="26354"/>
                  </a:cubicBezTo>
                  <a:cubicBezTo>
                    <a:pt x="21838" y="26398"/>
                    <a:pt x="21883" y="26424"/>
                    <a:pt x="21930" y="26424"/>
                  </a:cubicBezTo>
                  <a:cubicBezTo>
                    <a:pt x="22037" y="26424"/>
                    <a:pt x="22109" y="26319"/>
                    <a:pt x="22140" y="26227"/>
                  </a:cubicBezTo>
                  <a:cubicBezTo>
                    <a:pt x="22165" y="26103"/>
                    <a:pt x="22066" y="25986"/>
                    <a:pt x="22025" y="25871"/>
                  </a:cubicBezTo>
                  <a:cubicBezTo>
                    <a:pt x="21998" y="25803"/>
                    <a:pt x="21949" y="25750"/>
                    <a:pt x="21912" y="25688"/>
                  </a:cubicBezTo>
                  <a:cubicBezTo>
                    <a:pt x="21949" y="25636"/>
                    <a:pt x="21943" y="25564"/>
                    <a:pt x="21895" y="25521"/>
                  </a:cubicBezTo>
                  <a:cubicBezTo>
                    <a:pt x="21791" y="25392"/>
                    <a:pt x="21690" y="25258"/>
                    <a:pt x="21581" y="25130"/>
                  </a:cubicBezTo>
                  <a:cubicBezTo>
                    <a:pt x="21356" y="24785"/>
                    <a:pt x="21089" y="24466"/>
                    <a:pt x="20756" y="24219"/>
                  </a:cubicBezTo>
                  <a:cubicBezTo>
                    <a:pt x="20657" y="24143"/>
                    <a:pt x="20554" y="24069"/>
                    <a:pt x="20451" y="23997"/>
                  </a:cubicBezTo>
                  <a:cubicBezTo>
                    <a:pt x="20435" y="23984"/>
                    <a:pt x="20416" y="23974"/>
                    <a:pt x="20398" y="23970"/>
                  </a:cubicBezTo>
                  <a:lnTo>
                    <a:pt x="20398" y="23970"/>
                  </a:lnTo>
                  <a:lnTo>
                    <a:pt x="20400" y="23972"/>
                  </a:lnTo>
                  <a:cubicBezTo>
                    <a:pt x="20248" y="23838"/>
                    <a:pt x="20091" y="23709"/>
                    <a:pt x="19927" y="23591"/>
                  </a:cubicBezTo>
                  <a:cubicBezTo>
                    <a:pt x="19879" y="23441"/>
                    <a:pt x="19731" y="23369"/>
                    <a:pt x="19608" y="23287"/>
                  </a:cubicBezTo>
                  <a:cubicBezTo>
                    <a:pt x="19324" y="23096"/>
                    <a:pt x="19028" y="22921"/>
                    <a:pt x="18696" y="22832"/>
                  </a:cubicBezTo>
                  <a:cubicBezTo>
                    <a:pt x="18168" y="22579"/>
                    <a:pt x="17623" y="22316"/>
                    <a:pt x="17139" y="21972"/>
                  </a:cubicBezTo>
                  <a:cubicBezTo>
                    <a:pt x="16687" y="21633"/>
                    <a:pt x="16252" y="21252"/>
                    <a:pt x="15969" y="20757"/>
                  </a:cubicBezTo>
                  <a:cubicBezTo>
                    <a:pt x="15868" y="20543"/>
                    <a:pt x="15781" y="20316"/>
                    <a:pt x="15678" y="20100"/>
                  </a:cubicBezTo>
                  <a:cubicBezTo>
                    <a:pt x="15662" y="20059"/>
                    <a:pt x="15641" y="20018"/>
                    <a:pt x="15617" y="19979"/>
                  </a:cubicBezTo>
                  <a:cubicBezTo>
                    <a:pt x="15615" y="19967"/>
                    <a:pt x="15613" y="19952"/>
                    <a:pt x="15613" y="19940"/>
                  </a:cubicBezTo>
                  <a:cubicBezTo>
                    <a:pt x="15590" y="19800"/>
                    <a:pt x="15567" y="19658"/>
                    <a:pt x="15541" y="19518"/>
                  </a:cubicBezTo>
                  <a:cubicBezTo>
                    <a:pt x="15532" y="19417"/>
                    <a:pt x="15520" y="19315"/>
                    <a:pt x="15506" y="19214"/>
                  </a:cubicBezTo>
                  <a:cubicBezTo>
                    <a:pt x="15506" y="19199"/>
                    <a:pt x="15502" y="19187"/>
                    <a:pt x="15495" y="19175"/>
                  </a:cubicBezTo>
                  <a:cubicBezTo>
                    <a:pt x="15532" y="19078"/>
                    <a:pt x="15504" y="18940"/>
                    <a:pt x="15520" y="18843"/>
                  </a:cubicBezTo>
                  <a:cubicBezTo>
                    <a:pt x="15559" y="18599"/>
                    <a:pt x="15617" y="18352"/>
                    <a:pt x="15676" y="18109"/>
                  </a:cubicBezTo>
                  <a:cubicBezTo>
                    <a:pt x="15785" y="17881"/>
                    <a:pt x="15944" y="17661"/>
                    <a:pt x="16090" y="17451"/>
                  </a:cubicBezTo>
                  <a:cubicBezTo>
                    <a:pt x="16158" y="17327"/>
                    <a:pt x="16392" y="17132"/>
                    <a:pt x="16368" y="16984"/>
                  </a:cubicBezTo>
                  <a:lnTo>
                    <a:pt x="16368" y="16984"/>
                  </a:lnTo>
                  <a:cubicBezTo>
                    <a:pt x="16368" y="16984"/>
                    <a:pt x="16369" y="16984"/>
                    <a:pt x="16370" y="16984"/>
                  </a:cubicBezTo>
                  <a:cubicBezTo>
                    <a:pt x="16567" y="16984"/>
                    <a:pt x="16567" y="16722"/>
                    <a:pt x="16316" y="16722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9"/>
            <p:cNvSpPr/>
            <p:nvPr/>
          </p:nvSpPr>
          <p:spPr>
            <a:xfrm>
              <a:off x="3308410" y="2381504"/>
              <a:ext cx="2730090" cy="1769464"/>
            </a:xfrm>
            <a:custGeom>
              <a:avLst/>
              <a:gdLst/>
              <a:ahLst/>
              <a:cxnLst/>
              <a:rect l="l" t="t" r="r" b="b"/>
              <a:pathLst>
                <a:path w="36116" h="23408" extrusionOk="0">
                  <a:moveTo>
                    <a:pt x="31169" y="1"/>
                  </a:moveTo>
                  <a:cubicBezTo>
                    <a:pt x="31145" y="21"/>
                    <a:pt x="31132" y="52"/>
                    <a:pt x="31134" y="83"/>
                  </a:cubicBezTo>
                  <a:cubicBezTo>
                    <a:pt x="31113" y="82"/>
                    <a:pt x="31092" y="82"/>
                    <a:pt x="31070" y="82"/>
                  </a:cubicBezTo>
                  <a:cubicBezTo>
                    <a:pt x="30724" y="82"/>
                    <a:pt x="30386" y="203"/>
                    <a:pt x="30063" y="309"/>
                  </a:cubicBezTo>
                  <a:cubicBezTo>
                    <a:pt x="29871" y="357"/>
                    <a:pt x="29721" y="480"/>
                    <a:pt x="29861" y="678"/>
                  </a:cubicBezTo>
                  <a:cubicBezTo>
                    <a:pt x="29861" y="721"/>
                    <a:pt x="29880" y="760"/>
                    <a:pt x="29912" y="789"/>
                  </a:cubicBezTo>
                  <a:cubicBezTo>
                    <a:pt x="29939" y="808"/>
                    <a:pt x="29970" y="818"/>
                    <a:pt x="30002" y="818"/>
                  </a:cubicBezTo>
                  <a:cubicBezTo>
                    <a:pt x="30005" y="818"/>
                    <a:pt x="30008" y="818"/>
                    <a:pt x="30011" y="818"/>
                  </a:cubicBezTo>
                  <a:cubicBezTo>
                    <a:pt x="30188" y="818"/>
                    <a:pt x="30458" y="641"/>
                    <a:pt x="30579" y="589"/>
                  </a:cubicBezTo>
                  <a:cubicBezTo>
                    <a:pt x="30709" y="505"/>
                    <a:pt x="31137" y="439"/>
                    <a:pt x="31163" y="330"/>
                  </a:cubicBezTo>
                  <a:cubicBezTo>
                    <a:pt x="31214" y="377"/>
                    <a:pt x="31280" y="403"/>
                    <a:pt x="31347" y="403"/>
                  </a:cubicBezTo>
                  <a:cubicBezTo>
                    <a:pt x="31368" y="403"/>
                    <a:pt x="31388" y="401"/>
                    <a:pt x="31408" y="396"/>
                  </a:cubicBezTo>
                  <a:cubicBezTo>
                    <a:pt x="31381" y="359"/>
                    <a:pt x="31357" y="320"/>
                    <a:pt x="31332" y="281"/>
                  </a:cubicBezTo>
                  <a:cubicBezTo>
                    <a:pt x="31276" y="188"/>
                    <a:pt x="31223" y="95"/>
                    <a:pt x="31169" y="1"/>
                  </a:cubicBezTo>
                  <a:close/>
                  <a:moveTo>
                    <a:pt x="10884" y="431"/>
                  </a:moveTo>
                  <a:cubicBezTo>
                    <a:pt x="10866" y="431"/>
                    <a:pt x="10846" y="437"/>
                    <a:pt x="10828" y="449"/>
                  </a:cubicBezTo>
                  <a:cubicBezTo>
                    <a:pt x="10721" y="476"/>
                    <a:pt x="10681" y="606"/>
                    <a:pt x="10694" y="704"/>
                  </a:cubicBezTo>
                  <a:cubicBezTo>
                    <a:pt x="10636" y="754"/>
                    <a:pt x="10646" y="848"/>
                    <a:pt x="10714" y="883"/>
                  </a:cubicBezTo>
                  <a:cubicBezTo>
                    <a:pt x="10747" y="900"/>
                    <a:pt x="10782" y="916"/>
                    <a:pt x="10813" y="935"/>
                  </a:cubicBezTo>
                  <a:cubicBezTo>
                    <a:pt x="10837" y="944"/>
                    <a:pt x="10858" y="949"/>
                    <a:pt x="10876" y="949"/>
                  </a:cubicBezTo>
                  <a:cubicBezTo>
                    <a:pt x="11013" y="949"/>
                    <a:pt x="11019" y="712"/>
                    <a:pt x="10976" y="604"/>
                  </a:cubicBezTo>
                  <a:cubicBezTo>
                    <a:pt x="11032" y="529"/>
                    <a:pt x="10964" y="431"/>
                    <a:pt x="10884" y="431"/>
                  </a:cubicBezTo>
                  <a:close/>
                  <a:moveTo>
                    <a:pt x="8345" y="2502"/>
                  </a:moveTo>
                  <a:cubicBezTo>
                    <a:pt x="8321" y="2502"/>
                    <a:pt x="8297" y="2507"/>
                    <a:pt x="8274" y="2519"/>
                  </a:cubicBezTo>
                  <a:cubicBezTo>
                    <a:pt x="8250" y="2535"/>
                    <a:pt x="8233" y="2560"/>
                    <a:pt x="8227" y="2589"/>
                  </a:cubicBezTo>
                  <a:cubicBezTo>
                    <a:pt x="8222" y="2588"/>
                    <a:pt x="8217" y="2588"/>
                    <a:pt x="8212" y="2588"/>
                  </a:cubicBezTo>
                  <a:cubicBezTo>
                    <a:pt x="8193" y="2588"/>
                    <a:pt x="8174" y="2594"/>
                    <a:pt x="8159" y="2605"/>
                  </a:cubicBezTo>
                  <a:cubicBezTo>
                    <a:pt x="8075" y="2665"/>
                    <a:pt x="8114" y="2772"/>
                    <a:pt x="8133" y="2860"/>
                  </a:cubicBezTo>
                  <a:cubicBezTo>
                    <a:pt x="8124" y="2875"/>
                    <a:pt x="8120" y="2893"/>
                    <a:pt x="8122" y="2912"/>
                  </a:cubicBezTo>
                  <a:cubicBezTo>
                    <a:pt x="8125" y="2983"/>
                    <a:pt x="8182" y="3015"/>
                    <a:pt x="8240" y="3015"/>
                  </a:cubicBezTo>
                  <a:cubicBezTo>
                    <a:pt x="8299" y="3015"/>
                    <a:pt x="8359" y="2983"/>
                    <a:pt x="8369" y="2924"/>
                  </a:cubicBezTo>
                  <a:cubicBezTo>
                    <a:pt x="8408" y="2929"/>
                    <a:pt x="8447" y="2931"/>
                    <a:pt x="8487" y="2931"/>
                  </a:cubicBezTo>
                  <a:cubicBezTo>
                    <a:pt x="8628" y="2931"/>
                    <a:pt x="8770" y="2904"/>
                    <a:pt x="8910" y="2881"/>
                  </a:cubicBezTo>
                  <a:cubicBezTo>
                    <a:pt x="8966" y="2871"/>
                    <a:pt x="9005" y="2817"/>
                    <a:pt x="8999" y="2760"/>
                  </a:cubicBezTo>
                  <a:cubicBezTo>
                    <a:pt x="9145" y="2739"/>
                    <a:pt x="9270" y="2692"/>
                    <a:pt x="9280" y="2607"/>
                  </a:cubicBezTo>
                  <a:lnTo>
                    <a:pt x="9280" y="2607"/>
                  </a:lnTo>
                  <a:cubicBezTo>
                    <a:pt x="9252" y="2609"/>
                    <a:pt x="9225" y="2614"/>
                    <a:pt x="9198" y="2616"/>
                  </a:cubicBezTo>
                  <a:cubicBezTo>
                    <a:pt x="9134" y="2622"/>
                    <a:pt x="9069" y="2624"/>
                    <a:pt x="9007" y="2624"/>
                  </a:cubicBezTo>
                  <a:cubicBezTo>
                    <a:pt x="8960" y="2624"/>
                    <a:pt x="8914" y="2622"/>
                    <a:pt x="8867" y="2622"/>
                  </a:cubicBezTo>
                  <a:cubicBezTo>
                    <a:pt x="8822" y="2620"/>
                    <a:pt x="8776" y="2618"/>
                    <a:pt x="8731" y="2614"/>
                  </a:cubicBezTo>
                  <a:cubicBezTo>
                    <a:pt x="8696" y="2611"/>
                    <a:pt x="8663" y="2605"/>
                    <a:pt x="8632" y="2595"/>
                  </a:cubicBezTo>
                  <a:cubicBezTo>
                    <a:pt x="8597" y="2585"/>
                    <a:pt x="8567" y="2566"/>
                    <a:pt x="8540" y="2544"/>
                  </a:cubicBezTo>
                  <a:cubicBezTo>
                    <a:pt x="8478" y="2532"/>
                    <a:pt x="8409" y="2502"/>
                    <a:pt x="8345" y="2502"/>
                  </a:cubicBezTo>
                  <a:close/>
                  <a:moveTo>
                    <a:pt x="6299" y="2889"/>
                  </a:moveTo>
                  <a:cubicBezTo>
                    <a:pt x="6221" y="2889"/>
                    <a:pt x="6172" y="2985"/>
                    <a:pt x="6188" y="3070"/>
                  </a:cubicBezTo>
                  <a:cubicBezTo>
                    <a:pt x="6201" y="3173"/>
                    <a:pt x="6137" y="3352"/>
                    <a:pt x="6285" y="3375"/>
                  </a:cubicBezTo>
                  <a:cubicBezTo>
                    <a:pt x="6288" y="3375"/>
                    <a:pt x="6290" y="3375"/>
                    <a:pt x="6293" y="3375"/>
                  </a:cubicBezTo>
                  <a:cubicBezTo>
                    <a:pt x="6349" y="3375"/>
                    <a:pt x="6399" y="3333"/>
                    <a:pt x="6404" y="3276"/>
                  </a:cubicBezTo>
                  <a:cubicBezTo>
                    <a:pt x="6396" y="3179"/>
                    <a:pt x="6446" y="2965"/>
                    <a:pt x="6363" y="2910"/>
                  </a:cubicBezTo>
                  <a:cubicBezTo>
                    <a:pt x="6340" y="2896"/>
                    <a:pt x="6319" y="2889"/>
                    <a:pt x="6299" y="2889"/>
                  </a:cubicBezTo>
                  <a:close/>
                  <a:moveTo>
                    <a:pt x="35767" y="2651"/>
                  </a:moveTo>
                  <a:cubicBezTo>
                    <a:pt x="35751" y="2714"/>
                    <a:pt x="35732" y="2776"/>
                    <a:pt x="35714" y="2840"/>
                  </a:cubicBezTo>
                  <a:cubicBezTo>
                    <a:pt x="35687" y="2922"/>
                    <a:pt x="35656" y="3002"/>
                    <a:pt x="35625" y="3083"/>
                  </a:cubicBezTo>
                  <a:cubicBezTo>
                    <a:pt x="35586" y="3181"/>
                    <a:pt x="35543" y="3278"/>
                    <a:pt x="35498" y="3373"/>
                  </a:cubicBezTo>
                  <a:cubicBezTo>
                    <a:pt x="35512" y="3568"/>
                    <a:pt x="35502" y="3768"/>
                    <a:pt x="35498" y="3963"/>
                  </a:cubicBezTo>
                  <a:cubicBezTo>
                    <a:pt x="35512" y="4107"/>
                    <a:pt x="35440" y="4280"/>
                    <a:pt x="35510" y="4409"/>
                  </a:cubicBezTo>
                  <a:cubicBezTo>
                    <a:pt x="35494" y="4477"/>
                    <a:pt x="35477" y="4545"/>
                    <a:pt x="35463" y="4615"/>
                  </a:cubicBezTo>
                  <a:cubicBezTo>
                    <a:pt x="35337" y="4879"/>
                    <a:pt x="35290" y="5185"/>
                    <a:pt x="35187" y="5461"/>
                  </a:cubicBezTo>
                  <a:cubicBezTo>
                    <a:pt x="34988" y="5850"/>
                    <a:pt x="34790" y="6242"/>
                    <a:pt x="34531" y="6596"/>
                  </a:cubicBezTo>
                  <a:cubicBezTo>
                    <a:pt x="34216" y="6954"/>
                    <a:pt x="33852" y="7271"/>
                    <a:pt x="33502" y="7592"/>
                  </a:cubicBezTo>
                  <a:cubicBezTo>
                    <a:pt x="33387" y="7720"/>
                    <a:pt x="33200" y="7792"/>
                    <a:pt x="33138" y="7958"/>
                  </a:cubicBezTo>
                  <a:cubicBezTo>
                    <a:pt x="33035" y="8061"/>
                    <a:pt x="33089" y="8298"/>
                    <a:pt x="33198" y="8376"/>
                  </a:cubicBezTo>
                  <a:lnTo>
                    <a:pt x="33198" y="8378"/>
                  </a:lnTo>
                  <a:lnTo>
                    <a:pt x="33227" y="8378"/>
                  </a:lnTo>
                  <a:cubicBezTo>
                    <a:pt x="33616" y="8378"/>
                    <a:pt x="34103" y="7699"/>
                    <a:pt x="34350" y="7438"/>
                  </a:cubicBezTo>
                  <a:cubicBezTo>
                    <a:pt x="34780" y="6991"/>
                    <a:pt x="35152" y="6491"/>
                    <a:pt x="35424" y="5932"/>
                  </a:cubicBezTo>
                  <a:cubicBezTo>
                    <a:pt x="35619" y="5634"/>
                    <a:pt x="35767" y="5306"/>
                    <a:pt x="35860" y="4963"/>
                  </a:cubicBezTo>
                  <a:cubicBezTo>
                    <a:pt x="35903" y="4751"/>
                    <a:pt x="36115" y="4031"/>
                    <a:pt x="35965" y="3883"/>
                  </a:cubicBezTo>
                  <a:cubicBezTo>
                    <a:pt x="35940" y="3741"/>
                    <a:pt x="36051" y="3478"/>
                    <a:pt x="35911" y="3391"/>
                  </a:cubicBezTo>
                  <a:cubicBezTo>
                    <a:pt x="35895" y="3262"/>
                    <a:pt x="35913" y="3087"/>
                    <a:pt x="35802" y="2996"/>
                  </a:cubicBezTo>
                  <a:cubicBezTo>
                    <a:pt x="35804" y="2891"/>
                    <a:pt x="35825" y="2780"/>
                    <a:pt x="35788" y="2681"/>
                  </a:cubicBezTo>
                  <a:cubicBezTo>
                    <a:pt x="35782" y="2669"/>
                    <a:pt x="35776" y="2659"/>
                    <a:pt x="35767" y="2651"/>
                  </a:cubicBezTo>
                  <a:close/>
                  <a:moveTo>
                    <a:pt x="3058" y="3315"/>
                  </a:moveTo>
                  <a:cubicBezTo>
                    <a:pt x="2976" y="3315"/>
                    <a:pt x="2927" y="3410"/>
                    <a:pt x="2961" y="3482"/>
                  </a:cubicBezTo>
                  <a:cubicBezTo>
                    <a:pt x="2913" y="3486"/>
                    <a:pt x="2866" y="3492"/>
                    <a:pt x="2821" y="3504"/>
                  </a:cubicBezTo>
                  <a:cubicBezTo>
                    <a:pt x="2800" y="3472"/>
                    <a:pt x="2761" y="3459"/>
                    <a:pt x="2708" y="3459"/>
                  </a:cubicBezTo>
                  <a:cubicBezTo>
                    <a:pt x="2455" y="3459"/>
                    <a:pt x="1902" y="3767"/>
                    <a:pt x="1761" y="3833"/>
                  </a:cubicBezTo>
                  <a:cubicBezTo>
                    <a:pt x="1628" y="3928"/>
                    <a:pt x="1080" y="4140"/>
                    <a:pt x="1091" y="4290"/>
                  </a:cubicBezTo>
                  <a:cubicBezTo>
                    <a:pt x="947" y="4364"/>
                    <a:pt x="473" y="4749"/>
                    <a:pt x="543" y="4922"/>
                  </a:cubicBezTo>
                  <a:cubicBezTo>
                    <a:pt x="155" y="5490"/>
                    <a:pt x="128" y="5617"/>
                    <a:pt x="62" y="6300"/>
                  </a:cubicBezTo>
                  <a:cubicBezTo>
                    <a:pt x="46" y="6473"/>
                    <a:pt x="33" y="6646"/>
                    <a:pt x="23" y="6821"/>
                  </a:cubicBezTo>
                  <a:cubicBezTo>
                    <a:pt x="23" y="6919"/>
                    <a:pt x="0" y="7092"/>
                    <a:pt x="138" y="7100"/>
                  </a:cubicBezTo>
                  <a:cubicBezTo>
                    <a:pt x="172" y="7258"/>
                    <a:pt x="231" y="7801"/>
                    <a:pt x="439" y="7801"/>
                  </a:cubicBezTo>
                  <a:cubicBezTo>
                    <a:pt x="445" y="7801"/>
                    <a:pt x="451" y="7801"/>
                    <a:pt x="457" y="7800"/>
                  </a:cubicBezTo>
                  <a:cubicBezTo>
                    <a:pt x="541" y="7912"/>
                    <a:pt x="528" y="8225"/>
                    <a:pt x="700" y="8225"/>
                  </a:cubicBezTo>
                  <a:cubicBezTo>
                    <a:pt x="713" y="8225"/>
                    <a:pt x="727" y="8223"/>
                    <a:pt x="743" y="8219"/>
                  </a:cubicBezTo>
                  <a:cubicBezTo>
                    <a:pt x="778" y="8257"/>
                    <a:pt x="813" y="8294"/>
                    <a:pt x="852" y="8329"/>
                  </a:cubicBezTo>
                  <a:cubicBezTo>
                    <a:pt x="788" y="8514"/>
                    <a:pt x="1370" y="8746"/>
                    <a:pt x="1488" y="8822"/>
                  </a:cubicBezTo>
                  <a:cubicBezTo>
                    <a:pt x="1642" y="8883"/>
                    <a:pt x="1979" y="9098"/>
                    <a:pt x="2139" y="9098"/>
                  </a:cubicBezTo>
                  <a:cubicBezTo>
                    <a:pt x="2147" y="9098"/>
                    <a:pt x="2155" y="9097"/>
                    <a:pt x="2162" y="9096"/>
                  </a:cubicBezTo>
                  <a:lnTo>
                    <a:pt x="2222" y="9118"/>
                  </a:lnTo>
                  <a:cubicBezTo>
                    <a:pt x="2284" y="9193"/>
                    <a:pt x="2397" y="9203"/>
                    <a:pt x="2483" y="9238"/>
                  </a:cubicBezTo>
                  <a:cubicBezTo>
                    <a:pt x="2804" y="9339"/>
                    <a:pt x="3138" y="9392"/>
                    <a:pt x="3469" y="9435"/>
                  </a:cubicBezTo>
                  <a:cubicBezTo>
                    <a:pt x="3487" y="9435"/>
                    <a:pt x="3506" y="9431"/>
                    <a:pt x="3524" y="9423"/>
                  </a:cubicBezTo>
                  <a:cubicBezTo>
                    <a:pt x="3532" y="9423"/>
                    <a:pt x="3540" y="9423"/>
                    <a:pt x="3548" y="9423"/>
                  </a:cubicBezTo>
                  <a:cubicBezTo>
                    <a:pt x="3632" y="9423"/>
                    <a:pt x="3756" y="9436"/>
                    <a:pt x="3871" y="9436"/>
                  </a:cubicBezTo>
                  <a:cubicBezTo>
                    <a:pt x="3987" y="9436"/>
                    <a:pt x="4096" y="9422"/>
                    <a:pt x="4150" y="9367"/>
                  </a:cubicBezTo>
                  <a:cubicBezTo>
                    <a:pt x="4353" y="9343"/>
                    <a:pt x="4619" y="9388"/>
                    <a:pt x="4796" y="9271"/>
                  </a:cubicBezTo>
                  <a:cubicBezTo>
                    <a:pt x="4888" y="9186"/>
                    <a:pt x="4825" y="9040"/>
                    <a:pt x="4707" y="9022"/>
                  </a:cubicBezTo>
                  <a:lnTo>
                    <a:pt x="4709" y="9022"/>
                  </a:lnTo>
                  <a:cubicBezTo>
                    <a:pt x="4700" y="8921"/>
                    <a:pt x="4564" y="8899"/>
                    <a:pt x="4416" y="8899"/>
                  </a:cubicBezTo>
                  <a:cubicBezTo>
                    <a:pt x="4303" y="8899"/>
                    <a:pt x="4183" y="8912"/>
                    <a:pt x="4107" y="8912"/>
                  </a:cubicBezTo>
                  <a:cubicBezTo>
                    <a:pt x="4095" y="8912"/>
                    <a:pt x="4083" y="8912"/>
                    <a:pt x="4074" y="8911"/>
                  </a:cubicBezTo>
                  <a:cubicBezTo>
                    <a:pt x="3835" y="8922"/>
                    <a:pt x="3596" y="8940"/>
                    <a:pt x="3358" y="8940"/>
                  </a:cubicBezTo>
                  <a:cubicBezTo>
                    <a:pt x="3282" y="8940"/>
                    <a:pt x="3205" y="8938"/>
                    <a:pt x="3129" y="8933"/>
                  </a:cubicBezTo>
                  <a:cubicBezTo>
                    <a:pt x="2987" y="8925"/>
                    <a:pt x="2843" y="8913"/>
                    <a:pt x="2701" y="8900"/>
                  </a:cubicBezTo>
                  <a:cubicBezTo>
                    <a:pt x="2539" y="8839"/>
                    <a:pt x="2383" y="8781"/>
                    <a:pt x="2218" y="8713"/>
                  </a:cubicBezTo>
                  <a:cubicBezTo>
                    <a:pt x="2049" y="8641"/>
                    <a:pt x="1881" y="8567"/>
                    <a:pt x="1712" y="8495"/>
                  </a:cubicBezTo>
                  <a:cubicBezTo>
                    <a:pt x="1607" y="8464"/>
                    <a:pt x="1512" y="8405"/>
                    <a:pt x="1440" y="8320"/>
                  </a:cubicBezTo>
                  <a:cubicBezTo>
                    <a:pt x="1475" y="8199"/>
                    <a:pt x="1323" y="8133"/>
                    <a:pt x="1259" y="8051"/>
                  </a:cubicBezTo>
                  <a:cubicBezTo>
                    <a:pt x="1134" y="7927"/>
                    <a:pt x="1000" y="7800"/>
                    <a:pt x="901" y="7650"/>
                  </a:cubicBezTo>
                  <a:cubicBezTo>
                    <a:pt x="883" y="7615"/>
                    <a:pt x="852" y="7590"/>
                    <a:pt x="813" y="7580"/>
                  </a:cubicBezTo>
                  <a:cubicBezTo>
                    <a:pt x="792" y="7508"/>
                    <a:pt x="776" y="7434"/>
                    <a:pt x="761" y="7360"/>
                  </a:cubicBezTo>
                  <a:cubicBezTo>
                    <a:pt x="720" y="7209"/>
                    <a:pt x="692" y="6693"/>
                    <a:pt x="587" y="6629"/>
                  </a:cubicBezTo>
                  <a:cubicBezTo>
                    <a:pt x="624" y="6286"/>
                    <a:pt x="694" y="5948"/>
                    <a:pt x="768" y="5611"/>
                  </a:cubicBezTo>
                  <a:cubicBezTo>
                    <a:pt x="790" y="5452"/>
                    <a:pt x="838" y="5306"/>
                    <a:pt x="936" y="5177"/>
                  </a:cubicBezTo>
                  <a:cubicBezTo>
                    <a:pt x="1066" y="4969"/>
                    <a:pt x="1159" y="4737"/>
                    <a:pt x="1391" y="4623"/>
                  </a:cubicBezTo>
                  <a:cubicBezTo>
                    <a:pt x="1652" y="4479"/>
                    <a:pt x="1924" y="4350"/>
                    <a:pt x="2183" y="4198"/>
                  </a:cubicBezTo>
                  <a:cubicBezTo>
                    <a:pt x="2265" y="4140"/>
                    <a:pt x="2391" y="4111"/>
                    <a:pt x="2428" y="4012"/>
                  </a:cubicBezTo>
                  <a:cubicBezTo>
                    <a:pt x="2675" y="3926"/>
                    <a:pt x="2924" y="3856"/>
                    <a:pt x="3179" y="3801"/>
                  </a:cubicBezTo>
                  <a:cubicBezTo>
                    <a:pt x="3238" y="3786"/>
                    <a:pt x="3319" y="3778"/>
                    <a:pt x="3364" y="3731"/>
                  </a:cubicBezTo>
                  <a:cubicBezTo>
                    <a:pt x="3384" y="3743"/>
                    <a:pt x="3405" y="3749"/>
                    <a:pt x="3428" y="3753"/>
                  </a:cubicBezTo>
                  <a:cubicBezTo>
                    <a:pt x="3440" y="3757"/>
                    <a:pt x="3453" y="3759"/>
                    <a:pt x="3464" y="3759"/>
                  </a:cubicBezTo>
                  <a:cubicBezTo>
                    <a:pt x="3574" y="3759"/>
                    <a:pt x="3619" y="3586"/>
                    <a:pt x="3496" y="3545"/>
                  </a:cubicBezTo>
                  <a:cubicBezTo>
                    <a:pt x="3389" y="3531"/>
                    <a:pt x="3339" y="3426"/>
                    <a:pt x="3263" y="3364"/>
                  </a:cubicBezTo>
                  <a:lnTo>
                    <a:pt x="3263" y="3364"/>
                  </a:lnTo>
                  <a:cubicBezTo>
                    <a:pt x="3277" y="3379"/>
                    <a:pt x="3286" y="3397"/>
                    <a:pt x="3288" y="3416"/>
                  </a:cubicBezTo>
                  <a:cubicBezTo>
                    <a:pt x="3284" y="3397"/>
                    <a:pt x="3275" y="3381"/>
                    <a:pt x="3263" y="3364"/>
                  </a:cubicBezTo>
                  <a:lnTo>
                    <a:pt x="3263" y="3364"/>
                  </a:lnTo>
                  <a:cubicBezTo>
                    <a:pt x="3263" y="3364"/>
                    <a:pt x="3263" y="3364"/>
                    <a:pt x="3263" y="3364"/>
                  </a:cubicBezTo>
                  <a:cubicBezTo>
                    <a:pt x="3240" y="3346"/>
                    <a:pt x="3214" y="3331"/>
                    <a:pt x="3185" y="3325"/>
                  </a:cubicBezTo>
                  <a:cubicBezTo>
                    <a:pt x="3166" y="3327"/>
                    <a:pt x="3148" y="3334"/>
                    <a:pt x="3131" y="3340"/>
                  </a:cubicBezTo>
                  <a:cubicBezTo>
                    <a:pt x="3113" y="3323"/>
                    <a:pt x="3090" y="3315"/>
                    <a:pt x="3066" y="3315"/>
                  </a:cubicBezTo>
                  <a:cubicBezTo>
                    <a:pt x="3063" y="3315"/>
                    <a:pt x="3060" y="3315"/>
                    <a:pt x="3058" y="3315"/>
                  </a:cubicBezTo>
                  <a:close/>
                  <a:moveTo>
                    <a:pt x="16468" y="21645"/>
                  </a:moveTo>
                  <a:lnTo>
                    <a:pt x="16468" y="21645"/>
                  </a:lnTo>
                  <a:cubicBezTo>
                    <a:pt x="16485" y="21659"/>
                    <a:pt x="16501" y="21676"/>
                    <a:pt x="16518" y="21690"/>
                  </a:cubicBezTo>
                  <a:cubicBezTo>
                    <a:pt x="16510" y="21692"/>
                    <a:pt x="16501" y="21694"/>
                    <a:pt x="16493" y="21698"/>
                  </a:cubicBezTo>
                  <a:lnTo>
                    <a:pt x="16491" y="21696"/>
                  </a:lnTo>
                  <a:cubicBezTo>
                    <a:pt x="16485" y="21678"/>
                    <a:pt x="16477" y="21661"/>
                    <a:pt x="16468" y="21645"/>
                  </a:cubicBezTo>
                  <a:close/>
                  <a:moveTo>
                    <a:pt x="16364" y="16729"/>
                  </a:moveTo>
                  <a:cubicBezTo>
                    <a:pt x="16176" y="16729"/>
                    <a:pt x="15960" y="17066"/>
                    <a:pt x="15796" y="17360"/>
                  </a:cubicBezTo>
                  <a:lnTo>
                    <a:pt x="15790" y="17368"/>
                  </a:lnTo>
                  <a:cubicBezTo>
                    <a:pt x="15781" y="17365"/>
                    <a:pt x="15773" y="17364"/>
                    <a:pt x="15764" y="17364"/>
                  </a:cubicBezTo>
                  <a:cubicBezTo>
                    <a:pt x="15661" y="17364"/>
                    <a:pt x="15525" y="17555"/>
                    <a:pt x="15481" y="17652"/>
                  </a:cubicBezTo>
                  <a:cubicBezTo>
                    <a:pt x="15413" y="17800"/>
                    <a:pt x="15269" y="17948"/>
                    <a:pt x="15290" y="18119"/>
                  </a:cubicBezTo>
                  <a:cubicBezTo>
                    <a:pt x="15251" y="18226"/>
                    <a:pt x="15222" y="18335"/>
                    <a:pt x="15199" y="18444"/>
                  </a:cubicBezTo>
                  <a:cubicBezTo>
                    <a:pt x="15191" y="18483"/>
                    <a:pt x="15185" y="18520"/>
                    <a:pt x="15179" y="18559"/>
                  </a:cubicBezTo>
                  <a:cubicBezTo>
                    <a:pt x="14946" y="18619"/>
                    <a:pt x="15020" y="18971"/>
                    <a:pt x="15002" y="19158"/>
                  </a:cubicBezTo>
                  <a:cubicBezTo>
                    <a:pt x="14948" y="19695"/>
                    <a:pt x="15177" y="20236"/>
                    <a:pt x="15427" y="20699"/>
                  </a:cubicBezTo>
                  <a:cubicBezTo>
                    <a:pt x="15442" y="21085"/>
                    <a:pt x="15761" y="21410"/>
                    <a:pt x="15971" y="21717"/>
                  </a:cubicBezTo>
                  <a:cubicBezTo>
                    <a:pt x="16211" y="22046"/>
                    <a:pt x="16536" y="22277"/>
                    <a:pt x="16872" y="22503"/>
                  </a:cubicBezTo>
                  <a:cubicBezTo>
                    <a:pt x="17088" y="22622"/>
                    <a:pt x="17298" y="22803"/>
                    <a:pt x="17538" y="22859"/>
                  </a:cubicBezTo>
                  <a:cubicBezTo>
                    <a:pt x="17680" y="22905"/>
                    <a:pt x="17943" y="23120"/>
                    <a:pt x="18114" y="23120"/>
                  </a:cubicBezTo>
                  <a:cubicBezTo>
                    <a:pt x="18147" y="23120"/>
                    <a:pt x="18176" y="23112"/>
                    <a:pt x="18201" y="23093"/>
                  </a:cubicBezTo>
                  <a:cubicBezTo>
                    <a:pt x="18205" y="23095"/>
                    <a:pt x="18209" y="23099"/>
                    <a:pt x="18211" y="23104"/>
                  </a:cubicBezTo>
                  <a:cubicBezTo>
                    <a:pt x="18225" y="23126"/>
                    <a:pt x="18242" y="23147"/>
                    <a:pt x="18258" y="23167"/>
                  </a:cubicBezTo>
                  <a:cubicBezTo>
                    <a:pt x="18258" y="23208"/>
                    <a:pt x="18279" y="23245"/>
                    <a:pt x="18314" y="23268"/>
                  </a:cubicBezTo>
                  <a:cubicBezTo>
                    <a:pt x="18330" y="23280"/>
                    <a:pt x="18349" y="23293"/>
                    <a:pt x="18367" y="23305"/>
                  </a:cubicBezTo>
                  <a:cubicBezTo>
                    <a:pt x="18391" y="23318"/>
                    <a:pt x="18413" y="23324"/>
                    <a:pt x="18432" y="23324"/>
                  </a:cubicBezTo>
                  <a:cubicBezTo>
                    <a:pt x="18462" y="23324"/>
                    <a:pt x="18487" y="23312"/>
                    <a:pt x="18505" y="23291"/>
                  </a:cubicBezTo>
                  <a:cubicBezTo>
                    <a:pt x="18534" y="23326"/>
                    <a:pt x="18565" y="23355"/>
                    <a:pt x="18600" y="23381"/>
                  </a:cubicBezTo>
                  <a:cubicBezTo>
                    <a:pt x="18620" y="23398"/>
                    <a:pt x="18645" y="23406"/>
                    <a:pt x="18670" y="23408"/>
                  </a:cubicBezTo>
                  <a:cubicBezTo>
                    <a:pt x="18698" y="23406"/>
                    <a:pt x="18725" y="23396"/>
                    <a:pt x="18744" y="23377"/>
                  </a:cubicBezTo>
                  <a:cubicBezTo>
                    <a:pt x="18637" y="23215"/>
                    <a:pt x="18536" y="23048"/>
                    <a:pt x="18441" y="22879"/>
                  </a:cubicBezTo>
                  <a:cubicBezTo>
                    <a:pt x="18392" y="22795"/>
                    <a:pt x="18347" y="22711"/>
                    <a:pt x="18304" y="22622"/>
                  </a:cubicBezTo>
                  <a:cubicBezTo>
                    <a:pt x="18164" y="22523"/>
                    <a:pt x="18003" y="22449"/>
                    <a:pt x="17863" y="22357"/>
                  </a:cubicBezTo>
                  <a:cubicBezTo>
                    <a:pt x="17670" y="22237"/>
                    <a:pt x="17479" y="22114"/>
                    <a:pt x="17289" y="21991"/>
                  </a:cubicBezTo>
                  <a:cubicBezTo>
                    <a:pt x="16255" y="21390"/>
                    <a:pt x="15565" y="20271"/>
                    <a:pt x="15553" y="19067"/>
                  </a:cubicBezTo>
                  <a:cubicBezTo>
                    <a:pt x="15557" y="18442"/>
                    <a:pt x="15851" y="17860"/>
                    <a:pt x="16207" y="17362"/>
                  </a:cubicBezTo>
                  <a:cubicBezTo>
                    <a:pt x="16329" y="17191"/>
                    <a:pt x="16726" y="16944"/>
                    <a:pt x="16436" y="16747"/>
                  </a:cubicBezTo>
                  <a:cubicBezTo>
                    <a:pt x="16412" y="16735"/>
                    <a:pt x="16389" y="16729"/>
                    <a:pt x="16364" y="16729"/>
                  </a:cubicBezTo>
                  <a:close/>
                </a:path>
              </a:pathLst>
            </a:custGeom>
            <a:solidFill>
              <a:srgbClr val="95BC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9"/>
            <p:cNvSpPr/>
            <p:nvPr/>
          </p:nvSpPr>
          <p:spPr>
            <a:xfrm>
              <a:off x="5260195" y="2351645"/>
              <a:ext cx="330867" cy="322552"/>
            </a:xfrm>
            <a:custGeom>
              <a:avLst/>
              <a:gdLst/>
              <a:ahLst/>
              <a:cxnLst/>
              <a:rect l="l" t="t" r="r" b="b"/>
              <a:pathLst>
                <a:path w="4377" h="4267" extrusionOk="0">
                  <a:moveTo>
                    <a:pt x="2663" y="0"/>
                  </a:moveTo>
                  <a:cubicBezTo>
                    <a:pt x="2481" y="0"/>
                    <a:pt x="2456" y="205"/>
                    <a:pt x="2366" y="373"/>
                  </a:cubicBezTo>
                  <a:cubicBezTo>
                    <a:pt x="2208" y="676"/>
                    <a:pt x="2033" y="968"/>
                    <a:pt x="1842" y="1248"/>
                  </a:cubicBezTo>
                  <a:cubicBezTo>
                    <a:pt x="1412" y="1772"/>
                    <a:pt x="1003" y="2323"/>
                    <a:pt x="505" y="2788"/>
                  </a:cubicBezTo>
                  <a:cubicBezTo>
                    <a:pt x="367" y="2916"/>
                    <a:pt x="192" y="2994"/>
                    <a:pt x="56" y="3122"/>
                  </a:cubicBezTo>
                  <a:cubicBezTo>
                    <a:pt x="1" y="3196"/>
                    <a:pt x="40" y="3303"/>
                    <a:pt x="128" y="3321"/>
                  </a:cubicBezTo>
                  <a:cubicBezTo>
                    <a:pt x="169" y="3480"/>
                    <a:pt x="453" y="3574"/>
                    <a:pt x="581" y="3665"/>
                  </a:cubicBezTo>
                  <a:cubicBezTo>
                    <a:pt x="928" y="3852"/>
                    <a:pt x="1231" y="4121"/>
                    <a:pt x="1609" y="4247"/>
                  </a:cubicBezTo>
                  <a:cubicBezTo>
                    <a:pt x="1647" y="4261"/>
                    <a:pt x="1683" y="4267"/>
                    <a:pt x="1718" y="4267"/>
                  </a:cubicBezTo>
                  <a:cubicBezTo>
                    <a:pt x="1861" y="4267"/>
                    <a:pt x="1991" y="4169"/>
                    <a:pt x="2111" y="4093"/>
                  </a:cubicBezTo>
                  <a:cubicBezTo>
                    <a:pt x="2609" y="3805"/>
                    <a:pt x="3045" y="3418"/>
                    <a:pt x="3391" y="2959"/>
                  </a:cubicBezTo>
                  <a:cubicBezTo>
                    <a:pt x="3628" y="2667"/>
                    <a:pt x="3870" y="2375"/>
                    <a:pt x="4060" y="2048"/>
                  </a:cubicBezTo>
                  <a:cubicBezTo>
                    <a:pt x="4376" y="1554"/>
                    <a:pt x="4183" y="1250"/>
                    <a:pt x="3827" y="865"/>
                  </a:cubicBezTo>
                  <a:cubicBezTo>
                    <a:pt x="3683" y="702"/>
                    <a:pt x="3519" y="558"/>
                    <a:pt x="3356" y="414"/>
                  </a:cubicBezTo>
                  <a:cubicBezTo>
                    <a:pt x="3187" y="260"/>
                    <a:pt x="3017" y="91"/>
                    <a:pt x="2790" y="26"/>
                  </a:cubicBezTo>
                  <a:cubicBezTo>
                    <a:pt x="2741" y="8"/>
                    <a:pt x="2699" y="0"/>
                    <a:pt x="2663" y="0"/>
                  </a:cubicBezTo>
                  <a:close/>
                </a:path>
              </a:pathLst>
            </a:custGeom>
            <a:solidFill>
              <a:srgbClr val="E1E8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9"/>
            <p:cNvSpPr/>
            <p:nvPr/>
          </p:nvSpPr>
          <p:spPr>
            <a:xfrm>
              <a:off x="3780028" y="2566555"/>
              <a:ext cx="144759" cy="95927"/>
            </a:xfrm>
            <a:custGeom>
              <a:avLst/>
              <a:gdLst/>
              <a:ahLst/>
              <a:cxnLst/>
              <a:rect l="l" t="t" r="r" b="b"/>
              <a:pathLst>
                <a:path w="1915" h="1269" extrusionOk="0">
                  <a:moveTo>
                    <a:pt x="1448" y="1"/>
                  </a:moveTo>
                  <a:cubicBezTo>
                    <a:pt x="1124" y="1"/>
                    <a:pt x="798" y="94"/>
                    <a:pt x="480" y="139"/>
                  </a:cubicBezTo>
                  <a:cubicBezTo>
                    <a:pt x="318" y="174"/>
                    <a:pt x="1" y="166"/>
                    <a:pt x="110" y="419"/>
                  </a:cubicBezTo>
                  <a:cubicBezTo>
                    <a:pt x="46" y="519"/>
                    <a:pt x="168" y="779"/>
                    <a:pt x="215" y="883"/>
                  </a:cubicBezTo>
                  <a:cubicBezTo>
                    <a:pt x="240" y="1056"/>
                    <a:pt x="316" y="1241"/>
                    <a:pt x="509" y="1268"/>
                  </a:cubicBezTo>
                  <a:cubicBezTo>
                    <a:pt x="696" y="1250"/>
                    <a:pt x="888" y="1209"/>
                    <a:pt x="1079" y="1178"/>
                  </a:cubicBezTo>
                  <a:cubicBezTo>
                    <a:pt x="1094" y="1179"/>
                    <a:pt x="1108" y="1179"/>
                    <a:pt x="1123" y="1179"/>
                  </a:cubicBezTo>
                  <a:cubicBezTo>
                    <a:pt x="1269" y="1179"/>
                    <a:pt x="1416" y="1135"/>
                    <a:pt x="1558" y="1104"/>
                  </a:cubicBezTo>
                  <a:cubicBezTo>
                    <a:pt x="1715" y="1067"/>
                    <a:pt x="1881" y="999"/>
                    <a:pt x="1871" y="809"/>
                  </a:cubicBezTo>
                  <a:cubicBezTo>
                    <a:pt x="1871" y="587"/>
                    <a:pt x="1914" y="120"/>
                    <a:pt x="1671" y="17"/>
                  </a:cubicBezTo>
                  <a:cubicBezTo>
                    <a:pt x="1597" y="6"/>
                    <a:pt x="1522" y="1"/>
                    <a:pt x="14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9"/>
            <p:cNvSpPr/>
            <p:nvPr/>
          </p:nvSpPr>
          <p:spPr>
            <a:xfrm>
              <a:off x="3790611" y="2403955"/>
              <a:ext cx="1787682" cy="262834"/>
            </a:xfrm>
            <a:custGeom>
              <a:avLst/>
              <a:gdLst/>
              <a:ahLst/>
              <a:cxnLst/>
              <a:rect l="l" t="t" r="r" b="b"/>
              <a:pathLst>
                <a:path w="23649" h="3477" extrusionOk="0">
                  <a:moveTo>
                    <a:pt x="23116" y="1"/>
                  </a:moveTo>
                  <a:cubicBezTo>
                    <a:pt x="23109" y="1"/>
                    <a:pt x="23102" y="1"/>
                    <a:pt x="23095" y="2"/>
                  </a:cubicBezTo>
                  <a:cubicBezTo>
                    <a:pt x="23036" y="17"/>
                    <a:pt x="23001" y="76"/>
                    <a:pt x="23015" y="136"/>
                  </a:cubicBezTo>
                  <a:cubicBezTo>
                    <a:pt x="23095" y="451"/>
                    <a:pt x="22888" y="747"/>
                    <a:pt x="22692" y="979"/>
                  </a:cubicBezTo>
                  <a:cubicBezTo>
                    <a:pt x="22651" y="1018"/>
                    <a:pt x="22610" y="1057"/>
                    <a:pt x="22567" y="1095"/>
                  </a:cubicBezTo>
                  <a:cubicBezTo>
                    <a:pt x="22532" y="1119"/>
                    <a:pt x="22515" y="1164"/>
                    <a:pt x="22525" y="1206"/>
                  </a:cubicBezTo>
                  <a:cubicBezTo>
                    <a:pt x="22433" y="1121"/>
                    <a:pt x="22355" y="1020"/>
                    <a:pt x="22320" y="944"/>
                  </a:cubicBezTo>
                  <a:cubicBezTo>
                    <a:pt x="22328" y="866"/>
                    <a:pt x="22270" y="827"/>
                    <a:pt x="22212" y="827"/>
                  </a:cubicBezTo>
                  <a:cubicBezTo>
                    <a:pt x="22155" y="827"/>
                    <a:pt x="22096" y="863"/>
                    <a:pt x="22095" y="936"/>
                  </a:cubicBezTo>
                  <a:cubicBezTo>
                    <a:pt x="22135" y="1212"/>
                    <a:pt x="22540" y="1562"/>
                    <a:pt x="22803" y="1609"/>
                  </a:cubicBezTo>
                  <a:lnTo>
                    <a:pt x="22805" y="1611"/>
                  </a:lnTo>
                  <a:cubicBezTo>
                    <a:pt x="23223" y="1557"/>
                    <a:pt x="23583" y="957"/>
                    <a:pt x="23634" y="568"/>
                  </a:cubicBezTo>
                  <a:cubicBezTo>
                    <a:pt x="23648" y="489"/>
                    <a:pt x="23584" y="444"/>
                    <a:pt x="23522" y="444"/>
                  </a:cubicBezTo>
                  <a:cubicBezTo>
                    <a:pt x="23474" y="444"/>
                    <a:pt x="23426" y="472"/>
                    <a:pt x="23418" y="533"/>
                  </a:cubicBezTo>
                  <a:cubicBezTo>
                    <a:pt x="23363" y="876"/>
                    <a:pt x="23143" y="1216"/>
                    <a:pt x="22838" y="1387"/>
                  </a:cubicBezTo>
                  <a:cubicBezTo>
                    <a:pt x="22776" y="1380"/>
                    <a:pt x="22702" y="1346"/>
                    <a:pt x="22632" y="1294"/>
                  </a:cubicBezTo>
                  <a:cubicBezTo>
                    <a:pt x="22665" y="1294"/>
                    <a:pt x="22696" y="1280"/>
                    <a:pt x="22717" y="1255"/>
                  </a:cubicBezTo>
                  <a:cubicBezTo>
                    <a:pt x="22743" y="1294"/>
                    <a:pt x="22774" y="1310"/>
                    <a:pt x="22806" y="1310"/>
                  </a:cubicBezTo>
                  <a:cubicBezTo>
                    <a:pt x="22867" y="1310"/>
                    <a:pt x="22933" y="1252"/>
                    <a:pt x="22972" y="1199"/>
                  </a:cubicBezTo>
                  <a:cubicBezTo>
                    <a:pt x="23120" y="1025"/>
                    <a:pt x="23492" y="562"/>
                    <a:pt x="23342" y="337"/>
                  </a:cubicBezTo>
                  <a:cubicBezTo>
                    <a:pt x="23377" y="263"/>
                    <a:pt x="23330" y="177"/>
                    <a:pt x="23248" y="167"/>
                  </a:cubicBezTo>
                  <a:cubicBezTo>
                    <a:pt x="23238" y="78"/>
                    <a:pt x="23205" y="1"/>
                    <a:pt x="23116" y="1"/>
                  </a:cubicBezTo>
                  <a:close/>
                  <a:moveTo>
                    <a:pt x="1644" y="2693"/>
                  </a:moveTo>
                  <a:cubicBezTo>
                    <a:pt x="1623" y="2693"/>
                    <a:pt x="1601" y="2697"/>
                    <a:pt x="1579" y="2707"/>
                  </a:cubicBezTo>
                  <a:cubicBezTo>
                    <a:pt x="1375" y="2765"/>
                    <a:pt x="1165" y="2810"/>
                    <a:pt x="957" y="2851"/>
                  </a:cubicBezTo>
                  <a:cubicBezTo>
                    <a:pt x="702" y="2899"/>
                    <a:pt x="443" y="2932"/>
                    <a:pt x="184" y="2952"/>
                  </a:cubicBezTo>
                  <a:cubicBezTo>
                    <a:pt x="182" y="2952"/>
                    <a:pt x="179" y="2952"/>
                    <a:pt x="177" y="2952"/>
                  </a:cubicBezTo>
                  <a:cubicBezTo>
                    <a:pt x="52" y="2952"/>
                    <a:pt x="1" y="3122"/>
                    <a:pt x="126" y="3172"/>
                  </a:cubicBezTo>
                  <a:cubicBezTo>
                    <a:pt x="126" y="3178"/>
                    <a:pt x="126" y="3183"/>
                    <a:pt x="126" y="3189"/>
                  </a:cubicBezTo>
                  <a:cubicBezTo>
                    <a:pt x="128" y="3209"/>
                    <a:pt x="134" y="3228"/>
                    <a:pt x="145" y="3244"/>
                  </a:cubicBezTo>
                  <a:cubicBezTo>
                    <a:pt x="119" y="3343"/>
                    <a:pt x="210" y="3386"/>
                    <a:pt x="294" y="3386"/>
                  </a:cubicBezTo>
                  <a:cubicBezTo>
                    <a:pt x="305" y="3386"/>
                    <a:pt x="316" y="3386"/>
                    <a:pt x="326" y="3384"/>
                  </a:cubicBezTo>
                  <a:cubicBezTo>
                    <a:pt x="636" y="3368"/>
                    <a:pt x="1939" y="3444"/>
                    <a:pt x="1723" y="2897"/>
                  </a:cubicBezTo>
                  <a:cubicBezTo>
                    <a:pt x="1819" y="2804"/>
                    <a:pt x="1748" y="2693"/>
                    <a:pt x="1644" y="2693"/>
                  </a:cubicBezTo>
                  <a:close/>
                  <a:moveTo>
                    <a:pt x="20850" y="1053"/>
                  </a:moveTo>
                  <a:cubicBezTo>
                    <a:pt x="20762" y="1053"/>
                    <a:pt x="20709" y="1170"/>
                    <a:pt x="20771" y="1253"/>
                  </a:cubicBezTo>
                  <a:cubicBezTo>
                    <a:pt x="20645" y="1261"/>
                    <a:pt x="20600" y="1426"/>
                    <a:pt x="20513" y="1502"/>
                  </a:cubicBezTo>
                  <a:cubicBezTo>
                    <a:pt x="20386" y="1658"/>
                    <a:pt x="20248" y="1806"/>
                    <a:pt x="20104" y="1946"/>
                  </a:cubicBezTo>
                  <a:cubicBezTo>
                    <a:pt x="19950" y="2117"/>
                    <a:pt x="19719" y="2234"/>
                    <a:pt x="19582" y="2421"/>
                  </a:cubicBezTo>
                  <a:cubicBezTo>
                    <a:pt x="19568" y="2415"/>
                    <a:pt x="19553" y="2412"/>
                    <a:pt x="19538" y="2412"/>
                  </a:cubicBezTo>
                  <a:cubicBezTo>
                    <a:pt x="19470" y="2412"/>
                    <a:pt x="19396" y="2473"/>
                    <a:pt x="19405" y="2549"/>
                  </a:cubicBezTo>
                  <a:cubicBezTo>
                    <a:pt x="19415" y="2618"/>
                    <a:pt x="19459" y="2645"/>
                    <a:pt x="19507" y="2645"/>
                  </a:cubicBezTo>
                  <a:cubicBezTo>
                    <a:pt x="19517" y="2645"/>
                    <a:pt x="19527" y="2644"/>
                    <a:pt x="19536" y="2642"/>
                  </a:cubicBezTo>
                  <a:cubicBezTo>
                    <a:pt x="19579" y="2712"/>
                    <a:pt x="19680" y="2749"/>
                    <a:pt x="19750" y="2794"/>
                  </a:cubicBezTo>
                  <a:cubicBezTo>
                    <a:pt x="19927" y="2901"/>
                    <a:pt x="20106" y="3006"/>
                    <a:pt x="20291" y="3098"/>
                  </a:cubicBezTo>
                  <a:cubicBezTo>
                    <a:pt x="20583" y="3228"/>
                    <a:pt x="20859" y="3421"/>
                    <a:pt x="21180" y="3471"/>
                  </a:cubicBezTo>
                  <a:cubicBezTo>
                    <a:pt x="21207" y="3474"/>
                    <a:pt x="21234" y="3476"/>
                    <a:pt x="21260" y="3476"/>
                  </a:cubicBezTo>
                  <a:cubicBezTo>
                    <a:pt x="21554" y="3476"/>
                    <a:pt x="21793" y="3255"/>
                    <a:pt x="22023" y="3092"/>
                  </a:cubicBezTo>
                  <a:cubicBezTo>
                    <a:pt x="22172" y="2983"/>
                    <a:pt x="22320" y="2868"/>
                    <a:pt x="22464" y="2753"/>
                  </a:cubicBezTo>
                  <a:cubicBezTo>
                    <a:pt x="22560" y="2666"/>
                    <a:pt x="22793" y="2535"/>
                    <a:pt x="22655" y="2393"/>
                  </a:cubicBezTo>
                  <a:cubicBezTo>
                    <a:pt x="22145" y="2321"/>
                    <a:pt x="21838" y="2059"/>
                    <a:pt x="21462" y="1724"/>
                  </a:cubicBezTo>
                  <a:cubicBezTo>
                    <a:pt x="21250" y="1541"/>
                    <a:pt x="21063" y="1308"/>
                    <a:pt x="20911" y="1070"/>
                  </a:cubicBezTo>
                  <a:cubicBezTo>
                    <a:pt x="20889" y="1058"/>
                    <a:pt x="20869" y="1053"/>
                    <a:pt x="20850" y="1053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9"/>
            <p:cNvSpPr/>
            <p:nvPr/>
          </p:nvSpPr>
          <p:spPr>
            <a:xfrm>
              <a:off x="4019655" y="4979319"/>
              <a:ext cx="595591" cy="760987"/>
            </a:xfrm>
            <a:custGeom>
              <a:avLst/>
              <a:gdLst/>
              <a:ahLst/>
              <a:cxnLst/>
              <a:rect l="l" t="t" r="r" b="b"/>
              <a:pathLst>
                <a:path w="7879" h="10067" extrusionOk="0">
                  <a:moveTo>
                    <a:pt x="5504" y="13"/>
                  </a:moveTo>
                  <a:cubicBezTo>
                    <a:pt x="4492" y="38"/>
                    <a:pt x="3482" y="114"/>
                    <a:pt x="2490" y="312"/>
                  </a:cubicBezTo>
                  <a:cubicBezTo>
                    <a:pt x="2157" y="400"/>
                    <a:pt x="517" y="653"/>
                    <a:pt x="480" y="962"/>
                  </a:cubicBezTo>
                  <a:cubicBezTo>
                    <a:pt x="453" y="957"/>
                    <a:pt x="428" y="955"/>
                    <a:pt x="405" y="955"/>
                  </a:cubicBezTo>
                  <a:cubicBezTo>
                    <a:pt x="0" y="955"/>
                    <a:pt x="205" y="1611"/>
                    <a:pt x="182" y="1891"/>
                  </a:cubicBezTo>
                  <a:cubicBezTo>
                    <a:pt x="211" y="2334"/>
                    <a:pt x="229" y="2778"/>
                    <a:pt x="256" y="3220"/>
                  </a:cubicBezTo>
                  <a:cubicBezTo>
                    <a:pt x="316" y="4163"/>
                    <a:pt x="275" y="5107"/>
                    <a:pt x="229" y="6049"/>
                  </a:cubicBezTo>
                  <a:cubicBezTo>
                    <a:pt x="205" y="6670"/>
                    <a:pt x="207" y="7290"/>
                    <a:pt x="213" y="7911"/>
                  </a:cubicBezTo>
                  <a:cubicBezTo>
                    <a:pt x="215" y="8166"/>
                    <a:pt x="217" y="8421"/>
                    <a:pt x="219" y="8676"/>
                  </a:cubicBezTo>
                  <a:cubicBezTo>
                    <a:pt x="48" y="10067"/>
                    <a:pt x="1838" y="9871"/>
                    <a:pt x="2758" y="9906"/>
                  </a:cubicBezTo>
                  <a:cubicBezTo>
                    <a:pt x="2937" y="9911"/>
                    <a:pt x="3116" y="9914"/>
                    <a:pt x="3294" y="9914"/>
                  </a:cubicBezTo>
                  <a:cubicBezTo>
                    <a:pt x="4504" y="9914"/>
                    <a:pt x="5685" y="9807"/>
                    <a:pt x="6915" y="9717"/>
                  </a:cubicBezTo>
                  <a:cubicBezTo>
                    <a:pt x="7372" y="9672"/>
                    <a:pt x="7767" y="9616"/>
                    <a:pt x="7823" y="9075"/>
                  </a:cubicBezTo>
                  <a:cubicBezTo>
                    <a:pt x="7878" y="8754"/>
                    <a:pt x="7847" y="8427"/>
                    <a:pt x="7837" y="8104"/>
                  </a:cubicBezTo>
                  <a:cubicBezTo>
                    <a:pt x="7829" y="8041"/>
                    <a:pt x="7827" y="7975"/>
                    <a:pt x="7827" y="7911"/>
                  </a:cubicBezTo>
                  <a:cubicBezTo>
                    <a:pt x="7825" y="7787"/>
                    <a:pt x="7819" y="7662"/>
                    <a:pt x="7757" y="7559"/>
                  </a:cubicBezTo>
                  <a:cubicBezTo>
                    <a:pt x="7728" y="5887"/>
                    <a:pt x="7642" y="4214"/>
                    <a:pt x="7633" y="2542"/>
                  </a:cubicBezTo>
                  <a:cubicBezTo>
                    <a:pt x="7635" y="1883"/>
                    <a:pt x="7635" y="1213"/>
                    <a:pt x="7454" y="573"/>
                  </a:cubicBezTo>
                  <a:cubicBezTo>
                    <a:pt x="7168" y="1"/>
                    <a:pt x="6068" y="32"/>
                    <a:pt x="5504" y="1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9"/>
            <p:cNvSpPr/>
            <p:nvPr/>
          </p:nvSpPr>
          <p:spPr>
            <a:xfrm>
              <a:off x="4810498" y="5023691"/>
              <a:ext cx="591585" cy="689704"/>
            </a:xfrm>
            <a:custGeom>
              <a:avLst/>
              <a:gdLst/>
              <a:ahLst/>
              <a:cxnLst/>
              <a:rect l="l" t="t" r="r" b="b"/>
              <a:pathLst>
                <a:path w="7826" h="9124" extrusionOk="0">
                  <a:moveTo>
                    <a:pt x="1359" y="1"/>
                  </a:moveTo>
                  <a:cubicBezTo>
                    <a:pt x="987" y="1"/>
                    <a:pt x="707" y="49"/>
                    <a:pt x="599" y="175"/>
                  </a:cubicBezTo>
                  <a:cubicBezTo>
                    <a:pt x="484" y="313"/>
                    <a:pt x="502" y="498"/>
                    <a:pt x="473" y="665"/>
                  </a:cubicBezTo>
                  <a:cubicBezTo>
                    <a:pt x="430" y="951"/>
                    <a:pt x="381" y="1235"/>
                    <a:pt x="338" y="1520"/>
                  </a:cubicBezTo>
                  <a:cubicBezTo>
                    <a:pt x="138" y="2712"/>
                    <a:pt x="39" y="3915"/>
                    <a:pt x="41" y="5123"/>
                  </a:cubicBezTo>
                  <a:cubicBezTo>
                    <a:pt x="37" y="5859"/>
                    <a:pt x="17" y="6592"/>
                    <a:pt x="8" y="7326"/>
                  </a:cubicBezTo>
                  <a:cubicBezTo>
                    <a:pt x="2" y="7855"/>
                    <a:pt x="0" y="8383"/>
                    <a:pt x="12" y="8914"/>
                  </a:cubicBezTo>
                  <a:cubicBezTo>
                    <a:pt x="26" y="9036"/>
                    <a:pt x="137" y="9124"/>
                    <a:pt x="256" y="9124"/>
                  </a:cubicBezTo>
                  <a:cubicBezTo>
                    <a:pt x="266" y="9124"/>
                    <a:pt x="276" y="9123"/>
                    <a:pt x="286" y="9122"/>
                  </a:cubicBezTo>
                  <a:cubicBezTo>
                    <a:pt x="407" y="9097"/>
                    <a:pt x="461" y="9027"/>
                    <a:pt x="482" y="8935"/>
                  </a:cubicBezTo>
                  <a:cubicBezTo>
                    <a:pt x="897" y="9027"/>
                    <a:pt x="1321" y="9075"/>
                    <a:pt x="1747" y="9077"/>
                  </a:cubicBezTo>
                  <a:cubicBezTo>
                    <a:pt x="2004" y="9056"/>
                    <a:pt x="2294" y="9050"/>
                    <a:pt x="2606" y="9050"/>
                  </a:cubicBezTo>
                  <a:cubicBezTo>
                    <a:pt x="3074" y="9050"/>
                    <a:pt x="3590" y="9064"/>
                    <a:pt x="4114" y="9064"/>
                  </a:cubicBezTo>
                  <a:cubicBezTo>
                    <a:pt x="5459" y="9064"/>
                    <a:pt x="6854" y="8973"/>
                    <a:pt x="7610" y="8326"/>
                  </a:cubicBezTo>
                  <a:cubicBezTo>
                    <a:pt x="7826" y="8091"/>
                    <a:pt x="7725" y="7737"/>
                    <a:pt x="7741" y="7449"/>
                  </a:cubicBezTo>
                  <a:lnTo>
                    <a:pt x="7741" y="7326"/>
                  </a:lnTo>
                  <a:cubicBezTo>
                    <a:pt x="7741" y="6441"/>
                    <a:pt x="7729" y="5559"/>
                    <a:pt x="7723" y="4674"/>
                  </a:cubicBezTo>
                  <a:cubicBezTo>
                    <a:pt x="7729" y="4039"/>
                    <a:pt x="7696" y="3403"/>
                    <a:pt x="7696" y="2767"/>
                  </a:cubicBezTo>
                  <a:cubicBezTo>
                    <a:pt x="7680" y="2150"/>
                    <a:pt x="7764" y="1523"/>
                    <a:pt x="7690" y="912"/>
                  </a:cubicBezTo>
                  <a:cubicBezTo>
                    <a:pt x="7667" y="852"/>
                    <a:pt x="7620" y="805"/>
                    <a:pt x="7560" y="784"/>
                  </a:cubicBezTo>
                  <a:cubicBezTo>
                    <a:pt x="7419" y="615"/>
                    <a:pt x="7149" y="617"/>
                    <a:pt x="6744" y="593"/>
                  </a:cubicBezTo>
                  <a:cubicBezTo>
                    <a:pt x="6184" y="570"/>
                    <a:pt x="5625" y="547"/>
                    <a:pt x="5067" y="480"/>
                  </a:cubicBezTo>
                  <a:cubicBezTo>
                    <a:pt x="4471" y="444"/>
                    <a:pt x="2489" y="1"/>
                    <a:pt x="135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9"/>
            <p:cNvSpPr/>
            <p:nvPr/>
          </p:nvSpPr>
          <p:spPr>
            <a:xfrm>
              <a:off x="4030918" y="5030797"/>
              <a:ext cx="588939" cy="695524"/>
            </a:xfrm>
            <a:custGeom>
              <a:avLst/>
              <a:gdLst/>
              <a:ahLst/>
              <a:cxnLst/>
              <a:rect l="l" t="t" r="r" b="b"/>
              <a:pathLst>
                <a:path w="7791" h="9201" extrusionOk="0">
                  <a:moveTo>
                    <a:pt x="7199" y="0"/>
                  </a:moveTo>
                  <a:cubicBezTo>
                    <a:pt x="7165" y="0"/>
                    <a:pt x="7131" y="15"/>
                    <a:pt x="7110" y="44"/>
                  </a:cubicBezTo>
                  <a:cubicBezTo>
                    <a:pt x="7052" y="52"/>
                    <a:pt x="6989" y="75"/>
                    <a:pt x="6939" y="81"/>
                  </a:cubicBezTo>
                  <a:cubicBezTo>
                    <a:pt x="5678" y="307"/>
                    <a:pt x="4388" y="394"/>
                    <a:pt x="3115" y="515"/>
                  </a:cubicBezTo>
                  <a:cubicBezTo>
                    <a:pt x="2662" y="543"/>
                    <a:pt x="2208" y="550"/>
                    <a:pt x="1754" y="550"/>
                  </a:cubicBezTo>
                  <a:cubicBezTo>
                    <a:pt x="1394" y="550"/>
                    <a:pt x="1034" y="546"/>
                    <a:pt x="675" y="542"/>
                  </a:cubicBezTo>
                  <a:cubicBezTo>
                    <a:pt x="656" y="544"/>
                    <a:pt x="636" y="544"/>
                    <a:pt x="614" y="544"/>
                  </a:cubicBezTo>
                  <a:cubicBezTo>
                    <a:pt x="535" y="544"/>
                    <a:pt x="439" y="535"/>
                    <a:pt x="347" y="535"/>
                  </a:cubicBezTo>
                  <a:cubicBezTo>
                    <a:pt x="177" y="535"/>
                    <a:pt x="20" y="567"/>
                    <a:pt x="0" y="750"/>
                  </a:cubicBezTo>
                  <a:cubicBezTo>
                    <a:pt x="21" y="877"/>
                    <a:pt x="45" y="1062"/>
                    <a:pt x="175" y="1124"/>
                  </a:cubicBezTo>
                  <a:cubicBezTo>
                    <a:pt x="184" y="1126"/>
                    <a:pt x="194" y="1127"/>
                    <a:pt x="203" y="1127"/>
                  </a:cubicBezTo>
                  <a:cubicBezTo>
                    <a:pt x="221" y="1127"/>
                    <a:pt x="238" y="1123"/>
                    <a:pt x="253" y="1114"/>
                  </a:cubicBezTo>
                  <a:cubicBezTo>
                    <a:pt x="430" y="1215"/>
                    <a:pt x="708" y="1215"/>
                    <a:pt x="889" y="1264"/>
                  </a:cubicBezTo>
                  <a:cubicBezTo>
                    <a:pt x="1388" y="1348"/>
                    <a:pt x="1894" y="1390"/>
                    <a:pt x="2402" y="1390"/>
                  </a:cubicBezTo>
                  <a:cubicBezTo>
                    <a:pt x="2478" y="1390"/>
                    <a:pt x="2554" y="1389"/>
                    <a:pt x="2629" y="1387"/>
                  </a:cubicBezTo>
                  <a:cubicBezTo>
                    <a:pt x="2645" y="1387"/>
                    <a:pt x="2660" y="1387"/>
                    <a:pt x="2675" y="1387"/>
                  </a:cubicBezTo>
                  <a:cubicBezTo>
                    <a:pt x="2758" y="1387"/>
                    <a:pt x="2843" y="1387"/>
                    <a:pt x="2928" y="1387"/>
                  </a:cubicBezTo>
                  <a:cubicBezTo>
                    <a:pt x="3367" y="1387"/>
                    <a:pt x="3820" y="1407"/>
                    <a:pt x="4195" y="1653"/>
                  </a:cubicBezTo>
                  <a:cubicBezTo>
                    <a:pt x="5520" y="2527"/>
                    <a:pt x="5431" y="5189"/>
                    <a:pt x="5440" y="7232"/>
                  </a:cubicBezTo>
                  <a:cubicBezTo>
                    <a:pt x="5444" y="7876"/>
                    <a:pt x="5456" y="8458"/>
                    <a:pt x="5524" y="8905"/>
                  </a:cubicBezTo>
                  <a:cubicBezTo>
                    <a:pt x="5561" y="8928"/>
                    <a:pt x="5591" y="8937"/>
                    <a:pt x="5616" y="8937"/>
                  </a:cubicBezTo>
                  <a:cubicBezTo>
                    <a:pt x="5641" y="8937"/>
                    <a:pt x="5660" y="8927"/>
                    <a:pt x="5674" y="8909"/>
                  </a:cubicBezTo>
                  <a:cubicBezTo>
                    <a:pt x="5725" y="9059"/>
                    <a:pt x="6069" y="9118"/>
                    <a:pt x="6207" y="9166"/>
                  </a:cubicBezTo>
                  <a:cubicBezTo>
                    <a:pt x="6311" y="9189"/>
                    <a:pt x="6420" y="9200"/>
                    <a:pt x="6530" y="9200"/>
                  </a:cubicBezTo>
                  <a:cubicBezTo>
                    <a:pt x="6917" y="9200"/>
                    <a:pt x="7317" y="9056"/>
                    <a:pt x="7577" y="8771"/>
                  </a:cubicBezTo>
                  <a:cubicBezTo>
                    <a:pt x="7791" y="8516"/>
                    <a:pt x="7684" y="8166"/>
                    <a:pt x="7688" y="7864"/>
                  </a:cubicBezTo>
                  <a:cubicBezTo>
                    <a:pt x="7676" y="7654"/>
                    <a:pt x="7665" y="7442"/>
                    <a:pt x="7655" y="7234"/>
                  </a:cubicBezTo>
                  <a:cubicBezTo>
                    <a:pt x="7645" y="6997"/>
                    <a:pt x="7633" y="6761"/>
                    <a:pt x="7618" y="6524"/>
                  </a:cubicBezTo>
                  <a:cubicBezTo>
                    <a:pt x="7515" y="4804"/>
                    <a:pt x="7377" y="3078"/>
                    <a:pt x="7336" y="1357"/>
                  </a:cubicBezTo>
                  <a:cubicBezTo>
                    <a:pt x="7324" y="931"/>
                    <a:pt x="7353" y="503"/>
                    <a:pt x="7305" y="81"/>
                  </a:cubicBezTo>
                  <a:cubicBezTo>
                    <a:pt x="7292" y="27"/>
                    <a:pt x="7245" y="0"/>
                    <a:pt x="7199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9"/>
            <p:cNvSpPr/>
            <p:nvPr/>
          </p:nvSpPr>
          <p:spPr>
            <a:xfrm>
              <a:off x="4842625" y="5043421"/>
              <a:ext cx="553713" cy="670201"/>
            </a:xfrm>
            <a:custGeom>
              <a:avLst/>
              <a:gdLst/>
              <a:ahLst/>
              <a:cxnLst/>
              <a:rect l="l" t="t" r="r" b="b"/>
              <a:pathLst>
                <a:path w="7325" h="8866" extrusionOk="0">
                  <a:moveTo>
                    <a:pt x="259" y="0"/>
                  </a:moveTo>
                  <a:cubicBezTo>
                    <a:pt x="230" y="0"/>
                    <a:pt x="202" y="6"/>
                    <a:pt x="174" y="21"/>
                  </a:cubicBezTo>
                  <a:cubicBezTo>
                    <a:pt x="108" y="56"/>
                    <a:pt x="46" y="282"/>
                    <a:pt x="67" y="418"/>
                  </a:cubicBezTo>
                  <a:cubicBezTo>
                    <a:pt x="54" y="424"/>
                    <a:pt x="46" y="432"/>
                    <a:pt x="38" y="443"/>
                  </a:cubicBezTo>
                  <a:cubicBezTo>
                    <a:pt x="1" y="492"/>
                    <a:pt x="9" y="560"/>
                    <a:pt x="57" y="597"/>
                  </a:cubicBezTo>
                  <a:cubicBezTo>
                    <a:pt x="73" y="607"/>
                    <a:pt x="89" y="616"/>
                    <a:pt x="106" y="622"/>
                  </a:cubicBezTo>
                  <a:cubicBezTo>
                    <a:pt x="135" y="632"/>
                    <a:pt x="163" y="642"/>
                    <a:pt x="192" y="651"/>
                  </a:cubicBezTo>
                  <a:cubicBezTo>
                    <a:pt x="398" y="718"/>
                    <a:pt x="610" y="770"/>
                    <a:pt x="824" y="809"/>
                  </a:cubicBezTo>
                  <a:cubicBezTo>
                    <a:pt x="1044" y="852"/>
                    <a:pt x="1264" y="893"/>
                    <a:pt x="1484" y="936"/>
                  </a:cubicBezTo>
                  <a:cubicBezTo>
                    <a:pt x="1532" y="947"/>
                    <a:pt x="1579" y="957"/>
                    <a:pt x="1626" y="967"/>
                  </a:cubicBezTo>
                  <a:cubicBezTo>
                    <a:pt x="1846" y="1017"/>
                    <a:pt x="2064" y="1072"/>
                    <a:pt x="2282" y="1128"/>
                  </a:cubicBezTo>
                  <a:cubicBezTo>
                    <a:pt x="2507" y="1185"/>
                    <a:pt x="2729" y="1253"/>
                    <a:pt x="2947" y="1325"/>
                  </a:cubicBezTo>
                  <a:cubicBezTo>
                    <a:pt x="3097" y="1379"/>
                    <a:pt x="3243" y="1438"/>
                    <a:pt x="3385" y="1506"/>
                  </a:cubicBezTo>
                  <a:cubicBezTo>
                    <a:pt x="3465" y="1550"/>
                    <a:pt x="3541" y="1597"/>
                    <a:pt x="3620" y="1648"/>
                  </a:cubicBezTo>
                  <a:cubicBezTo>
                    <a:pt x="3706" y="1708"/>
                    <a:pt x="3790" y="1772"/>
                    <a:pt x="3871" y="1840"/>
                  </a:cubicBezTo>
                  <a:cubicBezTo>
                    <a:pt x="3908" y="1873"/>
                    <a:pt x="3947" y="1908"/>
                    <a:pt x="3980" y="1942"/>
                  </a:cubicBezTo>
                  <a:cubicBezTo>
                    <a:pt x="4013" y="1975"/>
                    <a:pt x="4045" y="2010"/>
                    <a:pt x="4076" y="2045"/>
                  </a:cubicBezTo>
                  <a:cubicBezTo>
                    <a:pt x="4101" y="2074"/>
                    <a:pt x="4124" y="2101"/>
                    <a:pt x="4146" y="2130"/>
                  </a:cubicBezTo>
                  <a:cubicBezTo>
                    <a:pt x="4167" y="2161"/>
                    <a:pt x="4187" y="2189"/>
                    <a:pt x="4210" y="2220"/>
                  </a:cubicBezTo>
                  <a:cubicBezTo>
                    <a:pt x="4237" y="2263"/>
                    <a:pt x="4266" y="2307"/>
                    <a:pt x="4290" y="2352"/>
                  </a:cubicBezTo>
                  <a:cubicBezTo>
                    <a:pt x="4313" y="2391"/>
                    <a:pt x="4334" y="2430"/>
                    <a:pt x="4356" y="2471"/>
                  </a:cubicBezTo>
                  <a:cubicBezTo>
                    <a:pt x="4389" y="2543"/>
                    <a:pt x="4420" y="2617"/>
                    <a:pt x="4449" y="2691"/>
                  </a:cubicBezTo>
                  <a:cubicBezTo>
                    <a:pt x="4471" y="2757"/>
                    <a:pt x="4494" y="2825"/>
                    <a:pt x="4510" y="2893"/>
                  </a:cubicBezTo>
                  <a:cubicBezTo>
                    <a:pt x="4531" y="2967"/>
                    <a:pt x="4547" y="3043"/>
                    <a:pt x="4564" y="3117"/>
                  </a:cubicBezTo>
                  <a:cubicBezTo>
                    <a:pt x="4595" y="3280"/>
                    <a:pt x="4622" y="3440"/>
                    <a:pt x="4642" y="3605"/>
                  </a:cubicBezTo>
                  <a:cubicBezTo>
                    <a:pt x="4661" y="3759"/>
                    <a:pt x="4675" y="3915"/>
                    <a:pt x="4687" y="4070"/>
                  </a:cubicBezTo>
                  <a:lnTo>
                    <a:pt x="4687" y="4076"/>
                  </a:lnTo>
                  <a:cubicBezTo>
                    <a:pt x="4689" y="4082"/>
                    <a:pt x="4689" y="4092"/>
                    <a:pt x="4689" y="4101"/>
                  </a:cubicBezTo>
                  <a:lnTo>
                    <a:pt x="4689" y="4105"/>
                  </a:lnTo>
                  <a:lnTo>
                    <a:pt x="4689" y="4113"/>
                  </a:lnTo>
                  <a:cubicBezTo>
                    <a:pt x="4689" y="4119"/>
                    <a:pt x="4691" y="4129"/>
                    <a:pt x="4691" y="4140"/>
                  </a:cubicBezTo>
                  <a:lnTo>
                    <a:pt x="4691" y="4142"/>
                  </a:lnTo>
                  <a:lnTo>
                    <a:pt x="4691" y="4150"/>
                  </a:lnTo>
                  <a:cubicBezTo>
                    <a:pt x="4694" y="4203"/>
                    <a:pt x="4698" y="4259"/>
                    <a:pt x="4700" y="4314"/>
                  </a:cubicBezTo>
                  <a:cubicBezTo>
                    <a:pt x="4712" y="4549"/>
                    <a:pt x="4708" y="4784"/>
                    <a:pt x="4706" y="5018"/>
                  </a:cubicBezTo>
                  <a:cubicBezTo>
                    <a:pt x="4704" y="5246"/>
                    <a:pt x="4696" y="5473"/>
                    <a:pt x="4689" y="5701"/>
                  </a:cubicBezTo>
                  <a:cubicBezTo>
                    <a:pt x="4675" y="6156"/>
                    <a:pt x="4648" y="6608"/>
                    <a:pt x="4634" y="7063"/>
                  </a:cubicBezTo>
                  <a:lnTo>
                    <a:pt x="4634" y="7094"/>
                  </a:lnTo>
                  <a:cubicBezTo>
                    <a:pt x="4622" y="7526"/>
                    <a:pt x="4619" y="7960"/>
                    <a:pt x="4648" y="8392"/>
                  </a:cubicBezTo>
                  <a:cubicBezTo>
                    <a:pt x="4648" y="8404"/>
                    <a:pt x="4650" y="8419"/>
                    <a:pt x="4650" y="8435"/>
                  </a:cubicBezTo>
                  <a:cubicBezTo>
                    <a:pt x="4654" y="8484"/>
                    <a:pt x="4659" y="8536"/>
                    <a:pt x="4665" y="8585"/>
                  </a:cubicBezTo>
                  <a:cubicBezTo>
                    <a:pt x="4667" y="8633"/>
                    <a:pt x="4679" y="8678"/>
                    <a:pt x="4700" y="8723"/>
                  </a:cubicBezTo>
                  <a:cubicBezTo>
                    <a:pt x="4722" y="8762"/>
                    <a:pt x="4757" y="8795"/>
                    <a:pt x="4798" y="8814"/>
                  </a:cubicBezTo>
                  <a:cubicBezTo>
                    <a:pt x="4829" y="8826"/>
                    <a:pt x="4860" y="8836"/>
                    <a:pt x="4893" y="8842"/>
                  </a:cubicBezTo>
                  <a:cubicBezTo>
                    <a:pt x="4953" y="8853"/>
                    <a:pt x="5012" y="8861"/>
                    <a:pt x="5074" y="8863"/>
                  </a:cubicBezTo>
                  <a:cubicBezTo>
                    <a:pt x="5095" y="8865"/>
                    <a:pt x="5117" y="8865"/>
                    <a:pt x="5138" y="8865"/>
                  </a:cubicBezTo>
                  <a:cubicBezTo>
                    <a:pt x="5230" y="8863"/>
                    <a:pt x="5323" y="8857"/>
                    <a:pt x="5416" y="8844"/>
                  </a:cubicBezTo>
                  <a:cubicBezTo>
                    <a:pt x="5521" y="8832"/>
                    <a:pt x="5628" y="8814"/>
                    <a:pt x="5732" y="8791"/>
                  </a:cubicBezTo>
                  <a:cubicBezTo>
                    <a:pt x="5950" y="8746"/>
                    <a:pt x="6167" y="8690"/>
                    <a:pt x="6380" y="8624"/>
                  </a:cubicBezTo>
                  <a:cubicBezTo>
                    <a:pt x="6576" y="8567"/>
                    <a:pt x="6761" y="8482"/>
                    <a:pt x="6932" y="8371"/>
                  </a:cubicBezTo>
                  <a:cubicBezTo>
                    <a:pt x="6981" y="8338"/>
                    <a:pt x="7026" y="8303"/>
                    <a:pt x="7068" y="8264"/>
                  </a:cubicBezTo>
                  <a:cubicBezTo>
                    <a:pt x="7115" y="8223"/>
                    <a:pt x="7152" y="8170"/>
                    <a:pt x="7177" y="8112"/>
                  </a:cubicBezTo>
                  <a:cubicBezTo>
                    <a:pt x="7183" y="8100"/>
                    <a:pt x="7185" y="8085"/>
                    <a:pt x="7185" y="8071"/>
                  </a:cubicBezTo>
                  <a:cubicBezTo>
                    <a:pt x="7288" y="7948"/>
                    <a:pt x="7308" y="7493"/>
                    <a:pt x="7308" y="7063"/>
                  </a:cubicBezTo>
                  <a:cubicBezTo>
                    <a:pt x="7310" y="6689"/>
                    <a:pt x="7296" y="6333"/>
                    <a:pt x="7310" y="6226"/>
                  </a:cubicBezTo>
                  <a:cubicBezTo>
                    <a:pt x="7325" y="4864"/>
                    <a:pt x="7269" y="3500"/>
                    <a:pt x="7269" y="2138"/>
                  </a:cubicBezTo>
                  <a:cubicBezTo>
                    <a:pt x="7269" y="1798"/>
                    <a:pt x="7269" y="1459"/>
                    <a:pt x="7273" y="1118"/>
                  </a:cubicBezTo>
                  <a:cubicBezTo>
                    <a:pt x="7275" y="1013"/>
                    <a:pt x="7275" y="908"/>
                    <a:pt x="7282" y="805"/>
                  </a:cubicBezTo>
                  <a:cubicBezTo>
                    <a:pt x="7310" y="731"/>
                    <a:pt x="7257" y="651"/>
                    <a:pt x="7179" y="646"/>
                  </a:cubicBezTo>
                  <a:cubicBezTo>
                    <a:pt x="7154" y="646"/>
                    <a:pt x="7131" y="655"/>
                    <a:pt x="7111" y="669"/>
                  </a:cubicBezTo>
                  <a:cubicBezTo>
                    <a:pt x="7092" y="652"/>
                    <a:pt x="7067" y="643"/>
                    <a:pt x="7042" y="643"/>
                  </a:cubicBezTo>
                  <a:cubicBezTo>
                    <a:pt x="7037" y="643"/>
                    <a:pt x="7032" y="644"/>
                    <a:pt x="7026" y="644"/>
                  </a:cubicBezTo>
                  <a:cubicBezTo>
                    <a:pt x="6907" y="665"/>
                    <a:pt x="6786" y="677"/>
                    <a:pt x="6664" y="686"/>
                  </a:cubicBezTo>
                  <a:cubicBezTo>
                    <a:pt x="6529" y="698"/>
                    <a:pt x="6393" y="703"/>
                    <a:pt x="6257" y="703"/>
                  </a:cubicBezTo>
                  <a:cubicBezTo>
                    <a:pt x="5769" y="703"/>
                    <a:pt x="5279" y="636"/>
                    <a:pt x="4796" y="599"/>
                  </a:cubicBezTo>
                  <a:cubicBezTo>
                    <a:pt x="4229" y="556"/>
                    <a:pt x="3653" y="539"/>
                    <a:pt x="3085" y="484"/>
                  </a:cubicBezTo>
                  <a:cubicBezTo>
                    <a:pt x="2457" y="420"/>
                    <a:pt x="1828" y="352"/>
                    <a:pt x="1211" y="223"/>
                  </a:cubicBezTo>
                  <a:cubicBezTo>
                    <a:pt x="949" y="167"/>
                    <a:pt x="686" y="109"/>
                    <a:pt x="427" y="35"/>
                  </a:cubicBezTo>
                  <a:cubicBezTo>
                    <a:pt x="374" y="22"/>
                    <a:pt x="316" y="0"/>
                    <a:pt x="259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9"/>
            <p:cNvSpPr/>
            <p:nvPr/>
          </p:nvSpPr>
          <p:spPr>
            <a:xfrm>
              <a:off x="2476822" y="2816690"/>
              <a:ext cx="2119305" cy="2257488"/>
            </a:xfrm>
            <a:custGeom>
              <a:avLst/>
              <a:gdLst/>
              <a:ahLst/>
              <a:cxnLst/>
              <a:rect l="l" t="t" r="r" b="b"/>
              <a:pathLst>
                <a:path w="28036" h="29864" extrusionOk="0">
                  <a:moveTo>
                    <a:pt x="4633" y="0"/>
                  </a:moveTo>
                  <a:cubicBezTo>
                    <a:pt x="4595" y="0"/>
                    <a:pt x="4557" y="3"/>
                    <a:pt x="4519" y="6"/>
                  </a:cubicBezTo>
                  <a:cubicBezTo>
                    <a:pt x="4398" y="21"/>
                    <a:pt x="4284" y="62"/>
                    <a:pt x="4196" y="148"/>
                  </a:cubicBezTo>
                  <a:cubicBezTo>
                    <a:pt x="4112" y="234"/>
                    <a:pt x="4056" y="344"/>
                    <a:pt x="4038" y="463"/>
                  </a:cubicBezTo>
                  <a:cubicBezTo>
                    <a:pt x="4021" y="592"/>
                    <a:pt x="4048" y="722"/>
                    <a:pt x="4073" y="848"/>
                  </a:cubicBezTo>
                  <a:cubicBezTo>
                    <a:pt x="4097" y="987"/>
                    <a:pt x="4126" y="1125"/>
                    <a:pt x="4155" y="1263"/>
                  </a:cubicBezTo>
                  <a:cubicBezTo>
                    <a:pt x="4190" y="1419"/>
                    <a:pt x="4227" y="1574"/>
                    <a:pt x="4276" y="1726"/>
                  </a:cubicBezTo>
                  <a:cubicBezTo>
                    <a:pt x="4317" y="1860"/>
                    <a:pt x="4363" y="1991"/>
                    <a:pt x="4410" y="2123"/>
                  </a:cubicBezTo>
                  <a:cubicBezTo>
                    <a:pt x="4455" y="2249"/>
                    <a:pt x="4505" y="2370"/>
                    <a:pt x="4550" y="2495"/>
                  </a:cubicBezTo>
                  <a:cubicBezTo>
                    <a:pt x="4595" y="2619"/>
                    <a:pt x="4636" y="2744"/>
                    <a:pt x="4675" y="2872"/>
                  </a:cubicBezTo>
                  <a:cubicBezTo>
                    <a:pt x="4706" y="2971"/>
                    <a:pt x="4733" y="3069"/>
                    <a:pt x="4762" y="3166"/>
                  </a:cubicBezTo>
                  <a:cubicBezTo>
                    <a:pt x="4780" y="3230"/>
                    <a:pt x="4799" y="3296"/>
                    <a:pt x="4821" y="3357"/>
                  </a:cubicBezTo>
                  <a:cubicBezTo>
                    <a:pt x="4832" y="3384"/>
                    <a:pt x="4842" y="3409"/>
                    <a:pt x="4852" y="3436"/>
                  </a:cubicBezTo>
                  <a:cubicBezTo>
                    <a:pt x="4862" y="3462"/>
                    <a:pt x="4879" y="3489"/>
                    <a:pt x="4897" y="3512"/>
                  </a:cubicBezTo>
                  <a:lnTo>
                    <a:pt x="4908" y="3551"/>
                  </a:lnTo>
                  <a:cubicBezTo>
                    <a:pt x="4932" y="3637"/>
                    <a:pt x="4955" y="3724"/>
                    <a:pt x="4988" y="3806"/>
                  </a:cubicBezTo>
                  <a:cubicBezTo>
                    <a:pt x="4994" y="3824"/>
                    <a:pt x="5004" y="3843"/>
                    <a:pt x="5015" y="3857"/>
                  </a:cubicBezTo>
                  <a:cubicBezTo>
                    <a:pt x="5282" y="4787"/>
                    <a:pt x="5595" y="5701"/>
                    <a:pt x="5908" y="6614"/>
                  </a:cubicBezTo>
                  <a:cubicBezTo>
                    <a:pt x="6019" y="6970"/>
                    <a:pt x="6101" y="7336"/>
                    <a:pt x="6159" y="7704"/>
                  </a:cubicBezTo>
                  <a:cubicBezTo>
                    <a:pt x="6187" y="7801"/>
                    <a:pt x="6204" y="7974"/>
                    <a:pt x="6235" y="8142"/>
                  </a:cubicBezTo>
                  <a:cubicBezTo>
                    <a:pt x="5449" y="7056"/>
                    <a:pt x="4622" y="5997"/>
                    <a:pt x="3591" y="5137"/>
                  </a:cubicBezTo>
                  <a:cubicBezTo>
                    <a:pt x="3424" y="5032"/>
                    <a:pt x="3315" y="4876"/>
                    <a:pt x="3194" y="4723"/>
                  </a:cubicBezTo>
                  <a:cubicBezTo>
                    <a:pt x="2997" y="4511"/>
                    <a:pt x="2746" y="4355"/>
                    <a:pt x="2503" y="4203"/>
                  </a:cubicBezTo>
                  <a:cubicBezTo>
                    <a:pt x="2240" y="4049"/>
                    <a:pt x="1960" y="3903"/>
                    <a:pt x="1659" y="3833"/>
                  </a:cubicBezTo>
                  <a:cubicBezTo>
                    <a:pt x="1474" y="3803"/>
                    <a:pt x="1184" y="3759"/>
                    <a:pt x="904" y="3759"/>
                  </a:cubicBezTo>
                  <a:cubicBezTo>
                    <a:pt x="439" y="3759"/>
                    <a:pt x="0" y="3881"/>
                    <a:pt x="104" y="4396"/>
                  </a:cubicBezTo>
                  <a:cubicBezTo>
                    <a:pt x="232" y="4738"/>
                    <a:pt x="495" y="5009"/>
                    <a:pt x="678" y="5322"/>
                  </a:cubicBezTo>
                  <a:cubicBezTo>
                    <a:pt x="1073" y="6024"/>
                    <a:pt x="1602" y="6632"/>
                    <a:pt x="2046" y="7301"/>
                  </a:cubicBezTo>
                  <a:cubicBezTo>
                    <a:pt x="2153" y="7470"/>
                    <a:pt x="2252" y="7645"/>
                    <a:pt x="2357" y="7815"/>
                  </a:cubicBezTo>
                  <a:cubicBezTo>
                    <a:pt x="2412" y="7908"/>
                    <a:pt x="2464" y="8019"/>
                    <a:pt x="2569" y="8062"/>
                  </a:cubicBezTo>
                  <a:cubicBezTo>
                    <a:pt x="2906" y="8647"/>
                    <a:pt x="3260" y="9223"/>
                    <a:pt x="3531" y="9840"/>
                  </a:cubicBezTo>
                  <a:cubicBezTo>
                    <a:pt x="3529" y="9947"/>
                    <a:pt x="3597" y="10043"/>
                    <a:pt x="3640" y="10140"/>
                  </a:cubicBezTo>
                  <a:cubicBezTo>
                    <a:pt x="3737" y="10325"/>
                    <a:pt x="3826" y="10517"/>
                    <a:pt x="3937" y="10696"/>
                  </a:cubicBezTo>
                  <a:cubicBezTo>
                    <a:pt x="4046" y="10856"/>
                    <a:pt x="4140" y="11029"/>
                    <a:pt x="4239" y="11197"/>
                  </a:cubicBezTo>
                  <a:cubicBezTo>
                    <a:pt x="4243" y="11224"/>
                    <a:pt x="4254" y="11251"/>
                    <a:pt x="4266" y="11276"/>
                  </a:cubicBezTo>
                  <a:cubicBezTo>
                    <a:pt x="4468" y="11683"/>
                    <a:pt x="4669" y="12088"/>
                    <a:pt x="4881" y="12489"/>
                  </a:cubicBezTo>
                  <a:cubicBezTo>
                    <a:pt x="4908" y="12537"/>
                    <a:pt x="4949" y="12576"/>
                    <a:pt x="5000" y="12596"/>
                  </a:cubicBezTo>
                  <a:cubicBezTo>
                    <a:pt x="5443" y="13286"/>
                    <a:pt x="5980" y="13907"/>
                    <a:pt x="6498" y="14538"/>
                  </a:cubicBezTo>
                  <a:cubicBezTo>
                    <a:pt x="6788" y="14884"/>
                    <a:pt x="7056" y="15250"/>
                    <a:pt x="7298" y="15633"/>
                  </a:cubicBezTo>
                  <a:cubicBezTo>
                    <a:pt x="7385" y="15740"/>
                    <a:pt x="7444" y="15888"/>
                    <a:pt x="7547" y="15983"/>
                  </a:cubicBezTo>
                  <a:cubicBezTo>
                    <a:pt x="7553" y="15997"/>
                    <a:pt x="7562" y="16011"/>
                    <a:pt x="7570" y="16024"/>
                  </a:cubicBezTo>
                  <a:cubicBezTo>
                    <a:pt x="7720" y="16277"/>
                    <a:pt x="7868" y="16534"/>
                    <a:pt x="8022" y="16787"/>
                  </a:cubicBezTo>
                  <a:cubicBezTo>
                    <a:pt x="8216" y="17063"/>
                    <a:pt x="8360" y="17406"/>
                    <a:pt x="8627" y="17616"/>
                  </a:cubicBezTo>
                  <a:cubicBezTo>
                    <a:pt x="9012" y="18157"/>
                    <a:pt x="9465" y="18647"/>
                    <a:pt x="9973" y="19073"/>
                  </a:cubicBezTo>
                  <a:cubicBezTo>
                    <a:pt x="10199" y="19229"/>
                    <a:pt x="10545" y="19622"/>
                    <a:pt x="10810" y="19630"/>
                  </a:cubicBezTo>
                  <a:cubicBezTo>
                    <a:pt x="11549" y="20056"/>
                    <a:pt x="12336" y="20385"/>
                    <a:pt x="13071" y="20813"/>
                  </a:cubicBezTo>
                  <a:cubicBezTo>
                    <a:pt x="13293" y="20938"/>
                    <a:pt x="13513" y="21064"/>
                    <a:pt x="13733" y="21191"/>
                  </a:cubicBezTo>
                  <a:cubicBezTo>
                    <a:pt x="13900" y="21315"/>
                    <a:pt x="14087" y="21469"/>
                    <a:pt x="14299" y="21473"/>
                  </a:cubicBezTo>
                  <a:cubicBezTo>
                    <a:pt x="14702" y="21706"/>
                    <a:pt x="15105" y="21932"/>
                    <a:pt x="15519" y="22132"/>
                  </a:cubicBezTo>
                  <a:cubicBezTo>
                    <a:pt x="16196" y="22595"/>
                    <a:pt x="16846" y="23094"/>
                    <a:pt x="17500" y="23586"/>
                  </a:cubicBezTo>
                  <a:cubicBezTo>
                    <a:pt x="17821" y="23849"/>
                    <a:pt x="18119" y="24142"/>
                    <a:pt x="18389" y="24454"/>
                  </a:cubicBezTo>
                  <a:cubicBezTo>
                    <a:pt x="18508" y="24569"/>
                    <a:pt x="18592" y="24751"/>
                    <a:pt x="18759" y="24796"/>
                  </a:cubicBezTo>
                  <a:cubicBezTo>
                    <a:pt x="19343" y="25643"/>
                    <a:pt x="19915" y="26573"/>
                    <a:pt x="20156" y="27577"/>
                  </a:cubicBezTo>
                  <a:cubicBezTo>
                    <a:pt x="20174" y="27764"/>
                    <a:pt x="20207" y="28026"/>
                    <a:pt x="20216" y="28231"/>
                  </a:cubicBezTo>
                  <a:cubicBezTo>
                    <a:pt x="20154" y="28369"/>
                    <a:pt x="20156" y="28528"/>
                    <a:pt x="20158" y="28678"/>
                  </a:cubicBezTo>
                  <a:cubicBezTo>
                    <a:pt x="20158" y="28898"/>
                    <a:pt x="20294" y="29081"/>
                    <a:pt x="20323" y="29299"/>
                  </a:cubicBezTo>
                  <a:cubicBezTo>
                    <a:pt x="20090" y="29597"/>
                    <a:pt x="20397" y="29733"/>
                    <a:pt x="20658" y="29766"/>
                  </a:cubicBezTo>
                  <a:cubicBezTo>
                    <a:pt x="20697" y="29801"/>
                    <a:pt x="20744" y="29824"/>
                    <a:pt x="20796" y="29828"/>
                  </a:cubicBezTo>
                  <a:cubicBezTo>
                    <a:pt x="20888" y="29834"/>
                    <a:pt x="20981" y="29838"/>
                    <a:pt x="21071" y="29838"/>
                  </a:cubicBezTo>
                  <a:cubicBezTo>
                    <a:pt x="21170" y="29852"/>
                    <a:pt x="21271" y="29861"/>
                    <a:pt x="21372" y="29861"/>
                  </a:cubicBezTo>
                  <a:cubicBezTo>
                    <a:pt x="21437" y="29862"/>
                    <a:pt x="21502" y="29863"/>
                    <a:pt x="21567" y="29863"/>
                  </a:cubicBezTo>
                  <a:cubicBezTo>
                    <a:pt x="21795" y="29863"/>
                    <a:pt x="22023" y="29853"/>
                    <a:pt x="22250" y="29842"/>
                  </a:cubicBezTo>
                  <a:cubicBezTo>
                    <a:pt x="23546" y="29836"/>
                    <a:pt x="24840" y="29762"/>
                    <a:pt x="26126" y="29581"/>
                  </a:cubicBezTo>
                  <a:cubicBezTo>
                    <a:pt x="26624" y="29527"/>
                    <a:pt x="27114" y="29439"/>
                    <a:pt x="27607" y="29361"/>
                  </a:cubicBezTo>
                  <a:cubicBezTo>
                    <a:pt x="27675" y="29353"/>
                    <a:pt x="27737" y="29313"/>
                    <a:pt x="27774" y="29256"/>
                  </a:cubicBezTo>
                  <a:cubicBezTo>
                    <a:pt x="27976" y="29231"/>
                    <a:pt x="27996" y="28986"/>
                    <a:pt x="27982" y="28807"/>
                  </a:cubicBezTo>
                  <a:cubicBezTo>
                    <a:pt x="27986" y="28622"/>
                    <a:pt x="28035" y="28264"/>
                    <a:pt x="27912" y="28085"/>
                  </a:cubicBezTo>
                  <a:cubicBezTo>
                    <a:pt x="27910" y="28069"/>
                    <a:pt x="27908" y="28050"/>
                    <a:pt x="27904" y="28034"/>
                  </a:cubicBezTo>
                  <a:cubicBezTo>
                    <a:pt x="27901" y="27877"/>
                    <a:pt x="27924" y="27719"/>
                    <a:pt x="27901" y="27563"/>
                  </a:cubicBezTo>
                  <a:cubicBezTo>
                    <a:pt x="27875" y="27341"/>
                    <a:pt x="27776" y="27139"/>
                    <a:pt x="27710" y="26929"/>
                  </a:cubicBezTo>
                  <a:cubicBezTo>
                    <a:pt x="27704" y="26832"/>
                    <a:pt x="27704" y="26734"/>
                    <a:pt x="27712" y="26637"/>
                  </a:cubicBezTo>
                  <a:cubicBezTo>
                    <a:pt x="27722" y="26608"/>
                    <a:pt x="27727" y="26577"/>
                    <a:pt x="27727" y="26546"/>
                  </a:cubicBezTo>
                  <a:cubicBezTo>
                    <a:pt x="27690" y="25518"/>
                    <a:pt x="27599" y="24481"/>
                    <a:pt x="27264" y="23504"/>
                  </a:cubicBezTo>
                  <a:cubicBezTo>
                    <a:pt x="27253" y="23459"/>
                    <a:pt x="27229" y="23419"/>
                    <a:pt x="27194" y="23391"/>
                  </a:cubicBezTo>
                  <a:cubicBezTo>
                    <a:pt x="27163" y="23284"/>
                    <a:pt x="27130" y="23177"/>
                    <a:pt x="27097" y="23070"/>
                  </a:cubicBezTo>
                  <a:cubicBezTo>
                    <a:pt x="27021" y="22819"/>
                    <a:pt x="26930" y="22574"/>
                    <a:pt x="26826" y="22333"/>
                  </a:cubicBezTo>
                  <a:cubicBezTo>
                    <a:pt x="26821" y="22309"/>
                    <a:pt x="26815" y="22286"/>
                    <a:pt x="26805" y="22263"/>
                  </a:cubicBezTo>
                  <a:cubicBezTo>
                    <a:pt x="26702" y="22039"/>
                    <a:pt x="26595" y="21817"/>
                    <a:pt x="26482" y="21599"/>
                  </a:cubicBezTo>
                  <a:cubicBezTo>
                    <a:pt x="26437" y="21506"/>
                    <a:pt x="26389" y="21414"/>
                    <a:pt x="26344" y="21321"/>
                  </a:cubicBezTo>
                  <a:lnTo>
                    <a:pt x="26344" y="21321"/>
                  </a:lnTo>
                  <a:lnTo>
                    <a:pt x="26346" y="21331"/>
                  </a:lnTo>
                  <a:lnTo>
                    <a:pt x="26346" y="21333"/>
                  </a:lnTo>
                  <a:cubicBezTo>
                    <a:pt x="26336" y="21305"/>
                    <a:pt x="26322" y="21276"/>
                    <a:pt x="26301" y="21253"/>
                  </a:cubicBezTo>
                  <a:cubicBezTo>
                    <a:pt x="26231" y="21124"/>
                    <a:pt x="26161" y="20996"/>
                    <a:pt x="26089" y="20866"/>
                  </a:cubicBezTo>
                  <a:cubicBezTo>
                    <a:pt x="26071" y="20825"/>
                    <a:pt x="26040" y="20788"/>
                    <a:pt x="26003" y="20764"/>
                  </a:cubicBezTo>
                  <a:cubicBezTo>
                    <a:pt x="25754" y="20321"/>
                    <a:pt x="25455" y="19908"/>
                    <a:pt x="25112" y="19535"/>
                  </a:cubicBezTo>
                  <a:cubicBezTo>
                    <a:pt x="24474" y="18836"/>
                    <a:pt x="23766" y="18182"/>
                    <a:pt x="22970" y="17667"/>
                  </a:cubicBezTo>
                  <a:cubicBezTo>
                    <a:pt x="22442" y="17353"/>
                    <a:pt x="21890" y="17083"/>
                    <a:pt x="21353" y="16785"/>
                  </a:cubicBezTo>
                  <a:cubicBezTo>
                    <a:pt x="19969" y="16028"/>
                    <a:pt x="18547" y="15343"/>
                    <a:pt x="17117" y="14674"/>
                  </a:cubicBezTo>
                  <a:cubicBezTo>
                    <a:pt x="17010" y="14637"/>
                    <a:pt x="16782" y="14522"/>
                    <a:pt x="16560" y="14431"/>
                  </a:cubicBezTo>
                  <a:cubicBezTo>
                    <a:pt x="16352" y="14327"/>
                    <a:pt x="16144" y="14217"/>
                    <a:pt x="15943" y="14102"/>
                  </a:cubicBezTo>
                  <a:cubicBezTo>
                    <a:pt x="15922" y="14086"/>
                    <a:pt x="15900" y="14071"/>
                    <a:pt x="15875" y="14061"/>
                  </a:cubicBezTo>
                  <a:cubicBezTo>
                    <a:pt x="15651" y="13726"/>
                    <a:pt x="15474" y="13364"/>
                    <a:pt x="15303" y="12998"/>
                  </a:cubicBezTo>
                  <a:cubicBezTo>
                    <a:pt x="14939" y="12131"/>
                    <a:pt x="14472" y="11317"/>
                    <a:pt x="14007" y="10502"/>
                  </a:cubicBezTo>
                  <a:cubicBezTo>
                    <a:pt x="13766" y="10060"/>
                    <a:pt x="13579" y="9591"/>
                    <a:pt x="13379" y="9128"/>
                  </a:cubicBezTo>
                  <a:cubicBezTo>
                    <a:pt x="13264" y="8803"/>
                    <a:pt x="13141" y="8478"/>
                    <a:pt x="13005" y="8159"/>
                  </a:cubicBezTo>
                  <a:cubicBezTo>
                    <a:pt x="13003" y="8134"/>
                    <a:pt x="12997" y="8108"/>
                    <a:pt x="12987" y="8083"/>
                  </a:cubicBezTo>
                  <a:cubicBezTo>
                    <a:pt x="12892" y="7871"/>
                    <a:pt x="12793" y="7661"/>
                    <a:pt x="12682" y="7457"/>
                  </a:cubicBezTo>
                  <a:cubicBezTo>
                    <a:pt x="12678" y="7449"/>
                    <a:pt x="12672" y="7439"/>
                    <a:pt x="12666" y="7431"/>
                  </a:cubicBezTo>
                  <a:cubicBezTo>
                    <a:pt x="12641" y="7385"/>
                    <a:pt x="12618" y="7338"/>
                    <a:pt x="12594" y="7293"/>
                  </a:cubicBezTo>
                  <a:cubicBezTo>
                    <a:pt x="12575" y="7217"/>
                    <a:pt x="12520" y="7155"/>
                    <a:pt x="12445" y="7130"/>
                  </a:cubicBezTo>
                  <a:cubicBezTo>
                    <a:pt x="12145" y="6554"/>
                    <a:pt x="11703" y="6048"/>
                    <a:pt x="11137" y="5719"/>
                  </a:cubicBezTo>
                  <a:cubicBezTo>
                    <a:pt x="10912" y="5568"/>
                    <a:pt x="10734" y="5514"/>
                    <a:pt x="10602" y="5514"/>
                  </a:cubicBezTo>
                  <a:cubicBezTo>
                    <a:pt x="10588" y="5514"/>
                    <a:pt x="10574" y="5514"/>
                    <a:pt x="10561" y="5515"/>
                  </a:cubicBezTo>
                  <a:cubicBezTo>
                    <a:pt x="10491" y="5328"/>
                    <a:pt x="10409" y="5139"/>
                    <a:pt x="10380" y="5028"/>
                  </a:cubicBezTo>
                  <a:cubicBezTo>
                    <a:pt x="10174" y="4468"/>
                    <a:pt x="9915" y="3927"/>
                    <a:pt x="9631" y="3401"/>
                  </a:cubicBezTo>
                  <a:cubicBezTo>
                    <a:pt x="9267" y="2720"/>
                    <a:pt x="8707" y="2166"/>
                    <a:pt x="8022" y="1810"/>
                  </a:cubicBezTo>
                  <a:cubicBezTo>
                    <a:pt x="7789" y="1659"/>
                    <a:pt x="7518" y="1580"/>
                    <a:pt x="7245" y="1580"/>
                  </a:cubicBezTo>
                  <a:cubicBezTo>
                    <a:pt x="7121" y="1580"/>
                    <a:pt x="6996" y="1597"/>
                    <a:pt x="6874" y="1629"/>
                  </a:cubicBezTo>
                  <a:cubicBezTo>
                    <a:pt x="6724" y="1354"/>
                    <a:pt x="6549" y="1094"/>
                    <a:pt x="6348" y="852"/>
                  </a:cubicBezTo>
                  <a:cubicBezTo>
                    <a:pt x="6307" y="788"/>
                    <a:pt x="6247" y="736"/>
                    <a:pt x="6177" y="704"/>
                  </a:cubicBezTo>
                  <a:cubicBezTo>
                    <a:pt x="6171" y="695"/>
                    <a:pt x="6167" y="687"/>
                    <a:pt x="6161" y="681"/>
                  </a:cubicBezTo>
                  <a:cubicBezTo>
                    <a:pt x="6132" y="640"/>
                    <a:pt x="6099" y="601"/>
                    <a:pt x="6060" y="568"/>
                  </a:cubicBezTo>
                  <a:cubicBezTo>
                    <a:pt x="6043" y="553"/>
                    <a:pt x="6023" y="541"/>
                    <a:pt x="6004" y="527"/>
                  </a:cubicBezTo>
                  <a:cubicBezTo>
                    <a:pt x="5945" y="483"/>
                    <a:pt x="5885" y="442"/>
                    <a:pt x="5825" y="403"/>
                  </a:cubicBezTo>
                  <a:cubicBezTo>
                    <a:pt x="5698" y="319"/>
                    <a:pt x="5564" y="243"/>
                    <a:pt x="5426" y="177"/>
                  </a:cubicBezTo>
                  <a:cubicBezTo>
                    <a:pt x="5272" y="101"/>
                    <a:pt x="5105" y="49"/>
                    <a:pt x="4934" y="23"/>
                  </a:cubicBezTo>
                  <a:cubicBezTo>
                    <a:pt x="4862" y="12"/>
                    <a:pt x="4788" y="6"/>
                    <a:pt x="4714" y="4"/>
                  </a:cubicBezTo>
                  <a:cubicBezTo>
                    <a:pt x="4688" y="1"/>
                    <a:pt x="4661" y="0"/>
                    <a:pt x="463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9"/>
            <p:cNvSpPr/>
            <p:nvPr/>
          </p:nvSpPr>
          <p:spPr>
            <a:xfrm>
              <a:off x="4820552" y="2818807"/>
              <a:ext cx="2131097" cy="2278351"/>
            </a:xfrm>
            <a:custGeom>
              <a:avLst/>
              <a:gdLst/>
              <a:ahLst/>
              <a:cxnLst/>
              <a:rect l="l" t="t" r="r" b="b"/>
              <a:pathLst>
                <a:path w="28192" h="30140" extrusionOk="0">
                  <a:moveTo>
                    <a:pt x="7413" y="28917"/>
                  </a:moveTo>
                  <a:lnTo>
                    <a:pt x="7413" y="28917"/>
                  </a:lnTo>
                  <a:cubicBezTo>
                    <a:pt x="7390" y="28942"/>
                    <a:pt x="7362" y="28960"/>
                    <a:pt x="7333" y="28975"/>
                  </a:cubicBezTo>
                  <a:cubicBezTo>
                    <a:pt x="7362" y="28960"/>
                    <a:pt x="7388" y="28942"/>
                    <a:pt x="7413" y="28917"/>
                  </a:cubicBezTo>
                  <a:close/>
                  <a:moveTo>
                    <a:pt x="23403" y="0"/>
                  </a:moveTo>
                  <a:cubicBezTo>
                    <a:pt x="23301" y="0"/>
                    <a:pt x="23197" y="19"/>
                    <a:pt x="23099" y="42"/>
                  </a:cubicBezTo>
                  <a:cubicBezTo>
                    <a:pt x="22933" y="81"/>
                    <a:pt x="22772" y="145"/>
                    <a:pt x="22624" y="233"/>
                  </a:cubicBezTo>
                  <a:cubicBezTo>
                    <a:pt x="22499" y="305"/>
                    <a:pt x="22377" y="383"/>
                    <a:pt x="22262" y="472"/>
                  </a:cubicBezTo>
                  <a:cubicBezTo>
                    <a:pt x="22026" y="653"/>
                    <a:pt x="21824" y="871"/>
                    <a:pt x="21624" y="1089"/>
                  </a:cubicBezTo>
                  <a:cubicBezTo>
                    <a:pt x="21536" y="1186"/>
                    <a:pt x="21448" y="1280"/>
                    <a:pt x="21363" y="1379"/>
                  </a:cubicBezTo>
                  <a:cubicBezTo>
                    <a:pt x="21314" y="1435"/>
                    <a:pt x="21266" y="1490"/>
                    <a:pt x="21221" y="1548"/>
                  </a:cubicBezTo>
                  <a:lnTo>
                    <a:pt x="21215" y="1556"/>
                  </a:lnTo>
                  <a:cubicBezTo>
                    <a:pt x="21199" y="1553"/>
                    <a:pt x="21183" y="1551"/>
                    <a:pt x="21168" y="1551"/>
                  </a:cubicBezTo>
                  <a:cubicBezTo>
                    <a:pt x="21155" y="1551"/>
                    <a:pt x="21143" y="1552"/>
                    <a:pt x="21131" y="1554"/>
                  </a:cubicBezTo>
                  <a:cubicBezTo>
                    <a:pt x="20902" y="1589"/>
                    <a:pt x="20672" y="1618"/>
                    <a:pt x="20446" y="1663"/>
                  </a:cubicBezTo>
                  <a:cubicBezTo>
                    <a:pt x="19271" y="1885"/>
                    <a:pt x="18487" y="2949"/>
                    <a:pt x="18070" y="4004"/>
                  </a:cubicBezTo>
                  <a:cubicBezTo>
                    <a:pt x="17884" y="4486"/>
                    <a:pt x="17662" y="4965"/>
                    <a:pt x="17582" y="5477"/>
                  </a:cubicBezTo>
                  <a:cubicBezTo>
                    <a:pt x="17533" y="5477"/>
                    <a:pt x="17487" y="5489"/>
                    <a:pt x="17444" y="5512"/>
                  </a:cubicBezTo>
                  <a:cubicBezTo>
                    <a:pt x="16339" y="6240"/>
                    <a:pt x="15568" y="7355"/>
                    <a:pt x="14875" y="8460"/>
                  </a:cubicBezTo>
                  <a:cubicBezTo>
                    <a:pt x="14482" y="9110"/>
                    <a:pt x="14336" y="9865"/>
                    <a:pt x="14041" y="10556"/>
                  </a:cubicBezTo>
                  <a:cubicBezTo>
                    <a:pt x="13760" y="11180"/>
                    <a:pt x="13404" y="11762"/>
                    <a:pt x="13052" y="12346"/>
                  </a:cubicBezTo>
                  <a:cubicBezTo>
                    <a:pt x="12867" y="12649"/>
                    <a:pt x="12752" y="12982"/>
                    <a:pt x="12591" y="13297"/>
                  </a:cubicBezTo>
                  <a:cubicBezTo>
                    <a:pt x="12527" y="13494"/>
                    <a:pt x="12270" y="13794"/>
                    <a:pt x="12305" y="13996"/>
                  </a:cubicBezTo>
                  <a:cubicBezTo>
                    <a:pt x="12081" y="14107"/>
                    <a:pt x="11855" y="14212"/>
                    <a:pt x="11628" y="14315"/>
                  </a:cubicBezTo>
                  <a:lnTo>
                    <a:pt x="11484" y="14381"/>
                  </a:lnTo>
                  <a:cubicBezTo>
                    <a:pt x="11324" y="14449"/>
                    <a:pt x="11161" y="14517"/>
                    <a:pt x="11001" y="14584"/>
                  </a:cubicBezTo>
                  <a:cubicBezTo>
                    <a:pt x="10388" y="14831"/>
                    <a:pt x="9808" y="15148"/>
                    <a:pt x="9209" y="15424"/>
                  </a:cubicBezTo>
                  <a:cubicBezTo>
                    <a:pt x="9160" y="15444"/>
                    <a:pt x="9121" y="15481"/>
                    <a:pt x="9096" y="15529"/>
                  </a:cubicBezTo>
                  <a:lnTo>
                    <a:pt x="8993" y="15574"/>
                  </a:lnTo>
                  <a:cubicBezTo>
                    <a:pt x="8557" y="15761"/>
                    <a:pt x="8131" y="15969"/>
                    <a:pt x="7713" y="16197"/>
                  </a:cubicBezTo>
                  <a:cubicBezTo>
                    <a:pt x="7524" y="16276"/>
                    <a:pt x="7333" y="16356"/>
                    <a:pt x="7146" y="16440"/>
                  </a:cubicBezTo>
                  <a:cubicBezTo>
                    <a:pt x="7004" y="16504"/>
                    <a:pt x="6858" y="16555"/>
                    <a:pt x="6720" y="16625"/>
                  </a:cubicBezTo>
                  <a:cubicBezTo>
                    <a:pt x="6648" y="16664"/>
                    <a:pt x="6605" y="16740"/>
                    <a:pt x="6609" y="16823"/>
                  </a:cubicBezTo>
                  <a:cubicBezTo>
                    <a:pt x="6528" y="16860"/>
                    <a:pt x="6448" y="16899"/>
                    <a:pt x="6370" y="16938"/>
                  </a:cubicBezTo>
                  <a:cubicBezTo>
                    <a:pt x="5473" y="17360"/>
                    <a:pt x="4665" y="17936"/>
                    <a:pt x="3936" y="18604"/>
                  </a:cubicBezTo>
                  <a:cubicBezTo>
                    <a:pt x="3687" y="18820"/>
                    <a:pt x="3453" y="19055"/>
                    <a:pt x="3235" y="19302"/>
                  </a:cubicBezTo>
                  <a:cubicBezTo>
                    <a:pt x="3218" y="19320"/>
                    <a:pt x="3204" y="19341"/>
                    <a:pt x="3194" y="19363"/>
                  </a:cubicBezTo>
                  <a:cubicBezTo>
                    <a:pt x="2721" y="19847"/>
                    <a:pt x="2293" y="20376"/>
                    <a:pt x="1949" y="20960"/>
                  </a:cubicBezTo>
                  <a:cubicBezTo>
                    <a:pt x="1879" y="21069"/>
                    <a:pt x="1772" y="21227"/>
                    <a:pt x="1741" y="21371"/>
                  </a:cubicBezTo>
                  <a:cubicBezTo>
                    <a:pt x="1548" y="21694"/>
                    <a:pt x="1369" y="22028"/>
                    <a:pt x="1192" y="22359"/>
                  </a:cubicBezTo>
                  <a:cubicBezTo>
                    <a:pt x="1120" y="22501"/>
                    <a:pt x="980" y="22715"/>
                    <a:pt x="999" y="22877"/>
                  </a:cubicBezTo>
                  <a:cubicBezTo>
                    <a:pt x="783" y="23361"/>
                    <a:pt x="610" y="23863"/>
                    <a:pt x="558" y="24379"/>
                  </a:cubicBezTo>
                  <a:cubicBezTo>
                    <a:pt x="532" y="24463"/>
                    <a:pt x="521" y="24554"/>
                    <a:pt x="497" y="24634"/>
                  </a:cubicBezTo>
                  <a:cubicBezTo>
                    <a:pt x="305" y="24741"/>
                    <a:pt x="338" y="25529"/>
                    <a:pt x="270" y="25794"/>
                  </a:cubicBezTo>
                  <a:cubicBezTo>
                    <a:pt x="143" y="26556"/>
                    <a:pt x="309" y="27315"/>
                    <a:pt x="165" y="28074"/>
                  </a:cubicBezTo>
                  <a:cubicBezTo>
                    <a:pt x="1" y="28170"/>
                    <a:pt x="61" y="28376"/>
                    <a:pt x="61" y="28532"/>
                  </a:cubicBezTo>
                  <a:cubicBezTo>
                    <a:pt x="26" y="28732"/>
                    <a:pt x="19" y="28950"/>
                    <a:pt x="155" y="29117"/>
                  </a:cubicBezTo>
                  <a:cubicBezTo>
                    <a:pt x="163" y="29129"/>
                    <a:pt x="176" y="29141"/>
                    <a:pt x="188" y="29154"/>
                  </a:cubicBezTo>
                  <a:cubicBezTo>
                    <a:pt x="213" y="29250"/>
                    <a:pt x="293" y="29337"/>
                    <a:pt x="437" y="29360"/>
                  </a:cubicBezTo>
                  <a:cubicBezTo>
                    <a:pt x="637" y="29501"/>
                    <a:pt x="910" y="29516"/>
                    <a:pt x="1145" y="29586"/>
                  </a:cubicBezTo>
                  <a:cubicBezTo>
                    <a:pt x="1766" y="29730"/>
                    <a:pt x="2398" y="29833"/>
                    <a:pt x="3035" y="29888"/>
                  </a:cubicBezTo>
                  <a:cubicBezTo>
                    <a:pt x="4148" y="29977"/>
                    <a:pt x="5261" y="30077"/>
                    <a:pt x="6378" y="30139"/>
                  </a:cubicBezTo>
                  <a:lnTo>
                    <a:pt x="6382" y="30137"/>
                  </a:lnTo>
                  <a:lnTo>
                    <a:pt x="6456" y="30137"/>
                  </a:lnTo>
                  <a:cubicBezTo>
                    <a:pt x="6483" y="30115"/>
                    <a:pt x="6518" y="30098"/>
                    <a:pt x="6553" y="30096"/>
                  </a:cubicBezTo>
                  <a:cubicBezTo>
                    <a:pt x="6590" y="30094"/>
                    <a:pt x="6625" y="30094"/>
                    <a:pt x="6662" y="30094"/>
                  </a:cubicBezTo>
                  <a:lnTo>
                    <a:pt x="6790" y="30094"/>
                  </a:lnTo>
                  <a:cubicBezTo>
                    <a:pt x="6870" y="30092"/>
                    <a:pt x="6950" y="30090"/>
                    <a:pt x="7030" y="30086"/>
                  </a:cubicBezTo>
                  <a:cubicBezTo>
                    <a:pt x="7183" y="30080"/>
                    <a:pt x="7337" y="30071"/>
                    <a:pt x="7489" y="30061"/>
                  </a:cubicBezTo>
                  <a:cubicBezTo>
                    <a:pt x="7814" y="29927"/>
                    <a:pt x="7757" y="29584"/>
                    <a:pt x="7596" y="29290"/>
                  </a:cubicBezTo>
                  <a:cubicBezTo>
                    <a:pt x="7761" y="29057"/>
                    <a:pt x="7771" y="28853"/>
                    <a:pt x="7532" y="28709"/>
                  </a:cubicBezTo>
                  <a:cubicBezTo>
                    <a:pt x="7551" y="28691"/>
                    <a:pt x="7567" y="28672"/>
                    <a:pt x="7584" y="28656"/>
                  </a:cubicBezTo>
                  <a:cubicBezTo>
                    <a:pt x="7689" y="28561"/>
                    <a:pt x="7820" y="28485"/>
                    <a:pt x="7878" y="28354"/>
                  </a:cubicBezTo>
                  <a:cubicBezTo>
                    <a:pt x="7954" y="28185"/>
                    <a:pt x="7847" y="28066"/>
                    <a:pt x="7806" y="27895"/>
                  </a:cubicBezTo>
                  <a:cubicBezTo>
                    <a:pt x="7779" y="27580"/>
                    <a:pt x="7835" y="27259"/>
                    <a:pt x="7907" y="26953"/>
                  </a:cubicBezTo>
                  <a:cubicBezTo>
                    <a:pt x="7954" y="26848"/>
                    <a:pt x="7948" y="26757"/>
                    <a:pt x="7915" y="26687"/>
                  </a:cubicBezTo>
                  <a:cubicBezTo>
                    <a:pt x="8012" y="26451"/>
                    <a:pt x="8123" y="26224"/>
                    <a:pt x="8250" y="26004"/>
                  </a:cubicBezTo>
                  <a:cubicBezTo>
                    <a:pt x="8734" y="25237"/>
                    <a:pt x="9326" y="24539"/>
                    <a:pt x="9958" y="23883"/>
                  </a:cubicBezTo>
                  <a:cubicBezTo>
                    <a:pt x="10610" y="23274"/>
                    <a:pt x="11328" y="22723"/>
                    <a:pt x="12102" y="22276"/>
                  </a:cubicBezTo>
                  <a:cubicBezTo>
                    <a:pt x="12675" y="21966"/>
                    <a:pt x="13258" y="21672"/>
                    <a:pt x="13844" y="21392"/>
                  </a:cubicBezTo>
                  <a:cubicBezTo>
                    <a:pt x="15272" y="20752"/>
                    <a:pt x="16767" y="20182"/>
                    <a:pt x="18010" y="19211"/>
                  </a:cubicBezTo>
                  <a:cubicBezTo>
                    <a:pt x="18759" y="18639"/>
                    <a:pt x="19252" y="17825"/>
                    <a:pt x="19693" y="17008"/>
                  </a:cubicBezTo>
                  <a:cubicBezTo>
                    <a:pt x="19917" y="16596"/>
                    <a:pt x="20106" y="16169"/>
                    <a:pt x="20316" y="15751"/>
                  </a:cubicBezTo>
                  <a:cubicBezTo>
                    <a:pt x="20388" y="15568"/>
                    <a:pt x="20608" y="15374"/>
                    <a:pt x="20487" y="15171"/>
                  </a:cubicBezTo>
                  <a:cubicBezTo>
                    <a:pt x="20534" y="15099"/>
                    <a:pt x="20579" y="15027"/>
                    <a:pt x="20629" y="14955"/>
                  </a:cubicBezTo>
                  <a:cubicBezTo>
                    <a:pt x="20804" y="14694"/>
                    <a:pt x="20987" y="14436"/>
                    <a:pt x="21178" y="14187"/>
                  </a:cubicBezTo>
                  <a:cubicBezTo>
                    <a:pt x="21419" y="13881"/>
                    <a:pt x="21676" y="13587"/>
                    <a:pt x="21937" y="13297"/>
                  </a:cubicBezTo>
                  <a:cubicBezTo>
                    <a:pt x="22133" y="13081"/>
                    <a:pt x="22332" y="12869"/>
                    <a:pt x="22530" y="12655"/>
                  </a:cubicBezTo>
                  <a:cubicBezTo>
                    <a:pt x="22637" y="12538"/>
                    <a:pt x="22744" y="12422"/>
                    <a:pt x="22846" y="12301"/>
                  </a:cubicBezTo>
                  <a:cubicBezTo>
                    <a:pt x="22939" y="12192"/>
                    <a:pt x="23027" y="12083"/>
                    <a:pt x="23116" y="11968"/>
                  </a:cubicBezTo>
                  <a:cubicBezTo>
                    <a:pt x="23202" y="11855"/>
                    <a:pt x="23287" y="11741"/>
                    <a:pt x="23373" y="11620"/>
                  </a:cubicBezTo>
                  <a:cubicBezTo>
                    <a:pt x="23457" y="11501"/>
                    <a:pt x="23542" y="11379"/>
                    <a:pt x="23620" y="11252"/>
                  </a:cubicBezTo>
                  <a:cubicBezTo>
                    <a:pt x="23702" y="11116"/>
                    <a:pt x="23785" y="10978"/>
                    <a:pt x="23857" y="10836"/>
                  </a:cubicBezTo>
                  <a:cubicBezTo>
                    <a:pt x="23922" y="10709"/>
                    <a:pt x="23978" y="10575"/>
                    <a:pt x="24033" y="10443"/>
                  </a:cubicBezTo>
                  <a:cubicBezTo>
                    <a:pt x="24044" y="10419"/>
                    <a:pt x="24052" y="10396"/>
                    <a:pt x="24062" y="10373"/>
                  </a:cubicBezTo>
                  <a:cubicBezTo>
                    <a:pt x="24182" y="10098"/>
                    <a:pt x="24324" y="9834"/>
                    <a:pt x="24461" y="9567"/>
                  </a:cubicBezTo>
                  <a:cubicBezTo>
                    <a:pt x="24513" y="9470"/>
                    <a:pt x="24564" y="9374"/>
                    <a:pt x="24616" y="9277"/>
                  </a:cubicBezTo>
                  <a:cubicBezTo>
                    <a:pt x="24727" y="9102"/>
                    <a:pt x="24838" y="8927"/>
                    <a:pt x="24947" y="8750"/>
                  </a:cubicBezTo>
                  <a:cubicBezTo>
                    <a:pt x="25052" y="8540"/>
                    <a:pt x="25432" y="8047"/>
                    <a:pt x="25416" y="7783"/>
                  </a:cubicBezTo>
                  <a:cubicBezTo>
                    <a:pt x="25474" y="7699"/>
                    <a:pt x="25531" y="7613"/>
                    <a:pt x="25587" y="7526"/>
                  </a:cubicBezTo>
                  <a:cubicBezTo>
                    <a:pt x="26095" y="6755"/>
                    <a:pt x="26648" y="6012"/>
                    <a:pt x="27243" y="5304"/>
                  </a:cubicBezTo>
                  <a:cubicBezTo>
                    <a:pt x="27551" y="4938"/>
                    <a:pt x="27938" y="4623"/>
                    <a:pt x="28142" y="4179"/>
                  </a:cubicBezTo>
                  <a:cubicBezTo>
                    <a:pt x="28191" y="4091"/>
                    <a:pt x="28173" y="3979"/>
                    <a:pt x="28097" y="3912"/>
                  </a:cubicBezTo>
                  <a:cubicBezTo>
                    <a:pt x="28090" y="3887"/>
                    <a:pt x="28080" y="3864"/>
                    <a:pt x="28066" y="3844"/>
                  </a:cubicBezTo>
                  <a:cubicBezTo>
                    <a:pt x="27971" y="3700"/>
                    <a:pt x="27794" y="3644"/>
                    <a:pt x="27638" y="3593"/>
                  </a:cubicBezTo>
                  <a:cubicBezTo>
                    <a:pt x="27497" y="3553"/>
                    <a:pt x="27356" y="3536"/>
                    <a:pt x="27215" y="3536"/>
                  </a:cubicBezTo>
                  <a:cubicBezTo>
                    <a:pt x="26835" y="3536"/>
                    <a:pt x="26458" y="3662"/>
                    <a:pt x="26111" y="3819"/>
                  </a:cubicBezTo>
                  <a:cubicBezTo>
                    <a:pt x="25548" y="4047"/>
                    <a:pt x="25074" y="4432"/>
                    <a:pt x="24647" y="4856"/>
                  </a:cubicBezTo>
                  <a:cubicBezTo>
                    <a:pt x="24540" y="4961"/>
                    <a:pt x="24435" y="5068"/>
                    <a:pt x="24330" y="5173"/>
                  </a:cubicBezTo>
                  <a:cubicBezTo>
                    <a:pt x="24210" y="5310"/>
                    <a:pt x="23955" y="5485"/>
                    <a:pt x="23972" y="5673"/>
                  </a:cubicBezTo>
                  <a:cubicBezTo>
                    <a:pt x="23787" y="5934"/>
                    <a:pt x="23614" y="6201"/>
                    <a:pt x="23420" y="6456"/>
                  </a:cubicBezTo>
                  <a:cubicBezTo>
                    <a:pt x="23266" y="6660"/>
                    <a:pt x="23104" y="6860"/>
                    <a:pt x="22933" y="7049"/>
                  </a:cubicBezTo>
                  <a:cubicBezTo>
                    <a:pt x="22832" y="7154"/>
                    <a:pt x="22682" y="7296"/>
                    <a:pt x="22670" y="7438"/>
                  </a:cubicBezTo>
                  <a:cubicBezTo>
                    <a:pt x="22571" y="7547"/>
                    <a:pt x="22472" y="7654"/>
                    <a:pt x="22373" y="7763"/>
                  </a:cubicBezTo>
                  <a:cubicBezTo>
                    <a:pt x="22340" y="7798"/>
                    <a:pt x="22320" y="7841"/>
                    <a:pt x="22312" y="7888"/>
                  </a:cubicBezTo>
                  <a:cubicBezTo>
                    <a:pt x="22180" y="8018"/>
                    <a:pt x="22048" y="8143"/>
                    <a:pt x="21915" y="8269"/>
                  </a:cubicBezTo>
                  <a:cubicBezTo>
                    <a:pt x="21970" y="8112"/>
                    <a:pt x="22026" y="7956"/>
                    <a:pt x="22083" y="7802"/>
                  </a:cubicBezTo>
                  <a:cubicBezTo>
                    <a:pt x="22093" y="7773"/>
                    <a:pt x="22100" y="7742"/>
                    <a:pt x="22098" y="7711"/>
                  </a:cubicBezTo>
                  <a:cubicBezTo>
                    <a:pt x="22227" y="7320"/>
                    <a:pt x="22322" y="6917"/>
                    <a:pt x="22382" y="6508"/>
                  </a:cubicBezTo>
                  <a:cubicBezTo>
                    <a:pt x="22398" y="6454"/>
                    <a:pt x="22414" y="6401"/>
                    <a:pt x="22431" y="6345"/>
                  </a:cubicBezTo>
                  <a:cubicBezTo>
                    <a:pt x="22454" y="6263"/>
                    <a:pt x="22472" y="6179"/>
                    <a:pt x="22491" y="6094"/>
                  </a:cubicBezTo>
                  <a:cubicBezTo>
                    <a:pt x="22526" y="5946"/>
                    <a:pt x="22560" y="5804"/>
                    <a:pt x="22591" y="5652"/>
                  </a:cubicBezTo>
                  <a:cubicBezTo>
                    <a:pt x="22622" y="5500"/>
                    <a:pt x="22647" y="5345"/>
                    <a:pt x="22674" y="5193"/>
                  </a:cubicBezTo>
                  <a:cubicBezTo>
                    <a:pt x="22696" y="5053"/>
                    <a:pt x="22719" y="4911"/>
                    <a:pt x="22750" y="4774"/>
                  </a:cubicBezTo>
                  <a:cubicBezTo>
                    <a:pt x="22785" y="4617"/>
                    <a:pt x="22826" y="4463"/>
                    <a:pt x="22871" y="4311"/>
                  </a:cubicBezTo>
                  <a:cubicBezTo>
                    <a:pt x="22927" y="4136"/>
                    <a:pt x="22986" y="3963"/>
                    <a:pt x="23052" y="3792"/>
                  </a:cubicBezTo>
                  <a:cubicBezTo>
                    <a:pt x="23159" y="3512"/>
                    <a:pt x="23272" y="3235"/>
                    <a:pt x="23379" y="2953"/>
                  </a:cubicBezTo>
                  <a:cubicBezTo>
                    <a:pt x="23486" y="2671"/>
                    <a:pt x="23589" y="2385"/>
                    <a:pt x="23680" y="2097"/>
                  </a:cubicBezTo>
                  <a:cubicBezTo>
                    <a:pt x="23723" y="1953"/>
                    <a:pt x="23766" y="1807"/>
                    <a:pt x="23807" y="1663"/>
                  </a:cubicBezTo>
                  <a:cubicBezTo>
                    <a:pt x="23848" y="1521"/>
                    <a:pt x="23889" y="1377"/>
                    <a:pt x="23916" y="1231"/>
                  </a:cubicBezTo>
                  <a:cubicBezTo>
                    <a:pt x="23947" y="1073"/>
                    <a:pt x="23968" y="912"/>
                    <a:pt x="23976" y="750"/>
                  </a:cubicBezTo>
                  <a:cubicBezTo>
                    <a:pt x="23978" y="669"/>
                    <a:pt x="23976" y="589"/>
                    <a:pt x="23966" y="509"/>
                  </a:cubicBezTo>
                  <a:cubicBezTo>
                    <a:pt x="23953" y="420"/>
                    <a:pt x="23924" y="334"/>
                    <a:pt x="23881" y="256"/>
                  </a:cubicBezTo>
                  <a:cubicBezTo>
                    <a:pt x="23844" y="188"/>
                    <a:pt x="23793" y="128"/>
                    <a:pt x="23727" y="83"/>
                  </a:cubicBezTo>
                  <a:cubicBezTo>
                    <a:pt x="23659" y="42"/>
                    <a:pt x="23583" y="15"/>
                    <a:pt x="23505" y="7"/>
                  </a:cubicBezTo>
                  <a:cubicBezTo>
                    <a:pt x="23471" y="2"/>
                    <a:pt x="23437" y="0"/>
                    <a:pt x="234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9"/>
            <p:cNvSpPr/>
            <p:nvPr/>
          </p:nvSpPr>
          <p:spPr>
            <a:xfrm>
              <a:off x="2485288" y="2815708"/>
              <a:ext cx="4462439" cy="2272908"/>
            </a:xfrm>
            <a:custGeom>
              <a:avLst/>
              <a:gdLst/>
              <a:ahLst/>
              <a:cxnLst/>
              <a:rect l="l" t="t" r="r" b="b"/>
              <a:pathLst>
                <a:path w="59033" h="30068" extrusionOk="0">
                  <a:moveTo>
                    <a:pt x="53229" y="9073"/>
                  </a:moveTo>
                  <a:lnTo>
                    <a:pt x="53211" y="9094"/>
                  </a:lnTo>
                  <a:lnTo>
                    <a:pt x="53223" y="9083"/>
                  </a:lnTo>
                  <a:lnTo>
                    <a:pt x="53229" y="9073"/>
                  </a:lnTo>
                  <a:close/>
                  <a:moveTo>
                    <a:pt x="54341" y="40"/>
                  </a:moveTo>
                  <a:cubicBezTo>
                    <a:pt x="54301" y="40"/>
                    <a:pt x="54261" y="48"/>
                    <a:pt x="54221" y="66"/>
                  </a:cubicBezTo>
                  <a:cubicBezTo>
                    <a:pt x="54190" y="53"/>
                    <a:pt x="54165" y="47"/>
                    <a:pt x="54144" y="47"/>
                  </a:cubicBezTo>
                  <a:cubicBezTo>
                    <a:pt x="54028" y="47"/>
                    <a:pt x="54051" y="231"/>
                    <a:pt x="54069" y="336"/>
                  </a:cubicBezTo>
                  <a:cubicBezTo>
                    <a:pt x="54095" y="743"/>
                    <a:pt x="54030" y="1149"/>
                    <a:pt x="53951" y="1548"/>
                  </a:cubicBezTo>
                  <a:cubicBezTo>
                    <a:pt x="53709" y="2934"/>
                    <a:pt x="52834" y="4062"/>
                    <a:pt x="52155" y="5253"/>
                  </a:cubicBezTo>
                  <a:cubicBezTo>
                    <a:pt x="51616" y="6316"/>
                    <a:pt x="51520" y="7551"/>
                    <a:pt x="50950" y="8604"/>
                  </a:cubicBezTo>
                  <a:cubicBezTo>
                    <a:pt x="50767" y="8976"/>
                    <a:pt x="50534" y="9322"/>
                    <a:pt x="50261" y="9633"/>
                  </a:cubicBezTo>
                  <a:cubicBezTo>
                    <a:pt x="50166" y="9777"/>
                    <a:pt x="49899" y="9923"/>
                    <a:pt x="49874" y="10100"/>
                  </a:cubicBezTo>
                  <a:cubicBezTo>
                    <a:pt x="49900" y="10170"/>
                    <a:pt x="49943" y="10196"/>
                    <a:pt x="49993" y="10196"/>
                  </a:cubicBezTo>
                  <a:cubicBezTo>
                    <a:pt x="50114" y="10196"/>
                    <a:pt x="50280" y="10045"/>
                    <a:pt x="50382" y="10003"/>
                  </a:cubicBezTo>
                  <a:cubicBezTo>
                    <a:pt x="50615" y="9863"/>
                    <a:pt x="50851" y="9731"/>
                    <a:pt x="51096" y="9614"/>
                  </a:cubicBezTo>
                  <a:cubicBezTo>
                    <a:pt x="51682" y="9293"/>
                    <a:pt x="52332" y="9314"/>
                    <a:pt x="52641" y="8622"/>
                  </a:cubicBezTo>
                  <a:cubicBezTo>
                    <a:pt x="53285" y="7172"/>
                    <a:pt x="53398" y="5549"/>
                    <a:pt x="53888" y="4045"/>
                  </a:cubicBezTo>
                  <a:cubicBezTo>
                    <a:pt x="54114" y="3171"/>
                    <a:pt x="54552" y="2375"/>
                    <a:pt x="54752" y="1490"/>
                  </a:cubicBezTo>
                  <a:cubicBezTo>
                    <a:pt x="54815" y="1095"/>
                    <a:pt x="54926" y="640"/>
                    <a:pt x="54704" y="274"/>
                  </a:cubicBezTo>
                  <a:cubicBezTo>
                    <a:pt x="54627" y="151"/>
                    <a:pt x="54488" y="40"/>
                    <a:pt x="54341" y="40"/>
                  </a:cubicBezTo>
                  <a:close/>
                  <a:moveTo>
                    <a:pt x="7415" y="10720"/>
                  </a:moveTo>
                  <a:cubicBezTo>
                    <a:pt x="7317" y="10720"/>
                    <a:pt x="7252" y="10878"/>
                    <a:pt x="7168" y="10927"/>
                  </a:cubicBezTo>
                  <a:cubicBezTo>
                    <a:pt x="7059" y="10980"/>
                    <a:pt x="6968" y="11155"/>
                    <a:pt x="7133" y="11198"/>
                  </a:cubicBezTo>
                  <a:cubicBezTo>
                    <a:pt x="7137" y="11199"/>
                    <a:pt x="7141" y="11199"/>
                    <a:pt x="7144" y="11199"/>
                  </a:cubicBezTo>
                  <a:cubicBezTo>
                    <a:pt x="7239" y="11199"/>
                    <a:pt x="7305" y="11081"/>
                    <a:pt x="7382" y="11031"/>
                  </a:cubicBezTo>
                  <a:cubicBezTo>
                    <a:pt x="7450" y="10957"/>
                    <a:pt x="7592" y="10844"/>
                    <a:pt x="7485" y="10746"/>
                  </a:cubicBezTo>
                  <a:cubicBezTo>
                    <a:pt x="7460" y="10728"/>
                    <a:pt x="7437" y="10720"/>
                    <a:pt x="7415" y="10720"/>
                  </a:cubicBezTo>
                  <a:close/>
                  <a:moveTo>
                    <a:pt x="51906" y="1575"/>
                  </a:moveTo>
                  <a:cubicBezTo>
                    <a:pt x="51868" y="1575"/>
                    <a:pt x="51821" y="1582"/>
                    <a:pt x="51762" y="1595"/>
                  </a:cubicBezTo>
                  <a:cubicBezTo>
                    <a:pt x="51260" y="1760"/>
                    <a:pt x="50728" y="1908"/>
                    <a:pt x="50300" y="2227"/>
                  </a:cubicBezTo>
                  <a:cubicBezTo>
                    <a:pt x="50207" y="2311"/>
                    <a:pt x="50294" y="2445"/>
                    <a:pt x="50302" y="2550"/>
                  </a:cubicBezTo>
                  <a:cubicBezTo>
                    <a:pt x="50370" y="2889"/>
                    <a:pt x="50394" y="3235"/>
                    <a:pt x="50374" y="3582"/>
                  </a:cubicBezTo>
                  <a:cubicBezTo>
                    <a:pt x="50289" y="4961"/>
                    <a:pt x="49582" y="6216"/>
                    <a:pt x="48802" y="7328"/>
                  </a:cubicBezTo>
                  <a:cubicBezTo>
                    <a:pt x="48210" y="8195"/>
                    <a:pt x="48055" y="9273"/>
                    <a:pt x="47508" y="10165"/>
                  </a:cubicBezTo>
                  <a:cubicBezTo>
                    <a:pt x="47321" y="10480"/>
                    <a:pt x="47107" y="10778"/>
                    <a:pt x="46829" y="11031"/>
                  </a:cubicBezTo>
                  <a:cubicBezTo>
                    <a:pt x="46636" y="11196"/>
                    <a:pt x="46430" y="11344"/>
                    <a:pt x="46214" y="11478"/>
                  </a:cubicBezTo>
                  <a:cubicBezTo>
                    <a:pt x="46161" y="11511"/>
                    <a:pt x="46103" y="11542"/>
                    <a:pt x="46047" y="11575"/>
                  </a:cubicBezTo>
                  <a:cubicBezTo>
                    <a:pt x="46309" y="10912"/>
                    <a:pt x="46506" y="10227"/>
                    <a:pt x="46704" y="9542"/>
                  </a:cubicBezTo>
                  <a:cubicBezTo>
                    <a:pt x="46741" y="9499"/>
                    <a:pt x="46747" y="9437"/>
                    <a:pt x="46722" y="9386"/>
                  </a:cubicBezTo>
                  <a:cubicBezTo>
                    <a:pt x="46745" y="9322"/>
                    <a:pt x="46770" y="9258"/>
                    <a:pt x="46798" y="9194"/>
                  </a:cubicBezTo>
                  <a:cubicBezTo>
                    <a:pt x="47002" y="8666"/>
                    <a:pt x="47255" y="8160"/>
                    <a:pt x="47529" y="7666"/>
                  </a:cubicBezTo>
                  <a:cubicBezTo>
                    <a:pt x="47817" y="7125"/>
                    <a:pt x="48049" y="6555"/>
                    <a:pt x="48253" y="5977"/>
                  </a:cubicBezTo>
                  <a:cubicBezTo>
                    <a:pt x="48282" y="5893"/>
                    <a:pt x="48341" y="5810"/>
                    <a:pt x="48339" y="5718"/>
                  </a:cubicBezTo>
                  <a:cubicBezTo>
                    <a:pt x="48332" y="5660"/>
                    <a:pt x="48278" y="5624"/>
                    <a:pt x="48226" y="5624"/>
                  </a:cubicBezTo>
                  <a:cubicBezTo>
                    <a:pt x="48191" y="5624"/>
                    <a:pt x="48157" y="5640"/>
                    <a:pt x="48138" y="5674"/>
                  </a:cubicBezTo>
                  <a:cubicBezTo>
                    <a:pt x="47864" y="5845"/>
                    <a:pt x="47699" y="6154"/>
                    <a:pt x="47636" y="6464"/>
                  </a:cubicBezTo>
                  <a:cubicBezTo>
                    <a:pt x="47562" y="6787"/>
                    <a:pt x="47461" y="7104"/>
                    <a:pt x="47335" y="7411"/>
                  </a:cubicBezTo>
                  <a:cubicBezTo>
                    <a:pt x="47053" y="8081"/>
                    <a:pt x="46613" y="8670"/>
                    <a:pt x="46352" y="9351"/>
                  </a:cubicBezTo>
                  <a:cubicBezTo>
                    <a:pt x="46070" y="9986"/>
                    <a:pt x="45912" y="10694"/>
                    <a:pt x="45432" y="11221"/>
                  </a:cubicBezTo>
                  <a:cubicBezTo>
                    <a:pt x="45151" y="11528"/>
                    <a:pt x="44783" y="11838"/>
                    <a:pt x="44347" y="11838"/>
                  </a:cubicBezTo>
                  <a:cubicBezTo>
                    <a:pt x="44342" y="11838"/>
                    <a:pt x="44338" y="11838"/>
                    <a:pt x="44334" y="11838"/>
                  </a:cubicBezTo>
                  <a:cubicBezTo>
                    <a:pt x="44330" y="11837"/>
                    <a:pt x="44325" y="11837"/>
                    <a:pt x="44321" y="11837"/>
                  </a:cubicBezTo>
                  <a:cubicBezTo>
                    <a:pt x="44271" y="11837"/>
                    <a:pt x="44226" y="11871"/>
                    <a:pt x="44216" y="11920"/>
                  </a:cubicBezTo>
                  <a:cubicBezTo>
                    <a:pt x="44015" y="12056"/>
                    <a:pt x="43758" y="12739"/>
                    <a:pt x="43690" y="12856"/>
                  </a:cubicBezTo>
                  <a:cubicBezTo>
                    <a:pt x="43608" y="13041"/>
                    <a:pt x="43531" y="13229"/>
                    <a:pt x="43449" y="13412"/>
                  </a:cubicBezTo>
                  <a:cubicBezTo>
                    <a:pt x="43424" y="13498"/>
                    <a:pt x="43340" y="13601"/>
                    <a:pt x="43322" y="13698"/>
                  </a:cubicBezTo>
                  <a:cubicBezTo>
                    <a:pt x="43262" y="13766"/>
                    <a:pt x="43237" y="13885"/>
                    <a:pt x="43317" y="13930"/>
                  </a:cubicBezTo>
                  <a:cubicBezTo>
                    <a:pt x="43334" y="13940"/>
                    <a:pt x="43352" y="13945"/>
                    <a:pt x="43368" y="13945"/>
                  </a:cubicBezTo>
                  <a:cubicBezTo>
                    <a:pt x="43417" y="13945"/>
                    <a:pt x="43463" y="13907"/>
                    <a:pt x="43492" y="13858"/>
                  </a:cubicBezTo>
                  <a:cubicBezTo>
                    <a:pt x="43799" y="13813"/>
                    <a:pt x="44476" y="13375"/>
                    <a:pt x="44700" y="13307"/>
                  </a:cubicBezTo>
                  <a:cubicBezTo>
                    <a:pt x="44852" y="13212"/>
                    <a:pt x="45887" y="12912"/>
                    <a:pt x="45914" y="12694"/>
                  </a:cubicBezTo>
                  <a:cubicBezTo>
                    <a:pt x="46687" y="12389"/>
                    <a:pt x="47362" y="11801"/>
                    <a:pt x="48084" y="11396"/>
                  </a:cubicBezTo>
                  <a:cubicBezTo>
                    <a:pt x="48312" y="11138"/>
                    <a:pt x="48298" y="10754"/>
                    <a:pt x="48405" y="10439"/>
                  </a:cubicBezTo>
                  <a:cubicBezTo>
                    <a:pt x="48512" y="10044"/>
                    <a:pt x="48635" y="9649"/>
                    <a:pt x="48821" y="9283"/>
                  </a:cubicBezTo>
                  <a:cubicBezTo>
                    <a:pt x="49643" y="7812"/>
                    <a:pt x="50277" y="7102"/>
                    <a:pt x="50528" y="5335"/>
                  </a:cubicBezTo>
                  <a:cubicBezTo>
                    <a:pt x="50738" y="4224"/>
                    <a:pt x="51520" y="3333"/>
                    <a:pt x="51832" y="2255"/>
                  </a:cubicBezTo>
                  <a:cubicBezTo>
                    <a:pt x="51879" y="2039"/>
                    <a:pt x="52239" y="1575"/>
                    <a:pt x="51906" y="1575"/>
                  </a:cubicBezTo>
                  <a:close/>
                  <a:moveTo>
                    <a:pt x="4603" y="0"/>
                  </a:moveTo>
                  <a:cubicBezTo>
                    <a:pt x="3543" y="0"/>
                    <a:pt x="4304" y="1913"/>
                    <a:pt x="4518" y="2558"/>
                  </a:cubicBezTo>
                  <a:cubicBezTo>
                    <a:pt x="4818" y="3446"/>
                    <a:pt x="5137" y="4343"/>
                    <a:pt x="5433" y="5236"/>
                  </a:cubicBezTo>
                  <a:cubicBezTo>
                    <a:pt x="5652" y="5965"/>
                    <a:pt x="5954" y="6664"/>
                    <a:pt x="6110" y="7409"/>
                  </a:cubicBezTo>
                  <a:cubicBezTo>
                    <a:pt x="6203" y="7830"/>
                    <a:pt x="6230" y="8279"/>
                    <a:pt x="6439" y="8666"/>
                  </a:cubicBezTo>
                  <a:cubicBezTo>
                    <a:pt x="6721" y="9106"/>
                    <a:pt x="7190" y="9445"/>
                    <a:pt x="7707" y="9542"/>
                  </a:cubicBezTo>
                  <a:cubicBezTo>
                    <a:pt x="7727" y="9540"/>
                    <a:pt x="7748" y="9536"/>
                    <a:pt x="7768" y="9530"/>
                  </a:cubicBezTo>
                  <a:cubicBezTo>
                    <a:pt x="7791" y="9536"/>
                    <a:pt x="7814" y="9548"/>
                    <a:pt x="7834" y="9561"/>
                  </a:cubicBezTo>
                  <a:cubicBezTo>
                    <a:pt x="8194" y="9719"/>
                    <a:pt x="8542" y="9906"/>
                    <a:pt x="8871" y="10122"/>
                  </a:cubicBezTo>
                  <a:cubicBezTo>
                    <a:pt x="9447" y="10490"/>
                    <a:pt x="9929" y="11019"/>
                    <a:pt x="10533" y="11348"/>
                  </a:cubicBezTo>
                  <a:cubicBezTo>
                    <a:pt x="10553" y="11360"/>
                    <a:pt x="10571" y="11365"/>
                    <a:pt x="10589" y="11365"/>
                  </a:cubicBezTo>
                  <a:cubicBezTo>
                    <a:pt x="10635" y="11365"/>
                    <a:pt x="10673" y="11330"/>
                    <a:pt x="10690" y="11289"/>
                  </a:cubicBezTo>
                  <a:cubicBezTo>
                    <a:pt x="10764" y="11441"/>
                    <a:pt x="10869" y="11577"/>
                    <a:pt x="10994" y="11688"/>
                  </a:cubicBezTo>
                  <a:cubicBezTo>
                    <a:pt x="11395" y="11968"/>
                    <a:pt x="11778" y="12319"/>
                    <a:pt x="12239" y="12486"/>
                  </a:cubicBezTo>
                  <a:cubicBezTo>
                    <a:pt x="12272" y="12486"/>
                    <a:pt x="12305" y="12476"/>
                    <a:pt x="12329" y="12455"/>
                  </a:cubicBezTo>
                  <a:cubicBezTo>
                    <a:pt x="12659" y="12653"/>
                    <a:pt x="13000" y="12854"/>
                    <a:pt x="13362" y="12976"/>
                  </a:cubicBezTo>
                  <a:cubicBezTo>
                    <a:pt x="13362" y="12982"/>
                    <a:pt x="13364" y="12990"/>
                    <a:pt x="13366" y="12998"/>
                  </a:cubicBezTo>
                  <a:cubicBezTo>
                    <a:pt x="14020" y="13383"/>
                    <a:pt x="14761" y="13661"/>
                    <a:pt x="15440" y="14014"/>
                  </a:cubicBezTo>
                  <a:cubicBezTo>
                    <a:pt x="15465" y="14030"/>
                    <a:pt x="15494" y="14037"/>
                    <a:pt x="15521" y="14037"/>
                  </a:cubicBezTo>
                  <a:cubicBezTo>
                    <a:pt x="15603" y="14037"/>
                    <a:pt x="15677" y="13975"/>
                    <a:pt x="15648" y="13881"/>
                  </a:cubicBezTo>
                  <a:lnTo>
                    <a:pt x="15648" y="13881"/>
                  </a:lnTo>
                  <a:lnTo>
                    <a:pt x="15648" y="13885"/>
                  </a:lnTo>
                  <a:cubicBezTo>
                    <a:pt x="15549" y="13698"/>
                    <a:pt x="15415" y="13527"/>
                    <a:pt x="15314" y="13338"/>
                  </a:cubicBezTo>
                  <a:cubicBezTo>
                    <a:pt x="15175" y="13087"/>
                    <a:pt x="15049" y="12827"/>
                    <a:pt x="14942" y="12562"/>
                  </a:cubicBezTo>
                  <a:cubicBezTo>
                    <a:pt x="14790" y="12208"/>
                    <a:pt x="14716" y="11752"/>
                    <a:pt x="14339" y="11544"/>
                  </a:cubicBezTo>
                  <a:cubicBezTo>
                    <a:pt x="14000" y="11309"/>
                    <a:pt x="13660" y="11069"/>
                    <a:pt x="13372" y="10770"/>
                  </a:cubicBezTo>
                  <a:cubicBezTo>
                    <a:pt x="12930" y="10311"/>
                    <a:pt x="12731" y="9692"/>
                    <a:pt x="12461" y="9129"/>
                  </a:cubicBezTo>
                  <a:cubicBezTo>
                    <a:pt x="12107" y="8347"/>
                    <a:pt x="11663" y="7586"/>
                    <a:pt x="11572" y="6711"/>
                  </a:cubicBezTo>
                  <a:cubicBezTo>
                    <a:pt x="11550" y="6497"/>
                    <a:pt x="11527" y="6250"/>
                    <a:pt x="11558" y="6026"/>
                  </a:cubicBezTo>
                  <a:cubicBezTo>
                    <a:pt x="11548" y="5968"/>
                    <a:pt x="11500" y="5940"/>
                    <a:pt x="11451" y="5940"/>
                  </a:cubicBezTo>
                  <a:cubicBezTo>
                    <a:pt x="11404" y="5940"/>
                    <a:pt x="11357" y="5966"/>
                    <a:pt x="11342" y="6018"/>
                  </a:cubicBezTo>
                  <a:lnTo>
                    <a:pt x="11340" y="6034"/>
                  </a:lnTo>
                  <a:cubicBezTo>
                    <a:pt x="11163" y="5821"/>
                    <a:pt x="10923" y="5621"/>
                    <a:pt x="10671" y="5621"/>
                  </a:cubicBezTo>
                  <a:cubicBezTo>
                    <a:pt x="10668" y="5621"/>
                    <a:pt x="10666" y="5621"/>
                    <a:pt x="10663" y="5621"/>
                  </a:cubicBezTo>
                  <a:cubicBezTo>
                    <a:pt x="10237" y="5742"/>
                    <a:pt x="11593" y="8040"/>
                    <a:pt x="11702" y="8398"/>
                  </a:cubicBezTo>
                  <a:cubicBezTo>
                    <a:pt x="11854" y="8787"/>
                    <a:pt x="11945" y="9196"/>
                    <a:pt x="12101" y="9583"/>
                  </a:cubicBezTo>
                  <a:cubicBezTo>
                    <a:pt x="12255" y="10003"/>
                    <a:pt x="12486" y="10390"/>
                    <a:pt x="12650" y="10805"/>
                  </a:cubicBezTo>
                  <a:cubicBezTo>
                    <a:pt x="12751" y="10945"/>
                    <a:pt x="12813" y="11501"/>
                    <a:pt x="12957" y="11653"/>
                  </a:cubicBezTo>
                  <a:cubicBezTo>
                    <a:pt x="12930" y="11645"/>
                    <a:pt x="12903" y="11636"/>
                    <a:pt x="12879" y="11626"/>
                  </a:cubicBezTo>
                  <a:cubicBezTo>
                    <a:pt x="12556" y="11478"/>
                    <a:pt x="12303" y="11215"/>
                    <a:pt x="12048" y="10976"/>
                  </a:cubicBezTo>
                  <a:cubicBezTo>
                    <a:pt x="11817" y="10723"/>
                    <a:pt x="11607" y="10453"/>
                    <a:pt x="11416" y="10172"/>
                  </a:cubicBezTo>
                  <a:cubicBezTo>
                    <a:pt x="11317" y="9984"/>
                    <a:pt x="11208" y="9801"/>
                    <a:pt x="11089" y="9626"/>
                  </a:cubicBezTo>
                  <a:cubicBezTo>
                    <a:pt x="10653" y="8997"/>
                    <a:pt x="10245" y="8339"/>
                    <a:pt x="9996" y="7610"/>
                  </a:cubicBezTo>
                  <a:cubicBezTo>
                    <a:pt x="9754" y="6864"/>
                    <a:pt x="9511" y="6109"/>
                    <a:pt x="9153" y="5407"/>
                  </a:cubicBezTo>
                  <a:cubicBezTo>
                    <a:pt x="9099" y="5296"/>
                    <a:pt x="9044" y="5183"/>
                    <a:pt x="8988" y="5066"/>
                  </a:cubicBezTo>
                  <a:cubicBezTo>
                    <a:pt x="8861" y="4850"/>
                    <a:pt x="8742" y="4631"/>
                    <a:pt x="8624" y="4409"/>
                  </a:cubicBezTo>
                  <a:cubicBezTo>
                    <a:pt x="8548" y="4265"/>
                    <a:pt x="8478" y="4119"/>
                    <a:pt x="8410" y="3973"/>
                  </a:cubicBezTo>
                  <a:cubicBezTo>
                    <a:pt x="8375" y="3895"/>
                    <a:pt x="8342" y="3817"/>
                    <a:pt x="8316" y="3737"/>
                  </a:cubicBezTo>
                  <a:cubicBezTo>
                    <a:pt x="8289" y="3656"/>
                    <a:pt x="8266" y="3576"/>
                    <a:pt x="8244" y="3494"/>
                  </a:cubicBezTo>
                  <a:cubicBezTo>
                    <a:pt x="8205" y="3340"/>
                    <a:pt x="8178" y="3183"/>
                    <a:pt x="8151" y="3027"/>
                  </a:cubicBezTo>
                  <a:cubicBezTo>
                    <a:pt x="8122" y="2850"/>
                    <a:pt x="8104" y="2675"/>
                    <a:pt x="8089" y="2498"/>
                  </a:cubicBezTo>
                  <a:cubicBezTo>
                    <a:pt x="8077" y="2317"/>
                    <a:pt x="8077" y="2136"/>
                    <a:pt x="8085" y="1957"/>
                  </a:cubicBezTo>
                  <a:cubicBezTo>
                    <a:pt x="8085" y="1936"/>
                    <a:pt x="8087" y="1918"/>
                    <a:pt x="8087" y="1897"/>
                  </a:cubicBezTo>
                  <a:cubicBezTo>
                    <a:pt x="7781" y="1728"/>
                    <a:pt x="7369" y="1562"/>
                    <a:pt x="7112" y="1562"/>
                  </a:cubicBezTo>
                  <a:cubicBezTo>
                    <a:pt x="6913" y="1562"/>
                    <a:pt x="6807" y="1662"/>
                    <a:pt x="6915" y="1936"/>
                  </a:cubicBezTo>
                  <a:cubicBezTo>
                    <a:pt x="7032" y="2315"/>
                    <a:pt x="7102" y="2712"/>
                    <a:pt x="7279" y="3068"/>
                  </a:cubicBezTo>
                  <a:cubicBezTo>
                    <a:pt x="7579" y="3728"/>
                    <a:pt x="8034" y="4311"/>
                    <a:pt x="8248" y="5012"/>
                  </a:cubicBezTo>
                  <a:cubicBezTo>
                    <a:pt x="8408" y="5467"/>
                    <a:pt x="8425" y="5979"/>
                    <a:pt x="8569" y="6442"/>
                  </a:cubicBezTo>
                  <a:cubicBezTo>
                    <a:pt x="8902" y="7400"/>
                    <a:pt x="9455" y="8262"/>
                    <a:pt x="9857" y="9196"/>
                  </a:cubicBezTo>
                  <a:cubicBezTo>
                    <a:pt x="9957" y="9404"/>
                    <a:pt x="10054" y="9616"/>
                    <a:pt x="10143" y="9830"/>
                  </a:cubicBezTo>
                  <a:cubicBezTo>
                    <a:pt x="10015" y="9791"/>
                    <a:pt x="9840" y="9777"/>
                    <a:pt x="9764" y="9727"/>
                  </a:cubicBezTo>
                  <a:cubicBezTo>
                    <a:pt x="9468" y="9624"/>
                    <a:pt x="9178" y="9462"/>
                    <a:pt x="8914" y="9285"/>
                  </a:cubicBezTo>
                  <a:cubicBezTo>
                    <a:pt x="7684" y="8429"/>
                    <a:pt x="7061" y="6975"/>
                    <a:pt x="6546" y="5617"/>
                  </a:cubicBezTo>
                  <a:cubicBezTo>
                    <a:pt x="6450" y="5380"/>
                    <a:pt x="6347" y="5148"/>
                    <a:pt x="6240" y="4915"/>
                  </a:cubicBezTo>
                  <a:cubicBezTo>
                    <a:pt x="6108" y="4592"/>
                    <a:pt x="5977" y="4271"/>
                    <a:pt x="5845" y="3948"/>
                  </a:cubicBezTo>
                  <a:cubicBezTo>
                    <a:pt x="5458" y="3002"/>
                    <a:pt x="4609" y="1200"/>
                    <a:pt x="5041" y="225"/>
                  </a:cubicBezTo>
                  <a:cubicBezTo>
                    <a:pt x="5191" y="169"/>
                    <a:pt x="5112" y="6"/>
                    <a:pt x="5002" y="6"/>
                  </a:cubicBezTo>
                  <a:cubicBezTo>
                    <a:pt x="4974" y="6"/>
                    <a:pt x="4944" y="17"/>
                    <a:pt x="4915" y="44"/>
                  </a:cubicBezTo>
                  <a:cubicBezTo>
                    <a:pt x="4797" y="14"/>
                    <a:pt x="4693" y="0"/>
                    <a:pt x="4603" y="0"/>
                  </a:cubicBezTo>
                  <a:close/>
                  <a:moveTo>
                    <a:pt x="6881" y="12738"/>
                  </a:moveTo>
                  <a:cubicBezTo>
                    <a:pt x="7241" y="12991"/>
                    <a:pt x="7621" y="13219"/>
                    <a:pt x="7989" y="13445"/>
                  </a:cubicBezTo>
                  <a:cubicBezTo>
                    <a:pt x="8277" y="13617"/>
                    <a:pt x="8538" y="13821"/>
                    <a:pt x="8791" y="14039"/>
                  </a:cubicBezTo>
                  <a:cubicBezTo>
                    <a:pt x="8739" y="14002"/>
                    <a:pt x="8688" y="13965"/>
                    <a:pt x="8637" y="13928"/>
                  </a:cubicBezTo>
                  <a:lnTo>
                    <a:pt x="8635" y="13928"/>
                  </a:lnTo>
                  <a:cubicBezTo>
                    <a:pt x="8085" y="13527"/>
                    <a:pt x="7493" y="13185"/>
                    <a:pt x="6941" y="12782"/>
                  </a:cubicBezTo>
                  <a:cubicBezTo>
                    <a:pt x="6921" y="12768"/>
                    <a:pt x="6901" y="12752"/>
                    <a:pt x="6881" y="12738"/>
                  </a:cubicBezTo>
                  <a:close/>
                  <a:moveTo>
                    <a:pt x="23352" y="17977"/>
                  </a:moveTo>
                  <a:lnTo>
                    <a:pt x="23436" y="18049"/>
                  </a:lnTo>
                  <a:cubicBezTo>
                    <a:pt x="23589" y="18184"/>
                    <a:pt x="23735" y="18328"/>
                    <a:pt x="23868" y="18483"/>
                  </a:cubicBezTo>
                  <a:lnTo>
                    <a:pt x="23867" y="18482"/>
                  </a:lnTo>
                  <a:lnTo>
                    <a:pt x="23872" y="18487"/>
                  </a:lnTo>
                  <a:lnTo>
                    <a:pt x="23875" y="18489"/>
                  </a:lnTo>
                  <a:cubicBezTo>
                    <a:pt x="23877" y="18493"/>
                    <a:pt x="23879" y="18495"/>
                    <a:pt x="23883" y="18499"/>
                  </a:cubicBezTo>
                  <a:lnTo>
                    <a:pt x="23885" y="18501"/>
                  </a:lnTo>
                  <a:cubicBezTo>
                    <a:pt x="23928" y="18553"/>
                    <a:pt x="23969" y="18602"/>
                    <a:pt x="24010" y="18658"/>
                  </a:cubicBezTo>
                  <a:cubicBezTo>
                    <a:pt x="24051" y="18711"/>
                    <a:pt x="24091" y="18769"/>
                    <a:pt x="24130" y="18824"/>
                  </a:cubicBezTo>
                  <a:lnTo>
                    <a:pt x="24134" y="18830"/>
                  </a:lnTo>
                  <a:lnTo>
                    <a:pt x="24138" y="18837"/>
                  </a:lnTo>
                  <a:lnTo>
                    <a:pt x="24156" y="18861"/>
                  </a:lnTo>
                  <a:cubicBezTo>
                    <a:pt x="24825" y="19575"/>
                    <a:pt x="25348" y="20410"/>
                    <a:pt x="25794" y="21279"/>
                  </a:cubicBezTo>
                  <a:cubicBezTo>
                    <a:pt x="26386" y="22414"/>
                    <a:pt x="26749" y="23657"/>
                    <a:pt x="26860" y="24932"/>
                  </a:cubicBezTo>
                  <a:cubicBezTo>
                    <a:pt x="26893" y="25282"/>
                    <a:pt x="26874" y="25595"/>
                    <a:pt x="26779" y="25881"/>
                  </a:cubicBezTo>
                  <a:cubicBezTo>
                    <a:pt x="26773" y="25965"/>
                    <a:pt x="26763" y="26051"/>
                    <a:pt x="26742" y="26134"/>
                  </a:cubicBezTo>
                  <a:cubicBezTo>
                    <a:pt x="26635" y="26432"/>
                    <a:pt x="26448" y="26716"/>
                    <a:pt x="26123" y="26922"/>
                  </a:cubicBezTo>
                  <a:cubicBezTo>
                    <a:pt x="25924" y="27063"/>
                    <a:pt x="25673" y="27090"/>
                    <a:pt x="25461" y="27199"/>
                  </a:cubicBezTo>
                  <a:cubicBezTo>
                    <a:pt x="25393" y="27261"/>
                    <a:pt x="25436" y="27380"/>
                    <a:pt x="25524" y="27389"/>
                  </a:cubicBezTo>
                  <a:lnTo>
                    <a:pt x="25570" y="27380"/>
                  </a:lnTo>
                  <a:cubicBezTo>
                    <a:pt x="25588" y="27393"/>
                    <a:pt x="25609" y="27401"/>
                    <a:pt x="25631" y="27401"/>
                  </a:cubicBezTo>
                  <a:cubicBezTo>
                    <a:pt x="25714" y="27391"/>
                    <a:pt x="25796" y="27360"/>
                    <a:pt x="25880" y="27347"/>
                  </a:cubicBezTo>
                  <a:cubicBezTo>
                    <a:pt x="26033" y="27310"/>
                    <a:pt x="26173" y="27289"/>
                    <a:pt x="26303" y="27289"/>
                  </a:cubicBezTo>
                  <a:cubicBezTo>
                    <a:pt x="26458" y="27289"/>
                    <a:pt x="26600" y="27319"/>
                    <a:pt x="26734" y="27382"/>
                  </a:cubicBezTo>
                  <a:cubicBezTo>
                    <a:pt x="26855" y="27481"/>
                    <a:pt x="26925" y="27598"/>
                    <a:pt x="26769" y="27722"/>
                  </a:cubicBezTo>
                  <a:cubicBezTo>
                    <a:pt x="26687" y="27806"/>
                    <a:pt x="26582" y="27868"/>
                    <a:pt x="26477" y="27928"/>
                  </a:cubicBezTo>
                  <a:cubicBezTo>
                    <a:pt x="26035" y="28092"/>
                    <a:pt x="25547" y="28109"/>
                    <a:pt x="25782" y="28337"/>
                  </a:cubicBezTo>
                  <a:cubicBezTo>
                    <a:pt x="25806" y="28347"/>
                    <a:pt x="25831" y="28353"/>
                    <a:pt x="25858" y="28362"/>
                  </a:cubicBezTo>
                  <a:cubicBezTo>
                    <a:pt x="25880" y="28386"/>
                    <a:pt x="25915" y="28403"/>
                    <a:pt x="25950" y="28405"/>
                  </a:cubicBezTo>
                  <a:cubicBezTo>
                    <a:pt x="26142" y="28454"/>
                    <a:pt x="26360" y="28467"/>
                    <a:pt x="26514" y="28608"/>
                  </a:cubicBezTo>
                  <a:cubicBezTo>
                    <a:pt x="26646" y="28736"/>
                    <a:pt x="26790" y="28960"/>
                    <a:pt x="26668" y="29135"/>
                  </a:cubicBezTo>
                  <a:cubicBezTo>
                    <a:pt x="26613" y="29203"/>
                    <a:pt x="26514" y="29283"/>
                    <a:pt x="26582" y="29378"/>
                  </a:cubicBezTo>
                  <a:lnTo>
                    <a:pt x="26584" y="29378"/>
                  </a:lnTo>
                  <a:cubicBezTo>
                    <a:pt x="26618" y="29421"/>
                    <a:pt x="26690" y="29435"/>
                    <a:pt x="26781" y="29435"/>
                  </a:cubicBezTo>
                  <a:cubicBezTo>
                    <a:pt x="26979" y="29435"/>
                    <a:pt x="27265" y="29367"/>
                    <a:pt x="27433" y="29367"/>
                  </a:cubicBezTo>
                  <a:cubicBezTo>
                    <a:pt x="27453" y="29367"/>
                    <a:pt x="27471" y="29367"/>
                    <a:pt x="27487" y="29370"/>
                  </a:cubicBezTo>
                  <a:cubicBezTo>
                    <a:pt x="27522" y="29368"/>
                    <a:pt x="27553" y="29353"/>
                    <a:pt x="27573" y="29326"/>
                  </a:cubicBezTo>
                  <a:cubicBezTo>
                    <a:pt x="27637" y="29314"/>
                    <a:pt x="27699" y="29294"/>
                    <a:pt x="27757" y="29265"/>
                  </a:cubicBezTo>
                  <a:cubicBezTo>
                    <a:pt x="27942" y="29125"/>
                    <a:pt x="27866" y="28866"/>
                    <a:pt x="27896" y="28668"/>
                  </a:cubicBezTo>
                  <a:cubicBezTo>
                    <a:pt x="27870" y="28333"/>
                    <a:pt x="27851" y="28000"/>
                    <a:pt x="27822" y="27664"/>
                  </a:cubicBezTo>
                  <a:cubicBezTo>
                    <a:pt x="27732" y="27228"/>
                    <a:pt x="27610" y="26796"/>
                    <a:pt x="27629" y="26341"/>
                  </a:cubicBezTo>
                  <a:cubicBezTo>
                    <a:pt x="27635" y="24949"/>
                    <a:pt x="27263" y="23595"/>
                    <a:pt x="26709" y="22322"/>
                  </a:cubicBezTo>
                  <a:cubicBezTo>
                    <a:pt x="26460" y="21709"/>
                    <a:pt x="26193" y="21095"/>
                    <a:pt x="25786" y="20569"/>
                  </a:cubicBezTo>
                  <a:cubicBezTo>
                    <a:pt x="25640" y="20392"/>
                    <a:pt x="25504" y="20207"/>
                    <a:pt x="25370" y="20024"/>
                  </a:cubicBezTo>
                  <a:cubicBezTo>
                    <a:pt x="25354" y="20001"/>
                    <a:pt x="25329" y="19989"/>
                    <a:pt x="25304" y="19985"/>
                  </a:cubicBezTo>
                  <a:cubicBezTo>
                    <a:pt x="24979" y="19493"/>
                    <a:pt x="24619" y="19016"/>
                    <a:pt x="24204" y="18596"/>
                  </a:cubicBezTo>
                  <a:lnTo>
                    <a:pt x="24004" y="18446"/>
                  </a:lnTo>
                  <a:cubicBezTo>
                    <a:pt x="23809" y="18298"/>
                    <a:pt x="23617" y="18147"/>
                    <a:pt x="23418" y="18008"/>
                  </a:cubicBezTo>
                  <a:cubicBezTo>
                    <a:pt x="23403" y="17999"/>
                    <a:pt x="23387" y="17993"/>
                    <a:pt x="23373" y="17985"/>
                  </a:cubicBezTo>
                  <a:lnTo>
                    <a:pt x="23352" y="17977"/>
                  </a:lnTo>
                  <a:close/>
                  <a:moveTo>
                    <a:pt x="38901" y="15985"/>
                  </a:moveTo>
                  <a:cubicBezTo>
                    <a:pt x="38853" y="15985"/>
                    <a:pt x="38803" y="16020"/>
                    <a:pt x="38769" y="16057"/>
                  </a:cubicBezTo>
                  <a:cubicBezTo>
                    <a:pt x="38613" y="16162"/>
                    <a:pt x="38446" y="16238"/>
                    <a:pt x="38279" y="16335"/>
                  </a:cubicBezTo>
                  <a:cubicBezTo>
                    <a:pt x="37409" y="16823"/>
                    <a:pt x="36609" y="17425"/>
                    <a:pt x="35807" y="18016"/>
                  </a:cubicBezTo>
                  <a:cubicBezTo>
                    <a:pt x="35786" y="17997"/>
                    <a:pt x="35762" y="17989"/>
                    <a:pt x="35734" y="17989"/>
                  </a:cubicBezTo>
                  <a:cubicBezTo>
                    <a:pt x="35571" y="17989"/>
                    <a:pt x="35307" y="18284"/>
                    <a:pt x="35173" y="18353"/>
                  </a:cubicBezTo>
                  <a:cubicBezTo>
                    <a:pt x="34597" y="18810"/>
                    <a:pt x="34046" y="19306"/>
                    <a:pt x="33597" y="19888"/>
                  </a:cubicBezTo>
                  <a:cubicBezTo>
                    <a:pt x="32542" y="21151"/>
                    <a:pt x="31865" y="22696"/>
                    <a:pt x="31394" y="24262"/>
                  </a:cubicBezTo>
                  <a:cubicBezTo>
                    <a:pt x="31098" y="25198"/>
                    <a:pt x="31135" y="26208"/>
                    <a:pt x="31130" y="27181"/>
                  </a:cubicBezTo>
                  <a:cubicBezTo>
                    <a:pt x="31122" y="27444"/>
                    <a:pt x="31132" y="27716"/>
                    <a:pt x="31081" y="27975"/>
                  </a:cubicBezTo>
                  <a:cubicBezTo>
                    <a:pt x="31023" y="28133"/>
                    <a:pt x="30902" y="28292"/>
                    <a:pt x="30964" y="28469"/>
                  </a:cubicBezTo>
                  <a:cubicBezTo>
                    <a:pt x="31077" y="28631"/>
                    <a:pt x="30976" y="28827"/>
                    <a:pt x="31040" y="29006"/>
                  </a:cubicBezTo>
                  <a:cubicBezTo>
                    <a:pt x="31194" y="29370"/>
                    <a:pt x="31649" y="29491"/>
                    <a:pt x="32001" y="29594"/>
                  </a:cubicBezTo>
                  <a:lnTo>
                    <a:pt x="31999" y="29594"/>
                  </a:lnTo>
                  <a:cubicBezTo>
                    <a:pt x="32029" y="29600"/>
                    <a:pt x="32062" y="29602"/>
                    <a:pt x="32093" y="29602"/>
                  </a:cubicBezTo>
                  <a:cubicBezTo>
                    <a:pt x="32404" y="29602"/>
                    <a:pt x="33109" y="29417"/>
                    <a:pt x="32861" y="29108"/>
                  </a:cubicBezTo>
                  <a:cubicBezTo>
                    <a:pt x="32653" y="28946"/>
                    <a:pt x="32348" y="28954"/>
                    <a:pt x="32141" y="28796"/>
                  </a:cubicBezTo>
                  <a:lnTo>
                    <a:pt x="32145" y="28794"/>
                  </a:lnTo>
                  <a:cubicBezTo>
                    <a:pt x="32157" y="28790"/>
                    <a:pt x="32167" y="28785"/>
                    <a:pt x="32180" y="28783"/>
                  </a:cubicBezTo>
                  <a:cubicBezTo>
                    <a:pt x="32208" y="28784"/>
                    <a:pt x="32235" y="28784"/>
                    <a:pt x="32262" y="28784"/>
                  </a:cubicBezTo>
                  <a:cubicBezTo>
                    <a:pt x="33720" y="28784"/>
                    <a:pt x="32645" y="28342"/>
                    <a:pt x="32208" y="27724"/>
                  </a:cubicBezTo>
                  <a:cubicBezTo>
                    <a:pt x="31719" y="27018"/>
                    <a:pt x="31686" y="26099"/>
                    <a:pt x="31787" y="25272"/>
                  </a:cubicBezTo>
                  <a:cubicBezTo>
                    <a:pt x="32060" y="23247"/>
                    <a:pt x="32992" y="21371"/>
                    <a:pt x="34268" y="19791"/>
                  </a:cubicBezTo>
                  <a:cubicBezTo>
                    <a:pt x="35082" y="18775"/>
                    <a:pt x="36152" y="18008"/>
                    <a:pt x="37220" y="17267"/>
                  </a:cubicBezTo>
                  <a:cubicBezTo>
                    <a:pt x="37263" y="17232"/>
                    <a:pt x="37308" y="17195"/>
                    <a:pt x="37352" y="17160"/>
                  </a:cubicBezTo>
                  <a:cubicBezTo>
                    <a:pt x="37619" y="16948"/>
                    <a:pt x="37888" y="16736"/>
                    <a:pt x="38170" y="16545"/>
                  </a:cubicBezTo>
                  <a:cubicBezTo>
                    <a:pt x="38312" y="16448"/>
                    <a:pt x="38454" y="16351"/>
                    <a:pt x="38600" y="16263"/>
                  </a:cubicBezTo>
                  <a:cubicBezTo>
                    <a:pt x="38728" y="16187"/>
                    <a:pt x="38857" y="16115"/>
                    <a:pt x="38987" y="16043"/>
                  </a:cubicBezTo>
                  <a:cubicBezTo>
                    <a:pt x="38985" y="16035"/>
                    <a:pt x="38981" y="16029"/>
                    <a:pt x="38977" y="16024"/>
                  </a:cubicBezTo>
                  <a:cubicBezTo>
                    <a:pt x="38954" y="15996"/>
                    <a:pt x="38927" y="15985"/>
                    <a:pt x="38901" y="15985"/>
                  </a:cubicBezTo>
                  <a:close/>
                  <a:moveTo>
                    <a:pt x="1166" y="3647"/>
                  </a:moveTo>
                  <a:cubicBezTo>
                    <a:pt x="1136" y="3647"/>
                    <a:pt x="1105" y="3660"/>
                    <a:pt x="1085" y="3685"/>
                  </a:cubicBezTo>
                  <a:cubicBezTo>
                    <a:pt x="1058" y="3720"/>
                    <a:pt x="1039" y="3726"/>
                    <a:pt x="1012" y="3765"/>
                  </a:cubicBezTo>
                  <a:cubicBezTo>
                    <a:pt x="1002" y="3761"/>
                    <a:pt x="990" y="3759"/>
                    <a:pt x="980" y="3759"/>
                  </a:cubicBezTo>
                  <a:cubicBezTo>
                    <a:pt x="949" y="3758"/>
                    <a:pt x="918" y="3757"/>
                    <a:pt x="888" y="3757"/>
                  </a:cubicBezTo>
                  <a:cubicBezTo>
                    <a:pt x="791" y="3757"/>
                    <a:pt x="694" y="3765"/>
                    <a:pt x="599" y="3782"/>
                  </a:cubicBezTo>
                  <a:cubicBezTo>
                    <a:pt x="519" y="3794"/>
                    <a:pt x="439" y="3813"/>
                    <a:pt x="360" y="3837"/>
                  </a:cubicBezTo>
                  <a:cubicBezTo>
                    <a:pt x="286" y="3858"/>
                    <a:pt x="214" y="3891"/>
                    <a:pt x="148" y="3934"/>
                  </a:cubicBezTo>
                  <a:cubicBezTo>
                    <a:pt x="101" y="3965"/>
                    <a:pt x="64" y="4006"/>
                    <a:pt x="37" y="4055"/>
                  </a:cubicBezTo>
                  <a:cubicBezTo>
                    <a:pt x="13" y="4101"/>
                    <a:pt x="0" y="4152"/>
                    <a:pt x="2" y="4204"/>
                  </a:cubicBezTo>
                  <a:cubicBezTo>
                    <a:pt x="4" y="4323"/>
                    <a:pt x="48" y="4434"/>
                    <a:pt x="95" y="4541"/>
                  </a:cubicBezTo>
                  <a:cubicBezTo>
                    <a:pt x="188" y="4743"/>
                    <a:pt x="292" y="4938"/>
                    <a:pt x="410" y="5127"/>
                  </a:cubicBezTo>
                  <a:cubicBezTo>
                    <a:pt x="529" y="5325"/>
                    <a:pt x="652" y="5522"/>
                    <a:pt x="786" y="5714"/>
                  </a:cubicBezTo>
                  <a:cubicBezTo>
                    <a:pt x="856" y="5812"/>
                    <a:pt x="924" y="5913"/>
                    <a:pt x="992" y="6014"/>
                  </a:cubicBezTo>
                  <a:cubicBezTo>
                    <a:pt x="1060" y="6115"/>
                    <a:pt x="1126" y="6213"/>
                    <a:pt x="1191" y="6314"/>
                  </a:cubicBezTo>
                  <a:cubicBezTo>
                    <a:pt x="1329" y="6516"/>
                    <a:pt x="1471" y="6715"/>
                    <a:pt x="1605" y="6919"/>
                  </a:cubicBezTo>
                  <a:cubicBezTo>
                    <a:pt x="1675" y="7022"/>
                    <a:pt x="1743" y="7127"/>
                    <a:pt x="1811" y="7230"/>
                  </a:cubicBezTo>
                  <a:cubicBezTo>
                    <a:pt x="1881" y="7335"/>
                    <a:pt x="1951" y="7433"/>
                    <a:pt x="2021" y="7536"/>
                  </a:cubicBezTo>
                  <a:cubicBezTo>
                    <a:pt x="2090" y="7639"/>
                    <a:pt x="2160" y="7748"/>
                    <a:pt x="2230" y="7855"/>
                  </a:cubicBezTo>
                  <a:cubicBezTo>
                    <a:pt x="2300" y="7962"/>
                    <a:pt x="2376" y="8075"/>
                    <a:pt x="2448" y="8184"/>
                  </a:cubicBezTo>
                  <a:cubicBezTo>
                    <a:pt x="2588" y="8396"/>
                    <a:pt x="2722" y="8608"/>
                    <a:pt x="2854" y="8824"/>
                  </a:cubicBezTo>
                  <a:cubicBezTo>
                    <a:pt x="2975" y="9024"/>
                    <a:pt x="3103" y="9233"/>
                    <a:pt x="3226" y="9447"/>
                  </a:cubicBezTo>
                  <a:cubicBezTo>
                    <a:pt x="3347" y="9661"/>
                    <a:pt x="3469" y="9882"/>
                    <a:pt x="3592" y="10098"/>
                  </a:cubicBezTo>
                  <a:cubicBezTo>
                    <a:pt x="3714" y="10316"/>
                    <a:pt x="3831" y="10530"/>
                    <a:pt x="3944" y="10750"/>
                  </a:cubicBezTo>
                  <a:cubicBezTo>
                    <a:pt x="4059" y="10974"/>
                    <a:pt x="4179" y="11196"/>
                    <a:pt x="4290" y="11420"/>
                  </a:cubicBezTo>
                  <a:cubicBezTo>
                    <a:pt x="4403" y="11647"/>
                    <a:pt x="4508" y="11881"/>
                    <a:pt x="4629" y="12105"/>
                  </a:cubicBezTo>
                  <a:cubicBezTo>
                    <a:pt x="4753" y="12334"/>
                    <a:pt x="4884" y="12562"/>
                    <a:pt x="5020" y="12784"/>
                  </a:cubicBezTo>
                  <a:cubicBezTo>
                    <a:pt x="5152" y="13000"/>
                    <a:pt x="5296" y="13212"/>
                    <a:pt x="5440" y="13420"/>
                  </a:cubicBezTo>
                  <a:cubicBezTo>
                    <a:pt x="5512" y="13523"/>
                    <a:pt x="5586" y="13622"/>
                    <a:pt x="5664" y="13720"/>
                  </a:cubicBezTo>
                  <a:cubicBezTo>
                    <a:pt x="5742" y="13823"/>
                    <a:pt x="5824" y="13926"/>
                    <a:pt x="5909" y="14025"/>
                  </a:cubicBezTo>
                  <a:cubicBezTo>
                    <a:pt x="6071" y="14214"/>
                    <a:pt x="6240" y="14399"/>
                    <a:pt x="6407" y="14584"/>
                  </a:cubicBezTo>
                  <a:cubicBezTo>
                    <a:pt x="6571" y="14772"/>
                    <a:pt x="6736" y="14957"/>
                    <a:pt x="6892" y="15150"/>
                  </a:cubicBezTo>
                  <a:cubicBezTo>
                    <a:pt x="6989" y="15271"/>
                    <a:pt x="7083" y="15395"/>
                    <a:pt x="7176" y="15520"/>
                  </a:cubicBezTo>
                  <a:lnTo>
                    <a:pt x="7205" y="15559"/>
                  </a:lnTo>
                  <a:cubicBezTo>
                    <a:pt x="7215" y="15578"/>
                    <a:pt x="7223" y="15596"/>
                    <a:pt x="7234" y="15615"/>
                  </a:cubicBezTo>
                  <a:cubicBezTo>
                    <a:pt x="7254" y="15652"/>
                    <a:pt x="7275" y="15689"/>
                    <a:pt x="7295" y="15726"/>
                  </a:cubicBezTo>
                  <a:cubicBezTo>
                    <a:pt x="7338" y="15804"/>
                    <a:pt x="7378" y="15882"/>
                    <a:pt x="7417" y="15963"/>
                  </a:cubicBezTo>
                  <a:cubicBezTo>
                    <a:pt x="7462" y="16049"/>
                    <a:pt x="7503" y="16135"/>
                    <a:pt x="7548" y="16222"/>
                  </a:cubicBezTo>
                  <a:cubicBezTo>
                    <a:pt x="7569" y="16265"/>
                    <a:pt x="7592" y="16306"/>
                    <a:pt x="7616" y="16347"/>
                  </a:cubicBezTo>
                  <a:cubicBezTo>
                    <a:pt x="7637" y="16384"/>
                    <a:pt x="7664" y="16417"/>
                    <a:pt x="7692" y="16446"/>
                  </a:cubicBezTo>
                  <a:cubicBezTo>
                    <a:pt x="7709" y="16463"/>
                    <a:pt x="7731" y="16471"/>
                    <a:pt x="7754" y="16473"/>
                  </a:cubicBezTo>
                  <a:cubicBezTo>
                    <a:pt x="7803" y="16561"/>
                    <a:pt x="7869" y="16652"/>
                    <a:pt x="7888" y="16720"/>
                  </a:cubicBezTo>
                  <a:cubicBezTo>
                    <a:pt x="8822" y="18588"/>
                    <a:pt x="10651" y="19703"/>
                    <a:pt x="12442" y="20633"/>
                  </a:cubicBezTo>
                  <a:cubicBezTo>
                    <a:pt x="13971" y="21318"/>
                    <a:pt x="15495" y="22091"/>
                    <a:pt x="16791" y="23169"/>
                  </a:cubicBezTo>
                  <a:cubicBezTo>
                    <a:pt x="16812" y="23185"/>
                    <a:pt x="16837" y="23193"/>
                    <a:pt x="16861" y="23193"/>
                  </a:cubicBezTo>
                  <a:cubicBezTo>
                    <a:pt x="16893" y="23193"/>
                    <a:pt x="16924" y="23180"/>
                    <a:pt x="16946" y="23155"/>
                  </a:cubicBezTo>
                  <a:cubicBezTo>
                    <a:pt x="16946" y="23153"/>
                    <a:pt x="16948" y="23153"/>
                    <a:pt x="16948" y="23153"/>
                  </a:cubicBezTo>
                  <a:cubicBezTo>
                    <a:pt x="18028" y="24048"/>
                    <a:pt x="19038" y="25064"/>
                    <a:pt x="19575" y="26378"/>
                  </a:cubicBezTo>
                  <a:cubicBezTo>
                    <a:pt x="19812" y="26913"/>
                    <a:pt x="19974" y="27477"/>
                    <a:pt x="20056" y="28057"/>
                  </a:cubicBezTo>
                  <a:cubicBezTo>
                    <a:pt x="20151" y="28446"/>
                    <a:pt x="20028" y="28868"/>
                    <a:pt x="20223" y="29228"/>
                  </a:cubicBezTo>
                  <a:cubicBezTo>
                    <a:pt x="19911" y="29753"/>
                    <a:pt x="20553" y="29783"/>
                    <a:pt x="21053" y="29783"/>
                  </a:cubicBezTo>
                  <a:cubicBezTo>
                    <a:pt x="21084" y="29783"/>
                    <a:pt x="21113" y="29783"/>
                    <a:pt x="21143" y="29783"/>
                  </a:cubicBezTo>
                  <a:cubicBezTo>
                    <a:pt x="21172" y="29782"/>
                    <a:pt x="21202" y="29782"/>
                    <a:pt x="21231" y="29782"/>
                  </a:cubicBezTo>
                  <a:cubicBezTo>
                    <a:pt x="21312" y="29782"/>
                    <a:pt x="21392" y="29785"/>
                    <a:pt x="21474" y="29791"/>
                  </a:cubicBezTo>
                  <a:cubicBezTo>
                    <a:pt x="21803" y="29802"/>
                    <a:pt x="22132" y="29822"/>
                    <a:pt x="22461" y="29830"/>
                  </a:cubicBezTo>
                  <a:cubicBezTo>
                    <a:pt x="22504" y="29830"/>
                    <a:pt x="22546" y="29833"/>
                    <a:pt x="22589" y="29833"/>
                  </a:cubicBezTo>
                  <a:cubicBezTo>
                    <a:pt x="22846" y="29833"/>
                    <a:pt x="23103" y="29816"/>
                    <a:pt x="23362" y="29810"/>
                  </a:cubicBezTo>
                  <a:cubicBezTo>
                    <a:pt x="23365" y="29810"/>
                    <a:pt x="23368" y="29810"/>
                    <a:pt x="23371" y="29810"/>
                  </a:cubicBezTo>
                  <a:cubicBezTo>
                    <a:pt x="23417" y="29810"/>
                    <a:pt x="23458" y="29778"/>
                    <a:pt x="23467" y="29734"/>
                  </a:cubicBezTo>
                  <a:cubicBezTo>
                    <a:pt x="23498" y="29732"/>
                    <a:pt x="23529" y="29717"/>
                    <a:pt x="23550" y="29695"/>
                  </a:cubicBezTo>
                  <a:cubicBezTo>
                    <a:pt x="23564" y="29701"/>
                    <a:pt x="23578" y="29703"/>
                    <a:pt x="23593" y="29703"/>
                  </a:cubicBezTo>
                  <a:lnTo>
                    <a:pt x="23603" y="29703"/>
                  </a:lnTo>
                  <a:cubicBezTo>
                    <a:pt x="23632" y="29701"/>
                    <a:pt x="23659" y="29686"/>
                    <a:pt x="23677" y="29664"/>
                  </a:cubicBezTo>
                  <a:cubicBezTo>
                    <a:pt x="23696" y="29641"/>
                    <a:pt x="23704" y="29612"/>
                    <a:pt x="23702" y="29584"/>
                  </a:cubicBezTo>
                  <a:cubicBezTo>
                    <a:pt x="23698" y="29534"/>
                    <a:pt x="23671" y="29491"/>
                    <a:pt x="23632" y="29462"/>
                  </a:cubicBezTo>
                  <a:cubicBezTo>
                    <a:pt x="23595" y="29435"/>
                    <a:pt x="23556" y="29411"/>
                    <a:pt x="23515" y="29392"/>
                  </a:cubicBezTo>
                  <a:cubicBezTo>
                    <a:pt x="23467" y="29368"/>
                    <a:pt x="23416" y="29347"/>
                    <a:pt x="23366" y="29326"/>
                  </a:cubicBezTo>
                  <a:cubicBezTo>
                    <a:pt x="23264" y="29285"/>
                    <a:pt x="23161" y="29250"/>
                    <a:pt x="23056" y="29219"/>
                  </a:cubicBezTo>
                  <a:cubicBezTo>
                    <a:pt x="22941" y="29184"/>
                    <a:pt x="22823" y="29158"/>
                    <a:pt x="22706" y="29135"/>
                  </a:cubicBezTo>
                  <a:cubicBezTo>
                    <a:pt x="22581" y="29112"/>
                    <a:pt x="22457" y="29096"/>
                    <a:pt x="22334" y="29069"/>
                  </a:cubicBezTo>
                  <a:cubicBezTo>
                    <a:pt x="22319" y="29067"/>
                    <a:pt x="22305" y="29063"/>
                    <a:pt x="22290" y="29059"/>
                  </a:cubicBezTo>
                  <a:cubicBezTo>
                    <a:pt x="22334" y="29045"/>
                    <a:pt x="22375" y="29030"/>
                    <a:pt x="22418" y="29016"/>
                  </a:cubicBezTo>
                  <a:cubicBezTo>
                    <a:pt x="22459" y="29003"/>
                    <a:pt x="22498" y="28983"/>
                    <a:pt x="22533" y="28956"/>
                  </a:cubicBezTo>
                  <a:cubicBezTo>
                    <a:pt x="22552" y="28940"/>
                    <a:pt x="22566" y="28919"/>
                    <a:pt x="22576" y="28896"/>
                  </a:cubicBezTo>
                  <a:cubicBezTo>
                    <a:pt x="22587" y="28872"/>
                    <a:pt x="22591" y="28847"/>
                    <a:pt x="22587" y="28822"/>
                  </a:cubicBezTo>
                  <a:cubicBezTo>
                    <a:pt x="22583" y="28769"/>
                    <a:pt x="22544" y="28726"/>
                    <a:pt x="22500" y="28695"/>
                  </a:cubicBezTo>
                  <a:cubicBezTo>
                    <a:pt x="22474" y="28674"/>
                    <a:pt x="22445" y="28660"/>
                    <a:pt x="22412" y="28648"/>
                  </a:cubicBezTo>
                  <a:cubicBezTo>
                    <a:pt x="22358" y="28629"/>
                    <a:pt x="22305" y="28611"/>
                    <a:pt x="22249" y="28594"/>
                  </a:cubicBezTo>
                  <a:cubicBezTo>
                    <a:pt x="22019" y="28530"/>
                    <a:pt x="21786" y="28489"/>
                    <a:pt x="21554" y="28436"/>
                  </a:cubicBezTo>
                  <a:cubicBezTo>
                    <a:pt x="21498" y="28421"/>
                    <a:pt x="21445" y="28407"/>
                    <a:pt x="21389" y="28386"/>
                  </a:cubicBezTo>
                  <a:cubicBezTo>
                    <a:pt x="21371" y="28378"/>
                    <a:pt x="21350" y="28370"/>
                    <a:pt x="21332" y="28362"/>
                  </a:cubicBezTo>
                  <a:lnTo>
                    <a:pt x="21324" y="28355"/>
                  </a:lnTo>
                  <a:lnTo>
                    <a:pt x="21319" y="28351"/>
                  </a:lnTo>
                  <a:lnTo>
                    <a:pt x="21319" y="28349"/>
                  </a:lnTo>
                  <a:cubicBezTo>
                    <a:pt x="21322" y="28343"/>
                    <a:pt x="21324" y="28335"/>
                    <a:pt x="21326" y="28329"/>
                  </a:cubicBezTo>
                  <a:cubicBezTo>
                    <a:pt x="21326" y="28329"/>
                    <a:pt x="21328" y="28327"/>
                    <a:pt x="21328" y="28325"/>
                  </a:cubicBezTo>
                  <a:lnTo>
                    <a:pt x="21332" y="28318"/>
                  </a:lnTo>
                  <a:lnTo>
                    <a:pt x="21330" y="28318"/>
                  </a:lnTo>
                  <a:cubicBezTo>
                    <a:pt x="21340" y="28310"/>
                    <a:pt x="21350" y="28304"/>
                    <a:pt x="21359" y="28300"/>
                  </a:cubicBezTo>
                  <a:cubicBezTo>
                    <a:pt x="21445" y="28251"/>
                    <a:pt x="21552" y="28209"/>
                    <a:pt x="21655" y="28162"/>
                  </a:cubicBezTo>
                  <a:cubicBezTo>
                    <a:pt x="21762" y="28115"/>
                    <a:pt x="21858" y="28049"/>
                    <a:pt x="21941" y="27969"/>
                  </a:cubicBezTo>
                  <a:cubicBezTo>
                    <a:pt x="21965" y="27944"/>
                    <a:pt x="21986" y="27919"/>
                    <a:pt x="22007" y="27893"/>
                  </a:cubicBezTo>
                  <a:cubicBezTo>
                    <a:pt x="22023" y="27870"/>
                    <a:pt x="22037" y="27847"/>
                    <a:pt x="22052" y="27825"/>
                  </a:cubicBezTo>
                  <a:cubicBezTo>
                    <a:pt x="22085" y="27767"/>
                    <a:pt x="22109" y="27707"/>
                    <a:pt x="22122" y="27644"/>
                  </a:cubicBezTo>
                  <a:cubicBezTo>
                    <a:pt x="22146" y="27528"/>
                    <a:pt x="22140" y="27411"/>
                    <a:pt x="22136" y="27294"/>
                  </a:cubicBezTo>
                  <a:cubicBezTo>
                    <a:pt x="22124" y="27051"/>
                    <a:pt x="22103" y="26806"/>
                    <a:pt x="22070" y="26566"/>
                  </a:cubicBezTo>
                  <a:cubicBezTo>
                    <a:pt x="22031" y="26319"/>
                    <a:pt x="21978" y="26078"/>
                    <a:pt x="21906" y="25839"/>
                  </a:cubicBezTo>
                  <a:cubicBezTo>
                    <a:pt x="21834" y="25591"/>
                    <a:pt x="21749" y="25346"/>
                    <a:pt x="21649" y="25107"/>
                  </a:cubicBezTo>
                  <a:cubicBezTo>
                    <a:pt x="21597" y="24984"/>
                    <a:pt x="21544" y="24860"/>
                    <a:pt x="21486" y="24741"/>
                  </a:cubicBezTo>
                  <a:cubicBezTo>
                    <a:pt x="21431" y="24624"/>
                    <a:pt x="21367" y="24510"/>
                    <a:pt x="21303" y="24399"/>
                  </a:cubicBezTo>
                  <a:cubicBezTo>
                    <a:pt x="21239" y="24286"/>
                    <a:pt x="21165" y="24173"/>
                    <a:pt x="21093" y="24064"/>
                  </a:cubicBezTo>
                  <a:cubicBezTo>
                    <a:pt x="21021" y="23955"/>
                    <a:pt x="20953" y="23852"/>
                    <a:pt x="20879" y="23747"/>
                  </a:cubicBezTo>
                  <a:cubicBezTo>
                    <a:pt x="20727" y="23529"/>
                    <a:pt x="20562" y="23319"/>
                    <a:pt x="20385" y="23118"/>
                  </a:cubicBezTo>
                  <a:cubicBezTo>
                    <a:pt x="20040" y="22725"/>
                    <a:pt x="19665" y="22361"/>
                    <a:pt x="19264" y="22023"/>
                  </a:cubicBezTo>
                  <a:cubicBezTo>
                    <a:pt x="19059" y="21850"/>
                    <a:pt x="18847" y="21686"/>
                    <a:pt x="18635" y="21521"/>
                  </a:cubicBezTo>
                  <a:cubicBezTo>
                    <a:pt x="18425" y="21363"/>
                    <a:pt x="18213" y="21209"/>
                    <a:pt x="17997" y="21058"/>
                  </a:cubicBezTo>
                  <a:cubicBezTo>
                    <a:pt x="17575" y="20762"/>
                    <a:pt x="17141" y="20484"/>
                    <a:pt x="16709" y="20203"/>
                  </a:cubicBezTo>
                  <a:cubicBezTo>
                    <a:pt x="16489" y="20059"/>
                    <a:pt x="16271" y="19911"/>
                    <a:pt x="16055" y="19758"/>
                  </a:cubicBezTo>
                  <a:cubicBezTo>
                    <a:pt x="16004" y="19721"/>
                    <a:pt x="15952" y="19684"/>
                    <a:pt x="15901" y="19647"/>
                  </a:cubicBezTo>
                  <a:lnTo>
                    <a:pt x="15823" y="19590"/>
                  </a:lnTo>
                  <a:cubicBezTo>
                    <a:pt x="15508" y="19314"/>
                    <a:pt x="15205" y="19028"/>
                    <a:pt x="14907" y="18734"/>
                  </a:cubicBezTo>
                  <a:lnTo>
                    <a:pt x="14905" y="18730"/>
                  </a:lnTo>
                  <a:cubicBezTo>
                    <a:pt x="14422" y="18217"/>
                    <a:pt x="13938" y="17703"/>
                    <a:pt x="13457" y="17187"/>
                  </a:cubicBezTo>
                  <a:cubicBezTo>
                    <a:pt x="13383" y="17109"/>
                    <a:pt x="13309" y="17028"/>
                    <a:pt x="13232" y="16948"/>
                  </a:cubicBezTo>
                  <a:cubicBezTo>
                    <a:pt x="13019" y="16644"/>
                    <a:pt x="12784" y="16349"/>
                    <a:pt x="12535" y="16072"/>
                  </a:cubicBezTo>
                  <a:cubicBezTo>
                    <a:pt x="11920" y="15422"/>
                    <a:pt x="11161" y="14920"/>
                    <a:pt x="10605" y="14212"/>
                  </a:cubicBezTo>
                  <a:cubicBezTo>
                    <a:pt x="10373" y="13905"/>
                    <a:pt x="10169" y="13566"/>
                    <a:pt x="10122" y="13177"/>
                  </a:cubicBezTo>
                  <a:cubicBezTo>
                    <a:pt x="10071" y="13021"/>
                    <a:pt x="10171" y="12725"/>
                    <a:pt x="9968" y="12669"/>
                  </a:cubicBezTo>
                  <a:cubicBezTo>
                    <a:pt x="9774" y="12692"/>
                    <a:pt x="9700" y="12945"/>
                    <a:pt x="9505" y="12988"/>
                  </a:cubicBezTo>
                  <a:cubicBezTo>
                    <a:pt x="9503" y="12982"/>
                    <a:pt x="9503" y="12976"/>
                    <a:pt x="9501" y="12969"/>
                  </a:cubicBezTo>
                  <a:cubicBezTo>
                    <a:pt x="9462" y="12784"/>
                    <a:pt x="9774" y="12253"/>
                    <a:pt x="9492" y="12229"/>
                  </a:cubicBezTo>
                  <a:lnTo>
                    <a:pt x="9492" y="12229"/>
                  </a:lnTo>
                  <a:cubicBezTo>
                    <a:pt x="9295" y="12313"/>
                    <a:pt x="9211" y="12568"/>
                    <a:pt x="9011" y="12665"/>
                  </a:cubicBezTo>
                  <a:cubicBezTo>
                    <a:pt x="8960" y="12691"/>
                    <a:pt x="8901" y="12702"/>
                    <a:pt x="8838" y="12702"/>
                  </a:cubicBezTo>
                  <a:cubicBezTo>
                    <a:pt x="8504" y="12702"/>
                    <a:pt x="8037" y="12386"/>
                    <a:pt x="7771" y="12270"/>
                  </a:cubicBezTo>
                  <a:cubicBezTo>
                    <a:pt x="7396" y="12052"/>
                    <a:pt x="7016" y="11805"/>
                    <a:pt x="6697" y="11501"/>
                  </a:cubicBezTo>
                  <a:cubicBezTo>
                    <a:pt x="6618" y="11443"/>
                    <a:pt x="6544" y="11379"/>
                    <a:pt x="6472" y="11313"/>
                  </a:cubicBezTo>
                  <a:cubicBezTo>
                    <a:pt x="6425" y="11270"/>
                    <a:pt x="6382" y="11221"/>
                    <a:pt x="6339" y="11171"/>
                  </a:cubicBezTo>
                  <a:cubicBezTo>
                    <a:pt x="6100" y="10904"/>
                    <a:pt x="5884" y="10595"/>
                    <a:pt x="5845" y="10227"/>
                  </a:cubicBezTo>
                  <a:cubicBezTo>
                    <a:pt x="5822" y="10036"/>
                    <a:pt x="5847" y="9840"/>
                    <a:pt x="5917" y="9659"/>
                  </a:cubicBezTo>
                  <a:cubicBezTo>
                    <a:pt x="5985" y="9478"/>
                    <a:pt x="6112" y="9324"/>
                    <a:pt x="6277" y="9223"/>
                  </a:cubicBezTo>
                  <a:cubicBezTo>
                    <a:pt x="6328" y="9192"/>
                    <a:pt x="6380" y="9164"/>
                    <a:pt x="6433" y="9141"/>
                  </a:cubicBezTo>
                  <a:lnTo>
                    <a:pt x="6433" y="9141"/>
                  </a:lnTo>
                  <a:cubicBezTo>
                    <a:pt x="5495" y="9334"/>
                    <a:pt x="5195" y="10248"/>
                    <a:pt x="5429" y="11056"/>
                  </a:cubicBezTo>
                  <a:cubicBezTo>
                    <a:pt x="5341" y="10896"/>
                    <a:pt x="5259" y="10733"/>
                    <a:pt x="5183" y="10565"/>
                  </a:cubicBezTo>
                  <a:cubicBezTo>
                    <a:pt x="4689" y="9482"/>
                    <a:pt x="4051" y="8474"/>
                    <a:pt x="3288" y="7563"/>
                  </a:cubicBezTo>
                  <a:cubicBezTo>
                    <a:pt x="2739" y="6890"/>
                    <a:pt x="2109" y="6246"/>
                    <a:pt x="1648" y="5506"/>
                  </a:cubicBezTo>
                  <a:cubicBezTo>
                    <a:pt x="1617" y="5467"/>
                    <a:pt x="1586" y="5426"/>
                    <a:pt x="1558" y="5386"/>
                  </a:cubicBezTo>
                  <a:cubicBezTo>
                    <a:pt x="1350" y="5107"/>
                    <a:pt x="1173" y="4794"/>
                    <a:pt x="1103" y="4450"/>
                  </a:cubicBezTo>
                  <a:cubicBezTo>
                    <a:pt x="1082" y="4360"/>
                    <a:pt x="1076" y="4267"/>
                    <a:pt x="1080" y="4175"/>
                  </a:cubicBezTo>
                  <a:cubicBezTo>
                    <a:pt x="1085" y="4078"/>
                    <a:pt x="1103" y="3981"/>
                    <a:pt x="1136" y="3889"/>
                  </a:cubicBezTo>
                  <a:cubicBezTo>
                    <a:pt x="1159" y="3815"/>
                    <a:pt x="1198" y="3745"/>
                    <a:pt x="1247" y="3685"/>
                  </a:cubicBezTo>
                  <a:cubicBezTo>
                    <a:pt x="1226" y="3660"/>
                    <a:pt x="1196" y="3647"/>
                    <a:pt x="1166" y="3647"/>
                  </a:cubicBezTo>
                  <a:close/>
                  <a:moveTo>
                    <a:pt x="58393" y="3568"/>
                  </a:moveTo>
                  <a:cubicBezTo>
                    <a:pt x="58373" y="3568"/>
                    <a:pt x="58349" y="3572"/>
                    <a:pt x="58321" y="3580"/>
                  </a:cubicBezTo>
                  <a:lnTo>
                    <a:pt x="58317" y="3586"/>
                  </a:lnTo>
                  <a:cubicBezTo>
                    <a:pt x="58315" y="3586"/>
                    <a:pt x="58314" y="3586"/>
                    <a:pt x="58312" y="3586"/>
                  </a:cubicBezTo>
                  <a:cubicBezTo>
                    <a:pt x="58252" y="3586"/>
                    <a:pt x="58187" y="3624"/>
                    <a:pt x="58162" y="3714"/>
                  </a:cubicBezTo>
                  <a:cubicBezTo>
                    <a:pt x="58031" y="4183"/>
                    <a:pt x="57768" y="4594"/>
                    <a:pt x="57463" y="4969"/>
                  </a:cubicBezTo>
                  <a:cubicBezTo>
                    <a:pt x="56574" y="5997"/>
                    <a:pt x="55690" y="7038"/>
                    <a:pt x="54970" y="8197"/>
                  </a:cubicBezTo>
                  <a:cubicBezTo>
                    <a:pt x="54569" y="8878"/>
                    <a:pt x="54248" y="9608"/>
                    <a:pt x="53781" y="10248"/>
                  </a:cubicBezTo>
                  <a:cubicBezTo>
                    <a:pt x="53744" y="10307"/>
                    <a:pt x="53702" y="10365"/>
                    <a:pt x="53653" y="10418"/>
                  </a:cubicBezTo>
                  <a:cubicBezTo>
                    <a:pt x="53622" y="10373"/>
                    <a:pt x="53602" y="10322"/>
                    <a:pt x="53593" y="10268"/>
                  </a:cubicBezTo>
                  <a:cubicBezTo>
                    <a:pt x="53591" y="10254"/>
                    <a:pt x="53589" y="10242"/>
                    <a:pt x="53587" y="10227"/>
                  </a:cubicBezTo>
                  <a:cubicBezTo>
                    <a:pt x="53575" y="10163"/>
                    <a:pt x="53558" y="10100"/>
                    <a:pt x="53538" y="10034"/>
                  </a:cubicBezTo>
                  <a:cubicBezTo>
                    <a:pt x="53519" y="9980"/>
                    <a:pt x="53501" y="9927"/>
                    <a:pt x="53478" y="9875"/>
                  </a:cubicBezTo>
                  <a:cubicBezTo>
                    <a:pt x="53427" y="9779"/>
                    <a:pt x="53373" y="9686"/>
                    <a:pt x="53314" y="9596"/>
                  </a:cubicBezTo>
                  <a:cubicBezTo>
                    <a:pt x="53312" y="9591"/>
                    <a:pt x="53307" y="9587"/>
                    <a:pt x="53305" y="9583"/>
                  </a:cubicBezTo>
                  <a:cubicBezTo>
                    <a:pt x="53279" y="9571"/>
                    <a:pt x="53256" y="9556"/>
                    <a:pt x="53233" y="9540"/>
                  </a:cubicBezTo>
                  <a:cubicBezTo>
                    <a:pt x="53239" y="9380"/>
                    <a:pt x="53196" y="9266"/>
                    <a:pt x="53065" y="9266"/>
                  </a:cubicBezTo>
                  <a:cubicBezTo>
                    <a:pt x="53060" y="9266"/>
                    <a:pt x="53054" y="9266"/>
                    <a:pt x="53048" y="9266"/>
                  </a:cubicBezTo>
                  <a:cubicBezTo>
                    <a:pt x="53001" y="9305"/>
                    <a:pt x="52972" y="9361"/>
                    <a:pt x="52966" y="9421"/>
                  </a:cubicBezTo>
                  <a:cubicBezTo>
                    <a:pt x="52964" y="9425"/>
                    <a:pt x="52960" y="9431"/>
                    <a:pt x="52958" y="9435"/>
                  </a:cubicBezTo>
                  <a:cubicBezTo>
                    <a:pt x="52952" y="9491"/>
                    <a:pt x="52949" y="9546"/>
                    <a:pt x="52949" y="9600"/>
                  </a:cubicBezTo>
                  <a:cubicBezTo>
                    <a:pt x="52945" y="9639"/>
                    <a:pt x="52937" y="9676"/>
                    <a:pt x="52923" y="9713"/>
                  </a:cubicBezTo>
                  <a:cubicBezTo>
                    <a:pt x="52789" y="10252"/>
                    <a:pt x="52557" y="10772"/>
                    <a:pt x="52262" y="11245"/>
                  </a:cubicBezTo>
                  <a:cubicBezTo>
                    <a:pt x="51697" y="12040"/>
                    <a:pt x="50892" y="12291"/>
                    <a:pt x="50417" y="12437"/>
                  </a:cubicBezTo>
                  <a:cubicBezTo>
                    <a:pt x="50246" y="12447"/>
                    <a:pt x="50135" y="12457"/>
                    <a:pt x="50110" y="12509"/>
                  </a:cubicBezTo>
                  <a:cubicBezTo>
                    <a:pt x="50038" y="12395"/>
                    <a:pt x="49977" y="12272"/>
                    <a:pt x="49878" y="12181"/>
                  </a:cubicBezTo>
                  <a:cubicBezTo>
                    <a:pt x="49841" y="12168"/>
                    <a:pt x="49810" y="12162"/>
                    <a:pt x="49785" y="12162"/>
                  </a:cubicBezTo>
                  <a:cubicBezTo>
                    <a:pt x="49584" y="12162"/>
                    <a:pt x="49726" y="12550"/>
                    <a:pt x="49744" y="12696"/>
                  </a:cubicBezTo>
                  <a:cubicBezTo>
                    <a:pt x="49691" y="12622"/>
                    <a:pt x="49639" y="12548"/>
                    <a:pt x="49586" y="12474"/>
                  </a:cubicBezTo>
                  <a:cubicBezTo>
                    <a:pt x="49553" y="12210"/>
                    <a:pt x="49457" y="12091"/>
                    <a:pt x="49370" y="12091"/>
                  </a:cubicBezTo>
                  <a:cubicBezTo>
                    <a:pt x="49264" y="12091"/>
                    <a:pt x="49171" y="12270"/>
                    <a:pt x="49226" y="12576"/>
                  </a:cubicBezTo>
                  <a:cubicBezTo>
                    <a:pt x="49228" y="13037"/>
                    <a:pt x="49016" y="13443"/>
                    <a:pt x="48728" y="13794"/>
                  </a:cubicBezTo>
                  <a:cubicBezTo>
                    <a:pt x="48631" y="13912"/>
                    <a:pt x="48531" y="14023"/>
                    <a:pt x="48424" y="14130"/>
                  </a:cubicBezTo>
                  <a:cubicBezTo>
                    <a:pt x="48234" y="14366"/>
                    <a:pt x="48029" y="14588"/>
                    <a:pt x="47808" y="14796"/>
                  </a:cubicBezTo>
                  <a:cubicBezTo>
                    <a:pt x="47574" y="15020"/>
                    <a:pt x="47329" y="15234"/>
                    <a:pt x="47076" y="15440"/>
                  </a:cubicBezTo>
                  <a:lnTo>
                    <a:pt x="46990" y="15510"/>
                  </a:lnTo>
                  <a:cubicBezTo>
                    <a:pt x="46782" y="15710"/>
                    <a:pt x="46566" y="15903"/>
                    <a:pt x="46346" y="16088"/>
                  </a:cubicBezTo>
                  <a:cubicBezTo>
                    <a:pt x="46251" y="16170"/>
                    <a:pt x="46156" y="16249"/>
                    <a:pt x="46060" y="16329"/>
                  </a:cubicBezTo>
                  <a:lnTo>
                    <a:pt x="46089" y="16304"/>
                  </a:lnTo>
                  <a:lnTo>
                    <a:pt x="46089" y="16304"/>
                  </a:lnTo>
                  <a:cubicBezTo>
                    <a:pt x="45585" y="16718"/>
                    <a:pt x="45068" y="17115"/>
                    <a:pt x="44556" y="17520"/>
                  </a:cubicBezTo>
                  <a:cubicBezTo>
                    <a:pt x="44052" y="17919"/>
                    <a:pt x="43536" y="18308"/>
                    <a:pt x="43003" y="18674"/>
                  </a:cubicBezTo>
                  <a:cubicBezTo>
                    <a:pt x="42744" y="18853"/>
                    <a:pt x="42480" y="19024"/>
                    <a:pt x="42219" y="19199"/>
                  </a:cubicBezTo>
                  <a:cubicBezTo>
                    <a:pt x="41949" y="19378"/>
                    <a:pt x="41688" y="19565"/>
                    <a:pt x="41429" y="19758"/>
                  </a:cubicBezTo>
                  <a:lnTo>
                    <a:pt x="41271" y="19876"/>
                  </a:lnTo>
                  <a:lnTo>
                    <a:pt x="41254" y="19890"/>
                  </a:lnTo>
                  <a:cubicBezTo>
                    <a:pt x="40779" y="20291"/>
                    <a:pt x="40277" y="20659"/>
                    <a:pt x="39781" y="21036"/>
                  </a:cubicBezTo>
                  <a:cubicBezTo>
                    <a:pt x="39388" y="21377"/>
                    <a:pt x="39020" y="21748"/>
                    <a:pt x="38662" y="22124"/>
                  </a:cubicBezTo>
                  <a:cubicBezTo>
                    <a:pt x="38520" y="22274"/>
                    <a:pt x="38382" y="22426"/>
                    <a:pt x="38251" y="22587"/>
                  </a:cubicBezTo>
                  <a:cubicBezTo>
                    <a:pt x="38119" y="22747"/>
                    <a:pt x="37993" y="22914"/>
                    <a:pt x="37870" y="23081"/>
                  </a:cubicBezTo>
                  <a:cubicBezTo>
                    <a:pt x="37664" y="23371"/>
                    <a:pt x="37475" y="23671"/>
                    <a:pt x="37304" y="23982"/>
                  </a:cubicBezTo>
                  <a:cubicBezTo>
                    <a:pt x="37242" y="24097"/>
                    <a:pt x="37185" y="24212"/>
                    <a:pt x="37131" y="24331"/>
                  </a:cubicBezTo>
                  <a:cubicBezTo>
                    <a:pt x="37078" y="24445"/>
                    <a:pt x="37033" y="24562"/>
                    <a:pt x="36987" y="24679"/>
                  </a:cubicBezTo>
                  <a:cubicBezTo>
                    <a:pt x="36942" y="24796"/>
                    <a:pt x="36903" y="24912"/>
                    <a:pt x="36868" y="25031"/>
                  </a:cubicBezTo>
                  <a:cubicBezTo>
                    <a:pt x="36825" y="25171"/>
                    <a:pt x="36788" y="25313"/>
                    <a:pt x="36755" y="25455"/>
                  </a:cubicBezTo>
                  <a:cubicBezTo>
                    <a:pt x="36681" y="25778"/>
                    <a:pt x="36629" y="26103"/>
                    <a:pt x="36596" y="26430"/>
                  </a:cubicBezTo>
                  <a:lnTo>
                    <a:pt x="36596" y="26436"/>
                  </a:lnTo>
                  <a:lnTo>
                    <a:pt x="36592" y="26487"/>
                  </a:lnTo>
                  <a:lnTo>
                    <a:pt x="36592" y="26498"/>
                  </a:lnTo>
                  <a:lnTo>
                    <a:pt x="36592" y="26502"/>
                  </a:lnTo>
                  <a:cubicBezTo>
                    <a:pt x="36570" y="26738"/>
                    <a:pt x="36566" y="26975"/>
                    <a:pt x="36574" y="27214"/>
                  </a:cubicBezTo>
                  <a:cubicBezTo>
                    <a:pt x="36578" y="27271"/>
                    <a:pt x="36584" y="27329"/>
                    <a:pt x="36592" y="27386"/>
                  </a:cubicBezTo>
                  <a:lnTo>
                    <a:pt x="36596" y="27405"/>
                  </a:lnTo>
                  <a:cubicBezTo>
                    <a:pt x="36613" y="27430"/>
                    <a:pt x="36623" y="27456"/>
                    <a:pt x="36634" y="27483"/>
                  </a:cubicBezTo>
                  <a:cubicBezTo>
                    <a:pt x="36642" y="27512"/>
                    <a:pt x="36646" y="27545"/>
                    <a:pt x="36642" y="27576"/>
                  </a:cubicBezTo>
                  <a:cubicBezTo>
                    <a:pt x="36714" y="27833"/>
                    <a:pt x="36804" y="28084"/>
                    <a:pt x="36913" y="28327"/>
                  </a:cubicBezTo>
                  <a:cubicBezTo>
                    <a:pt x="36924" y="28351"/>
                    <a:pt x="36944" y="28372"/>
                    <a:pt x="36969" y="28382"/>
                  </a:cubicBezTo>
                  <a:cubicBezTo>
                    <a:pt x="36850" y="28553"/>
                    <a:pt x="36580" y="28576"/>
                    <a:pt x="36422" y="28711"/>
                  </a:cubicBezTo>
                  <a:cubicBezTo>
                    <a:pt x="36076" y="29123"/>
                    <a:pt x="36860" y="29100"/>
                    <a:pt x="37053" y="29271"/>
                  </a:cubicBezTo>
                  <a:cubicBezTo>
                    <a:pt x="36965" y="29411"/>
                    <a:pt x="36720" y="29522"/>
                    <a:pt x="36835" y="29719"/>
                  </a:cubicBezTo>
                  <a:cubicBezTo>
                    <a:pt x="37014" y="29944"/>
                    <a:pt x="37319" y="30067"/>
                    <a:pt x="37605" y="30067"/>
                  </a:cubicBezTo>
                  <a:lnTo>
                    <a:pt x="37617" y="30067"/>
                  </a:lnTo>
                  <a:cubicBezTo>
                    <a:pt x="37691" y="30062"/>
                    <a:pt x="37766" y="30058"/>
                    <a:pt x="37840" y="30058"/>
                  </a:cubicBezTo>
                  <a:cubicBezTo>
                    <a:pt x="37856" y="30058"/>
                    <a:pt x="37872" y="30058"/>
                    <a:pt x="37888" y="30059"/>
                  </a:cubicBezTo>
                  <a:cubicBezTo>
                    <a:pt x="38181" y="30059"/>
                    <a:pt x="38534" y="30059"/>
                    <a:pt x="38656" y="29867"/>
                  </a:cubicBezTo>
                  <a:cubicBezTo>
                    <a:pt x="38697" y="29719"/>
                    <a:pt x="38551" y="29600"/>
                    <a:pt x="38563" y="29452"/>
                  </a:cubicBezTo>
                  <a:cubicBezTo>
                    <a:pt x="38555" y="29314"/>
                    <a:pt x="38648" y="29195"/>
                    <a:pt x="38639" y="29059"/>
                  </a:cubicBezTo>
                  <a:cubicBezTo>
                    <a:pt x="38615" y="28915"/>
                    <a:pt x="38432" y="28835"/>
                    <a:pt x="38454" y="28676"/>
                  </a:cubicBezTo>
                  <a:cubicBezTo>
                    <a:pt x="38563" y="28444"/>
                    <a:pt x="38746" y="28397"/>
                    <a:pt x="38734" y="28072"/>
                  </a:cubicBezTo>
                  <a:cubicBezTo>
                    <a:pt x="38763" y="27609"/>
                    <a:pt x="38785" y="27140"/>
                    <a:pt x="38921" y="26693"/>
                  </a:cubicBezTo>
                  <a:cubicBezTo>
                    <a:pt x="39182" y="25765"/>
                    <a:pt x="39723" y="24975"/>
                    <a:pt x="40361" y="24264"/>
                  </a:cubicBezTo>
                  <a:cubicBezTo>
                    <a:pt x="40369" y="24280"/>
                    <a:pt x="40384" y="24294"/>
                    <a:pt x="40400" y="24301"/>
                  </a:cubicBezTo>
                  <a:cubicBezTo>
                    <a:pt x="40418" y="24310"/>
                    <a:pt x="40434" y="24314"/>
                    <a:pt x="40449" y="24314"/>
                  </a:cubicBezTo>
                  <a:cubicBezTo>
                    <a:pt x="40512" y="24314"/>
                    <a:pt x="40557" y="24247"/>
                    <a:pt x="40592" y="24196"/>
                  </a:cubicBezTo>
                  <a:cubicBezTo>
                    <a:pt x="40859" y="23883"/>
                    <a:pt x="41180" y="23624"/>
                    <a:pt x="41489" y="23352"/>
                  </a:cubicBezTo>
                  <a:lnTo>
                    <a:pt x="41733" y="23142"/>
                  </a:lnTo>
                  <a:cubicBezTo>
                    <a:pt x="41958" y="23011"/>
                    <a:pt x="42285" y="22731"/>
                    <a:pt x="42396" y="22686"/>
                  </a:cubicBezTo>
                  <a:cubicBezTo>
                    <a:pt x="43258" y="22116"/>
                    <a:pt x="44159" y="21610"/>
                    <a:pt x="45093" y="21167"/>
                  </a:cubicBezTo>
                  <a:cubicBezTo>
                    <a:pt x="46187" y="20573"/>
                    <a:pt x="47453" y="20305"/>
                    <a:pt x="48471" y="19567"/>
                  </a:cubicBezTo>
                  <a:cubicBezTo>
                    <a:pt x="48998" y="19176"/>
                    <a:pt x="49407" y="18684"/>
                    <a:pt x="49742" y="18141"/>
                  </a:cubicBezTo>
                  <a:lnTo>
                    <a:pt x="49744" y="18143"/>
                  </a:lnTo>
                  <a:cubicBezTo>
                    <a:pt x="49761" y="18151"/>
                    <a:pt x="49778" y="18155"/>
                    <a:pt x="49795" y="18155"/>
                  </a:cubicBezTo>
                  <a:cubicBezTo>
                    <a:pt x="49839" y="18155"/>
                    <a:pt x="49881" y="18129"/>
                    <a:pt x="49899" y="18086"/>
                  </a:cubicBezTo>
                  <a:cubicBezTo>
                    <a:pt x="50041" y="17857"/>
                    <a:pt x="50170" y="17623"/>
                    <a:pt x="50292" y="17382"/>
                  </a:cubicBezTo>
                  <a:cubicBezTo>
                    <a:pt x="50364" y="17238"/>
                    <a:pt x="50431" y="17094"/>
                    <a:pt x="50499" y="16948"/>
                  </a:cubicBezTo>
                  <a:cubicBezTo>
                    <a:pt x="50615" y="16878"/>
                    <a:pt x="50701" y="16607"/>
                    <a:pt x="50775" y="16516"/>
                  </a:cubicBezTo>
                  <a:cubicBezTo>
                    <a:pt x="51077" y="15959"/>
                    <a:pt x="51388" y="15407"/>
                    <a:pt x="51703" y="14858"/>
                  </a:cubicBezTo>
                  <a:cubicBezTo>
                    <a:pt x="51727" y="14815"/>
                    <a:pt x="51717" y="14759"/>
                    <a:pt x="51676" y="14730"/>
                  </a:cubicBezTo>
                  <a:cubicBezTo>
                    <a:pt x="51820" y="14525"/>
                    <a:pt x="51970" y="14325"/>
                    <a:pt x="52127" y="14132"/>
                  </a:cubicBezTo>
                  <a:cubicBezTo>
                    <a:pt x="52752" y="13329"/>
                    <a:pt x="53528" y="12663"/>
                    <a:pt x="54153" y="11863"/>
                  </a:cubicBezTo>
                  <a:cubicBezTo>
                    <a:pt x="54534" y="11379"/>
                    <a:pt x="54758" y="10797"/>
                    <a:pt x="55077" y="10272"/>
                  </a:cubicBezTo>
                  <a:cubicBezTo>
                    <a:pt x="55128" y="10202"/>
                    <a:pt x="55198" y="10104"/>
                    <a:pt x="55105" y="10036"/>
                  </a:cubicBezTo>
                  <a:cubicBezTo>
                    <a:pt x="55097" y="10032"/>
                    <a:pt x="55091" y="10028"/>
                    <a:pt x="55083" y="10023"/>
                  </a:cubicBezTo>
                  <a:cubicBezTo>
                    <a:pt x="55175" y="9844"/>
                    <a:pt x="55280" y="9668"/>
                    <a:pt x="55381" y="9493"/>
                  </a:cubicBezTo>
                  <a:cubicBezTo>
                    <a:pt x="56013" y="8425"/>
                    <a:pt x="56657" y="7361"/>
                    <a:pt x="57375" y="6351"/>
                  </a:cubicBezTo>
                  <a:cubicBezTo>
                    <a:pt x="57735" y="5794"/>
                    <a:pt x="58237" y="5325"/>
                    <a:pt x="58613" y="4780"/>
                  </a:cubicBezTo>
                  <a:cubicBezTo>
                    <a:pt x="58726" y="4765"/>
                    <a:pt x="58835" y="4549"/>
                    <a:pt x="58891" y="4339"/>
                  </a:cubicBezTo>
                  <a:cubicBezTo>
                    <a:pt x="58920" y="4288"/>
                    <a:pt x="58938" y="4230"/>
                    <a:pt x="58946" y="4173"/>
                  </a:cubicBezTo>
                  <a:cubicBezTo>
                    <a:pt x="59033" y="3924"/>
                    <a:pt x="58928" y="3812"/>
                    <a:pt x="58840" y="3812"/>
                  </a:cubicBezTo>
                  <a:cubicBezTo>
                    <a:pt x="58830" y="3812"/>
                    <a:pt x="58820" y="3814"/>
                    <a:pt x="58811" y="3817"/>
                  </a:cubicBezTo>
                  <a:cubicBezTo>
                    <a:pt x="58722" y="3730"/>
                    <a:pt x="58588" y="3660"/>
                    <a:pt x="58481" y="3660"/>
                  </a:cubicBezTo>
                  <a:cubicBezTo>
                    <a:pt x="58480" y="3604"/>
                    <a:pt x="58455" y="3568"/>
                    <a:pt x="58393" y="3568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9"/>
            <p:cNvSpPr/>
            <p:nvPr/>
          </p:nvSpPr>
          <p:spPr>
            <a:xfrm>
              <a:off x="2650608" y="2838386"/>
              <a:ext cx="4200889" cy="2235339"/>
            </a:xfrm>
            <a:custGeom>
              <a:avLst/>
              <a:gdLst/>
              <a:ahLst/>
              <a:cxnLst/>
              <a:rect l="l" t="t" r="r" b="b"/>
              <a:pathLst>
                <a:path w="55573" h="29571" extrusionOk="0">
                  <a:moveTo>
                    <a:pt x="51252" y="134"/>
                  </a:moveTo>
                  <a:cubicBezTo>
                    <a:pt x="51154" y="134"/>
                    <a:pt x="51049" y="174"/>
                    <a:pt x="50976" y="250"/>
                  </a:cubicBezTo>
                  <a:cubicBezTo>
                    <a:pt x="50590" y="575"/>
                    <a:pt x="50283" y="984"/>
                    <a:pt x="50084" y="1447"/>
                  </a:cubicBezTo>
                  <a:cubicBezTo>
                    <a:pt x="49999" y="1692"/>
                    <a:pt x="49695" y="2077"/>
                    <a:pt x="50034" y="2247"/>
                  </a:cubicBezTo>
                  <a:cubicBezTo>
                    <a:pt x="50071" y="2259"/>
                    <a:pt x="50106" y="2264"/>
                    <a:pt x="50137" y="2264"/>
                  </a:cubicBezTo>
                  <a:cubicBezTo>
                    <a:pt x="50468" y="2264"/>
                    <a:pt x="50495" y="1685"/>
                    <a:pt x="50666" y="1457"/>
                  </a:cubicBezTo>
                  <a:cubicBezTo>
                    <a:pt x="50765" y="1262"/>
                    <a:pt x="50900" y="1091"/>
                    <a:pt x="51042" y="927"/>
                  </a:cubicBezTo>
                  <a:cubicBezTo>
                    <a:pt x="51168" y="713"/>
                    <a:pt x="51509" y="647"/>
                    <a:pt x="51524" y="394"/>
                  </a:cubicBezTo>
                  <a:cubicBezTo>
                    <a:pt x="51520" y="216"/>
                    <a:pt x="51393" y="134"/>
                    <a:pt x="51252" y="134"/>
                  </a:cubicBezTo>
                  <a:close/>
                  <a:moveTo>
                    <a:pt x="3459" y="0"/>
                  </a:moveTo>
                  <a:cubicBezTo>
                    <a:pt x="3238" y="0"/>
                    <a:pt x="3112" y="289"/>
                    <a:pt x="3269" y="449"/>
                  </a:cubicBezTo>
                  <a:cubicBezTo>
                    <a:pt x="3703" y="956"/>
                    <a:pt x="4051" y="1536"/>
                    <a:pt x="4211" y="2188"/>
                  </a:cubicBezTo>
                  <a:cubicBezTo>
                    <a:pt x="4254" y="2308"/>
                    <a:pt x="4349" y="2359"/>
                    <a:pt x="4447" y="2359"/>
                  </a:cubicBezTo>
                  <a:cubicBezTo>
                    <a:pt x="4614" y="2359"/>
                    <a:pt x="4787" y="2211"/>
                    <a:pt x="4713" y="2007"/>
                  </a:cubicBezTo>
                  <a:cubicBezTo>
                    <a:pt x="4569" y="1453"/>
                    <a:pt x="4316" y="935"/>
                    <a:pt x="3967" y="480"/>
                  </a:cubicBezTo>
                  <a:cubicBezTo>
                    <a:pt x="3814" y="320"/>
                    <a:pt x="3718" y="32"/>
                    <a:pt x="3475" y="1"/>
                  </a:cubicBezTo>
                  <a:cubicBezTo>
                    <a:pt x="3469" y="1"/>
                    <a:pt x="3464" y="0"/>
                    <a:pt x="3459" y="0"/>
                  </a:cubicBezTo>
                  <a:close/>
                  <a:moveTo>
                    <a:pt x="55193" y="3458"/>
                  </a:moveTo>
                  <a:cubicBezTo>
                    <a:pt x="55160" y="3458"/>
                    <a:pt x="55123" y="3462"/>
                    <a:pt x="55083" y="3472"/>
                  </a:cubicBezTo>
                  <a:cubicBezTo>
                    <a:pt x="54809" y="3529"/>
                    <a:pt x="54756" y="3928"/>
                    <a:pt x="55042" y="4008"/>
                  </a:cubicBezTo>
                  <a:cubicBezTo>
                    <a:pt x="55070" y="4014"/>
                    <a:pt x="55097" y="4016"/>
                    <a:pt x="55123" y="4016"/>
                  </a:cubicBezTo>
                  <a:cubicBezTo>
                    <a:pt x="55505" y="4016"/>
                    <a:pt x="55573" y="3458"/>
                    <a:pt x="55193" y="3458"/>
                  </a:cubicBezTo>
                  <a:close/>
                  <a:moveTo>
                    <a:pt x="49589" y="2856"/>
                  </a:moveTo>
                  <a:cubicBezTo>
                    <a:pt x="49352" y="2856"/>
                    <a:pt x="49187" y="3246"/>
                    <a:pt x="49080" y="3441"/>
                  </a:cubicBezTo>
                  <a:cubicBezTo>
                    <a:pt x="48973" y="3640"/>
                    <a:pt x="48790" y="3957"/>
                    <a:pt x="49080" y="4089"/>
                  </a:cubicBezTo>
                  <a:cubicBezTo>
                    <a:pt x="49120" y="4104"/>
                    <a:pt x="49157" y="4112"/>
                    <a:pt x="49190" y="4112"/>
                  </a:cubicBezTo>
                  <a:cubicBezTo>
                    <a:pt x="49413" y="4112"/>
                    <a:pt x="49486" y="3793"/>
                    <a:pt x="49586" y="3620"/>
                  </a:cubicBezTo>
                  <a:cubicBezTo>
                    <a:pt x="49668" y="3397"/>
                    <a:pt x="50001" y="3173"/>
                    <a:pt x="49777" y="2935"/>
                  </a:cubicBezTo>
                  <a:cubicBezTo>
                    <a:pt x="49710" y="2880"/>
                    <a:pt x="49648" y="2856"/>
                    <a:pt x="49589" y="2856"/>
                  </a:cubicBezTo>
                  <a:close/>
                  <a:moveTo>
                    <a:pt x="6609" y="2304"/>
                  </a:moveTo>
                  <a:cubicBezTo>
                    <a:pt x="6412" y="2304"/>
                    <a:pt x="6265" y="2559"/>
                    <a:pt x="6396" y="2725"/>
                  </a:cubicBezTo>
                  <a:cubicBezTo>
                    <a:pt x="6610" y="2996"/>
                    <a:pt x="6810" y="3278"/>
                    <a:pt x="6993" y="3570"/>
                  </a:cubicBezTo>
                  <a:cubicBezTo>
                    <a:pt x="7157" y="3834"/>
                    <a:pt x="7301" y="4111"/>
                    <a:pt x="7421" y="4399"/>
                  </a:cubicBezTo>
                  <a:cubicBezTo>
                    <a:pt x="7470" y="4499"/>
                    <a:pt x="7554" y="4540"/>
                    <a:pt x="7639" y="4540"/>
                  </a:cubicBezTo>
                  <a:cubicBezTo>
                    <a:pt x="7818" y="4540"/>
                    <a:pt x="8003" y="4359"/>
                    <a:pt x="7892" y="4155"/>
                  </a:cubicBezTo>
                  <a:cubicBezTo>
                    <a:pt x="7672" y="3669"/>
                    <a:pt x="7102" y="2556"/>
                    <a:pt x="6657" y="2309"/>
                  </a:cubicBezTo>
                  <a:cubicBezTo>
                    <a:pt x="6641" y="2306"/>
                    <a:pt x="6625" y="2304"/>
                    <a:pt x="6609" y="2304"/>
                  </a:cubicBezTo>
                  <a:close/>
                  <a:moveTo>
                    <a:pt x="47457" y="3068"/>
                  </a:moveTo>
                  <a:cubicBezTo>
                    <a:pt x="47323" y="3068"/>
                    <a:pt x="47163" y="3174"/>
                    <a:pt x="47068" y="3437"/>
                  </a:cubicBezTo>
                  <a:cubicBezTo>
                    <a:pt x="46761" y="3986"/>
                    <a:pt x="46485" y="4576"/>
                    <a:pt x="46374" y="5200"/>
                  </a:cubicBezTo>
                  <a:cubicBezTo>
                    <a:pt x="46373" y="5371"/>
                    <a:pt x="46508" y="5457"/>
                    <a:pt x="46641" y="5457"/>
                  </a:cubicBezTo>
                  <a:cubicBezTo>
                    <a:pt x="46773" y="5457"/>
                    <a:pt x="46905" y="5373"/>
                    <a:pt x="46907" y="5204"/>
                  </a:cubicBezTo>
                  <a:cubicBezTo>
                    <a:pt x="47004" y="4831"/>
                    <a:pt x="47138" y="4469"/>
                    <a:pt x="47302" y="4122"/>
                  </a:cubicBezTo>
                  <a:cubicBezTo>
                    <a:pt x="47417" y="3899"/>
                    <a:pt x="47535" y="3679"/>
                    <a:pt x="47664" y="3465"/>
                  </a:cubicBezTo>
                  <a:cubicBezTo>
                    <a:pt x="47752" y="3233"/>
                    <a:pt x="47624" y="3068"/>
                    <a:pt x="47457" y="3068"/>
                  </a:cubicBezTo>
                  <a:close/>
                  <a:moveTo>
                    <a:pt x="54358" y="4106"/>
                  </a:moveTo>
                  <a:cubicBezTo>
                    <a:pt x="54236" y="4106"/>
                    <a:pt x="54074" y="4177"/>
                    <a:pt x="53892" y="4366"/>
                  </a:cubicBezTo>
                  <a:cubicBezTo>
                    <a:pt x="53501" y="4677"/>
                    <a:pt x="53180" y="5066"/>
                    <a:pt x="52881" y="5465"/>
                  </a:cubicBezTo>
                  <a:cubicBezTo>
                    <a:pt x="52735" y="5667"/>
                    <a:pt x="52396" y="5977"/>
                    <a:pt x="52711" y="6185"/>
                  </a:cubicBezTo>
                  <a:lnTo>
                    <a:pt x="52711" y="6187"/>
                  </a:lnTo>
                  <a:cubicBezTo>
                    <a:pt x="52759" y="6211"/>
                    <a:pt x="52803" y="6221"/>
                    <a:pt x="52844" y="6221"/>
                  </a:cubicBezTo>
                  <a:cubicBezTo>
                    <a:pt x="53092" y="6221"/>
                    <a:pt x="53224" y="5837"/>
                    <a:pt x="53394" y="5671"/>
                  </a:cubicBezTo>
                  <a:cubicBezTo>
                    <a:pt x="53706" y="5251"/>
                    <a:pt x="54068" y="4866"/>
                    <a:pt x="54503" y="4572"/>
                  </a:cubicBezTo>
                  <a:cubicBezTo>
                    <a:pt x="54694" y="4385"/>
                    <a:pt x="54602" y="4106"/>
                    <a:pt x="54358" y="4106"/>
                  </a:cubicBezTo>
                  <a:close/>
                  <a:moveTo>
                    <a:pt x="298" y="4057"/>
                  </a:moveTo>
                  <a:cubicBezTo>
                    <a:pt x="221" y="4057"/>
                    <a:pt x="145" y="4090"/>
                    <a:pt x="93" y="4152"/>
                  </a:cubicBezTo>
                  <a:cubicBezTo>
                    <a:pt x="0" y="4259"/>
                    <a:pt x="15" y="4440"/>
                    <a:pt x="130" y="4527"/>
                  </a:cubicBezTo>
                  <a:cubicBezTo>
                    <a:pt x="498" y="4794"/>
                    <a:pt x="852" y="5084"/>
                    <a:pt x="1185" y="5395"/>
                  </a:cubicBezTo>
                  <a:cubicBezTo>
                    <a:pt x="1430" y="5628"/>
                    <a:pt x="1662" y="5872"/>
                    <a:pt x="1850" y="6154"/>
                  </a:cubicBezTo>
                  <a:cubicBezTo>
                    <a:pt x="1932" y="6233"/>
                    <a:pt x="2015" y="6266"/>
                    <a:pt x="2088" y="6266"/>
                  </a:cubicBezTo>
                  <a:cubicBezTo>
                    <a:pt x="2317" y="6266"/>
                    <a:pt x="2445" y="5937"/>
                    <a:pt x="2150" y="5660"/>
                  </a:cubicBezTo>
                  <a:cubicBezTo>
                    <a:pt x="1677" y="5060"/>
                    <a:pt x="1076" y="4570"/>
                    <a:pt x="465" y="4115"/>
                  </a:cubicBezTo>
                  <a:cubicBezTo>
                    <a:pt x="416" y="4076"/>
                    <a:pt x="357" y="4057"/>
                    <a:pt x="298" y="4057"/>
                  </a:cubicBezTo>
                  <a:close/>
                  <a:moveTo>
                    <a:pt x="2769" y="6509"/>
                  </a:moveTo>
                  <a:cubicBezTo>
                    <a:pt x="2542" y="6509"/>
                    <a:pt x="2377" y="6805"/>
                    <a:pt x="2765" y="7197"/>
                  </a:cubicBezTo>
                  <a:cubicBezTo>
                    <a:pt x="2836" y="7274"/>
                    <a:pt x="2920" y="7309"/>
                    <a:pt x="2998" y="7309"/>
                  </a:cubicBezTo>
                  <a:cubicBezTo>
                    <a:pt x="3224" y="7309"/>
                    <a:pt x="3393" y="7020"/>
                    <a:pt x="3004" y="6621"/>
                  </a:cubicBezTo>
                  <a:cubicBezTo>
                    <a:pt x="2931" y="6544"/>
                    <a:pt x="2847" y="6509"/>
                    <a:pt x="2769" y="6509"/>
                  </a:cubicBezTo>
                  <a:close/>
                  <a:moveTo>
                    <a:pt x="10032" y="6605"/>
                  </a:moveTo>
                  <a:cubicBezTo>
                    <a:pt x="9994" y="6605"/>
                    <a:pt x="9952" y="6615"/>
                    <a:pt x="9906" y="6638"/>
                  </a:cubicBezTo>
                  <a:cubicBezTo>
                    <a:pt x="9620" y="6796"/>
                    <a:pt x="9848" y="7092"/>
                    <a:pt x="9939" y="7300"/>
                  </a:cubicBezTo>
                  <a:cubicBezTo>
                    <a:pt x="10037" y="7460"/>
                    <a:pt x="10056" y="7714"/>
                    <a:pt x="10255" y="7779"/>
                  </a:cubicBezTo>
                  <a:cubicBezTo>
                    <a:pt x="10281" y="7782"/>
                    <a:pt x="10304" y="7783"/>
                    <a:pt x="10326" y="7783"/>
                  </a:cubicBezTo>
                  <a:cubicBezTo>
                    <a:pt x="10759" y="7783"/>
                    <a:pt x="10555" y="7314"/>
                    <a:pt x="10412" y="7055"/>
                  </a:cubicBezTo>
                  <a:cubicBezTo>
                    <a:pt x="10334" y="6881"/>
                    <a:pt x="10234" y="6605"/>
                    <a:pt x="10032" y="6605"/>
                  </a:cubicBezTo>
                  <a:close/>
                  <a:moveTo>
                    <a:pt x="44636" y="6901"/>
                  </a:moveTo>
                  <a:cubicBezTo>
                    <a:pt x="44622" y="6901"/>
                    <a:pt x="44609" y="6903"/>
                    <a:pt x="44595" y="6905"/>
                  </a:cubicBezTo>
                  <a:cubicBezTo>
                    <a:pt x="44373" y="6963"/>
                    <a:pt x="44272" y="7218"/>
                    <a:pt x="44120" y="7372"/>
                  </a:cubicBezTo>
                  <a:cubicBezTo>
                    <a:pt x="43961" y="7567"/>
                    <a:pt x="43655" y="7919"/>
                    <a:pt x="44002" y="8090"/>
                  </a:cubicBezTo>
                  <a:cubicBezTo>
                    <a:pt x="44036" y="8105"/>
                    <a:pt x="44069" y="8112"/>
                    <a:pt x="44103" y="8112"/>
                  </a:cubicBezTo>
                  <a:cubicBezTo>
                    <a:pt x="44210" y="8112"/>
                    <a:pt x="44311" y="8040"/>
                    <a:pt x="44358" y="7940"/>
                  </a:cubicBezTo>
                  <a:cubicBezTo>
                    <a:pt x="44508" y="7730"/>
                    <a:pt x="44669" y="7526"/>
                    <a:pt x="44842" y="7331"/>
                  </a:cubicBezTo>
                  <a:cubicBezTo>
                    <a:pt x="44983" y="7167"/>
                    <a:pt x="44839" y="6901"/>
                    <a:pt x="44636" y="6901"/>
                  </a:cubicBezTo>
                  <a:close/>
                  <a:moveTo>
                    <a:pt x="49456" y="9102"/>
                  </a:moveTo>
                  <a:cubicBezTo>
                    <a:pt x="49422" y="9102"/>
                    <a:pt x="49386" y="9109"/>
                    <a:pt x="49349" y="9125"/>
                  </a:cubicBezTo>
                  <a:cubicBezTo>
                    <a:pt x="49036" y="9285"/>
                    <a:pt x="47533" y="9942"/>
                    <a:pt x="48098" y="10371"/>
                  </a:cubicBezTo>
                  <a:cubicBezTo>
                    <a:pt x="48140" y="10396"/>
                    <a:pt x="48183" y="10407"/>
                    <a:pt x="48226" y="10407"/>
                  </a:cubicBezTo>
                  <a:cubicBezTo>
                    <a:pt x="48318" y="10407"/>
                    <a:pt x="48408" y="10356"/>
                    <a:pt x="48469" y="10279"/>
                  </a:cubicBezTo>
                  <a:cubicBezTo>
                    <a:pt x="48709" y="10069"/>
                    <a:pt x="48983" y="9902"/>
                    <a:pt x="49265" y="9754"/>
                  </a:cubicBezTo>
                  <a:cubicBezTo>
                    <a:pt x="49357" y="9701"/>
                    <a:pt x="49456" y="9656"/>
                    <a:pt x="49555" y="9616"/>
                  </a:cubicBezTo>
                  <a:cubicBezTo>
                    <a:pt x="49838" y="9500"/>
                    <a:pt x="49708" y="9102"/>
                    <a:pt x="49456" y="9102"/>
                  </a:cubicBezTo>
                  <a:close/>
                  <a:moveTo>
                    <a:pt x="4915" y="9143"/>
                  </a:moveTo>
                  <a:cubicBezTo>
                    <a:pt x="4695" y="9213"/>
                    <a:pt x="4682" y="9551"/>
                    <a:pt x="4896" y="9637"/>
                  </a:cubicBezTo>
                  <a:cubicBezTo>
                    <a:pt x="5182" y="9742"/>
                    <a:pt x="5477" y="9828"/>
                    <a:pt x="5746" y="9979"/>
                  </a:cubicBezTo>
                  <a:cubicBezTo>
                    <a:pt x="6262" y="10275"/>
                    <a:pt x="6694" y="10690"/>
                    <a:pt x="7145" y="11075"/>
                  </a:cubicBezTo>
                  <a:cubicBezTo>
                    <a:pt x="7197" y="11120"/>
                    <a:pt x="7253" y="11139"/>
                    <a:pt x="7307" y="11139"/>
                  </a:cubicBezTo>
                  <a:cubicBezTo>
                    <a:pt x="7519" y="11139"/>
                    <a:pt x="7696" y="10836"/>
                    <a:pt x="7482" y="10664"/>
                  </a:cubicBezTo>
                  <a:cubicBezTo>
                    <a:pt x="6738" y="10026"/>
                    <a:pt x="5931" y="9234"/>
                    <a:pt x="4915" y="9143"/>
                  </a:cubicBezTo>
                  <a:close/>
                  <a:moveTo>
                    <a:pt x="40956" y="13916"/>
                  </a:moveTo>
                  <a:cubicBezTo>
                    <a:pt x="40832" y="13916"/>
                    <a:pt x="40690" y="13990"/>
                    <a:pt x="40581" y="14050"/>
                  </a:cubicBezTo>
                  <a:cubicBezTo>
                    <a:pt x="40299" y="14112"/>
                    <a:pt x="40104" y="14449"/>
                    <a:pt x="40421" y="14613"/>
                  </a:cubicBezTo>
                  <a:cubicBezTo>
                    <a:pt x="40453" y="14629"/>
                    <a:pt x="40484" y="14635"/>
                    <a:pt x="40516" y="14635"/>
                  </a:cubicBezTo>
                  <a:cubicBezTo>
                    <a:pt x="40610" y="14635"/>
                    <a:pt x="40703" y="14578"/>
                    <a:pt x="40789" y="14539"/>
                  </a:cubicBezTo>
                  <a:cubicBezTo>
                    <a:pt x="40982" y="14453"/>
                    <a:pt x="41293" y="14342"/>
                    <a:pt x="41182" y="14072"/>
                  </a:cubicBezTo>
                  <a:cubicBezTo>
                    <a:pt x="41130" y="13956"/>
                    <a:pt x="41048" y="13916"/>
                    <a:pt x="40956" y="13916"/>
                  </a:cubicBezTo>
                  <a:close/>
                  <a:moveTo>
                    <a:pt x="10387" y="12535"/>
                  </a:moveTo>
                  <a:cubicBezTo>
                    <a:pt x="10066" y="12535"/>
                    <a:pt x="10043" y="13017"/>
                    <a:pt x="10437" y="13114"/>
                  </a:cubicBezTo>
                  <a:cubicBezTo>
                    <a:pt x="12226" y="14181"/>
                    <a:pt x="14263" y="14710"/>
                    <a:pt x="16112" y="15652"/>
                  </a:cubicBezTo>
                  <a:cubicBezTo>
                    <a:pt x="16153" y="15671"/>
                    <a:pt x="16192" y="15680"/>
                    <a:pt x="16228" y="15680"/>
                  </a:cubicBezTo>
                  <a:cubicBezTo>
                    <a:pt x="16473" y="15680"/>
                    <a:pt x="16605" y="15293"/>
                    <a:pt x="16333" y="15169"/>
                  </a:cubicBezTo>
                  <a:cubicBezTo>
                    <a:pt x="15608" y="14803"/>
                    <a:pt x="14862" y="14480"/>
                    <a:pt x="14100" y="14198"/>
                  </a:cubicBezTo>
                  <a:cubicBezTo>
                    <a:pt x="12872" y="13731"/>
                    <a:pt x="11665" y="13219"/>
                    <a:pt x="10525" y="12560"/>
                  </a:cubicBezTo>
                  <a:cubicBezTo>
                    <a:pt x="10474" y="12543"/>
                    <a:pt x="10428" y="12535"/>
                    <a:pt x="10387" y="12535"/>
                  </a:cubicBezTo>
                  <a:close/>
                  <a:moveTo>
                    <a:pt x="17259" y="15713"/>
                  </a:moveTo>
                  <a:cubicBezTo>
                    <a:pt x="16937" y="15713"/>
                    <a:pt x="16825" y="16182"/>
                    <a:pt x="17433" y="16342"/>
                  </a:cubicBezTo>
                  <a:cubicBezTo>
                    <a:pt x="17758" y="16486"/>
                    <a:pt x="18065" y="16671"/>
                    <a:pt x="18369" y="16856"/>
                  </a:cubicBezTo>
                  <a:cubicBezTo>
                    <a:pt x="18417" y="16886"/>
                    <a:pt x="18464" y="16899"/>
                    <a:pt x="18508" y="16899"/>
                  </a:cubicBezTo>
                  <a:cubicBezTo>
                    <a:pt x="18737" y="16899"/>
                    <a:pt x="18895" y="16555"/>
                    <a:pt x="18649" y="16403"/>
                  </a:cubicBezTo>
                  <a:cubicBezTo>
                    <a:pt x="18242" y="16146"/>
                    <a:pt x="17816" y="15922"/>
                    <a:pt x="17371" y="15731"/>
                  </a:cubicBezTo>
                  <a:cubicBezTo>
                    <a:pt x="17332" y="15718"/>
                    <a:pt x="17295" y="15713"/>
                    <a:pt x="17259" y="15713"/>
                  </a:cubicBezTo>
                  <a:close/>
                  <a:moveTo>
                    <a:pt x="39370" y="14639"/>
                  </a:moveTo>
                  <a:cubicBezTo>
                    <a:pt x="39336" y="14639"/>
                    <a:pt x="39300" y="14647"/>
                    <a:pt x="39263" y="14663"/>
                  </a:cubicBezTo>
                  <a:cubicBezTo>
                    <a:pt x="38442" y="15029"/>
                    <a:pt x="37662" y="15484"/>
                    <a:pt x="36915" y="15982"/>
                  </a:cubicBezTo>
                  <a:cubicBezTo>
                    <a:pt x="36679" y="16198"/>
                    <a:pt x="35806" y="16568"/>
                    <a:pt x="36136" y="16953"/>
                  </a:cubicBezTo>
                  <a:cubicBezTo>
                    <a:pt x="36188" y="17006"/>
                    <a:pt x="36253" y="17030"/>
                    <a:pt x="36319" y="17030"/>
                  </a:cubicBezTo>
                  <a:cubicBezTo>
                    <a:pt x="36409" y="17030"/>
                    <a:pt x="36500" y="16985"/>
                    <a:pt x="36559" y="16909"/>
                  </a:cubicBezTo>
                  <a:cubicBezTo>
                    <a:pt x="36779" y="16724"/>
                    <a:pt x="37010" y="16553"/>
                    <a:pt x="37251" y="16395"/>
                  </a:cubicBezTo>
                  <a:cubicBezTo>
                    <a:pt x="37958" y="15928"/>
                    <a:pt x="38695" y="15500"/>
                    <a:pt x="39470" y="15152"/>
                  </a:cubicBezTo>
                  <a:cubicBezTo>
                    <a:pt x="39751" y="15036"/>
                    <a:pt x="39620" y="14639"/>
                    <a:pt x="39370" y="14639"/>
                  </a:cubicBezTo>
                  <a:close/>
                  <a:moveTo>
                    <a:pt x="23031" y="27622"/>
                  </a:moveTo>
                  <a:cubicBezTo>
                    <a:pt x="22842" y="27622"/>
                    <a:pt x="22609" y="27719"/>
                    <a:pt x="22441" y="27720"/>
                  </a:cubicBezTo>
                  <a:cubicBezTo>
                    <a:pt x="22290" y="27745"/>
                    <a:pt x="22138" y="27757"/>
                    <a:pt x="21988" y="27784"/>
                  </a:cubicBezTo>
                  <a:cubicBezTo>
                    <a:pt x="21764" y="27825"/>
                    <a:pt x="21714" y="28154"/>
                    <a:pt x="21908" y="28267"/>
                  </a:cubicBezTo>
                  <a:cubicBezTo>
                    <a:pt x="21965" y="28294"/>
                    <a:pt x="22027" y="28304"/>
                    <a:pt x="22091" y="28304"/>
                  </a:cubicBezTo>
                  <a:cubicBezTo>
                    <a:pt x="22249" y="28304"/>
                    <a:pt x="22419" y="28243"/>
                    <a:pt x="22574" y="28234"/>
                  </a:cubicBezTo>
                  <a:cubicBezTo>
                    <a:pt x="22835" y="28160"/>
                    <a:pt x="23387" y="28234"/>
                    <a:pt x="23321" y="27823"/>
                  </a:cubicBezTo>
                  <a:cubicBezTo>
                    <a:pt x="23270" y="27668"/>
                    <a:pt x="23161" y="27622"/>
                    <a:pt x="23031" y="27622"/>
                  </a:cubicBezTo>
                  <a:close/>
                  <a:moveTo>
                    <a:pt x="33099" y="28229"/>
                  </a:moveTo>
                  <a:cubicBezTo>
                    <a:pt x="32962" y="28229"/>
                    <a:pt x="32828" y="28299"/>
                    <a:pt x="32807" y="28452"/>
                  </a:cubicBezTo>
                  <a:cubicBezTo>
                    <a:pt x="32770" y="28781"/>
                    <a:pt x="33160" y="28795"/>
                    <a:pt x="33495" y="28795"/>
                  </a:cubicBezTo>
                  <a:cubicBezTo>
                    <a:pt x="33524" y="28795"/>
                    <a:pt x="33553" y="28794"/>
                    <a:pt x="33582" y="28794"/>
                  </a:cubicBezTo>
                  <a:cubicBezTo>
                    <a:pt x="33684" y="28794"/>
                    <a:pt x="33777" y="28796"/>
                    <a:pt x="33844" y="28808"/>
                  </a:cubicBezTo>
                  <a:cubicBezTo>
                    <a:pt x="33845" y="28808"/>
                    <a:pt x="33846" y="28808"/>
                    <a:pt x="33848" y="28808"/>
                  </a:cubicBezTo>
                  <a:cubicBezTo>
                    <a:pt x="34192" y="28808"/>
                    <a:pt x="34204" y="28290"/>
                    <a:pt x="33858" y="28276"/>
                  </a:cubicBezTo>
                  <a:cubicBezTo>
                    <a:pt x="33642" y="28267"/>
                    <a:pt x="33422" y="28261"/>
                    <a:pt x="33204" y="28243"/>
                  </a:cubicBezTo>
                  <a:cubicBezTo>
                    <a:pt x="33170" y="28234"/>
                    <a:pt x="33135" y="28229"/>
                    <a:pt x="33099" y="28229"/>
                  </a:cubicBezTo>
                  <a:close/>
                  <a:moveTo>
                    <a:pt x="23384" y="28437"/>
                  </a:moveTo>
                  <a:cubicBezTo>
                    <a:pt x="23265" y="28437"/>
                    <a:pt x="23128" y="28477"/>
                    <a:pt x="23021" y="28496"/>
                  </a:cubicBezTo>
                  <a:cubicBezTo>
                    <a:pt x="22640" y="28566"/>
                    <a:pt x="22255" y="28611"/>
                    <a:pt x="21871" y="28631"/>
                  </a:cubicBezTo>
                  <a:cubicBezTo>
                    <a:pt x="21845" y="28632"/>
                    <a:pt x="21819" y="28632"/>
                    <a:pt x="21794" y="28632"/>
                  </a:cubicBezTo>
                  <a:cubicBezTo>
                    <a:pt x="21716" y="28632"/>
                    <a:pt x="21639" y="28630"/>
                    <a:pt x="21562" y="28625"/>
                  </a:cubicBezTo>
                  <a:cubicBezTo>
                    <a:pt x="21557" y="28625"/>
                    <a:pt x="21552" y="28625"/>
                    <a:pt x="21547" y="28625"/>
                  </a:cubicBezTo>
                  <a:cubicBezTo>
                    <a:pt x="21218" y="28625"/>
                    <a:pt x="21209" y="29152"/>
                    <a:pt x="21548" y="29156"/>
                  </a:cubicBezTo>
                  <a:cubicBezTo>
                    <a:pt x="21627" y="29160"/>
                    <a:pt x="21706" y="29162"/>
                    <a:pt x="21786" y="29162"/>
                  </a:cubicBezTo>
                  <a:cubicBezTo>
                    <a:pt x="22348" y="29162"/>
                    <a:pt x="22907" y="29061"/>
                    <a:pt x="23457" y="28952"/>
                  </a:cubicBezTo>
                  <a:cubicBezTo>
                    <a:pt x="23599" y="28917"/>
                    <a:pt x="23685" y="28775"/>
                    <a:pt x="23652" y="28634"/>
                  </a:cubicBezTo>
                  <a:cubicBezTo>
                    <a:pt x="23613" y="28479"/>
                    <a:pt x="23507" y="28437"/>
                    <a:pt x="23384" y="28437"/>
                  </a:cubicBezTo>
                  <a:close/>
                  <a:moveTo>
                    <a:pt x="31774" y="28908"/>
                  </a:moveTo>
                  <a:cubicBezTo>
                    <a:pt x="31613" y="28908"/>
                    <a:pt x="31461" y="28973"/>
                    <a:pt x="31453" y="29166"/>
                  </a:cubicBezTo>
                  <a:cubicBezTo>
                    <a:pt x="31459" y="29512"/>
                    <a:pt x="31891" y="29444"/>
                    <a:pt x="32132" y="29477"/>
                  </a:cubicBezTo>
                  <a:cubicBezTo>
                    <a:pt x="32566" y="29504"/>
                    <a:pt x="32998" y="29533"/>
                    <a:pt x="33432" y="29570"/>
                  </a:cubicBezTo>
                  <a:cubicBezTo>
                    <a:pt x="33438" y="29570"/>
                    <a:pt x="33444" y="29570"/>
                    <a:pt x="33450" y="29570"/>
                  </a:cubicBezTo>
                  <a:cubicBezTo>
                    <a:pt x="33668" y="29570"/>
                    <a:pt x="33790" y="29281"/>
                    <a:pt x="33634" y="29123"/>
                  </a:cubicBezTo>
                  <a:cubicBezTo>
                    <a:pt x="33410" y="28954"/>
                    <a:pt x="32978" y="29035"/>
                    <a:pt x="32698" y="28981"/>
                  </a:cubicBezTo>
                  <a:cubicBezTo>
                    <a:pt x="32445" y="28963"/>
                    <a:pt x="32192" y="28950"/>
                    <a:pt x="31941" y="28930"/>
                  </a:cubicBezTo>
                  <a:cubicBezTo>
                    <a:pt x="31888" y="28916"/>
                    <a:pt x="31831" y="28908"/>
                    <a:pt x="31774" y="28908"/>
                  </a:cubicBezTo>
                  <a:close/>
                </a:path>
              </a:pathLst>
            </a:custGeom>
            <a:solidFill>
              <a:srgbClr val="FFFFFF">
                <a:alpha val="35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9"/>
            <p:cNvSpPr/>
            <p:nvPr/>
          </p:nvSpPr>
          <p:spPr>
            <a:xfrm>
              <a:off x="3772922" y="2560810"/>
              <a:ext cx="157610" cy="108777"/>
            </a:xfrm>
            <a:custGeom>
              <a:avLst/>
              <a:gdLst/>
              <a:ahLst/>
              <a:cxnLst/>
              <a:rect l="l" t="t" r="r" b="b"/>
              <a:pathLst>
                <a:path w="2085" h="1439" extrusionOk="0">
                  <a:moveTo>
                    <a:pt x="1688" y="159"/>
                  </a:moveTo>
                  <a:cubicBezTo>
                    <a:pt x="1706" y="159"/>
                    <a:pt x="1724" y="159"/>
                    <a:pt x="1743" y="159"/>
                  </a:cubicBezTo>
                  <a:cubicBezTo>
                    <a:pt x="1763" y="163"/>
                    <a:pt x="1792" y="159"/>
                    <a:pt x="1804" y="180"/>
                  </a:cubicBezTo>
                  <a:cubicBezTo>
                    <a:pt x="1823" y="231"/>
                    <a:pt x="1837" y="283"/>
                    <a:pt x="1846" y="338"/>
                  </a:cubicBezTo>
                  <a:cubicBezTo>
                    <a:pt x="1876" y="484"/>
                    <a:pt x="1899" y="632"/>
                    <a:pt x="1913" y="783"/>
                  </a:cubicBezTo>
                  <a:cubicBezTo>
                    <a:pt x="1916" y="875"/>
                    <a:pt x="1928" y="970"/>
                    <a:pt x="1905" y="1060"/>
                  </a:cubicBezTo>
                  <a:cubicBezTo>
                    <a:pt x="1819" y="1108"/>
                    <a:pt x="1718" y="1124"/>
                    <a:pt x="1623" y="1149"/>
                  </a:cubicBezTo>
                  <a:cubicBezTo>
                    <a:pt x="1366" y="1213"/>
                    <a:pt x="1103" y="1256"/>
                    <a:pt x="838" y="1276"/>
                  </a:cubicBezTo>
                  <a:cubicBezTo>
                    <a:pt x="806" y="1278"/>
                    <a:pt x="759" y="1280"/>
                    <a:pt x="707" y="1280"/>
                  </a:cubicBezTo>
                  <a:cubicBezTo>
                    <a:pt x="569" y="1280"/>
                    <a:pt x="393" y="1264"/>
                    <a:pt x="354" y="1178"/>
                  </a:cubicBezTo>
                  <a:cubicBezTo>
                    <a:pt x="301" y="900"/>
                    <a:pt x="243" y="634"/>
                    <a:pt x="171" y="359"/>
                  </a:cubicBezTo>
                  <a:cubicBezTo>
                    <a:pt x="282" y="305"/>
                    <a:pt x="408" y="293"/>
                    <a:pt x="531" y="272"/>
                  </a:cubicBezTo>
                  <a:cubicBezTo>
                    <a:pt x="914" y="219"/>
                    <a:pt x="1301" y="159"/>
                    <a:pt x="1688" y="159"/>
                  </a:cubicBezTo>
                  <a:close/>
                  <a:moveTo>
                    <a:pt x="1720" y="0"/>
                  </a:moveTo>
                  <a:cubicBezTo>
                    <a:pt x="1711" y="0"/>
                    <a:pt x="1703" y="0"/>
                    <a:pt x="1695" y="1"/>
                  </a:cubicBezTo>
                  <a:cubicBezTo>
                    <a:pt x="1307" y="5"/>
                    <a:pt x="922" y="58"/>
                    <a:pt x="537" y="114"/>
                  </a:cubicBezTo>
                  <a:cubicBezTo>
                    <a:pt x="438" y="137"/>
                    <a:pt x="60" y="157"/>
                    <a:pt x="70" y="291"/>
                  </a:cubicBezTo>
                  <a:cubicBezTo>
                    <a:pt x="0" y="309"/>
                    <a:pt x="4" y="386"/>
                    <a:pt x="27" y="439"/>
                  </a:cubicBezTo>
                  <a:cubicBezTo>
                    <a:pt x="68" y="591"/>
                    <a:pt x="107" y="741"/>
                    <a:pt x="140" y="894"/>
                  </a:cubicBezTo>
                  <a:cubicBezTo>
                    <a:pt x="202" y="1184"/>
                    <a:pt x="157" y="1373"/>
                    <a:pt x="517" y="1424"/>
                  </a:cubicBezTo>
                  <a:cubicBezTo>
                    <a:pt x="583" y="1434"/>
                    <a:pt x="650" y="1438"/>
                    <a:pt x="716" y="1438"/>
                  </a:cubicBezTo>
                  <a:cubicBezTo>
                    <a:pt x="877" y="1438"/>
                    <a:pt x="1039" y="1415"/>
                    <a:pt x="1198" y="1392"/>
                  </a:cubicBezTo>
                  <a:cubicBezTo>
                    <a:pt x="1424" y="1357"/>
                    <a:pt x="1648" y="1307"/>
                    <a:pt x="1868" y="1245"/>
                  </a:cubicBezTo>
                  <a:cubicBezTo>
                    <a:pt x="1959" y="1221"/>
                    <a:pt x="2057" y="1169"/>
                    <a:pt x="2066" y="1062"/>
                  </a:cubicBezTo>
                  <a:cubicBezTo>
                    <a:pt x="2084" y="904"/>
                    <a:pt x="2068" y="741"/>
                    <a:pt x="2047" y="581"/>
                  </a:cubicBezTo>
                  <a:cubicBezTo>
                    <a:pt x="2023" y="435"/>
                    <a:pt x="2002" y="285"/>
                    <a:pt x="1957" y="141"/>
                  </a:cubicBezTo>
                  <a:cubicBezTo>
                    <a:pt x="1926" y="36"/>
                    <a:pt x="1819" y="0"/>
                    <a:pt x="17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9"/>
            <p:cNvSpPr/>
            <p:nvPr/>
          </p:nvSpPr>
          <p:spPr>
            <a:xfrm>
              <a:off x="3921234" y="2421341"/>
              <a:ext cx="200395" cy="165396"/>
            </a:xfrm>
            <a:custGeom>
              <a:avLst/>
              <a:gdLst/>
              <a:ahLst/>
              <a:cxnLst/>
              <a:rect l="l" t="t" r="r" b="b"/>
              <a:pathLst>
                <a:path w="2651" h="2188" extrusionOk="0">
                  <a:moveTo>
                    <a:pt x="2535" y="0"/>
                  </a:moveTo>
                  <a:cubicBezTo>
                    <a:pt x="2476" y="0"/>
                    <a:pt x="2447" y="64"/>
                    <a:pt x="2459" y="116"/>
                  </a:cubicBezTo>
                  <a:cubicBezTo>
                    <a:pt x="2461" y="204"/>
                    <a:pt x="2445" y="293"/>
                    <a:pt x="2414" y="377"/>
                  </a:cubicBezTo>
                  <a:cubicBezTo>
                    <a:pt x="2196" y="986"/>
                    <a:pt x="1379" y="1465"/>
                    <a:pt x="826" y="1753"/>
                  </a:cubicBezTo>
                  <a:cubicBezTo>
                    <a:pt x="688" y="1821"/>
                    <a:pt x="546" y="1881"/>
                    <a:pt x="402" y="1932"/>
                  </a:cubicBezTo>
                  <a:cubicBezTo>
                    <a:pt x="291" y="1971"/>
                    <a:pt x="180" y="2004"/>
                    <a:pt x="67" y="2035"/>
                  </a:cubicBezTo>
                  <a:cubicBezTo>
                    <a:pt x="26" y="2047"/>
                    <a:pt x="1" y="2089"/>
                    <a:pt x="13" y="2132"/>
                  </a:cubicBezTo>
                  <a:cubicBezTo>
                    <a:pt x="24" y="2166"/>
                    <a:pt x="56" y="2188"/>
                    <a:pt x="90" y="2188"/>
                  </a:cubicBezTo>
                  <a:cubicBezTo>
                    <a:pt x="96" y="2188"/>
                    <a:pt x="103" y="2187"/>
                    <a:pt x="110" y="2185"/>
                  </a:cubicBezTo>
                  <a:cubicBezTo>
                    <a:pt x="324" y="2128"/>
                    <a:pt x="536" y="2056"/>
                    <a:pt x="739" y="1967"/>
                  </a:cubicBezTo>
                  <a:cubicBezTo>
                    <a:pt x="1408" y="1646"/>
                    <a:pt x="2484" y="1035"/>
                    <a:pt x="2609" y="243"/>
                  </a:cubicBezTo>
                  <a:cubicBezTo>
                    <a:pt x="2614" y="165"/>
                    <a:pt x="2651" y="11"/>
                    <a:pt x="25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9"/>
            <p:cNvSpPr/>
            <p:nvPr/>
          </p:nvSpPr>
          <p:spPr>
            <a:xfrm>
              <a:off x="3300321" y="2594599"/>
              <a:ext cx="489762" cy="508434"/>
            </a:xfrm>
            <a:custGeom>
              <a:avLst/>
              <a:gdLst/>
              <a:ahLst/>
              <a:cxnLst/>
              <a:rect l="l" t="t" r="r" b="b"/>
              <a:pathLst>
                <a:path w="6479" h="6726" extrusionOk="0">
                  <a:moveTo>
                    <a:pt x="6400" y="0"/>
                  </a:moveTo>
                  <a:cubicBezTo>
                    <a:pt x="6153" y="64"/>
                    <a:pt x="5896" y="87"/>
                    <a:pt x="5639" y="107"/>
                  </a:cubicBezTo>
                  <a:cubicBezTo>
                    <a:pt x="4985" y="165"/>
                    <a:pt x="4333" y="257"/>
                    <a:pt x="3683" y="360"/>
                  </a:cubicBezTo>
                  <a:cubicBezTo>
                    <a:pt x="2640" y="535"/>
                    <a:pt x="1543" y="860"/>
                    <a:pt x="815" y="1671"/>
                  </a:cubicBezTo>
                  <a:cubicBezTo>
                    <a:pt x="467" y="2076"/>
                    <a:pt x="204" y="2572"/>
                    <a:pt x="107" y="3098"/>
                  </a:cubicBezTo>
                  <a:cubicBezTo>
                    <a:pt x="0" y="3761"/>
                    <a:pt x="87" y="4460"/>
                    <a:pt x="412" y="5053"/>
                  </a:cubicBezTo>
                  <a:cubicBezTo>
                    <a:pt x="735" y="5658"/>
                    <a:pt x="1352" y="6034"/>
                    <a:pt x="1955" y="6320"/>
                  </a:cubicBezTo>
                  <a:cubicBezTo>
                    <a:pt x="2453" y="6513"/>
                    <a:pt x="2981" y="6684"/>
                    <a:pt x="3518" y="6721"/>
                  </a:cubicBezTo>
                  <a:cubicBezTo>
                    <a:pt x="3592" y="6724"/>
                    <a:pt x="3667" y="6726"/>
                    <a:pt x="3741" y="6726"/>
                  </a:cubicBezTo>
                  <a:cubicBezTo>
                    <a:pt x="4134" y="6726"/>
                    <a:pt x="4530" y="6683"/>
                    <a:pt x="4907" y="6579"/>
                  </a:cubicBezTo>
                  <a:cubicBezTo>
                    <a:pt x="4998" y="6555"/>
                    <a:pt x="4970" y="6426"/>
                    <a:pt x="4889" y="6426"/>
                  </a:cubicBezTo>
                  <a:cubicBezTo>
                    <a:pt x="4881" y="6426"/>
                    <a:pt x="4874" y="6427"/>
                    <a:pt x="4866" y="6429"/>
                  </a:cubicBezTo>
                  <a:cubicBezTo>
                    <a:pt x="4504" y="6531"/>
                    <a:pt x="4124" y="6571"/>
                    <a:pt x="3747" y="6571"/>
                  </a:cubicBezTo>
                  <a:cubicBezTo>
                    <a:pt x="3661" y="6571"/>
                    <a:pt x="3575" y="6569"/>
                    <a:pt x="3489" y="6565"/>
                  </a:cubicBezTo>
                  <a:cubicBezTo>
                    <a:pt x="3055" y="6530"/>
                    <a:pt x="2632" y="6398"/>
                    <a:pt x="2220" y="6256"/>
                  </a:cubicBezTo>
                  <a:lnTo>
                    <a:pt x="2220" y="6256"/>
                  </a:lnTo>
                  <a:lnTo>
                    <a:pt x="2226" y="6258"/>
                  </a:lnTo>
                  <a:lnTo>
                    <a:pt x="2228" y="6258"/>
                  </a:lnTo>
                  <a:cubicBezTo>
                    <a:pt x="1981" y="6174"/>
                    <a:pt x="1747" y="6051"/>
                    <a:pt x="1523" y="5915"/>
                  </a:cubicBezTo>
                  <a:cubicBezTo>
                    <a:pt x="1181" y="5709"/>
                    <a:pt x="856" y="5458"/>
                    <a:pt x="634" y="5123"/>
                  </a:cubicBezTo>
                  <a:cubicBezTo>
                    <a:pt x="243" y="4512"/>
                    <a:pt x="140" y="3749"/>
                    <a:pt x="274" y="3043"/>
                  </a:cubicBezTo>
                  <a:cubicBezTo>
                    <a:pt x="352" y="2691"/>
                    <a:pt x="513" y="2360"/>
                    <a:pt x="710" y="2060"/>
                  </a:cubicBezTo>
                  <a:cubicBezTo>
                    <a:pt x="1344" y="1119"/>
                    <a:pt x="2485" y="731"/>
                    <a:pt x="3559" y="539"/>
                  </a:cubicBezTo>
                  <a:cubicBezTo>
                    <a:pt x="4207" y="428"/>
                    <a:pt x="4857" y="340"/>
                    <a:pt x="5512" y="276"/>
                  </a:cubicBezTo>
                  <a:cubicBezTo>
                    <a:pt x="5806" y="245"/>
                    <a:pt x="6104" y="235"/>
                    <a:pt x="6392" y="161"/>
                  </a:cubicBezTo>
                  <a:cubicBezTo>
                    <a:pt x="6435" y="152"/>
                    <a:pt x="6479" y="126"/>
                    <a:pt x="6479" y="78"/>
                  </a:cubicBezTo>
                  <a:cubicBezTo>
                    <a:pt x="6479" y="35"/>
                    <a:pt x="6444" y="0"/>
                    <a:pt x="6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9"/>
            <p:cNvSpPr/>
            <p:nvPr/>
          </p:nvSpPr>
          <p:spPr>
            <a:xfrm>
              <a:off x="3923124" y="2407357"/>
              <a:ext cx="224358" cy="211280"/>
            </a:xfrm>
            <a:custGeom>
              <a:avLst/>
              <a:gdLst/>
              <a:ahLst/>
              <a:cxnLst/>
              <a:rect l="l" t="t" r="r" b="b"/>
              <a:pathLst>
                <a:path w="2968" h="2795" extrusionOk="0">
                  <a:moveTo>
                    <a:pt x="2774" y="1"/>
                  </a:moveTo>
                  <a:cubicBezTo>
                    <a:pt x="2752" y="1"/>
                    <a:pt x="2730" y="4"/>
                    <a:pt x="2706" y="11"/>
                  </a:cubicBezTo>
                  <a:cubicBezTo>
                    <a:pt x="2584" y="39"/>
                    <a:pt x="2408" y="175"/>
                    <a:pt x="2496" y="309"/>
                  </a:cubicBezTo>
                  <a:cubicBezTo>
                    <a:pt x="2512" y="333"/>
                    <a:pt x="2535" y="343"/>
                    <a:pt x="2558" y="343"/>
                  </a:cubicBezTo>
                  <a:cubicBezTo>
                    <a:pt x="2607" y="343"/>
                    <a:pt x="2656" y="295"/>
                    <a:pt x="2632" y="237"/>
                  </a:cubicBezTo>
                  <a:cubicBezTo>
                    <a:pt x="2667" y="188"/>
                    <a:pt x="2722" y="161"/>
                    <a:pt x="2784" y="159"/>
                  </a:cubicBezTo>
                  <a:lnTo>
                    <a:pt x="2784" y="159"/>
                  </a:lnTo>
                  <a:cubicBezTo>
                    <a:pt x="2846" y="406"/>
                    <a:pt x="2765" y="659"/>
                    <a:pt x="2665" y="885"/>
                  </a:cubicBezTo>
                  <a:cubicBezTo>
                    <a:pt x="2408" y="1484"/>
                    <a:pt x="1768" y="1909"/>
                    <a:pt x="1212" y="2212"/>
                  </a:cubicBezTo>
                  <a:cubicBezTo>
                    <a:pt x="988" y="2325"/>
                    <a:pt x="758" y="2424"/>
                    <a:pt x="523" y="2508"/>
                  </a:cubicBezTo>
                  <a:cubicBezTo>
                    <a:pt x="377" y="2562"/>
                    <a:pt x="227" y="2607"/>
                    <a:pt x="77" y="2642"/>
                  </a:cubicBezTo>
                  <a:cubicBezTo>
                    <a:pt x="11" y="2658"/>
                    <a:pt x="1" y="2757"/>
                    <a:pt x="62" y="2786"/>
                  </a:cubicBezTo>
                  <a:cubicBezTo>
                    <a:pt x="73" y="2791"/>
                    <a:pt x="86" y="2794"/>
                    <a:pt x="99" y="2794"/>
                  </a:cubicBezTo>
                  <a:cubicBezTo>
                    <a:pt x="106" y="2794"/>
                    <a:pt x="113" y="2793"/>
                    <a:pt x="120" y="2792"/>
                  </a:cubicBezTo>
                  <a:cubicBezTo>
                    <a:pt x="175" y="2780"/>
                    <a:pt x="229" y="2765"/>
                    <a:pt x="284" y="2751"/>
                  </a:cubicBezTo>
                  <a:cubicBezTo>
                    <a:pt x="426" y="2708"/>
                    <a:pt x="568" y="2658"/>
                    <a:pt x="708" y="2605"/>
                  </a:cubicBezTo>
                  <a:cubicBezTo>
                    <a:pt x="1410" y="2337"/>
                    <a:pt x="2233" y="1856"/>
                    <a:pt x="2661" y="1224"/>
                  </a:cubicBezTo>
                  <a:cubicBezTo>
                    <a:pt x="2786" y="1019"/>
                    <a:pt x="2889" y="794"/>
                    <a:pt x="2940" y="558"/>
                  </a:cubicBezTo>
                  <a:cubicBezTo>
                    <a:pt x="2963" y="441"/>
                    <a:pt x="2967" y="321"/>
                    <a:pt x="2953" y="202"/>
                  </a:cubicBezTo>
                  <a:cubicBezTo>
                    <a:pt x="2946" y="82"/>
                    <a:pt x="2879" y="1"/>
                    <a:pt x="2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9"/>
            <p:cNvSpPr/>
            <p:nvPr/>
          </p:nvSpPr>
          <p:spPr>
            <a:xfrm>
              <a:off x="3331390" y="2632169"/>
              <a:ext cx="465422" cy="431934"/>
            </a:xfrm>
            <a:custGeom>
              <a:avLst/>
              <a:gdLst/>
              <a:ahLst/>
              <a:cxnLst/>
              <a:rect l="l" t="t" r="r" b="b"/>
              <a:pathLst>
                <a:path w="6157" h="5714" extrusionOk="0">
                  <a:moveTo>
                    <a:pt x="5924" y="0"/>
                  </a:moveTo>
                  <a:cubicBezTo>
                    <a:pt x="5880" y="0"/>
                    <a:pt x="5837" y="1"/>
                    <a:pt x="5794" y="3"/>
                  </a:cubicBezTo>
                  <a:cubicBezTo>
                    <a:pt x="5053" y="44"/>
                    <a:pt x="4327" y="162"/>
                    <a:pt x="3601" y="310"/>
                  </a:cubicBezTo>
                  <a:cubicBezTo>
                    <a:pt x="3130" y="396"/>
                    <a:pt x="2653" y="466"/>
                    <a:pt x="2202" y="629"/>
                  </a:cubicBezTo>
                  <a:cubicBezTo>
                    <a:pt x="1758" y="797"/>
                    <a:pt x="1326" y="1019"/>
                    <a:pt x="976" y="1344"/>
                  </a:cubicBezTo>
                  <a:cubicBezTo>
                    <a:pt x="163" y="2165"/>
                    <a:pt x="1" y="3564"/>
                    <a:pt x="649" y="4529"/>
                  </a:cubicBezTo>
                  <a:cubicBezTo>
                    <a:pt x="996" y="5089"/>
                    <a:pt x="1603" y="5438"/>
                    <a:pt x="2231" y="5591"/>
                  </a:cubicBezTo>
                  <a:cubicBezTo>
                    <a:pt x="2539" y="5654"/>
                    <a:pt x="2854" y="5693"/>
                    <a:pt x="3171" y="5702"/>
                  </a:cubicBezTo>
                  <a:cubicBezTo>
                    <a:pt x="3297" y="5710"/>
                    <a:pt x="3423" y="5714"/>
                    <a:pt x="3549" y="5714"/>
                  </a:cubicBezTo>
                  <a:cubicBezTo>
                    <a:pt x="3736" y="5714"/>
                    <a:pt x="3922" y="5705"/>
                    <a:pt x="4109" y="5689"/>
                  </a:cubicBezTo>
                  <a:cubicBezTo>
                    <a:pt x="4179" y="5683"/>
                    <a:pt x="4249" y="5673"/>
                    <a:pt x="4317" y="5661"/>
                  </a:cubicBezTo>
                  <a:cubicBezTo>
                    <a:pt x="4416" y="5649"/>
                    <a:pt x="4402" y="5506"/>
                    <a:pt x="4310" y="5506"/>
                  </a:cubicBezTo>
                  <a:cubicBezTo>
                    <a:pt x="4306" y="5506"/>
                    <a:pt x="4302" y="5506"/>
                    <a:pt x="4298" y="5506"/>
                  </a:cubicBezTo>
                  <a:cubicBezTo>
                    <a:pt x="4146" y="5531"/>
                    <a:pt x="3994" y="5545"/>
                    <a:pt x="3842" y="5551"/>
                  </a:cubicBezTo>
                  <a:cubicBezTo>
                    <a:pt x="3742" y="5554"/>
                    <a:pt x="3642" y="5556"/>
                    <a:pt x="3542" y="5556"/>
                  </a:cubicBezTo>
                  <a:cubicBezTo>
                    <a:pt x="3086" y="5556"/>
                    <a:pt x="2627" y="5524"/>
                    <a:pt x="2183" y="5418"/>
                  </a:cubicBezTo>
                  <a:cubicBezTo>
                    <a:pt x="1381" y="5191"/>
                    <a:pt x="795" y="4708"/>
                    <a:pt x="517" y="3906"/>
                  </a:cubicBezTo>
                  <a:cubicBezTo>
                    <a:pt x="211" y="2939"/>
                    <a:pt x="542" y="1754"/>
                    <a:pt x="1414" y="1194"/>
                  </a:cubicBezTo>
                  <a:cubicBezTo>
                    <a:pt x="1694" y="1013"/>
                    <a:pt x="1994" y="865"/>
                    <a:pt x="2309" y="756"/>
                  </a:cubicBezTo>
                  <a:cubicBezTo>
                    <a:pt x="2895" y="563"/>
                    <a:pt x="3515" y="495"/>
                    <a:pt x="4117" y="367"/>
                  </a:cubicBezTo>
                  <a:cubicBezTo>
                    <a:pt x="4483" y="293"/>
                    <a:pt x="4858" y="250"/>
                    <a:pt x="5230" y="205"/>
                  </a:cubicBezTo>
                  <a:cubicBezTo>
                    <a:pt x="5460" y="182"/>
                    <a:pt x="5689" y="154"/>
                    <a:pt x="5920" y="154"/>
                  </a:cubicBezTo>
                  <a:cubicBezTo>
                    <a:pt x="5964" y="154"/>
                    <a:pt x="6009" y="155"/>
                    <a:pt x="6053" y="157"/>
                  </a:cubicBezTo>
                  <a:cubicBezTo>
                    <a:pt x="6057" y="158"/>
                    <a:pt x="6060" y="158"/>
                    <a:pt x="6064" y="158"/>
                  </a:cubicBezTo>
                  <a:cubicBezTo>
                    <a:pt x="6116" y="158"/>
                    <a:pt x="6157" y="103"/>
                    <a:pt x="6135" y="50"/>
                  </a:cubicBezTo>
                  <a:cubicBezTo>
                    <a:pt x="6122" y="22"/>
                    <a:pt x="6094" y="3"/>
                    <a:pt x="6062" y="3"/>
                  </a:cubicBezTo>
                  <a:cubicBezTo>
                    <a:pt x="6059" y="3"/>
                    <a:pt x="6056" y="3"/>
                    <a:pt x="6053" y="3"/>
                  </a:cubicBezTo>
                  <a:cubicBezTo>
                    <a:pt x="6010" y="1"/>
                    <a:pt x="5967" y="0"/>
                    <a:pt x="59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9"/>
            <p:cNvSpPr/>
            <p:nvPr/>
          </p:nvSpPr>
          <p:spPr>
            <a:xfrm>
              <a:off x="4080733" y="2413253"/>
              <a:ext cx="28196" cy="43088"/>
            </a:xfrm>
            <a:custGeom>
              <a:avLst/>
              <a:gdLst/>
              <a:ahLst/>
              <a:cxnLst/>
              <a:rect l="l" t="t" r="r" b="b"/>
              <a:pathLst>
                <a:path w="373" h="570" extrusionOk="0">
                  <a:moveTo>
                    <a:pt x="119" y="0"/>
                  </a:moveTo>
                  <a:cubicBezTo>
                    <a:pt x="1" y="0"/>
                    <a:pt x="31" y="179"/>
                    <a:pt x="39" y="260"/>
                  </a:cubicBezTo>
                  <a:cubicBezTo>
                    <a:pt x="55" y="381"/>
                    <a:pt x="121" y="488"/>
                    <a:pt x="220" y="556"/>
                  </a:cubicBezTo>
                  <a:cubicBezTo>
                    <a:pt x="234" y="566"/>
                    <a:pt x="248" y="570"/>
                    <a:pt x="262" y="570"/>
                  </a:cubicBezTo>
                  <a:cubicBezTo>
                    <a:pt x="323" y="570"/>
                    <a:pt x="372" y="490"/>
                    <a:pt x="320" y="437"/>
                  </a:cubicBezTo>
                  <a:cubicBezTo>
                    <a:pt x="228" y="381"/>
                    <a:pt x="189" y="276"/>
                    <a:pt x="187" y="171"/>
                  </a:cubicBezTo>
                  <a:cubicBezTo>
                    <a:pt x="185" y="103"/>
                    <a:pt x="222" y="23"/>
                    <a:pt x="127" y="1"/>
                  </a:cubicBezTo>
                  <a:cubicBezTo>
                    <a:pt x="124" y="0"/>
                    <a:pt x="122" y="0"/>
                    <a:pt x="1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9"/>
            <p:cNvSpPr/>
            <p:nvPr/>
          </p:nvSpPr>
          <p:spPr>
            <a:xfrm>
              <a:off x="4129717" y="2318309"/>
              <a:ext cx="44448" cy="102050"/>
            </a:xfrm>
            <a:custGeom>
              <a:avLst/>
              <a:gdLst/>
              <a:ahLst/>
              <a:cxnLst/>
              <a:rect l="l" t="t" r="r" b="b"/>
              <a:pathLst>
                <a:path w="588" h="1350" extrusionOk="0">
                  <a:moveTo>
                    <a:pt x="113" y="1"/>
                  </a:moveTo>
                  <a:cubicBezTo>
                    <a:pt x="38" y="1"/>
                    <a:pt x="1" y="112"/>
                    <a:pt x="82" y="152"/>
                  </a:cubicBezTo>
                  <a:cubicBezTo>
                    <a:pt x="366" y="281"/>
                    <a:pt x="411" y="639"/>
                    <a:pt x="304" y="903"/>
                  </a:cubicBezTo>
                  <a:cubicBezTo>
                    <a:pt x="271" y="997"/>
                    <a:pt x="224" y="1088"/>
                    <a:pt x="187" y="1180"/>
                  </a:cubicBezTo>
                  <a:cubicBezTo>
                    <a:pt x="170" y="1228"/>
                    <a:pt x="137" y="1283"/>
                    <a:pt x="179" y="1326"/>
                  </a:cubicBezTo>
                  <a:cubicBezTo>
                    <a:pt x="194" y="1342"/>
                    <a:pt x="215" y="1350"/>
                    <a:pt x="235" y="1350"/>
                  </a:cubicBezTo>
                  <a:cubicBezTo>
                    <a:pt x="255" y="1350"/>
                    <a:pt x="274" y="1343"/>
                    <a:pt x="290" y="1329"/>
                  </a:cubicBezTo>
                  <a:cubicBezTo>
                    <a:pt x="314" y="1306"/>
                    <a:pt x="318" y="1271"/>
                    <a:pt x="329" y="1242"/>
                  </a:cubicBezTo>
                  <a:cubicBezTo>
                    <a:pt x="351" y="1182"/>
                    <a:pt x="384" y="1123"/>
                    <a:pt x="411" y="1057"/>
                  </a:cubicBezTo>
                  <a:cubicBezTo>
                    <a:pt x="588" y="693"/>
                    <a:pt x="551" y="197"/>
                    <a:pt x="146" y="8"/>
                  </a:cubicBezTo>
                  <a:cubicBezTo>
                    <a:pt x="134" y="3"/>
                    <a:pt x="123" y="1"/>
                    <a:pt x="1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9"/>
            <p:cNvSpPr/>
            <p:nvPr/>
          </p:nvSpPr>
          <p:spPr>
            <a:xfrm>
              <a:off x="4034773" y="2279303"/>
              <a:ext cx="76651" cy="38325"/>
            </a:xfrm>
            <a:custGeom>
              <a:avLst/>
              <a:gdLst/>
              <a:ahLst/>
              <a:cxnLst/>
              <a:rect l="l" t="t" r="r" b="b"/>
              <a:pathLst>
                <a:path w="1014" h="507" extrusionOk="0">
                  <a:moveTo>
                    <a:pt x="114" y="1"/>
                  </a:moveTo>
                  <a:cubicBezTo>
                    <a:pt x="49" y="1"/>
                    <a:pt x="0" y="90"/>
                    <a:pt x="64" y="141"/>
                  </a:cubicBezTo>
                  <a:cubicBezTo>
                    <a:pt x="301" y="332"/>
                    <a:pt x="585" y="458"/>
                    <a:pt x="885" y="505"/>
                  </a:cubicBezTo>
                  <a:cubicBezTo>
                    <a:pt x="889" y="506"/>
                    <a:pt x="893" y="506"/>
                    <a:pt x="897" y="506"/>
                  </a:cubicBezTo>
                  <a:cubicBezTo>
                    <a:pt x="963" y="506"/>
                    <a:pt x="1014" y="424"/>
                    <a:pt x="961" y="372"/>
                  </a:cubicBezTo>
                  <a:cubicBezTo>
                    <a:pt x="947" y="355"/>
                    <a:pt x="926" y="347"/>
                    <a:pt x="905" y="347"/>
                  </a:cubicBezTo>
                  <a:cubicBezTo>
                    <a:pt x="899" y="347"/>
                    <a:pt x="893" y="348"/>
                    <a:pt x="887" y="349"/>
                  </a:cubicBezTo>
                  <a:cubicBezTo>
                    <a:pt x="727" y="318"/>
                    <a:pt x="573" y="267"/>
                    <a:pt x="426" y="195"/>
                  </a:cubicBezTo>
                  <a:cubicBezTo>
                    <a:pt x="334" y="145"/>
                    <a:pt x="245" y="86"/>
                    <a:pt x="163" y="20"/>
                  </a:cubicBezTo>
                  <a:cubicBezTo>
                    <a:pt x="147" y="7"/>
                    <a:pt x="130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9"/>
            <p:cNvSpPr/>
            <p:nvPr/>
          </p:nvSpPr>
          <p:spPr>
            <a:xfrm>
              <a:off x="3548414" y="1939212"/>
              <a:ext cx="733547" cy="907712"/>
            </a:xfrm>
            <a:custGeom>
              <a:avLst/>
              <a:gdLst/>
              <a:ahLst/>
              <a:cxnLst/>
              <a:rect l="l" t="t" r="r" b="b"/>
              <a:pathLst>
                <a:path w="9704" h="12008" extrusionOk="0">
                  <a:moveTo>
                    <a:pt x="620" y="0"/>
                  </a:moveTo>
                  <a:cubicBezTo>
                    <a:pt x="450" y="0"/>
                    <a:pt x="280" y="8"/>
                    <a:pt x="111" y="23"/>
                  </a:cubicBezTo>
                  <a:lnTo>
                    <a:pt x="111" y="23"/>
                  </a:lnTo>
                  <a:cubicBezTo>
                    <a:pt x="110" y="23"/>
                    <a:pt x="108" y="23"/>
                    <a:pt x="107" y="23"/>
                  </a:cubicBezTo>
                  <a:cubicBezTo>
                    <a:pt x="13" y="23"/>
                    <a:pt x="1" y="168"/>
                    <a:pt x="100" y="178"/>
                  </a:cubicBezTo>
                  <a:cubicBezTo>
                    <a:pt x="264" y="164"/>
                    <a:pt x="429" y="157"/>
                    <a:pt x="594" y="157"/>
                  </a:cubicBezTo>
                  <a:cubicBezTo>
                    <a:pt x="672" y="157"/>
                    <a:pt x="749" y="158"/>
                    <a:pt x="827" y="162"/>
                  </a:cubicBezTo>
                  <a:cubicBezTo>
                    <a:pt x="1160" y="170"/>
                    <a:pt x="1493" y="207"/>
                    <a:pt x="1820" y="273"/>
                  </a:cubicBezTo>
                  <a:cubicBezTo>
                    <a:pt x="2279" y="359"/>
                    <a:pt x="2738" y="460"/>
                    <a:pt x="3176" y="629"/>
                  </a:cubicBezTo>
                  <a:cubicBezTo>
                    <a:pt x="4110" y="984"/>
                    <a:pt x="4995" y="1505"/>
                    <a:pt x="5725" y="2192"/>
                  </a:cubicBezTo>
                  <a:cubicBezTo>
                    <a:pt x="5988" y="2429"/>
                    <a:pt x="6247" y="2680"/>
                    <a:pt x="6470" y="2961"/>
                  </a:cubicBezTo>
                  <a:cubicBezTo>
                    <a:pt x="6694" y="3235"/>
                    <a:pt x="6875" y="3562"/>
                    <a:pt x="7070" y="3860"/>
                  </a:cubicBezTo>
                  <a:cubicBezTo>
                    <a:pt x="7560" y="4562"/>
                    <a:pt x="8370" y="4940"/>
                    <a:pt x="8918" y="5589"/>
                  </a:cubicBezTo>
                  <a:cubicBezTo>
                    <a:pt x="9128" y="5856"/>
                    <a:pt x="9329" y="6165"/>
                    <a:pt x="9323" y="6520"/>
                  </a:cubicBezTo>
                  <a:cubicBezTo>
                    <a:pt x="9327" y="6763"/>
                    <a:pt x="9311" y="7008"/>
                    <a:pt x="9276" y="7251"/>
                  </a:cubicBezTo>
                  <a:cubicBezTo>
                    <a:pt x="9245" y="7473"/>
                    <a:pt x="9216" y="7701"/>
                    <a:pt x="9270" y="7923"/>
                  </a:cubicBezTo>
                  <a:cubicBezTo>
                    <a:pt x="9333" y="8205"/>
                    <a:pt x="9465" y="8469"/>
                    <a:pt x="9516" y="8753"/>
                  </a:cubicBezTo>
                  <a:cubicBezTo>
                    <a:pt x="9636" y="9668"/>
                    <a:pt x="8648" y="10100"/>
                    <a:pt x="8010" y="10516"/>
                  </a:cubicBezTo>
                  <a:cubicBezTo>
                    <a:pt x="7404" y="10935"/>
                    <a:pt x="6803" y="11398"/>
                    <a:pt x="6081" y="11600"/>
                  </a:cubicBezTo>
                  <a:cubicBezTo>
                    <a:pt x="5686" y="11705"/>
                    <a:pt x="5283" y="11779"/>
                    <a:pt x="4875" y="11820"/>
                  </a:cubicBezTo>
                  <a:cubicBezTo>
                    <a:pt x="4719" y="11838"/>
                    <a:pt x="4563" y="11849"/>
                    <a:pt x="4406" y="11851"/>
                  </a:cubicBezTo>
                  <a:cubicBezTo>
                    <a:pt x="4406" y="11851"/>
                    <a:pt x="4405" y="11851"/>
                    <a:pt x="4404" y="11851"/>
                  </a:cubicBezTo>
                  <a:cubicBezTo>
                    <a:pt x="4301" y="11851"/>
                    <a:pt x="4298" y="12005"/>
                    <a:pt x="4402" y="12007"/>
                  </a:cubicBezTo>
                  <a:cubicBezTo>
                    <a:pt x="4803" y="11997"/>
                    <a:pt x="5202" y="11949"/>
                    <a:pt x="5597" y="11867"/>
                  </a:cubicBezTo>
                  <a:cubicBezTo>
                    <a:pt x="5826" y="11830"/>
                    <a:pt x="6052" y="11773"/>
                    <a:pt x="6274" y="11701"/>
                  </a:cubicBezTo>
                  <a:cubicBezTo>
                    <a:pt x="6955" y="11480"/>
                    <a:pt x="7527" y="11038"/>
                    <a:pt x="8107" y="10639"/>
                  </a:cubicBezTo>
                  <a:cubicBezTo>
                    <a:pt x="8539" y="10355"/>
                    <a:pt x="9021" y="10123"/>
                    <a:pt x="9364" y="9726"/>
                  </a:cubicBezTo>
                  <a:cubicBezTo>
                    <a:pt x="9572" y="9479"/>
                    <a:pt x="9704" y="9156"/>
                    <a:pt x="9683" y="8829"/>
                  </a:cubicBezTo>
                  <a:cubicBezTo>
                    <a:pt x="9654" y="8475"/>
                    <a:pt x="9467" y="8160"/>
                    <a:pt x="9407" y="7812"/>
                  </a:cubicBezTo>
                  <a:cubicBezTo>
                    <a:pt x="9374" y="7592"/>
                    <a:pt x="9418" y="7380"/>
                    <a:pt x="9446" y="7156"/>
                  </a:cubicBezTo>
                  <a:cubicBezTo>
                    <a:pt x="9473" y="6940"/>
                    <a:pt x="9483" y="6724"/>
                    <a:pt x="9479" y="6506"/>
                  </a:cubicBezTo>
                  <a:cubicBezTo>
                    <a:pt x="9483" y="6183"/>
                    <a:pt x="9329" y="5885"/>
                    <a:pt x="9144" y="5628"/>
                  </a:cubicBezTo>
                  <a:cubicBezTo>
                    <a:pt x="8728" y="5047"/>
                    <a:pt x="8091" y="4692"/>
                    <a:pt x="7581" y="4206"/>
                  </a:cubicBezTo>
                  <a:cubicBezTo>
                    <a:pt x="7478" y="4107"/>
                    <a:pt x="7381" y="4004"/>
                    <a:pt x="7292" y="3897"/>
                  </a:cubicBezTo>
                  <a:cubicBezTo>
                    <a:pt x="7146" y="3714"/>
                    <a:pt x="7035" y="3507"/>
                    <a:pt x="6908" y="3309"/>
                  </a:cubicBezTo>
                  <a:cubicBezTo>
                    <a:pt x="6657" y="2916"/>
                    <a:pt x="6356" y="2558"/>
                    <a:pt x="6011" y="2246"/>
                  </a:cubicBezTo>
                  <a:cubicBezTo>
                    <a:pt x="5486" y="1746"/>
                    <a:pt x="4912" y="1293"/>
                    <a:pt x="4268" y="958"/>
                  </a:cubicBezTo>
                  <a:cubicBezTo>
                    <a:pt x="3624" y="614"/>
                    <a:pt x="2941" y="334"/>
                    <a:pt x="2221" y="194"/>
                  </a:cubicBezTo>
                  <a:cubicBezTo>
                    <a:pt x="1697" y="74"/>
                    <a:pt x="1159" y="0"/>
                    <a:pt x="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9"/>
            <p:cNvSpPr/>
            <p:nvPr/>
          </p:nvSpPr>
          <p:spPr>
            <a:xfrm>
              <a:off x="3042175" y="1940572"/>
              <a:ext cx="528768" cy="890099"/>
            </a:xfrm>
            <a:custGeom>
              <a:avLst/>
              <a:gdLst/>
              <a:ahLst/>
              <a:cxnLst/>
              <a:rect l="l" t="t" r="r" b="b"/>
              <a:pathLst>
                <a:path w="6995" h="11775" extrusionOk="0">
                  <a:moveTo>
                    <a:pt x="6907" y="0"/>
                  </a:moveTo>
                  <a:cubicBezTo>
                    <a:pt x="6896" y="0"/>
                    <a:pt x="6884" y="3"/>
                    <a:pt x="6874" y="8"/>
                  </a:cubicBezTo>
                  <a:cubicBezTo>
                    <a:pt x="6832" y="14"/>
                    <a:pt x="6791" y="16"/>
                    <a:pt x="6750" y="18"/>
                  </a:cubicBezTo>
                  <a:cubicBezTo>
                    <a:pt x="6359" y="43"/>
                    <a:pt x="5970" y="94"/>
                    <a:pt x="5588" y="174"/>
                  </a:cubicBezTo>
                  <a:cubicBezTo>
                    <a:pt x="4654" y="376"/>
                    <a:pt x="3765" y="750"/>
                    <a:pt x="2971" y="1281"/>
                  </a:cubicBezTo>
                  <a:cubicBezTo>
                    <a:pt x="2574" y="1557"/>
                    <a:pt x="2212" y="1882"/>
                    <a:pt x="1874" y="2228"/>
                  </a:cubicBezTo>
                  <a:cubicBezTo>
                    <a:pt x="901" y="3297"/>
                    <a:pt x="167" y="4649"/>
                    <a:pt x="58" y="6107"/>
                  </a:cubicBezTo>
                  <a:cubicBezTo>
                    <a:pt x="0" y="6830"/>
                    <a:pt x="76" y="7558"/>
                    <a:pt x="278" y="8255"/>
                  </a:cubicBezTo>
                  <a:cubicBezTo>
                    <a:pt x="496" y="8967"/>
                    <a:pt x="848" y="9631"/>
                    <a:pt x="1313" y="10216"/>
                  </a:cubicBezTo>
                  <a:cubicBezTo>
                    <a:pt x="1885" y="10919"/>
                    <a:pt x="2677" y="11417"/>
                    <a:pt x="3506" y="11767"/>
                  </a:cubicBezTo>
                  <a:cubicBezTo>
                    <a:pt x="3518" y="11772"/>
                    <a:pt x="3530" y="11774"/>
                    <a:pt x="3540" y="11774"/>
                  </a:cubicBezTo>
                  <a:cubicBezTo>
                    <a:pt x="3617" y="11774"/>
                    <a:pt x="3645" y="11658"/>
                    <a:pt x="3568" y="11627"/>
                  </a:cubicBezTo>
                  <a:cubicBezTo>
                    <a:pt x="3391" y="11551"/>
                    <a:pt x="3216" y="11473"/>
                    <a:pt x="3045" y="11382"/>
                  </a:cubicBezTo>
                  <a:cubicBezTo>
                    <a:pt x="2601" y="11146"/>
                    <a:pt x="2173" y="10868"/>
                    <a:pt x="1807" y="10520"/>
                  </a:cubicBezTo>
                  <a:cubicBezTo>
                    <a:pt x="1161" y="9897"/>
                    <a:pt x="704" y="9084"/>
                    <a:pt x="432" y="8231"/>
                  </a:cubicBezTo>
                  <a:cubicBezTo>
                    <a:pt x="165" y="7321"/>
                    <a:pt x="124" y="6358"/>
                    <a:pt x="313" y="5429"/>
                  </a:cubicBezTo>
                  <a:cubicBezTo>
                    <a:pt x="564" y="4270"/>
                    <a:pt x="1189" y="3223"/>
                    <a:pt x="1979" y="2343"/>
                  </a:cubicBezTo>
                  <a:cubicBezTo>
                    <a:pt x="3156" y="1084"/>
                    <a:pt x="4831" y="333"/>
                    <a:pt x="6540" y="193"/>
                  </a:cubicBezTo>
                  <a:cubicBezTo>
                    <a:pt x="6664" y="181"/>
                    <a:pt x="6789" y="179"/>
                    <a:pt x="6911" y="158"/>
                  </a:cubicBezTo>
                  <a:cubicBezTo>
                    <a:pt x="6960" y="156"/>
                    <a:pt x="6995" y="109"/>
                    <a:pt x="6985" y="61"/>
                  </a:cubicBezTo>
                  <a:cubicBezTo>
                    <a:pt x="6975" y="24"/>
                    <a:pt x="6942" y="0"/>
                    <a:pt x="69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9"/>
            <p:cNvSpPr/>
            <p:nvPr/>
          </p:nvSpPr>
          <p:spPr>
            <a:xfrm>
              <a:off x="3352706" y="2837100"/>
              <a:ext cx="113842" cy="42710"/>
            </a:xfrm>
            <a:custGeom>
              <a:avLst/>
              <a:gdLst/>
              <a:ahLst/>
              <a:cxnLst/>
              <a:rect l="l" t="t" r="r" b="b"/>
              <a:pathLst>
                <a:path w="1506" h="565" extrusionOk="0">
                  <a:moveTo>
                    <a:pt x="87" y="0"/>
                  </a:moveTo>
                  <a:cubicBezTo>
                    <a:pt x="52" y="0"/>
                    <a:pt x="18" y="23"/>
                    <a:pt x="11" y="65"/>
                  </a:cubicBezTo>
                  <a:cubicBezTo>
                    <a:pt x="1" y="123"/>
                    <a:pt x="54" y="156"/>
                    <a:pt x="99" y="178"/>
                  </a:cubicBezTo>
                  <a:cubicBezTo>
                    <a:pt x="217" y="234"/>
                    <a:pt x="338" y="277"/>
                    <a:pt x="459" y="322"/>
                  </a:cubicBezTo>
                  <a:cubicBezTo>
                    <a:pt x="758" y="440"/>
                    <a:pt x="1070" y="510"/>
                    <a:pt x="1387" y="563"/>
                  </a:cubicBezTo>
                  <a:lnTo>
                    <a:pt x="1385" y="563"/>
                  </a:lnTo>
                  <a:cubicBezTo>
                    <a:pt x="1390" y="564"/>
                    <a:pt x="1395" y="564"/>
                    <a:pt x="1400" y="564"/>
                  </a:cubicBezTo>
                  <a:cubicBezTo>
                    <a:pt x="1490" y="564"/>
                    <a:pt x="1505" y="424"/>
                    <a:pt x="1408" y="409"/>
                  </a:cubicBezTo>
                  <a:cubicBezTo>
                    <a:pt x="1307" y="392"/>
                    <a:pt x="1206" y="372"/>
                    <a:pt x="1105" y="351"/>
                  </a:cubicBezTo>
                  <a:cubicBezTo>
                    <a:pt x="778" y="279"/>
                    <a:pt x="459" y="172"/>
                    <a:pt x="155" y="32"/>
                  </a:cubicBezTo>
                  <a:cubicBezTo>
                    <a:pt x="136" y="11"/>
                    <a:pt x="111" y="0"/>
                    <a:pt x="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9"/>
            <p:cNvSpPr/>
            <p:nvPr/>
          </p:nvSpPr>
          <p:spPr>
            <a:xfrm>
              <a:off x="3424897" y="2734370"/>
              <a:ext cx="303427" cy="178625"/>
            </a:xfrm>
            <a:custGeom>
              <a:avLst/>
              <a:gdLst/>
              <a:ahLst/>
              <a:cxnLst/>
              <a:rect l="l" t="t" r="r" b="b"/>
              <a:pathLst>
                <a:path w="4014" h="2363" extrusionOk="0">
                  <a:moveTo>
                    <a:pt x="1303" y="0"/>
                  </a:moveTo>
                  <a:cubicBezTo>
                    <a:pt x="1268" y="0"/>
                    <a:pt x="1234" y="1"/>
                    <a:pt x="1200" y="3"/>
                  </a:cubicBezTo>
                  <a:cubicBezTo>
                    <a:pt x="988" y="9"/>
                    <a:pt x="757" y="48"/>
                    <a:pt x="570" y="159"/>
                  </a:cubicBezTo>
                  <a:cubicBezTo>
                    <a:pt x="364" y="266"/>
                    <a:pt x="187" y="433"/>
                    <a:pt x="122" y="661"/>
                  </a:cubicBezTo>
                  <a:cubicBezTo>
                    <a:pt x="0" y="1021"/>
                    <a:pt x="35" y="1284"/>
                    <a:pt x="226" y="1609"/>
                  </a:cubicBezTo>
                  <a:cubicBezTo>
                    <a:pt x="484" y="2050"/>
                    <a:pt x="1012" y="2210"/>
                    <a:pt x="1483" y="2301"/>
                  </a:cubicBezTo>
                  <a:cubicBezTo>
                    <a:pt x="1729" y="2337"/>
                    <a:pt x="1995" y="2363"/>
                    <a:pt x="2261" y="2363"/>
                  </a:cubicBezTo>
                  <a:cubicBezTo>
                    <a:pt x="2749" y="2363"/>
                    <a:pt x="3242" y="2277"/>
                    <a:pt x="3635" y="2017"/>
                  </a:cubicBezTo>
                  <a:cubicBezTo>
                    <a:pt x="3835" y="1885"/>
                    <a:pt x="4014" y="1671"/>
                    <a:pt x="4004" y="1420"/>
                  </a:cubicBezTo>
                  <a:cubicBezTo>
                    <a:pt x="4004" y="1398"/>
                    <a:pt x="3995" y="1379"/>
                    <a:pt x="3981" y="1363"/>
                  </a:cubicBezTo>
                  <a:cubicBezTo>
                    <a:pt x="3967" y="1347"/>
                    <a:pt x="3948" y="1340"/>
                    <a:pt x="3929" y="1340"/>
                  </a:cubicBezTo>
                  <a:cubicBezTo>
                    <a:pt x="3887" y="1340"/>
                    <a:pt x="3844" y="1371"/>
                    <a:pt x="3847" y="1416"/>
                  </a:cubicBezTo>
                  <a:cubicBezTo>
                    <a:pt x="3849" y="1447"/>
                    <a:pt x="3847" y="1476"/>
                    <a:pt x="3841" y="1507"/>
                  </a:cubicBezTo>
                  <a:cubicBezTo>
                    <a:pt x="3709" y="2002"/>
                    <a:pt x="2936" y="2177"/>
                    <a:pt x="2487" y="2196"/>
                  </a:cubicBezTo>
                  <a:cubicBezTo>
                    <a:pt x="2394" y="2201"/>
                    <a:pt x="2301" y="2203"/>
                    <a:pt x="2207" y="2203"/>
                  </a:cubicBezTo>
                  <a:cubicBezTo>
                    <a:pt x="1795" y="2203"/>
                    <a:pt x="1382" y="2151"/>
                    <a:pt x="992" y="2009"/>
                  </a:cubicBezTo>
                  <a:cubicBezTo>
                    <a:pt x="615" y="1875"/>
                    <a:pt x="356" y="1640"/>
                    <a:pt x="235" y="1251"/>
                  </a:cubicBezTo>
                  <a:cubicBezTo>
                    <a:pt x="169" y="1033"/>
                    <a:pt x="229" y="797"/>
                    <a:pt x="317" y="595"/>
                  </a:cubicBezTo>
                  <a:cubicBezTo>
                    <a:pt x="391" y="441"/>
                    <a:pt x="545" y="348"/>
                    <a:pt x="691" y="272"/>
                  </a:cubicBezTo>
                  <a:cubicBezTo>
                    <a:pt x="856" y="186"/>
                    <a:pt x="1037" y="165"/>
                    <a:pt x="1220" y="157"/>
                  </a:cubicBezTo>
                  <a:cubicBezTo>
                    <a:pt x="1244" y="156"/>
                    <a:pt x="1267" y="156"/>
                    <a:pt x="1291" y="156"/>
                  </a:cubicBezTo>
                  <a:cubicBezTo>
                    <a:pt x="1452" y="156"/>
                    <a:pt x="1611" y="174"/>
                    <a:pt x="1767" y="206"/>
                  </a:cubicBezTo>
                  <a:cubicBezTo>
                    <a:pt x="1813" y="215"/>
                    <a:pt x="1856" y="227"/>
                    <a:pt x="1899" y="239"/>
                  </a:cubicBezTo>
                  <a:cubicBezTo>
                    <a:pt x="1909" y="244"/>
                    <a:pt x="1920" y="246"/>
                    <a:pt x="1930" y="246"/>
                  </a:cubicBezTo>
                  <a:cubicBezTo>
                    <a:pt x="1960" y="246"/>
                    <a:pt x="1988" y="229"/>
                    <a:pt x="2002" y="198"/>
                  </a:cubicBezTo>
                  <a:cubicBezTo>
                    <a:pt x="2033" y="122"/>
                    <a:pt x="1952" y="83"/>
                    <a:pt x="1889" y="75"/>
                  </a:cubicBezTo>
                  <a:cubicBezTo>
                    <a:pt x="1698" y="26"/>
                    <a:pt x="1500" y="0"/>
                    <a:pt x="1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9"/>
            <p:cNvSpPr/>
            <p:nvPr/>
          </p:nvSpPr>
          <p:spPr>
            <a:xfrm>
              <a:off x="3483178" y="2771033"/>
              <a:ext cx="178020" cy="106963"/>
            </a:xfrm>
            <a:custGeom>
              <a:avLst/>
              <a:gdLst/>
              <a:ahLst/>
              <a:cxnLst/>
              <a:rect l="l" t="t" r="r" b="b"/>
              <a:pathLst>
                <a:path w="2355" h="1415" extrusionOk="0">
                  <a:moveTo>
                    <a:pt x="863" y="0"/>
                  </a:moveTo>
                  <a:cubicBezTo>
                    <a:pt x="662" y="0"/>
                    <a:pt x="455" y="31"/>
                    <a:pt x="287" y="141"/>
                  </a:cubicBezTo>
                  <a:cubicBezTo>
                    <a:pt x="175" y="223"/>
                    <a:pt x="73" y="332"/>
                    <a:pt x="42" y="468"/>
                  </a:cubicBezTo>
                  <a:cubicBezTo>
                    <a:pt x="1" y="678"/>
                    <a:pt x="97" y="898"/>
                    <a:pt x="250" y="1040"/>
                  </a:cubicBezTo>
                  <a:cubicBezTo>
                    <a:pt x="525" y="1299"/>
                    <a:pt x="908" y="1406"/>
                    <a:pt x="1278" y="1415"/>
                  </a:cubicBezTo>
                  <a:cubicBezTo>
                    <a:pt x="1437" y="1410"/>
                    <a:pt x="1628" y="1410"/>
                    <a:pt x="1747" y="1285"/>
                  </a:cubicBezTo>
                  <a:cubicBezTo>
                    <a:pt x="1838" y="1170"/>
                    <a:pt x="1893" y="1022"/>
                    <a:pt x="2025" y="945"/>
                  </a:cubicBezTo>
                  <a:cubicBezTo>
                    <a:pt x="2101" y="894"/>
                    <a:pt x="2194" y="861"/>
                    <a:pt x="2245" y="779"/>
                  </a:cubicBezTo>
                  <a:cubicBezTo>
                    <a:pt x="2354" y="610"/>
                    <a:pt x="2218" y="516"/>
                    <a:pt x="2056" y="499"/>
                  </a:cubicBezTo>
                  <a:cubicBezTo>
                    <a:pt x="1910" y="474"/>
                    <a:pt x="1749" y="460"/>
                    <a:pt x="1634" y="357"/>
                  </a:cubicBezTo>
                  <a:cubicBezTo>
                    <a:pt x="1617" y="340"/>
                    <a:pt x="1597" y="332"/>
                    <a:pt x="1579" y="332"/>
                  </a:cubicBezTo>
                  <a:cubicBezTo>
                    <a:pt x="1518" y="332"/>
                    <a:pt x="1466" y="409"/>
                    <a:pt x="1523" y="466"/>
                  </a:cubicBezTo>
                  <a:cubicBezTo>
                    <a:pt x="1683" y="627"/>
                    <a:pt x="1920" y="618"/>
                    <a:pt x="2124" y="676"/>
                  </a:cubicBezTo>
                  <a:cubicBezTo>
                    <a:pt x="2091" y="746"/>
                    <a:pt x="2006" y="764"/>
                    <a:pt x="1949" y="808"/>
                  </a:cubicBezTo>
                  <a:cubicBezTo>
                    <a:pt x="1904" y="838"/>
                    <a:pt x="1860" y="873"/>
                    <a:pt x="1821" y="910"/>
                  </a:cubicBezTo>
                  <a:cubicBezTo>
                    <a:pt x="1751" y="985"/>
                    <a:pt x="1702" y="1075"/>
                    <a:pt x="1648" y="1161"/>
                  </a:cubicBezTo>
                  <a:cubicBezTo>
                    <a:pt x="1613" y="1217"/>
                    <a:pt x="1546" y="1231"/>
                    <a:pt x="1484" y="1244"/>
                  </a:cubicBezTo>
                  <a:cubicBezTo>
                    <a:pt x="1420" y="1253"/>
                    <a:pt x="1356" y="1257"/>
                    <a:pt x="1291" y="1257"/>
                  </a:cubicBezTo>
                  <a:cubicBezTo>
                    <a:pt x="1114" y="1257"/>
                    <a:pt x="935" y="1225"/>
                    <a:pt x="768" y="1172"/>
                  </a:cubicBezTo>
                  <a:cubicBezTo>
                    <a:pt x="488" y="1065"/>
                    <a:pt x="143" y="843"/>
                    <a:pt x="194" y="499"/>
                  </a:cubicBezTo>
                  <a:cubicBezTo>
                    <a:pt x="274" y="248"/>
                    <a:pt x="562" y="166"/>
                    <a:pt x="801" y="155"/>
                  </a:cubicBezTo>
                  <a:cubicBezTo>
                    <a:pt x="817" y="155"/>
                    <a:pt x="833" y="155"/>
                    <a:pt x="849" y="155"/>
                  </a:cubicBezTo>
                  <a:cubicBezTo>
                    <a:pt x="893" y="155"/>
                    <a:pt x="937" y="157"/>
                    <a:pt x="982" y="160"/>
                  </a:cubicBezTo>
                  <a:cubicBezTo>
                    <a:pt x="1009" y="161"/>
                    <a:pt x="1046" y="166"/>
                    <a:pt x="1082" y="166"/>
                  </a:cubicBezTo>
                  <a:cubicBezTo>
                    <a:pt x="1143" y="166"/>
                    <a:pt x="1200" y="151"/>
                    <a:pt x="1196" y="77"/>
                  </a:cubicBezTo>
                  <a:cubicBezTo>
                    <a:pt x="1186" y="14"/>
                    <a:pt x="1133" y="7"/>
                    <a:pt x="1078" y="7"/>
                  </a:cubicBezTo>
                  <a:cubicBezTo>
                    <a:pt x="1062" y="7"/>
                    <a:pt x="1045" y="7"/>
                    <a:pt x="1030" y="7"/>
                  </a:cubicBezTo>
                  <a:cubicBezTo>
                    <a:pt x="1012" y="7"/>
                    <a:pt x="995" y="7"/>
                    <a:pt x="980" y="3"/>
                  </a:cubicBezTo>
                  <a:cubicBezTo>
                    <a:pt x="941" y="1"/>
                    <a:pt x="902" y="0"/>
                    <a:pt x="8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9"/>
            <p:cNvSpPr/>
            <p:nvPr/>
          </p:nvSpPr>
          <p:spPr>
            <a:xfrm>
              <a:off x="3764834" y="2838310"/>
              <a:ext cx="493466" cy="114598"/>
            </a:xfrm>
            <a:custGeom>
              <a:avLst/>
              <a:gdLst/>
              <a:ahLst/>
              <a:cxnLst/>
              <a:rect l="l" t="t" r="r" b="b"/>
              <a:pathLst>
                <a:path w="6528" h="1516" extrusionOk="0">
                  <a:moveTo>
                    <a:pt x="1636" y="0"/>
                  </a:moveTo>
                  <a:cubicBezTo>
                    <a:pt x="1264" y="0"/>
                    <a:pt x="892" y="35"/>
                    <a:pt x="527" y="115"/>
                  </a:cubicBezTo>
                  <a:cubicBezTo>
                    <a:pt x="381" y="148"/>
                    <a:pt x="237" y="189"/>
                    <a:pt x="93" y="228"/>
                  </a:cubicBezTo>
                  <a:cubicBezTo>
                    <a:pt x="0" y="253"/>
                    <a:pt x="27" y="382"/>
                    <a:pt x="111" y="382"/>
                  </a:cubicBezTo>
                  <a:cubicBezTo>
                    <a:pt x="118" y="382"/>
                    <a:pt x="126" y="381"/>
                    <a:pt x="134" y="378"/>
                  </a:cubicBezTo>
                  <a:cubicBezTo>
                    <a:pt x="220" y="356"/>
                    <a:pt x="305" y="331"/>
                    <a:pt x="389" y="311"/>
                  </a:cubicBezTo>
                  <a:cubicBezTo>
                    <a:pt x="574" y="261"/>
                    <a:pt x="759" y="224"/>
                    <a:pt x="949" y="199"/>
                  </a:cubicBezTo>
                  <a:cubicBezTo>
                    <a:pt x="1177" y="169"/>
                    <a:pt x="1406" y="156"/>
                    <a:pt x="1636" y="156"/>
                  </a:cubicBezTo>
                  <a:cubicBezTo>
                    <a:pt x="2358" y="156"/>
                    <a:pt x="3081" y="291"/>
                    <a:pt x="3779" y="469"/>
                  </a:cubicBezTo>
                  <a:cubicBezTo>
                    <a:pt x="4347" y="611"/>
                    <a:pt x="4903" y="794"/>
                    <a:pt x="5442" y="1020"/>
                  </a:cubicBezTo>
                  <a:cubicBezTo>
                    <a:pt x="5773" y="1150"/>
                    <a:pt x="6069" y="1314"/>
                    <a:pt x="6376" y="1504"/>
                  </a:cubicBezTo>
                  <a:cubicBezTo>
                    <a:pt x="6390" y="1512"/>
                    <a:pt x="6404" y="1515"/>
                    <a:pt x="6417" y="1515"/>
                  </a:cubicBezTo>
                  <a:cubicBezTo>
                    <a:pt x="6487" y="1515"/>
                    <a:pt x="6527" y="1413"/>
                    <a:pt x="6456" y="1368"/>
                  </a:cubicBezTo>
                  <a:cubicBezTo>
                    <a:pt x="6123" y="1158"/>
                    <a:pt x="5769" y="979"/>
                    <a:pt x="5403" y="835"/>
                  </a:cubicBezTo>
                  <a:cubicBezTo>
                    <a:pt x="4627" y="522"/>
                    <a:pt x="3823" y="288"/>
                    <a:pt x="3002" y="138"/>
                  </a:cubicBezTo>
                  <a:cubicBezTo>
                    <a:pt x="2552" y="53"/>
                    <a:pt x="2094" y="0"/>
                    <a:pt x="16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9"/>
            <p:cNvSpPr/>
            <p:nvPr/>
          </p:nvSpPr>
          <p:spPr>
            <a:xfrm>
              <a:off x="3595281" y="2904302"/>
              <a:ext cx="924116" cy="699455"/>
            </a:xfrm>
            <a:custGeom>
              <a:avLst/>
              <a:gdLst/>
              <a:ahLst/>
              <a:cxnLst/>
              <a:rect l="l" t="t" r="r" b="b"/>
              <a:pathLst>
                <a:path w="12225" h="9253" extrusionOk="0">
                  <a:moveTo>
                    <a:pt x="86" y="0"/>
                  </a:moveTo>
                  <a:cubicBezTo>
                    <a:pt x="71" y="0"/>
                    <a:pt x="56" y="4"/>
                    <a:pt x="42" y="14"/>
                  </a:cubicBezTo>
                  <a:cubicBezTo>
                    <a:pt x="11" y="34"/>
                    <a:pt x="1" y="73"/>
                    <a:pt x="15" y="106"/>
                  </a:cubicBezTo>
                  <a:cubicBezTo>
                    <a:pt x="75" y="359"/>
                    <a:pt x="153" y="608"/>
                    <a:pt x="246" y="849"/>
                  </a:cubicBezTo>
                  <a:cubicBezTo>
                    <a:pt x="799" y="2293"/>
                    <a:pt x="1793" y="3449"/>
                    <a:pt x="3050" y="4334"/>
                  </a:cubicBezTo>
                  <a:cubicBezTo>
                    <a:pt x="3856" y="4953"/>
                    <a:pt x="4774" y="5404"/>
                    <a:pt x="5679" y="5860"/>
                  </a:cubicBezTo>
                  <a:cubicBezTo>
                    <a:pt x="6315" y="6194"/>
                    <a:pt x="6952" y="6502"/>
                    <a:pt x="7576" y="6866"/>
                  </a:cubicBezTo>
                  <a:cubicBezTo>
                    <a:pt x="7977" y="7103"/>
                    <a:pt x="8357" y="7370"/>
                    <a:pt x="8750" y="7619"/>
                  </a:cubicBezTo>
                  <a:cubicBezTo>
                    <a:pt x="9799" y="8280"/>
                    <a:pt x="10898" y="8884"/>
                    <a:pt x="12089" y="9248"/>
                  </a:cubicBezTo>
                  <a:lnTo>
                    <a:pt x="12087" y="9248"/>
                  </a:lnTo>
                  <a:cubicBezTo>
                    <a:pt x="12096" y="9251"/>
                    <a:pt x="12105" y="9253"/>
                    <a:pt x="12114" y="9253"/>
                  </a:cubicBezTo>
                  <a:cubicBezTo>
                    <a:pt x="12195" y="9253"/>
                    <a:pt x="12224" y="9126"/>
                    <a:pt x="12134" y="9098"/>
                  </a:cubicBezTo>
                  <a:cubicBezTo>
                    <a:pt x="11855" y="9012"/>
                    <a:pt x="11585" y="8917"/>
                    <a:pt x="11314" y="8808"/>
                  </a:cubicBezTo>
                  <a:cubicBezTo>
                    <a:pt x="10585" y="8510"/>
                    <a:pt x="9890" y="8133"/>
                    <a:pt x="9217" y="7726"/>
                  </a:cubicBezTo>
                  <a:cubicBezTo>
                    <a:pt x="8785" y="7467"/>
                    <a:pt x="8370" y="7183"/>
                    <a:pt x="7946" y="6909"/>
                  </a:cubicBezTo>
                  <a:cubicBezTo>
                    <a:pt x="7300" y="6502"/>
                    <a:pt x="6607" y="6171"/>
                    <a:pt x="5930" y="5815"/>
                  </a:cubicBezTo>
                  <a:cubicBezTo>
                    <a:pt x="5249" y="5465"/>
                    <a:pt x="4556" y="5132"/>
                    <a:pt x="3901" y="4733"/>
                  </a:cubicBezTo>
                  <a:cubicBezTo>
                    <a:pt x="2381" y="3754"/>
                    <a:pt x="1186" y="2690"/>
                    <a:pt x="470" y="989"/>
                  </a:cubicBezTo>
                  <a:cubicBezTo>
                    <a:pt x="377" y="769"/>
                    <a:pt x="295" y="542"/>
                    <a:pt x="229" y="314"/>
                  </a:cubicBezTo>
                  <a:cubicBezTo>
                    <a:pt x="209" y="236"/>
                    <a:pt x="186" y="149"/>
                    <a:pt x="165" y="69"/>
                  </a:cubicBezTo>
                  <a:cubicBezTo>
                    <a:pt x="160" y="28"/>
                    <a:pt x="124" y="0"/>
                    <a:pt x="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9"/>
            <p:cNvSpPr/>
            <p:nvPr/>
          </p:nvSpPr>
          <p:spPr>
            <a:xfrm>
              <a:off x="4151185" y="2453619"/>
              <a:ext cx="88443" cy="126239"/>
            </a:xfrm>
            <a:custGeom>
              <a:avLst/>
              <a:gdLst/>
              <a:ahLst/>
              <a:cxnLst/>
              <a:rect l="l" t="t" r="r" b="b"/>
              <a:pathLst>
                <a:path w="1170" h="1670" extrusionOk="0">
                  <a:moveTo>
                    <a:pt x="1069" y="0"/>
                  </a:moveTo>
                  <a:cubicBezTo>
                    <a:pt x="1041" y="0"/>
                    <a:pt x="1014" y="14"/>
                    <a:pt x="999" y="49"/>
                  </a:cubicBezTo>
                  <a:cubicBezTo>
                    <a:pt x="956" y="166"/>
                    <a:pt x="870" y="259"/>
                    <a:pt x="781" y="347"/>
                  </a:cubicBezTo>
                  <a:cubicBezTo>
                    <a:pt x="672" y="456"/>
                    <a:pt x="586" y="582"/>
                    <a:pt x="520" y="719"/>
                  </a:cubicBezTo>
                  <a:cubicBezTo>
                    <a:pt x="431" y="892"/>
                    <a:pt x="382" y="1081"/>
                    <a:pt x="275" y="1244"/>
                  </a:cubicBezTo>
                  <a:cubicBezTo>
                    <a:pt x="209" y="1334"/>
                    <a:pt x="137" y="1421"/>
                    <a:pt x="57" y="1499"/>
                  </a:cubicBezTo>
                  <a:cubicBezTo>
                    <a:pt x="28" y="1518"/>
                    <a:pt x="8" y="1550"/>
                    <a:pt x="6" y="1585"/>
                  </a:cubicBezTo>
                  <a:cubicBezTo>
                    <a:pt x="1" y="1638"/>
                    <a:pt x="42" y="1670"/>
                    <a:pt x="83" y="1670"/>
                  </a:cubicBezTo>
                  <a:cubicBezTo>
                    <a:pt x="111" y="1670"/>
                    <a:pt x="140" y="1655"/>
                    <a:pt x="154" y="1622"/>
                  </a:cubicBezTo>
                  <a:cubicBezTo>
                    <a:pt x="230" y="1548"/>
                    <a:pt x="300" y="1470"/>
                    <a:pt x="366" y="1388"/>
                  </a:cubicBezTo>
                  <a:cubicBezTo>
                    <a:pt x="508" y="1205"/>
                    <a:pt x="565" y="974"/>
                    <a:pt x="670" y="771"/>
                  </a:cubicBezTo>
                  <a:cubicBezTo>
                    <a:pt x="761" y="551"/>
                    <a:pt x="966" y="417"/>
                    <a:pt x="1090" y="219"/>
                  </a:cubicBezTo>
                  <a:cubicBezTo>
                    <a:pt x="1110" y="184"/>
                    <a:pt x="1129" y="147"/>
                    <a:pt x="1143" y="108"/>
                  </a:cubicBezTo>
                  <a:cubicBezTo>
                    <a:pt x="1170" y="47"/>
                    <a:pt x="1119" y="0"/>
                    <a:pt x="10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9"/>
            <p:cNvSpPr/>
            <p:nvPr/>
          </p:nvSpPr>
          <p:spPr>
            <a:xfrm>
              <a:off x="3864162" y="2369031"/>
              <a:ext cx="107265" cy="149673"/>
            </a:xfrm>
            <a:custGeom>
              <a:avLst/>
              <a:gdLst/>
              <a:ahLst/>
              <a:cxnLst/>
              <a:rect l="l" t="t" r="r" b="b"/>
              <a:pathLst>
                <a:path w="1419" h="1980" extrusionOk="0">
                  <a:moveTo>
                    <a:pt x="1148" y="1"/>
                  </a:moveTo>
                  <a:cubicBezTo>
                    <a:pt x="1131" y="1"/>
                    <a:pt x="1114" y="6"/>
                    <a:pt x="1099" y="18"/>
                  </a:cubicBezTo>
                  <a:cubicBezTo>
                    <a:pt x="1042" y="63"/>
                    <a:pt x="1081" y="125"/>
                    <a:pt x="1116" y="170"/>
                  </a:cubicBezTo>
                  <a:cubicBezTo>
                    <a:pt x="1276" y="384"/>
                    <a:pt x="1202" y="651"/>
                    <a:pt x="1091" y="871"/>
                  </a:cubicBezTo>
                  <a:cubicBezTo>
                    <a:pt x="964" y="1122"/>
                    <a:pt x="793" y="1361"/>
                    <a:pt x="554" y="1515"/>
                  </a:cubicBezTo>
                  <a:cubicBezTo>
                    <a:pt x="414" y="1606"/>
                    <a:pt x="264" y="1682"/>
                    <a:pt x="133" y="1787"/>
                  </a:cubicBezTo>
                  <a:cubicBezTo>
                    <a:pt x="71" y="1828"/>
                    <a:pt x="1" y="1910"/>
                    <a:pt x="87" y="1970"/>
                  </a:cubicBezTo>
                  <a:cubicBezTo>
                    <a:pt x="99" y="1976"/>
                    <a:pt x="112" y="1979"/>
                    <a:pt x="125" y="1979"/>
                  </a:cubicBezTo>
                  <a:cubicBezTo>
                    <a:pt x="153" y="1979"/>
                    <a:pt x="181" y="1965"/>
                    <a:pt x="196" y="1939"/>
                  </a:cubicBezTo>
                  <a:cubicBezTo>
                    <a:pt x="293" y="1859"/>
                    <a:pt x="396" y="1789"/>
                    <a:pt x="505" y="1729"/>
                  </a:cubicBezTo>
                  <a:cubicBezTo>
                    <a:pt x="850" y="1544"/>
                    <a:pt x="1104" y="1229"/>
                    <a:pt x="1262" y="876"/>
                  </a:cubicBezTo>
                  <a:cubicBezTo>
                    <a:pt x="1398" y="602"/>
                    <a:pt x="1418" y="273"/>
                    <a:pt x="1208" y="30"/>
                  </a:cubicBezTo>
                  <a:cubicBezTo>
                    <a:pt x="1193" y="11"/>
                    <a:pt x="1171" y="1"/>
                    <a:pt x="11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9"/>
            <p:cNvSpPr/>
            <p:nvPr/>
          </p:nvSpPr>
          <p:spPr>
            <a:xfrm>
              <a:off x="4026382" y="2198494"/>
              <a:ext cx="49362" cy="66899"/>
            </a:xfrm>
            <a:custGeom>
              <a:avLst/>
              <a:gdLst/>
              <a:ahLst/>
              <a:cxnLst/>
              <a:rect l="l" t="t" r="r" b="b"/>
              <a:pathLst>
                <a:path w="653" h="885" extrusionOk="0">
                  <a:moveTo>
                    <a:pt x="529" y="0"/>
                  </a:moveTo>
                  <a:cubicBezTo>
                    <a:pt x="486" y="0"/>
                    <a:pt x="449" y="33"/>
                    <a:pt x="449" y="77"/>
                  </a:cubicBezTo>
                  <a:cubicBezTo>
                    <a:pt x="451" y="167"/>
                    <a:pt x="439" y="258"/>
                    <a:pt x="410" y="344"/>
                  </a:cubicBezTo>
                  <a:cubicBezTo>
                    <a:pt x="348" y="492"/>
                    <a:pt x="249" y="638"/>
                    <a:pt x="112" y="727"/>
                  </a:cubicBezTo>
                  <a:cubicBezTo>
                    <a:pt x="110" y="727"/>
                    <a:pt x="108" y="726"/>
                    <a:pt x="106" y="726"/>
                  </a:cubicBezTo>
                  <a:cubicBezTo>
                    <a:pt x="26" y="726"/>
                    <a:pt x="0" y="845"/>
                    <a:pt x="79" y="879"/>
                  </a:cubicBezTo>
                  <a:cubicBezTo>
                    <a:pt x="90" y="883"/>
                    <a:pt x="102" y="884"/>
                    <a:pt x="114" y="884"/>
                  </a:cubicBezTo>
                  <a:cubicBezTo>
                    <a:pt x="301" y="884"/>
                    <a:pt x="571" y="451"/>
                    <a:pt x="585" y="297"/>
                  </a:cubicBezTo>
                  <a:cubicBezTo>
                    <a:pt x="593" y="216"/>
                    <a:pt x="653" y="9"/>
                    <a:pt x="5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9"/>
            <p:cNvSpPr/>
            <p:nvPr/>
          </p:nvSpPr>
          <p:spPr>
            <a:xfrm>
              <a:off x="3795449" y="2330781"/>
              <a:ext cx="57752" cy="87460"/>
            </a:xfrm>
            <a:custGeom>
              <a:avLst/>
              <a:gdLst/>
              <a:ahLst/>
              <a:cxnLst/>
              <a:rect l="l" t="t" r="r" b="b"/>
              <a:pathLst>
                <a:path w="764" h="1157" extrusionOk="0">
                  <a:moveTo>
                    <a:pt x="682" y="1"/>
                  </a:moveTo>
                  <a:cubicBezTo>
                    <a:pt x="635" y="1"/>
                    <a:pt x="590" y="52"/>
                    <a:pt x="560" y="90"/>
                  </a:cubicBezTo>
                  <a:cubicBezTo>
                    <a:pt x="428" y="246"/>
                    <a:pt x="309" y="415"/>
                    <a:pt x="204" y="592"/>
                  </a:cubicBezTo>
                  <a:cubicBezTo>
                    <a:pt x="114" y="734"/>
                    <a:pt x="50" y="890"/>
                    <a:pt x="13" y="1054"/>
                  </a:cubicBezTo>
                  <a:cubicBezTo>
                    <a:pt x="1" y="1096"/>
                    <a:pt x="23" y="1139"/>
                    <a:pt x="64" y="1153"/>
                  </a:cubicBezTo>
                  <a:cubicBezTo>
                    <a:pt x="72" y="1156"/>
                    <a:pt x="80" y="1157"/>
                    <a:pt x="87" y="1157"/>
                  </a:cubicBezTo>
                  <a:cubicBezTo>
                    <a:pt x="121" y="1157"/>
                    <a:pt x="153" y="1135"/>
                    <a:pt x="163" y="1102"/>
                  </a:cubicBezTo>
                  <a:cubicBezTo>
                    <a:pt x="177" y="1038"/>
                    <a:pt x="196" y="974"/>
                    <a:pt x="217" y="913"/>
                  </a:cubicBezTo>
                  <a:cubicBezTo>
                    <a:pt x="293" y="731"/>
                    <a:pt x="404" y="565"/>
                    <a:pt x="515" y="402"/>
                  </a:cubicBezTo>
                  <a:cubicBezTo>
                    <a:pt x="579" y="308"/>
                    <a:pt x="653" y="219"/>
                    <a:pt x="731" y="137"/>
                  </a:cubicBezTo>
                  <a:cubicBezTo>
                    <a:pt x="762" y="106"/>
                    <a:pt x="764" y="57"/>
                    <a:pt x="735" y="26"/>
                  </a:cubicBezTo>
                  <a:cubicBezTo>
                    <a:pt x="718" y="8"/>
                    <a:pt x="700" y="1"/>
                    <a:pt x="6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9"/>
            <p:cNvSpPr/>
            <p:nvPr/>
          </p:nvSpPr>
          <p:spPr>
            <a:xfrm>
              <a:off x="3964472" y="2128571"/>
              <a:ext cx="43466" cy="47170"/>
            </a:xfrm>
            <a:custGeom>
              <a:avLst/>
              <a:gdLst/>
              <a:ahLst/>
              <a:cxnLst/>
              <a:rect l="l" t="t" r="r" b="b"/>
              <a:pathLst>
                <a:path w="575" h="624" extrusionOk="0">
                  <a:moveTo>
                    <a:pt x="464" y="1"/>
                  </a:moveTo>
                  <a:cubicBezTo>
                    <a:pt x="446" y="1"/>
                    <a:pt x="427" y="7"/>
                    <a:pt x="410" y="22"/>
                  </a:cubicBezTo>
                  <a:cubicBezTo>
                    <a:pt x="268" y="144"/>
                    <a:pt x="151" y="290"/>
                    <a:pt x="65" y="456"/>
                  </a:cubicBezTo>
                  <a:cubicBezTo>
                    <a:pt x="40" y="504"/>
                    <a:pt x="1" y="561"/>
                    <a:pt x="56" y="607"/>
                  </a:cubicBezTo>
                  <a:cubicBezTo>
                    <a:pt x="75" y="619"/>
                    <a:pt x="92" y="624"/>
                    <a:pt x="107" y="624"/>
                  </a:cubicBezTo>
                  <a:cubicBezTo>
                    <a:pt x="153" y="624"/>
                    <a:pt x="184" y="575"/>
                    <a:pt x="204" y="526"/>
                  </a:cubicBezTo>
                  <a:cubicBezTo>
                    <a:pt x="256" y="428"/>
                    <a:pt x="322" y="335"/>
                    <a:pt x="396" y="251"/>
                  </a:cubicBezTo>
                  <a:cubicBezTo>
                    <a:pt x="435" y="210"/>
                    <a:pt x="476" y="173"/>
                    <a:pt x="517" y="135"/>
                  </a:cubicBezTo>
                  <a:cubicBezTo>
                    <a:pt x="575" y="79"/>
                    <a:pt x="525" y="1"/>
                    <a:pt x="4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9"/>
            <p:cNvSpPr/>
            <p:nvPr/>
          </p:nvSpPr>
          <p:spPr>
            <a:xfrm>
              <a:off x="4232144" y="2512733"/>
              <a:ext cx="335478" cy="503520"/>
            </a:xfrm>
            <a:custGeom>
              <a:avLst/>
              <a:gdLst/>
              <a:ahLst/>
              <a:cxnLst/>
              <a:rect l="l" t="t" r="r" b="b"/>
              <a:pathLst>
                <a:path w="4438" h="6661" extrusionOk="0">
                  <a:moveTo>
                    <a:pt x="216" y="6514"/>
                  </a:moveTo>
                  <a:lnTo>
                    <a:pt x="222" y="6518"/>
                  </a:lnTo>
                  <a:lnTo>
                    <a:pt x="229" y="6525"/>
                  </a:lnTo>
                  <a:cubicBezTo>
                    <a:pt x="230" y="6526"/>
                    <a:pt x="232" y="6528"/>
                    <a:pt x="234" y="6531"/>
                  </a:cubicBezTo>
                  <a:lnTo>
                    <a:pt x="234" y="6531"/>
                  </a:lnTo>
                  <a:cubicBezTo>
                    <a:pt x="228" y="6524"/>
                    <a:pt x="222" y="6519"/>
                    <a:pt x="216" y="6514"/>
                  </a:cubicBezTo>
                  <a:close/>
                  <a:moveTo>
                    <a:pt x="4353" y="1"/>
                  </a:moveTo>
                  <a:cubicBezTo>
                    <a:pt x="4284" y="1"/>
                    <a:pt x="4210" y="101"/>
                    <a:pt x="4154" y="141"/>
                  </a:cubicBezTo>
                  <a:cubicBezTo>
                    <a:pt x="4039" y="246"/>
                    <a:pt x="3936" y="363"/>
                    <a:pt x="3845" y="493"/>
                  </a:cubicBezTo>
                  <a:cubicBezTo>
                    <a:pt x="3559" y="900"/>
                    <a:pt x="3411" y="1382"/>
                    <a:pt x="3183" y="1820"/>
                  </a:cubicBezTo>
                  <a:cubicBezTo>
                    <a:pt x="2743" y="2686"/>
                    <a:pt x="2146" y="3461"/>
                    <a:pt x="1521" y="4200"/>
                  </a:cubicBezTo>
                  <a:cubicBezTo>
                    <a:pt x="1041" y="4766"/>
                    <a:pt x="541" y="5329"/>
                    <a:pt x="231" y="6010"/>
                  </a:cubicBezTo>
                  <a:cubicBezTo>
                    <a:pt x="175" y="6132"/>
                    <a:pt x="0" y="6560"/>
                    <a:pt x="136" y="6648"/>
                  </a:cubicBezTo>
                  <a:lnTo>
                    <a:pt x="132" y="6648"/>
                  </a:lnTo>
                  <a:cubicBezTo>
                    <a:pt x="145" y="6657"/>
                    <a:pt x="159" y="6660"/>
                    <a:pt x="172" y="6660"/>
                  </a:cubicBezTo>
                  <a:cubicBezTo>
                    <a:pt x="228" y="6660"/>
                    <a:pt x="274" y="6592"/>
                    <a:pt x="239" y="6539"/>
                  </a:cubicBezTo>
                  <a:cubicBezTo>
                    <a:pt x="239" y="6538"/>
                    <a:pt x="239" y="6538"/>
                    <a:pt x="239" y="6537"/>
                  </a:cubicBezTo>
                  <a:lnTo>
                    <a:pt x="239" y="6537"/>
                  </a:lnTo>
                  <a:cubicBezTo>
                    <a:pt x="240" y="6538"/>
                    <a:pt x="240" y="6538"/>
                    <a:pt x="241" y="6539"/>
                  </a:cubicBezTo>
                  <a:cubicBezTo>
                    <a:pt x="240" y="6538"/>
                    <a:pt x="240" y="6537"/>
                    <a:pt x="239" y="6537"/>
                  </a:cubicBezTo>
                  <a:lnTo>
                    <a:pt x="239" y="6537"/>
                  </a:lnTo>
                  <a:cubicBezTo>
                    <a:pt x="241" y="6433"/>
                    <a:pt x="274" y="6333"/>
                    <a:pt x="305" y="6235"/>
                  </a:cubicBezTo>
                  <a:cubicBezTo>
                    <a:pt x="593" y="5496"/>
                    <a:pt x="1136" y="4895"/>
                    <a:pt x="1642" y="4295"/>
                  </a:cubicBezTo>
                  <a:cubicBezTo>
                    <a:pt x="2286" y="3535"/>
                    <a:pt x="2897" y="2737"/>
                    <a:pt x="3343" y="1842"/>
                  </a:cubicBezTo>
                  <a:cubicBezTo>
                    <a:pt x="3644" y="1248"/>
                    <a:pt x="3835" y="550"/>
                    <a:pt x="4397" y="139"/>
                  </a:cubicBezTo>
                  <a:cubicBezTo>
                    <a:pt x="4432" y="112"/>
                    <a:pt x="4438" y="63"/>
                    <a:pt x="4411" y="30"/>
                  </a:cubicBezTo>
                  <a:cubicBezTo>
                    <a:pt x="4392" y="9"/>
                    <a:pt x="4373" y="1"/>
                    <a:pt x="43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9"/>
            <p:cNvSpPr/>
            <p:nvPr/>
          </p:nvSpPr>
          <p:spPr>
            <a:xfrm>
              <a:off x="4246279" y="2942023"/>
              <a:ext cx="19881" cy="13077"/>
            </a:xfrm>
            <a:custGeom>
              <a:avLst/>
              <a:gdLst/>
              <a:ahLst/>
              <a:cxnLst/>
              <a:rect l="l" t="t" r="r" b="b"/>
              <a:pathLst>
                <a:path w="263" h="173" extrusionOk="0">
                  <a:moveTo>
                    <a:pt x="124" y="0"/>
                  </a:moveTo>
                  <a:cubicBezTo>
                    <a:pt x="45" y="0"/>
                    <a:pt x="0" y="115"/>
                    <a:pt x="110" y="161"/>
                  </a:cubicBezTo>
                  <a:cubicBezTo>
                    <a:pt x="123" y="169"/>
                    <a:pt x="137" y="172"/>
                    <a:pt x="150" y="172"/>
                  </a:cubicBezTo>
                  <a:cubicBezTo>
                    <a:pt x="217" y="172"/>
                    <a:pt x="262" y="73"/>
                    <a:pt x="190" y="27"/>
                  </a:cubicBezTo>
                  <a:cubicBezTo>
                    <a:pt x="167" y="8"/>
                    <a:pt x="144" y="0"/>
                    <a:pt x="1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9"/>
            <p:cNvSpPr/>
            <p:nvPr/>
          </p:nvSpPr>
          <p:spPr>
            <a:xfrm>
              <a:off x="4492936" y="2185644"/>
              <a:ext cx="112632" cy="376298"/>
            </a:xfrm>
            <a:custGeom>
              <a:avLst/>
              <a:gdLst/>
              <a:ahLst/>
              <a:cxnLst/>
              <a:rect l="l" t="t" r="r" b="b"/>
              <a:pathLst>
                <a:path w="1490" h="4978" extrusionOk="0">
                  <a:moveTo>
                    <a:pt x="1122" y="1"/>
                  </a:moveTo>
                  <a:cubicBezTo>
                    <a:pt x="1092" y="1"/>
                    <a:pt x="1061" y="9"/>
                    <a:pt x="1029" y="26"/>
                  </a:cubicBezTo>
                  <a:cubicBezTo>
                    <a:pt x="926" y="92"/>
                    <a:pt x="862" y="201"/>
                    <a:pt x="794" y="298"/>
                  </a:cubicBezTo>
                  <a:cubicBezTo>
                    <a:pt x="704" y="428"/>
                    <a:pt x="619" y="561"/>
                    <a:pt x="533" y="693"/>
                  </a:cubicBezTo>
                  <a:cubicBezTo>
                    <a:pt x="443" y="829"/>
                    <a:pt x="348" y="963"/>
                    <a:pt x="270" y="1104"/>
                  </a:cubicBezTo>
                  <a:cubicBezTo>
                    <a:pt x="31" y="1543"/>
                    <a:pt x="0" y="2059"/>
                    <a:pt x="52" y="2547"/>
                  </a:cubicBezTo>
                  <a:cubicBezTo>
                    <a:pt x="109" y="3341"/>
                    <a:pt x="305" y="4116"/>
                    <a:pt x="360" y="4910"/>
                  </a:cubicBezTo>
                  <a:cubicBezTo>
                    <a:pt x="368" y="4957"/>
                    <a:pt x="401" y="4977"/>
                    <a:pt x="434" y="4977"/>
                  </a:cubicBezTo>
                  <a:cubicBezTo>
                    <a:pt x="477" y="4977"/>
                    <a:pt x="520" y="4945"/>
                    <a:pt x="515" y="4890"/>
                  </a:cubicBezTo>
                  <a:cubicBezTo>
                    <a:pt x="488" y="4524"/>
                    <a:pt x="440" y="4162"/>
                    <a:pt x="375" y="3799"/>
                  </a:cubicBezTo>
                  <a:cubicBezTo>
                    <a:pt x="282" y="3195"/>
                    <a:pt x="173" y="2598"/>
                    <a:pt x="190" y="1981"/>
                  </a:cubicBezTo>
                  <a:cubicBezTo>
                    <a:pt x="214" y="1713"/>
                    <a:pt x="268" y="1448"/>
                    <a:pt x="389" y="1209"/>
                  </a:cubicBezTo>
                  <a:cubicBezTo>
                    <a:pt x="550" y="925"/>
                    <a:pt x="747" y="662"/>
                    <a:pt x="922" y="386"/>
                  </a:cubicBezTo>
                  <a:cubicBezTo>
                    <a:pt x="982" y="308"/>
                    <a:pt x="1031" y="210"/>
                    <a:pt x="1117" y="158"/>
                  </a:cubicBezTo>
                  <a:cubicBezTo>
                    <a:pt x="1150" y="158"/>
                    <a:pt x="1171" y="191"/>
                    <a:pt x="1189" y="214"/>
                  </a:cubicBezTo>
                  <a:cubicBezTo>
                    <a:pt x="1292" y="374"/>
                    <a:pt x="1292" y="578"/>
                    <a:pt x="1282" y="761"/>
                  </a:cubicBezTo>
                  <a:cubicBezTo>
                    <a:pt x="1261" y="983"/>
                    <a:pt x="1193" y="1197"/>
                    <a:pt x="1121" y="1407"/>
                  </a:cubicBezTo>
                  <a:cubicBezTo>
                    <a:pt x="1099" y="1460"/>
                    <a:pt x="1074" y="1528"/>
                    <a:pt x="1144" y="1561"/>
                  </a:cubicBezTo>
                  <a:cubicBezTo>
                    <a:pt x="1157" y="1566"/>
                    <a:pt x="1168" y="1568"/>
                    <a:pt x="1179" y="1568"/>
                  </a:cubicBezTo>
                  <a:cubicBezTo>
                    <a:pt x="1230" y="1568"/>
                    <a:pt x="1252" y="1518"/>
                    <a:pt x="1268" y="1464"/>
                  </a:cubicBezTo>
                  <a:cubicBezTo>
                    <a:pt x="1292" y="1392"/>
                    <a:pt x="1317" y="1318"/>
                    <a:pt x="1340" y="1244"/>
                  </a:cubicBezTo>
                  <a:cubicBezTo>
                    <a:pt x="1432" y="938"/>
                    <a:pt x="1490" y="600"/>
                    <a:pt x="1395" y="288"/>
                  </a:cubicBezTo>
                  <a:cubicBezTo>
                    <a:pt x="1361" y="163"/>
                    <a:pt x="1257" y="1"/>
                    <a:pt x="1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9"/>
            <p:cNvSpPr/>
            <p:nvPr/>
          </p:nvSpPr>
          <p:spPr>
            <a:xfrm>
              <a:off x="4585914" y="2188592"/>
              <a:ext cx="116866" cy="63195"/>
            </a:xfrm>
            <a:custGeom>
              <a:avLst/>
              <a:gdLst/>
              <a:ahLst/>
              <a:cxnLst/>
              <a:rect l="l" t="t" r="r" b="b"/>
              <a:pathLst>
                <a:path w="1546" h="836" extrusionOk="0">
                  <a:moveTo>
                    <a:pt x="902" y="1"/>
                  </a:moveTo>
                  <a:cubicBezTo>
                    <a:pt x="645" y="1"/>
                    <a:pt x="382" y="115"/>
                    <a:pt x="243" y="331"/>
                  </a:cubicBezTo>
                  <a:cubicBezTo>
                    <a:pt x="175" y="432"/>
                    <a:pt x="114" y="539"/>
                    <a:pt x="64" y="652"/>
                  </a:cubicBezTo>
                  <a:cubicBezTo>
                    <a:pt x="38" y="712"/>
                    <a:pt x="0" y="782"/>
                    <a:pt x="79" y="819"/>
                  </a:cubicBezTo>
                  <a:cubicBezTo>
                    <a:pt x="91" y="823"/>
                    <a:pt x="101" y="825"/>
                    <a:pt x="111" y="825"/>
                  </a:cubicBezTo>
                  <a:cubicBezTo>
                    <a:pt x="185" y="825"/>
                    <a:pt x="200" y="712"/>
                    <a:pt x="235" y="656"/>
                  </a:cubicBezTo>
                  <a:cubicBezTo>
                    <a:pt x="286" y="549"/>
                    <a:pt x="350" y="448"/>
                    <a:pt x="424" y="354"/>
                  </a:cubicBezTo>
                  <a:cubicBezTo>
                    <a:pt x="549" y="210"/>
                    <a:pt x="744" y="157"/>
                    <a:pt x="930" y="157"/>
                  </a:cubicBezTo>
                  <a:cubicBezTo>
                    <a:pt x="944" y="157"/>
                    <a:pt x="958" y="158"/>
                    <a:pt x="971" y="158"/>
                  </a:cubicBezTo>
                  <a:cubicBezTo>
                    <a:pt x="1150" y="169"/>
                    <a:pt x="1292" y="315"/>
                    <a:pt x="1348" y="477"/>
                  </a:cubicBezTo>
                  <a:cubicBezTo>
                    <a:pt x="1377" y="568"/>
                    <a:pt x="1387" y="662"/>
                    <a:pt x="1381" y="755"/>
                  </a:cubicBezTo>
                  <a:cubicBezTo>
                    <a:pt x="1381" y="798"/>
                    <a:pt x="1414" y="833"/>
                    <a:pt x="1457" y="835"/>
                  </a:cubicBezTo>
                  <a:cubicBezTo>
                    <a:pt x="1500" y="833"/>
                    <a:pt x="1535" y="798"/>
                    <a:pt x="1535" y="757"/>
                  </a:cubicBezTo>
                  <a:cubicBezTo>
                    <a:pt x="1545" y="619"/>
                    <a:pt x="1521" y="481"/>
                    <a:pt x="1465" y="356"/>
                  </a:cubicBezTo>
                  <a:cubicBezTo>
                    <a:pt x="1397" y="201"/>
                    <a:pt x="1268" y="82"/>
                    <a:pt x="1107" y="27"/>
                  </a:cubicBezTo>
                  <a:cubicBezTo>
                    <a:pt x="1041" y="9"/>
                    <a:pt x="972" y="1"/>
                    <a:pt x="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9"/>
            <p:cNvSpPr/>
            <p:nvPr/>
          </p:nvSpPr>
          <p:spPr>
            <a:xfrm>
              <a:off x="4692197" y="2217922"/>
              <a:ext cx="73854" cy="68109"/>
            </a:xfrm>
            <a:custGeom>
              <a:avLst/>
              <a:gdLst/>
              <a:ahLst/>
              <a:cxnLst/>
              <a:rect l="l" t="t" r="r" b="b"/>
              <a:pathLst>
                <a:path w="977" h="901" extrusionOk="0">
                  <a:moveTo>
                    <a:pt x="205" y="0"/>
                  </a:moveTo>
                  <a:cubicBezTo>
                    <a:pt x="131" y="0"/>
                    <a:pt x="65" y="21"/>
                    <a:pt x="26" y="85"/>
                  </a:cubicBezTo>
                  <a:cubicBezTo>
                    <a:pt x="1" y="147"/>
                    <a:pt x="50" y="200"/>
                    <a:pt x="101" y="200"/>
                  </a:cubicBezTo>
                  <a:cubicBezTo>
                    <a:pt x="124" y="200"/>
                    <a:pt x="147" y="189"/>
                    <a:pt x="164" y="163"/>
                  </a:cubicBezTo>
                  <a:cubicBezTo>
                    <a:pt x="177" y="162"/>
                    <a:pt x="190" y="162"/>
                    <a:pt x="204" y="162"/>
                  </a:cubicBezTo>
                  <a:cubicBezTo>
                    <a:pt x="483" y="162"/>
                    <a:pt x="785" y="366"/>
                    <a:pt x="814" y="655"/>
                  </a:cubicBezTo>
                  <a:cubicBezTo>
                    <a:pt x="831" y="735"/>
                    <a:pt x="763" y="875"/>
                    <a:pt x="876" y="900"/>
                  </a:cubicBezTo>
                  <a:cubicBezTo>
                    <a:pt x="880" y="900"/>
                    <a:pt x="883" y="900"/>
                    <a:pt x="887" y="900"/>
                  </a:cubicBezTo>
                  <a:cubicBezTo>
                    <a:pt x="926" y="900"/>
                    <a:pt x="959" y="871"/>
                    <a:pt x="964" y="834"/>
                  </a:cubicBezTo>
                  <a:cubicBezTo>
                    <a:pt x="977" y="745"/>
                    <a:pt x="977" y="655"/>
                    <a:pt x="960" y="568"/>
                  </a:cubicBezTo>
                  <a:cubicBezTo>
                    <a:pt x="940" y="484"/>
                    <a:pt x="905" y="406"/>
                    <a:pt x="855" y="338"/>
                  </a:cubicBezTo>
                  <a:cubicBezTo>
                    <a:pt x="765" y="210"/>
                    <a:pt x="635" y="114"/>
                    <a:pt x="487" y="62"/>
                  </a:cubicBezTo>
                  <a:cubicBezTo>
                    <a:pt x="412" y="38"/>
                    <a:pt x="302" y="0"/>
                    <a:pt x="2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9"/>
            <p:cNvSpPr/>
            <p:nvPr/>
          </p:nvSpPr>
          <p:spPr>
            <a:xfrm>
              <a:off x="4754787" y="2268720"/>
              <a:ext cx="57677" cy="65009"/>
            </a:xfrm>
            <a:custGeom>
              <a:avLst/>
              <a:gdLst/>
              <a:ahLst/>
              <a:cxnLst/>
              <a:rect l="l" t="t" r="r" b="b"/>
              <a:pathLst>
                <a:path w="763" h="860" extrusionOk="0">
                  <a:moveTo>
                    <a:pt x="146" y="1"/>
                  </a:moveTo>
                  <a:cubicBezTo>
                    <a:pt x="1" y="1"/>
                    <a:pt x="17" y="162"/>
                    <a:pt x="119" y="162"/>
                  </a:cubicBezTo>
                  <a:cubicBezTo>
                    <a:pt x="128" y="162"/>
                    <a:pt x="138" y="161"/>
                    <a:pt x="149" y="158"/>
                  </a:cubicBezTo>
                  <a:cubicBezTo>
                    <a:pt x="307" y="199"/>
                    <a:pt x="443" y="304"/>
                    <a:pt x="525" y="448"/>
                  </a:cubicBezTo>
                  <a:cubicBezTo>
                    <a:pt x="568" y="538"/>
                    <a:pt x="585" y="639"/>
                    <a:pt x="573" y="740"/>
                  </a:cubicBezTo>
                  <a:cubicBezTo>
                    <a:pt x="562" y="789"/>
                    <a:pt x="577" y="851"/>
                    <a:pt x="636" y="859"/>
                  </a:cubicBezTo>
                  <a:cubicBezTo>
                    <a:pt x="639" y="859"/>
                    <a:pt x="641" y="859"/>
                    <a:pt x="643" y="859"/>
                  </a:cubicBezTo>
                  <a:cubicBezTo>
                    <a:pt x="763" y="859"/>
                    <a:pt x="725" y="689"/>
                    <a:pt x="729" y="606"/>
                  </a:cubicBezTo>
                  <a:cubicBezTo>
                    <a:pt x="719" y="390"/>
                    <a:pt x="575" y="213"/>
                    <a:pt x="402" y="98"/>
                  </a:cubicBezTo>
                  <a:cubicBezTo>
                    <a:pt x="288" y="26"/>
                    <a:pt x="204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9"/>
            <p:cNvSpPr/>
            <p:nvPr/>
          </p:nvSpPr>
          <p:spPr>
            <a:xfrm>
              <a:off x="4645934" y="2320123"/>
              <a:ext cx="618042" cy="1034707"/>
            </a:xfrm>
            <a:custGeom>
              <a:avLst/>
              <a:gdLst/>
              <a:ahLst/>
              <a:cxnLst/>
              <a:rect l="l" t="t" r="r" b="b"/>
              <a:pathLst>
                <a:path w="8176" h="13688" extrusionOk="0">
                  <a:moveTo>
                    <a:pt x="2042" y="0"/>
                  </a:moveTo>
                  <a:cubicBezTo>
                    <a:pt x="2007" y="0"/>
                    <a:pt x="1979" y="22"/>
                    <a:pt x="1967" y="78"/>
                  </a:cubicBezTo>
                  <a:cubicBezTo>
                    <a:pt x="1967" y="115"/>
                    <a:pt x="1994" y="148"/>
                    <a:pt x="2031" y="155"/>
                  </a:cubicBezTo>
                  <a:cubicBezTo>
                    <a:pt x="2070" y="177"/>
                    <a:pt x="2109" y="204"/>
                    <a:pt x="2142" y="235"/>
                  </a:cubicBezTo>
                  <a:cubicBezTo>
                    <a:pt x="2298" y="389"/>
                    <a:pt x="2403" y="589"/>
                    <a:pt x="2445" y="803"/>
                  </a:cubicBezTo>
                  <a:cubicBezTo>
                    <a:pt x="2494" y="1029"/>
                    <a:pt x="2430" y="1257"/>
                    <a:pt x="2356" y="1471"/>
                  </a:cubicBezTo>
                  <a:cubicBezTo>
                    <a:pt x="2200" y="1918"/>
                    <a:pt x="1961" y="2329"/>
                    <a:pt x="1690" y="2716"/>
                  </a:cubicBezTo>
                  <a:cubicBezTo>
                    <a:pt x="1313" y="3261"/>
                    <a:pt x="967" y="3829"/>
                    <a:pt x="694" y="4432"/>
                  </a:cubicBezTo>
                  <a:cubicBezTo>
                    <a:pt x="381" y="5053"/>
                    <a:pt x="188" y="5723"/>
                    <a:pt x="118" y="6415"/>
                  </a:cubicBezTo>
                  <a:cubicBezTo>
                    <a:pt x="1" y="7229"/>
                    <a:pt x="29" y="8081"/>
                    <a:pt x="356" y="8846"/>
                  </a:cubicBezTo>
                  <a:cubicBezTo>
                    <a:pt x="505" y="9229"/>
                    <a:pt x="786" y="9533"/>
                    <a:pt x="1039" y="9850"/>
                  </a:cubicBezTo>
                  <a:cubicBezTo>
                    <a:pt x="1214" y="10056"/>
                    <a:pt x="1410" y="10243"/>
                    <a:pt x="1605" y="10428"/>
                  </a:cubicBezTo>
                  <a:cubicBezTo>
                    <a:pt x="2019" y="10815"/>
                    <a:pt x="2445" y="11194"/>
                    <a:pt x="2907" y="11519"/>
                  </a:cubicBezTo>
                  <a:cubicBezTo>
                    <a:pt x="3473" y="11912"/>
                    <a:pt x="4059" y="12274"/>
                    <a:pt x="4650" y="12628"/>
                  </a:cubicBezTo>
                  <a:cubicBezTo>
                    <a:pt x="5452" y="13113"/>
                    <a:pt x="6304" y="13541"/>
                    <a:pt x="7244" y="13666"/>
                  </a:cubicBezTo>
                  <a:cubicBezTo>
                    <a:pt x="7349" y="13682"/>
                    <a:pt x="7454" y="13688"/>
                    <a:pt x="7559" y="13688"/>
                  </a:cubicBezTo>
                  <a:cubicBezTo>
                    <a:pt x="7732" y="13688"/>
                    <a:pt x="7905" y="13672"/>
                    <a:pt x="8077" y="13658"/>
                  </a:cubicBezTo>
                  <a:cubicBezTo>
                    <a:pt x="8176" y="13644"/>
                    <a:pt x="8161" y="13503"/>
                    <a:pt x="8070" y="13503"/>
                  </a:cubicBezTo>
                  <a:cubicBezTo>
                    <a:pt x="8066" y="13503"/>
                    <a:pt x="8061" y="13503"/>
                    <a:pt x="8057" y="13504"/>
                  </a:cubicBezTo>
                  <a:cubicBezTo>
                    <a:pt x="7960" y="13512"/>
                    <a:pt x="7861" y="13520"/>
                    <a:pt x="7763" y="13527"/>
                  </a:cubicBezTo>
                  <a:cubicBezTo>
                    <a:pt x="7703" y="13531"/>
                    <a:pt x="7642" y="13534"/>
                    <a:pt x="7582" y="13534"/>
                  </a:cubicBezTo>
                  <a:cubicBezTo>
                    <a:pt x="7430" y="13534"/>
                    <a:pt x="7277" y="13518"/>
                    <a:pt x="7127" y="13487"/>
                  </a:cubicBezTo>
                  <a:cubicBezTo>
                    <a:pt x="6394" y="13378"/>
                    <a:pt x="5714" y="13055"/>
                    <a:pt x="5072" y="12693"/>
                  </a:cubicBezTo>
                  <a:cubicBezTo>
                    <a:pt x="4440" y="12327"/>
                    <a:pt x="3817" y="11947"/>
                    <a:pt x="3212" y="11539"/>
                  </a:cubicBezTo>
                  <a:cubicBezTo>
                    <a:pt x="2654" y="11169"/>
                    <a:pt x="2159" y="10739"/>
                    <a:pt x="1671" y="10278"/>
                  </a:cubicBezTo>
                  <a:cubicBezTo>
                    <a:pt x="1402" y="10029"/>
                    <a:pt x="1153" y="9758"/>
                    <a:pt x="930" y="9468"/>
                  </a:cubicBezTo>
                  <a:cubicBezTo>
                    <a:pt x="840" y="9350"/>
                    <a:pt x="749" y="9233"/>
                    <a:pt x="665" y="9112"/>
                  </a:cubicBezTo>
                  <a:cubicBezTo>
                    <a:pt x="558" y="8943"/>
                    <a:pt x="486" y="8756"/>
                    <a:pt x="418" y="8569"/>
                  </a:cubicBezTo>
                  <a:cubicBezTo>
                    <a:pt x="165" y="7855"/>
                    <a:pt x="175" y="7085"/>
                    <a:pt x="284" y="6343"/>
                  </a:cubicBezTo>
                  <a:cubicBezTo>
                    <a:pt x="336" y="5958"/>
                    <a:pt x="406" y="5575"/>
                    <a:pt x="535" y="5205"/>
                  </a:cubicBezTo>
                  <a:cubicBezTo>
                    <a:pt x="669" y="4833"/>
                    <a:pt x="842" y="4475"/>
                    <a:pt x="1017" y="4121"/>
                  </a:cubicBezTo>
                  <a:cubicBezTo>
                    <a:pt x="1249" y="3664"/>
                    <a:pt x="1529" y="3230"/>
                    <a:pt x="1817" y="2806"/>
                  </a:cubicBezTo>
                  <a:cubicBezTo>
                    <a:pt x="1978" y="2572"/>
                    <a:pt x="2136" y="2333"/>
                    <a:pt x="2264" y="2080"/>
                  </a:cubicBezTo>
                  <a:cubicBezTo>
                    <a:pt x="2453" y="1675"/>
                    <a:pt x="2696" y="1198"/>
                    <a:pt x="2591" y="743"/>
                  </a:cubicBezTo>
                  <a:cubicBezTo>
                    <a:pt x="2545" y="539"/>
                    <a:pt x="2451" y="350"/>
                    <a:pt x="2319" y="189"/>
                  </a:cubicBezTo>
                  <a:cubicBezTo>
                    <a:pt x="2269" y="139"/>
                    <a:pt x="2132" y="0"/>
                    <a:pt x="20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9"/>
            <p:cNvSpPr/>
            <p:nvPr/>
          </p:nvSpPr>
          <p:spPr>
            <a:xfrm>
              <a:off x="3696574" y="2856528"/>
              <a:ext cx="965842" cy="452269"/>
            </a:xfrm>
            <a:custGeom>
              <a:avLst/>
              <a:gdLst/>
              <a:ahLst/>
              <a:cxnLst/>
              <a:rect l="l" t="t" r="r" b="b"/>
              <a:pathLst>
                <a:path w="12777" h="5983" extrusionOk="0">
                  <a:moveTo>
                    <a:pt x="12691" y="1"/>
                  </a:moveTo>
                  <a:cubicBezTo>
                    <a:pt x="12650" y="1"/>
                    <a:pt x="12609" y="30"/>
                    <a:pt x="12613" y="86"/>
                  </a:cubicBezTo>
                  <a:cubicBezTo>
                    <a:pt x="12582" y="327"/>
                    <a:pt x="12529" y="563"/>
                    <a:pt x="12486" y="802"/>
                  </a:cubicBezTo>
                  <a:cubicBezTo>
                    <a:pt x="12348" y="1532"/>
                    <a:pt x="12119" y="2244"/>
                    <a:pt x="11835" y="2931"/>
                  </a:cubicBezTo>
                  <a:cubicBezTo>
                    <a:pt x="11570" y="3565"/>
                    <a:pt x="11245" y="4174"/>
                    <a:pt x="10831" y="4725"/>
                  </a:cubicBezTo>
                  <a:cubicBezTo>
                    <a:pt x="10478" y="5184"/>
                    <a:pt x="10004" y="5571"/>
                    <a:pt x="9437" y="5719"/>
                  </a:cubicBezTo>
                  <a:cubicBezTo>
                    <a:pt x="9136" y="5797"/>
                    <a:pt x="8828" y="5825"/>
                    <a:pt x="8519" y="5825"/>
                  </a:cubicBezTo>
                  <a:cubicBezTo>
                    <a:pt x="8196" y="5825"/>
                    <a:pt x="7872" y="5795"/>
                    <a:pt x="7552" y="5758"/>
                  </a:cubicBezTo>
                  <a:cubicBezTo>
                    <a:pt x="6828" y="5667"/>
                    <a:pt x="6112" y="5513"/>
                    <a:pt x="5417" y="5291"/>
                  </a:cubicBezTo>
                  <a:cubicBezTo>
                    <a:pt x="4674" y="5079"/>
                    <a:pt x="3952" y="4822"/>
                    <a:pt x="3253" y="4493"/>
                  </a:cubicBezTo>
                  <a:cubicBezTo>
                    <a:pt x="2784" y="4289"/>
                    <a:pt x="2327" y="4059"/>
                    <a:pt x="1885" y="3801"/>
                  </a:cubicBezTo>
                  <a:cubicBezTo>
                    <a:pt x="1533" y="3598"/>
                    <a:pt x="1197" y="3378"/>
                    <a:pt x="907" y="3090"/>
                  </a:cubicBezTo>
                  <a:cubicBezTo>
                    <a:pt x="623" y="2802"/>
                    <a:pt x="379" y="2474"/>
                    <a:pt x="263" y="2082"/>
                  </a:cubicBezTo>
                  <a:cubicBezTo>
                    <a:pt x="224" y="1931"/>
                    <a:pt x="196" y="1779"/>
                    <a:pt x="173" y="1625"/>
                  </a:cubicBezTo>
                  <a:cubicBezTo>
                    <a:pt x="161" y="1560"/>
                    <a:pt x="173" y="1454"/>
                    <a:pt x="81" y="1454"/>
                  </a:cubicBezTo>
                  <a:cubicBezTo>
                    <a:pt x="80" y="1454"/>
                    <a:pt x="78" y="1454"/>
                    <a:pt x="76" y="1454"/>
                  </a:cubicBezTo>
                  <a:cubicBezTo>
                    <a:pt x="33" y="1458"/>
                    <a:pt x="0" y="1495"/>
                    <a:pt x="4" y="1538"/>
                  </a:cubicBezTo>
                  <a:cubicBezTo>
                    <a:pt x="17" y="1633"/>
                    <a:pt x="31" y="1726"/>
                    <a:pt x="47" y="1818"/>
                  </a:cubicBezTo>
                  <a:cubicBezTo>
                    <a:pt x="154" y="2600"/>
                    <a:pt x="722" y="3227"/>
                    <a:pt x="1354" y="3657"/>
                  </a:cubicBezTo>
                  <a:cubicBezTo>
                    <a:pt x="1897" y="4019"/>
                    <a:pt x="2479" y="4320"/>
                    <a:pt x="3078" y="4585"/>
                  </a:cubicBezTo>
                  <a:cubicBezTo>
                    <a:pt x="3668" y="4859"/>
                    <a:pt x="4271" y="5112"/>
                    <a:pt x="4896" y="5297"/>
                  </a:cubicBezTo>
                  <a:cubicBezTo>
                    <a:pt x="5892" y="5618"/>
                    <a:pt x="6912" y="5879"/>
                    <a:pt x="7960" y="5955"/>
                  </a:cubicBezTo>
                  <a:cubicBezTo>
                    <a:pt x="8144" y="5972"/>
                    <a:pt x="8328" y="5982"/>
                    <a:pt x="8511" y="5982"/>
                  </a:cubicBezTo>
                  <a:cubicBezTo>
                    <a:pt x="9245" y="5982"/>
                    <a:pt x="9954" y="5821"/>
                    <a:pt x="10519" y="5293"/>
                  </a:cubicBezTo>
                  <a:cubicBezTo>
                    <a:pt x="11000" y="4859"/>
                    <a:pt x="11338" y="4289"/>
                    <a:pt x="11638" y="3723"/>
                  </a:cubicBezTo>
                  <a:cubicBezTo>
                    <a:pt x="12224" y="2592"/>
                    <a:pt x="12588" y="1355"/>
                    <a:pt x="12769" y="96"/>
                  </a:cubicBezTo>
                  <a:cubicBezTo>
                    <a:pt x="12777" y="32"/>
                    <a:pt x="12734" y="1"/>
                    <a:pt x="12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9"/>
            <p:cNvSpPr/>
            <p:nvPr/>
          </p:nvSpPr>
          <p:spPr>
            <a:xfrm>
              <a:off x="3699069" y="2928114"/>
              <a:ext cx="17915" cy="21393"/>
            </a:xfrm>
            <a:custGeom>
              <a:avLst/>
              <a:gdLst/>
              <a:ahLst/>
              <a:cxnLst/>
              <a:rect l="l" t="t" r="r" b="b"/>
              <a:pathLst>
                <a:path w="237" h="283" extrusionOk="0">
                  <a:moveTo>
                    <a:pt x="121" y="1"/>
                  </a:moveTo>
                  <a:cubicBezTo>
                    <a:pt x="56" y="1"/>
                    <a:pt x="33" y="86"/>
                    <a:pt x="19" y="141"/>
                  </a:cubicBezTo>
                  <a:cubicBezTo>
                    <a:pt x="0" y="196"/>
                    <a:pt x="4" y="266"/>
                    <a:pt x="70" y="281"/>
                  </a:cubicBezTo>
                  <a:cubicBezTo>
                    <a:pt x="75" y="282"/>
                    <a:pt x="80" y="282"/>
                    <a:pt x="85" y="282"/>
                  </a:cubicBezTo>
                  <a:cubicBezTo>
                    <a:pt x="137" y="282"/>
                    <a:pt x="165" y="233"/>
                    <a:pt x="171" y="182"/>
                  </a:cubicBezTo>
                  <a:cubicBezTo>
                    <a:pt x="189" y="116"/>
                    <a:pt x="237" y="44"/>
                    <a:pt x="148" y="5"/>
                  </a:cubicBezTo>
                  <a:cubicBezTo>
                    <a:pt x="138" y="2"/>
                    <a:pt x="129" y="1"/>
                    <a:pt x="1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9"/>
            <p:cNvSpPr/>
            <p:nvPr/>
          </p:nvSpPr>
          <p:spPr>
            <a:xfrm>
              <a:off x="5074994" y="2745255"/>
              <a:ext cx="477668" cy="606779"/>
            </a:xfrm>
            <a:custGeom>
              <a:avLst/>
              <a:gdLst/>
              <a:ahLst/>
              <a:cxnLst/>
              <a:rect l="l" t="t" r="r" b="b"/>
              <a:pathLst>
                <a:path w="6319" h="8027" extrusionOk="0">
                  <a:moveTo>
                    <a:pt x="112" y="1"/>
                  </a:moveTo>
                  <a:cubicBezTo>
                    <a:pt x="0" y="3"/>
                    <a:pt x="13" y="155"/>
                    <a:pt x="110" y="157"/>
                  </a:cubicBezTo>
                  <a:cubicBezTo>
                    <a:pt x="435" y="174"/>
                    <a:pt x="762" y="188"/>
                    <a:pt x="1088" y="188"/>
                  </a:cubicBezTo>
                  <a:cubicBezTo>
                    <a:pt x="1110" y="188"/>
                    <a:pt x="1132" y="188"/>
                    <a:pt x="1155" y="188"/>
                  </a:cubicBezTo>
                  <a:cubicBezTo>
                    <a:pt x="1764" y="190"/>
                    <a:pt x="2379" y="231"/>
                    <a:pt x="2971" y="381"/>
                  </a:cubicBezTo>
                  <a:cubicBezTo>
                    <a:pt x="3424" y="505"/>
                    <a:pt x="3852" y="700"/>
                    <a:pt x="4240" y="959"/>
                  </a:cubicBezTo>
                  <a:cubicBezTo>
                    <a:pt x="5152" y="1618"/>
                    <a:pt x="6047" y="2770"/>
                    <a:pt x="6104" y="3926"/>
                  </a:cubicBezTo>
                  <a:cubicBezTo>
                    <a:pt x="6137" y="4432"/>
                    <a:pt x="6016" y="4944"/>
                    <a:pt x="5781" y="5393"/>
                  </a:cubicBezTo>
                  <a:cubicBezTo>
                    <a:pt x="5395" y="6203"/>
                    <a:pt x="4823" y="6839"/>
                    <a:pt x="4057" y="7314"/>
                  </a:cubicBezTo>
                  <a:cubicBezTo>
                    <a:pt x="3611" y="7602"/>
                    <a:pt x="3101" y="7816"/>
                    <a:pt x="2566" y="7868"/>
                  </a:cubicBezTo>
                  <a:cubicBezTo>
                    <a:pt x="2550" y="7869"/>
                    <a:pt x="2535" y="7870"/>
                    <a:pt x="2519" y="7870"/>
                  </a:cubicBezTo>
                  <a:cubicBezTo>
                    <a:pt x="2491" y="7870"/>
                    <a:pt x="2463" y="7868"/>
                    <a:pt x="2435" y="7868"/>
                  </a:cubicBezTo>
                  <a:cubicBezTo>
                    <a:pt x="2409" y="7868"/>
                    <a:pt x="2383" y="7870"/>
                    <a:pt x="2358" y="7876"/>
                  </a:cubicBezTo>
                  <a:cubicBezTo>
                    <a:pt x="2317" y="7890"/>
                    <a:pt x="2298" y="7935"/>
                    <a:pt x="2313" y="7977"/>
                  </a:cubicBezTo>
                  <a:cubicBezTo>
                    <a:pt x="2329" y="8020"/>
                    <a:pt x="2368" y="8027"/>
                    <a:pt x="2408" y="8027"/>
                  </a:cubicBezTo>
                  <a:cubicBezTo>
                    <a:pt x="2424" y="8027"/>
                    <a:pt x="2441" y="8026"/>
                    <a:pt x="2457" y="8026"/>
                  </a:cubicBezTo>
                  <a:cubicBezTo>
                    <a:pt x="2461" y="8026"/>
                    <a:pt x="2464" y="8026"/>
                    <a:pt x="2467" y="8026"/>
                  </a:cubicBezTo>
                  <a:cubicBezTo>
                    <a:pt x="3498" y="8001"/>
                    <a:pt x="4629" y="7236"/>
                    <a:pt x="5281" y="6467"/>
                  </a:cubicBezTo>
                  <a:cubicBezTo>
                    <a:pt x="5502" y="6209"/>
                    <a:pt x="5678" y="5917"/>
                    <a:pt x="5839" y="5619"/>
                  </a:cubicBezTo>
                  <a:cubicBezTo>
                    <a:pt x="6152" y="5076"/>
                    <a:pt x="6318" y="4444"/>
                    <a:pt x="6252" y="3817"/>
                  </a:cubicBezTo>
                  <a:cubicBezTo>
                    <a:pt x="6147" y="2566"/>
                    <a:pt x="5076" y="1229"/>
                    <a:pt x="4002" y="630"/>
                  </a:cubicBezTo>
                  <a:cubicBezTo>
                    <a:pt x="3623" y="427"/>
                    <a:pt x="3220" y="266"/>
                    <a:pt x="2798" y="182"/>
                  </a:cubicBezTo>
                  <a:cubicBezTo>
                    <a:pt x="2241" y="60"/>
                    <a:pt x="1665" y="32"/>
                    <a:pt x="1093" y="32"/>
                  </a:cubicBezTo>
                  <a:cubicBezTo>
                    <a:pt x="1074" y="32"/>
                    <a:pt x="1055" y="32"/>
                    <a:pt x="1037" y="32"/>
                  </a:cubicBezTo>
                  <a:cubicBezTo>
                    <a:pt x="728" y="32"/>
                    <a:pt x="420" y="16"/>
                    <a:pt x="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9"/>
            <p:cNvSpPr/>
            <p:nvPr/>
          </p:nvSpPr>
          <p:spPr>
            <a:xfrm>
              <a:off x="5129874" y="2584092"/>
              <a:ext cx="106510" cy="172955"/>
            </a:xfrm>
            <a:custGeom>
              <a:avLst/>
              <a:gdLst/>
              <a:ahLst/>
              <a:cxnLst/>
              <a:rect l="l" t="t" r="r" b="b"/>
              <a:pathLst>
                <a:path w="1409" h="2288" extrusionOk="0">
                  <a:moveTo>
                    <a:pt x="1324" y="0"/>
                  </a:moveTo>
                  <a:cubicBezTo>
                    <a:pt x="1289" y="0"/>
                    <a:pt x="1255" y="21"/>
                    <a:pt x="1247" y="65"/>
                  </a:cubicBezTo>
                  <a:cubicBezTo>
                    <a:pt x="1223" y="351"/>
                    <a:pt x="1130" y="629"/>
                    <a:pt x="1013" y="894"/>
                  </a:cubicBezTo>
                  <a:cubicBezTo>
                    <a:pt x="867" y="1260"/>
                    <a:pt x="655" y="1596"/>
                    <a:pt x="387" y="1888"/>
                  </a:cubicBezTo>
                  <a:cubicBezTo>
                    <a:pt x="315" y="1966"/>
                    <a:pt x="237" y="2038"/>
                    <a:pt x="151" y="2102"/>
                  </a:cubicBezTo>
                  <a:cubicBezTo>
                    <a:pt x="93" y="2139"/>
                    <a:pt x="1" y="2159"/>
                    <a:pt x="42" y="2250"/>
                  </a:cubicBezTo>
                  <a:cubicBezTo>
                    <a:pt x="58" y="2276"/>
                    <a:pt x="81" y="2287"/>
                    <a:pt x="109" y="2287"/>
                  </a:cubicBezTo>
                  <a:cubicBezTo>
                    <a:pt x="269" y="2287"/>
                    <a:pt x="588" y="1900"/>
                    <a:pt x="651" y="1818"/>
                  </a:cubicBezTo>
                  <a:cubicBezTo>
                    <a:pt x="859" y="1563"/>
                    <a:pt x="1025" y="1279"/>
                    <a:pt x="1149" y="974"/>
                  </a:cubicBezTo>
                  <a:cubicBezTo>
                    <a:pt x="1274" y="693"/>
                    <a:pt x="1375" y="396"/>
                    <a:pt x="1402" y="88"/>
                  </a:cubicBezTo>
                  <a:cubicBezTo>
                    <a:pt x="1408" y="31"/>
                    <a:pt x="1366" y="0"/>
                    <a:pt x="13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9"/>
            <p:cNvSpPr/>
            <p:nvPr/>
          </p:nvSpPr>
          <p:spPr>
            <a:xfrm>
              <a:off x="5241372" y="2346731"/>
              <a:ext cx="214304" cy="254141"/>
            </a:xfrm>
            <a:custGeom>
              <a:avLst/>
              <a:gdLst/>
              <a:ahLst/>
              <a:cxnLst/>
              <a:rect l="l" t="t" r="r" b="b"/>
              <a:pathLst>
                <a:path w="2835" h="3362" extrusionOk="0">
                  <a:moveTo>
                    <a:pt x="2734" y="1"/>
                  </a:moveTo>
                  <a:cubicBezTo>
                    <a:pt x="2707" y="1"/>
                    <a:pt x="2679" y="14"/>
                    <a:pt x="2665" y="47"/>
                  </a:cubicBezTo>
                  <a:cubicBezTo>
                    <a:pt x="2502" y="488"/>
                    <a:pt x="2272" y="901"/>
                    <a:pt x="1982" y="1269"/>
                  </a:cubicBezTo>
                  <a:cubicBezTo>
                    <a:pt x="1640" y="1728"/>
                    <a:pt x="1264" y="2160"/>
                    <a:pt x="852" y="2559"/>
                  </a:cubicBezTo>
                  <a:cubicBezTo>
                    <a:pt x="657" y="2755"/>
                    <a:pt x="447" y="2936"/>
                    <a:pt x="225" y="3102"/>
                  </a:cubicBezTo>
                  <a:cubicBezTo>
                    <a:pt x="163" y="3158"/>
                    <a:pt x="1" y="3224"/>
                    <a:pt x="64" y="3329"/>
                  </a:cubicBezTo>
                  <a:cubicBezTo>
                    <a:pt x="83" y="3352"/>
                    <a:pt x="104" y="3361"/>
                    <a:pt x="125" y="3361"/>
                  </a:cubicBezTo>
                  <a:cubicBezTo>
                    <a:pt x="156" y="3361"/>
                    <a:pt x="186" y="3340"/>
                    <a:pt x="209" y="3310"/>
                  </a:cubicBezTo>
                  <a:cubicBezTo>
                    <a:pt x="544" y="3067"/>
                    <a:pt x="854" y="2794"/>
                    <a:pt x="1138" y="2491"/>
                  </a:cubicBezTo>
                  <a:cubicBezTo>
                    <a:pt x="1498" y="2137"/>
                    <a:pt x="1819" y="1747"/>
                    <a:pt x="2122" y="1343"/>
                  </a:cubicBezTo>
                  <a:cubicBezTo>
                    <a:pt x="2414" y="969"/>
                    <a:pt x="2646" y="553"/>
                    <a:pt x="2809" y="109"/>
                  </a:cubicBezTo>
                  <a:cubicBezTo>
                    <a:pt x="2834" y="47"/>
                    <a:pt x="2784" y="1"/>
                    <a:pt x="27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9"/>
            <p:cNvSpPr/>
            <p:nvPr/>
          </p:nvSpPr>
          <p:spPr>
            <a:xfrm>
              <a:off x="5246059" y="2341667"/>
              <a:ext cx="350295" cy="337217"/>
            </a:xfrm>
            <a:custGeom>
              <a:avLst/>
              <a:gdLst/>
              <a:ahLst/>
              <a:cxnLst/>
              <a:rect l="l" t="t" r="r" b="b"/>
              <a:pathLst>
                <a:path w="4634" h="4461" extrusionOk="0">
                  <a:moveTo>
                    <a:pt x="2788" y="0"/>
                  </a:moveTo>
                  <a:cubicBezTo>
                    <a:pt x="2718" y="0"/>
                    <a:pt x="2624" y="37"/>
                    <a:pt x="2654" y="121"/>
                  </a:cubicBezTo>
                  <a:cubicBezTo>
                    <a:pt x="2665" y="150"/>
                    <a:pt x="2694" y="169"/>
                    <a:pt x="2726" y="169"/>
                  </a:cubicBezTo>
                  <a:cubicBezTo>
                    <a:pt x="2735" y="169"/>
                    <a:pt x="2745" y="168"/>
                    <a:pt x="2755" y="164"/>
                  </a:cubicBezTo>
                  <a:cubicBezTo>
                    <a:pt x="2766" y="160"/>
                    <a:pt x="2778" y="158"/>
                    <a:pt x="2790" y="158"/>
                  </a:cubicBezTo>
                  <a:cubicBezTo>
                    <a:pt x="2953" y="158"/>
                    <a:pt x="3246" y="473"/>
                    <a:pt x="3372" y="561"/>
                  </a:cubicBezTo>
                  <a:cubicBezTo>
                    <a:pt x="3699" y="838"/>
                    <a:pt x="4037" y="1120"/>
                    <a:pt x="4296" y="1470"/>
                  </a:cubicBezTo>
                  <a:cubicBezTo>
                    <a:pt x="4633" y="1921"/>
                    <a:pt x="3706" y="2869"/>
                    <a:pt x="3413" y="3208"/>
                  </a:cubicBezTo>
                  <a:cubicBezTo>
                    <a:pt x="3099" y="3531"/>
                    <a:pt x="2430" y="4278"/>
                    <a:pt x="1982" y="4305"/>
                  </a:cubicBezTo>
                  <a:cubicBezTo>
                    <a:pt x="1978" y="4305"/>
                    <a:pt x="1975" y="4305"/>
                    <a:pt x="1971" y="4305"/>
                  </a:cubicBezTo>
                  <a:cubicBezTo>
                    <a:pt x="1858" y="4305"/>
                    <a:pt x="1754" y="4242"/>
                    <a:pt x="1654" y="4194"/>
                  </a:cubicBezTo>
                  <a:cubicBezTo>
                    <a:pt x="1475" y="4101"/>
                    <a:pt x="1276" y="3992"/>
                    <a:pt x="1091" y="3898"/>
                  </a:cubicBezTo>
                  <a:cubicBezTo>
                    <a:pt x="842" y="3770"/>
                    <a:pt x="599" y="3663"/>
                    <a:pt x="363" y="3503"/>
                  </a:cubicBezTo>
                  <a:cubicBezTo>
                    <a:pt x="309" y="3464"/>
                    <a:pt x="249" y="3424"/>
                    <a:pt x="214" y="3367"/>
                  </a:cubicBezTo>
                  <a:cubicBezTo>
                    <a:pt x="230" y="3309"/>
                    <a:pt x="185" y="3261"/>
                    <a:pt x="135" y="3261"/>
                  </a:cubicBezTo>
                  <a:cubicBezTo>
                    <a:pt x="119" y="3261"/>
                    <a:pt x="102" y="3265"/>
                    <a:pt x="87" y="3276"/>
                  </a:cubicBezTo>
                  <a:cubicBezTo>
                    <a:pt x="0" y="3352"/>
                    <a:pt x="85" y="3472"/>
                    <a:pt x="149" y="3531"/>
                  </a:cubicBezTo>
                  <a:cubicBezTo>
                    <a:pt x="404" y="3758"/>
                    <a:pt x="727" y="3883"/>
                    <a:pt x="1023" y="4040"/>
                  </a:cubicBezTo>
                  <a:cubicBezTo>
                    <a:pt x="1134" y="4097"/>
                    <a:pt x="1249" y="4157"/>
                    <a:pt x="1362" y="4219"/>
                  </a:cubicBezTo>
                  <a:cubicBezTo>
                    <a:pt x="1545" y="4307"/>
                    <a:pt x="1722" y="4435"/>
                    <a:pt x="1928" y="4459"/>
                  </a:cubicBezTo>
                  <a:cubicBezTo>
                    <a:pt x="1941" y="4460"/>
                    <a:pt x="1955" y="4461"/>
                    <a:pt x="1969" y="4461"/>
                  </a:cubicBezTo>
                  <a:cubicBezTo>
                    <a:pt x="2516" y="4461"/>
                    <a:pt x="3332" y="3520"/>
                    <a:pt x="3685" y="3136"/>
                  </a:cubicBezTo>
                  <a:cubicBezTo>
                    <a:pt x="4016" y="2752"/>
                    <a:pt x="4504" y="2219"/>
                    <a:pt x="4530" y="1692"/>
                  </a:cubicBezTo>
                  <a:cubicBezTo>
                    <a:pt x="4528" y="1445"/>
                    <a:pt x="4335" y="1254"/>
                    <a:pt x="4175" y="1085"/>
                  </a:cubicBezTo>
                  <a:cubicBezTo>
                    <a:pt x="3954" y="857"/>
                    <a:pt x="3720" y="641"/>
                    <a:pt x="3475" y="441"/>
                  </a:cubicBezTo>
                  <a:cubicBezTo>
                    <a:pt x="3356" y="345"/>
                    <a:pt x="3239" y="244"/>
                    <a:pt x="3117" y="147"/>
                  </a:cubicBezTo>
                  <a:cubicBezTo>
                    <a:pt x="3027" y="79"/>
                    <a:pt x="2926" y="9"/>
                    <a:pt x="2809" y="1"/>
                  </a:cubicBezTo>
                  <a:cubicBezTo>
                    <a:pt x="2802" y="0"/>
                    <a:pt x="2795" y="0"/>
                    <a:pt x="2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9"/>
            <p:cNvSpPr/>
            <p:nvPr/>
          </p:nvSpPr>
          <p:spPr>
            <a:xfrm>
              <a:off x="5013538" y="2349604"/>
              <a:ext cx="246204" cy="248321"/>
            </a:xfrm>
            <a:custGeom>
              <a:avLst/>
              <a:gdLst/>
              <a:ahLst/>
              <a:cxnLst/>
              <a:rect l="l" t="t" r="r" b="b"/>
              <a:pathLst>
                <a:path w="3257" h="3285" extrusionOk="0">
                  <a:moveTo>
                    <a:pt x="663" y="0"/>
                  </a:moveTo>
                  <a:cubicBezTo>
                    <a:pt x="584" y="0"/>
                    <a:pt x="505" y="13"/>
                    <a:pt x="429" y="42"/>
                  </a:cubicBezTo>
                  <a:cubicBezTo>
                    <a:pt x="73" y="188"/>
                    <a:pt x="1" y="639"/>
                    <a:pt x="87" y="976"/>
                  </a:cubicBezTo>
                  <a:cubicBezTo>
                    <a:pt x="196" y="1328"/>
                    <a:pt x="449" y="1614"/>
                    <a:pt x="709" y="1865"/>
                  </a:cubicBezTo>
                  <a:cubicBezTo>
                    <a:pt x="1387" y="2523"/>
                    <a:pt x="2237" y="3011"/>
                    <a:pt x="3142" y="3284"/>
                  </a:cubicBezTo>
                  <a:cubicBezTo>
                    <a:pt x="3145" y="3285"/>
                    <a:pt x="3149" y="3285"/>
                    <a:pt x="3152" y="3285"/>
                  </a:cubicBezTo>
                  <a:cubicBezTo>
                    <a:pt x="3242" y="3285"/>
                    <a:pt x="3256" y="3142"/>
                    <a:pt x="3161" y="3130"/>
                  </a:cubicBezTo>
                  <a:cubicBezTo>
                    <a:pt x="3122" y="3120"/>
                    <a:pt x="3083" y="3110"/>
                    <a:pt x="3046" y="3093"/>
                  </a:cubicBezTo>
                  <a:cubicBezTo>
                    <a:pt x="2478" y="2904"/>
                    <a:pt x="1943" y="2630"/>
                    <a:pt x="1455" y="2285"/>
                  </a:cubicBezTo>
                  <a:cubicBezTo>
                    <a:pt x="1299" y="2180"/>
                    <a:pt x="1151" y="2062"/>
                    <a:pt x="1013" y="1937"/>
                  </a:cubicBezTo>
                  <a:cubicBezTo>
                    <a:pt x="739" y="1686"/>
                    <a:pt x="468" y="1431"/>
                    <a:pt x="299" y="1093"/>
                  </a:cubicBezTo>
                  <a:cubicBezTo>
                    <a:pt x="180" y="843"/>
                    <a:pt x="161" y="499"/>
                    <a:pt x="355" y="281"/>
                  </a:cubicBezTo>
                  <a:cubicBezTo>
                    <a:pt x="436" y="193"/>
                    <a:pt x="546" y="159"/>
                    <a:pt x="665" y="159"/>
                  </a:cubicBezTo>
                  <a:cubicBezTo>
                    <a:pt x="890" y="159"/>
                    <a:pt x="1149" y="280"/>
                    <a:pt x="1309" y="384"/>
                  </a:cubicBezTo>
                  <a:cubicBezTo>
                    <a:pt x="1464" y="495"/>
                    <a:pt x="1593" y="637"/>
                    <a:pt x="1743" y="754"/>
                  </a:cubicBezTo>
                  <a:cubicBezTo>
                    <a:pt x="1785" y="783"/>
                    <a:pt x="1842" y="839"/>
                    <a:pt x="1893" y="839"/>
                  </a:cubicBezTo>
                  <a:cubicBezTo>
                    <a:pt x="1916" y="839"/>
                    <a:pt x="1937" y="829"/>
                    <a:pt x="1955" y="801"/>
                  </a:cubicBezTo>
                  <a:cubicBezTo>
                    <a:pt x="2005" y="705"/>
                    <a:pt x="1871" y="666"/>
                    <a:pt x="1817" y="612"/>
                  </a:cubicBezTo>
                  <a:cubicBezTo>
                    <a:pt x="1634" y="466"/>
                    <a:pt x="1480" y="283"/>
                    <a:pt x="1268" y="176"/>
                  </a:cubicBezTo>
                  <a:cubicBezTo>
                    <a:pt x="1085" y="87"/>
                    <a:pt x="872" y="0"/>
                    <a:pt x="6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9"/>
            <p:cNvSpPr/>
            <p:nvPr/>
          </p:nvSpPr>
          <p:spPr>
            <a:xfrm>
              <a:off x="5094724" y="2277715"/>
              <a:ext cx="115883" cy="129338"/>
            </a:xfrm>
            <a:custGeom>
              <a:avLst/>
              <a:gdLst/>
              <a:ahLst/>
              <a:cxnLst/>
              <a:rect l="l" t="t" r="r" b="b"/>
              <a:pathLst>
                <a:path w="1533" h="1711" extrusionOk="0">
                  <a:moveTo>
                    <a:pt x="488" y="1"/>
                  </a:moveTo>
                  <a:cubicBezTo>
                    <a:pt x="128" y="1"/>
                    <a:pt x="0" y="442"/>
                    <a:pt x="83" y="775"/>
                  </a:cubicBezTo>
                  <a:cubicBezTo>
                    <a:pt x="171" y="1133"/>
                    <a:pt x="420" y="1427"/>
                    <a:pt x="665" y="1695"/>
                  </a:cubicBezTo>
                  <a:lnTo>
                    <a:pt x="665" y="1693"/>
                  </a:lnTo>
                  <a:cubicBezTo>
                    <a:pt x="681" y="1705"/>
                    <a:pt x="698" y="1710"/>
                    <a:pt x="714" y="1710"/>
                  </a:cubicBezTo>
                  <a:cubicBezTo>
                    <a:pt x="778" y="1710"/>
                    <a:pt x="828" y="1621"/>
                    <a:pt x="762" y="1569"/>
                  </a:cubicBezTo>
                  <a:cubicBezTo>
                    <a:pt x="721" y="1528"/>
                    <a:pt x="684" y="1481"/>
                    <a:pt x="647" y="1438"/>
                  </a:cubicBezTo>
                  <a:cubicBezTo>
                    <a:pt x="519" y="1287"/>
                    <a:pt x="398" y="1127"/>
                    <a:pt x="309" y="950"/>
                  </a:cubicBezTo>
                  <a:cubicBezTo>
                    <a:pt x="173" y="717"/>
                    <a:pt x="159" y="161"/>
                    <a:pt x="490" y="161"/>
                  </a:cubicBezTo>
                  <a:cubicBezTo>
                    <a:pt x="524" y="161"/>
                    <a:pt x="561" y="166"/>
                    <a:pt x="601" y="179"/>
                  </a:cubicBezTo>
                  <a:cubicBezTo>
                    <a:pt x="807" y="255"/>
                    <a:pt x="927" y="446"/>
                    <a:pt x="1066" y="604"/>
                  </a:cubicBezTo>
                  <a:cubicBezTo>
                    <a:pt x="1163" y="716"/>
                    <a:pt x="1260" y="825"/>
                    <a:pt x="1365" y="929"/>
                  </a:cubicBezTo>
                  <a:cubicBezTo>
                    <a:pt x="1382" y="948"/>
                    <a:pt x="1402" y="955"/>
                    <a:pt x="1420" y="955"/>
                  </a:cubicBezTo>
                  <a:cubicBezTo>
                    <a:pt x="1480" y="955"/>
                    <a:pt x="1533" y="879"/>
                    <a:pt x="1478" y="822"/>
                  </a:cubicBezTo>
                  <a:cubicBezTo>
                    <a:pt x="1400" y="742"/>
                    <a:pt x="1324" y="660"/>
                    <a:pt x="1247" y="576"/>
                  </a:cubicBezTo>
                  <a:cubicBezTo>
                    <a:pt x="1060" y="372"/>
                    <a:pt x="906" y="105"/>
                    <a:pt x="626" y="20"/>
                  </a:cubicBezTo>
                  <a:cubicBezTo>
                    <a:pt x="577" y="7"/>
                    <a:pt x="531" y="1"/>
                    <a:pt x="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9"/>
            <p:cNvSpPr/>
            <p:nvPr/>
          </p:nvSpPr>
          <p:spPr>
            <a:xfrm>
              <a:off x="5155046" y="2239465"/>
              <a:ext cx="107265" cy="111423"/>
            </a:xfrm>
            <a:custGeom>
              <a:avLst/>
              <a:gdLst/>
              <a:ahLst/>
              <a:cxnLst/>
              <a:rect l="l" t="t" r="r" b="b"/>
              <a:pathLst>
                <a:path w="1419" h="1474" extrusionOk="0">
                  <a:moveTo>
                    <a:pt x="339" y="0"/>
                  </a:moveTo>
                  <a:cubicBezTo>
                    <a:pt x="322" y="0"/>
                    <a:pt x="305" y="1"/>
                    <a:pt x="287" y="4"/>
                  </a:cubicBezTo>
                  <a:cubicBezTo>
                    <a:pt x="85" y="47"/>
                    <a:pt x="5" y="269"/>
                    <a:pt x="7" y="454"/>
                  </a:cubicBezTo>
                  <a:cubicBezTo>
                    <a:pt x="1" y="699"/>
                    <a:pt x="163" y="903"/>
                    <a:pt x="295" y="1096"/>
                  </a:cubicBezTo>
                  <a:cubicBezTo>
                    <a:pt x="382" y="1222"/>
                    <a:pt x="478" y="1339"/>
                    <a:pt x="583" y="1450"/>
                  </a:cubicBezTo>
                  <a:cubicBezTo>
                    <a:pt x="600" y="1467"/>
                    <a:pt x="619" y="1474"/>
                    <a:pt x="637" y="1474"/>
                  </a:cubicBezTo>
                  <a:cubicBezTo>
                    <a:pt x="696" y="1474"/>
                    <a:pt x="747" y="1399"/>
                    <a:pt x="696" y="1341"/>
                  </a:cubicBezTo>
                  <a:cubicBezTo>
                    <a:pt x="663" y="1308"/>
                    <a:pt x="633" y="1275"/>
                    <a:pt x="602" y="1240"/>
                  </a:cubicBezTo>
                  <a:cubicBezTo>
                    <a:pt x="489" y="1102"/>
                    <a:pt x="384" y="958"/>
                    <a:pt x="289" y="808"/>
                  </a:cubicBezTo>
                  <a:cubicBezTo>
                    <a:pt x="217" y="693"/>
                    <a:pt x="149" y="565"/>
                    <a:pt x="163" y="425"/>
                  </a:cubicBezTo>
                  <a:cubicBezTo>
                    <a:pt x="172" y="318"/>
                    <a:pt x="205" y="181"/>
                    <a:pt x="324" y="154"/>
                  </a:cubicBezTo>
                  <a:cubicBezTo>
                    <a:pt x="635" y="164"/>
                    <a:pt x="1021" y="738"/>
                    <a:pt x="1233" y="958"/>
                  </a:cubicBezTo>
                  <a:cubicBezTo>
                    <a:pt x="1249" y="974"/>
                    <a:pt x="1270" y="982"/>
                    <a:pt x="1291" y="982"/>
                  </a:cubicBezTo>
                  <a:cubicBezTo>
                    <a:pt x="1310" y="982"/>
                    <a:pt x="1329" y="975"/>
                    <a:pt x="1344" y="960"/>
                  </a:cubicBezTo>
                  <a:cubicBezTo>
                    <a:pt x="1418" y="880"/>
                    <a:pt x="1297" y="806"/>
                    <a:pt x="1254" y="742"/>
                  </a:cubicBezTo>
                  <a:cubicBezTo>
                    <a:pt x="1157" y="629"/>
                    <a:pt x="1058" y="514"/>
                    <a:pt x="956" y="403"/>
                  </a:cubicBezTo>
                  <a:cubicBezTo>
                    <a:pt x="794" y="239"/>
                    <a:pt x="587" y="0"/>
                    <a:pt x="3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9"/>
            <p:cNvSpPr/>
            <p:nvPr/>
          </p:nvSpPr>
          <p:spPr>
            <a:xfrm>
              <a:off x="5209397" y="2222230"/>
              <a:ext cx="97363" cy="93281"/>
            </a:xfrm>
            <a:custGeom>
              <a:avLst/>
              <a:gdLst/>
              <a:ahLst/>
              <a:cxnLst/>
              <a:rect l="l" t="t" r="r" b="b"/>
              <a:pathLst>
                <a:path w="1288" h="1234" extrusionOk="0">
                  <a:moveTo>
                    <a:pt x="341" y="0"/>
                  </a:moveTo>
                  <a:cubicBezTo>
                    <a:pt x="72" y="0"/>
                    <a:pt x="1" y="292"/>
                    <a:pt x="117" y="579"/>
                  </a:cubicBezTo>
                  <a:cubicBezTo>
                    <a:pt x="216" y="820"/>
                    <a:pt x="381" y="1038"/>
                    <a:pt x="572" y="1215"/>
                  </a:cubicBezTo>
                  <a:cubicBezTo>
                    <a:pt x="589" y="1228"/>
                    <a:pt x="606" y="1234"/>
                    <a:pt x="622" y="1234"/>
                  </a:cubicBezTo>
                  <a:cubicBezTo>
                    <a:pt x="687" y="1234"/>
                    <a:pt x="737" y="1143"/>
                    <a:pt x="671" y="1092"/>
                  </a:cubicBezTo>
                  <a:cubicBezTo>
                    <a:pt x="553" y="989"/>
                    <a:pt x="459" y="859"/>
                    <a:pt x="370" y="732"/>
                  </a:cubicBezTo>
                  <a:cubicBezTo>
                    <a:pt x="287" y="614"/>
                    <a:pt x="83" y="157"/>
                    <a:pt x="349" y="157"/>
                  </a:cubicBezTo>
                  <a:cubicBezTo>
                    <a:pt x="353" y="157"/>
                    <a:pt x="356" y="157"/>
                    <a:pt x="360" y="158"/>
                  </a:cubicBezTo>
                  <a:cubicBezTo>
                    <a:pt x="463" y="168"/>
                    <a:pt x="559" y="213"/>
                    <a:pt x="634" y="283"/>
                  </a:cubicBezTo>
                  <a:cubicBezTo>
                    <a:pt x="743" y="386"/>
                    <a:pt x="823" y="511"/>
                    <a:pt x="903" y="637"/>
                  </a:cubicBezTo>
                  <a:cubicBezTo>
                    <a:pt x="965" y="734"/>
                    <a:pt x="1031" y="828"/>
                    <a:pt x="1101" y="919"/>
                  </a:cubicBezTo>
                  <a:cubicBezTo>
                    <a:pt x="1115" y="940"/>
                    <a:pt x="1139" y="950"/>
                    <a:pt x="1163" y="950"/>
                  </a:cubicBezTo>
                  <a:cubicBezTo>
                    <a:pt x="1179" y="950"/>
                    <a:pt x="1195" y="945"/>
                    <a:pt x="1210" y="935"/>
                  </a:cubicBezTo>
                  <a:cubicBezTo>
                    <a:pt x="1288" y="873"/>
                    <a:pt x="1201" y="799"/>
                    <a:pt x="1162" y="742"/>
                  </a:cubicBezTo>
                  <a:cubicBezTo>
                    <a:pt x="1113" y="674"/>
                    <a:pt x="1068" y="604"/>
                    <a:pt x="1022" y="534"/>
                  </a:cubicBezTo>
                  <a:cubicBezTo>
                    <a:pt x="895" y="339"/>
                    <a:pt x="757" y="123"/>
                    <a:pt x="529" y="38"/>
                  </a:cubicBezTo>
                  <a:cubicBezTo>
                    <a:pt x="458" y="12"/>
                    <a:pt x="396" y="0"/>
                    <a:pt x="3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9"/>
            <p:cNvSpPr/>
            <p:nvPr/>
          </p:nvSpPr>
          <p:spPr>
            <a:xfrm>
              <a:off x="5271609" y="2235459"/>
              <a:ext cx="185881" cy="122006"/>
            </a:xfrm>
            <a:custGeom>
              <a:avLst/>
              <a:gdLst/>
              <a:ahLst/>
              <a:cxnLst/>
              <a:rect l="l" t="t" r="r" b="b"/>
              <a:pathLst>
                <a:path w="2459" h="1614" extrusionOk="0">
                  <a:moveTo>
                    <a:pt x="363" y="1"/>
                  </a:moveTo>
                  <a:cubicBezTo>
                    <a:pt x="59" y="1"/>
                    <a:pt x="1" y="387"/>
                    <a:pt x="218" y="696"/>
                  </a:cubicBezTo>
                  <a:cubicBezTo>
                    <a:pt x="252" y="751"/>
                    <a:pt x="318" y="852"/>
                    <a:pt x="382" y="852"/>
                  </a:cubicBezTo>
                  <a:cubicBezTo>
                    <a:pt x="405" y="852"/>
                    <a:pt x="429" y="838"/>
                    <a:pt x="450" y="803"/>
                  </a:cubicBezTo>
                  <a:cubicBezTo>
                    <a:pt x="469" y="762"/>
                    <a:pt x="446" y="725"/>
                    <a:pt x="413" y="701"/>
                  </a:cubicBezTo>
                  <a:cubicBezTo>
                    <a:pt x="325" y="583"/>
                    <a:pt x="232" y="439"/>
                    <a:pt x="247" y="283"/>
                  </a:cubicBezTo>
                  <a:cubicBezTo>
                    <a:pt x="259" y="194"/>
                    <a:pt x="305" y="157"/>
                    <a:pt x="372" y="157"/>
                  </a:cubicBezTo>
                  <a:cubicBezTo>
                    <a:pt x="659" y="157"/>
                    <a:pt x="1334" y="821"/>
                    <a:pt x="1450" y="923"/>
                  </a:cubicBezTo>
                  <a:cubicBezTo>
                    <a:pt x="1720" y="1168"/>
                    <a:pt x="1995" y="1410"/>
                    <a:pt x="2306" y="1602"/>
                  </a:cubicBezTo>
                  <a:cubicBezTo>
                    <a:pt x="2320" y="1610"/>
                    <a:pt x="2334" y="1613"/>
                    <a:pt x="2347" y="1613"/>
                  </a:cubicBezTo>
                  <a:cubicBezTo>
                    <a:pt x="2416" y="1613"/>
                    <a:pt x="2459" y="1513"/>
                    <a:pt x="2384" y="1468"/>
                  </a:cubicBezTo>
                  <a:cubicBezTo>
                    <a:pt x="2150" y="1318"/>
                    <a:pt x="1930" y="1147"/>
                    <a:pt x="1724" y="960"/>
                  </a:cubicBezTo>
                  <a:cubicBezTo>
                    <a:pt x="1370" y="653"/>
                    <a:pt x="1045" y="297"/>
                    <a:pt x="627" y="75"/>
                  </a:cubicBezTo>
                  <a:cubicBezTo>
                    <a:pt x="525" y="23"/>
                    <a:pt x="437" y="1"/>
                    <a:pt x="3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9"/>
            <p:cNvSpPr/>
            <p:nvPr/>
          </p:nvSpPr>
          <p:spPr>
            <a:xfrm>
              <a:off x="5406238" y="2477204"/>
              <a:ext cx="243634" cy="231539"/>
            </a:xfrm>
            <a:custGeom>
              <a:avLst/>
              <a:gdLst/>
              <a:ahLst/>
              <a:cxnLst/>
              <a:rect l="l" t="t" r="r" b="b"/>
              <a:pathLst>
                <a:path w="3223" h="3063" extrusionOk="0">
                  <a:moveTo>
                    <a:pt x="2359" y="0"/>
                  </a:moveTo>
                  <a:cubicBezTo>
                    <a:pt x="2302" y="0"/>
                    <a:pt x="2249" y="65"/>
                    <a:pt x="2292" y="123"/>
                  </a:cubicBezTo>
                  <a:cubicBezTo>
                    <a:pt x="2457" y="325"/>
                    <a:pt x="2582" y="558"/>
                    <a:pt x="2695" y="792"/>
                  </a:cubicBezTo>
                  <a:cubicBezTo>
                    <a:pt x="2829" y="1086"/>
                    <a:pt x="2930" y="1397"/>
                    <a:pt x="2994" y="1714"/>
                  </a:cubicBezTo>
                  <a:cubicBezTo>
                    <a:pt x="3059" y="2014"/>
                    <a:pt x="3029" y="2370"/>
                    <a:pt x="2823" y="2615"/>
                  </a:cubicBezTo>
                  <a:cubicBezTo>
                    <a:pt x="2638" y="2825"/>
                    <a:pt x="2350" y="2890"/>
                    <a:pt x="2080" y="2907"/>
                  </a:cubicBezTo>
                  <a:cubicBezTo>
                    <a:pt x="2065" y="2907"/>
                    <a:pt x="2051" y="2907"/>
                    <a:pt x="2036" y="2907"/>
                  </a:cubicBezTo>
                  <a:cubicBezTo>
                    <a:pt x="1652" y="2907"/>
                    <a:pt x="1270" y="2831"/>
                    <a:pt x="897" y="2738"/>
                  </a:cubicBezTo>
                  <a:cubicBezTo>
                    <a:pt x="640" y="2666"/>
                    <a:pt x="399" y="2563"/>
                    <a:pt x="140" y="2485"/>
                  </a:cubicBezTo>
                  <a:cubicBezTo>
                    <a:pt x="130" y="2481"/>
                    <a:pt x="120" y="2479"/>
                    <a:pt x="109" y="2479"/>
                  </a:cubicBezTo>
                  <a:cubicBezTo>
                    <a:pt x="79" y="2479"/>
                    <a:pt x="49" y="2496"/>
                    <a:pt x="35" y="2526"/>
                  </a:cubicBezTo>
                  <a:cubicBezTo>
                    <a:pt x="0" y="2621"/>
                    <a:pt x="114" y="2644"/>
                    <a:pt x="181" y="2662"/>
                  </a:cubicBezTo>
                  <a:cubicBezTo>
                    <a:pt x="241" y="2681"/>
                    <a:pt x="299" y="2701"/>
                    <a:pt x="358" y="2722"/>
                  </a:cubicBezTo>
                  <a:cubicBezTo>
                    <a:pt x="823" y="2901"/>
                    <a:pt x="1311" y="3014"/>
                    <a:pt x="1809" y="3055"/>
                  </a:cubicBezTo>
                  <a:cubicBezTo>
                    <a:pt x="1870" y="3060"/>
                    <a:pt x="1933" y="3062"/>
                    <a:pt x="1996" y="3062"/>
                  </a:cubicBezTo>
                  <a:cubicBezTo>
                    <a:pt x="2343" y="3062"/>
                    <a:pt x="2708" y="2982"/>
                    <a:pt x="2944" y="2716"/>
                  </a:cubicBezTo>
                  <a:cubicBezTo>
                    <a:pt x="3169" y="2448"/>
                    <a:pt x="3222" y="2065"/>
                    <a:pt x="3154" y="1732"/>
                  </a:cubicBezTo>
                  <a:cubicBezTo>
                    <a:pt x="3041" y="1121"/>
                    <a:pt x="2800" y="525"/>
                    <a:pt x="2418" y="31"/>
                  </a:cubicBezTo>
                  <a:cubicBezTo>
                    <a:pt x="2401" y="9"/>
                    <a:pt x="2380" y="0"/>
                    <a:pt x="2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9"/>
            <p:cNvSpPr/>
            <p:nvPr/>
          </p:nvSpPr>
          <p:spPr>
            <a:xfrm>
              <a:off x="4728178" y="2269929"/>
              <a:ext cx="369268" cy="330414"/>
            </a:xfrm>
            <a:custGeom>
              <a:avLst/>
              <a:gdLst/>
              <a:ahLst/>
              <a:cxnLst/>
              <a:rect l="l" t="t" r="r" b="b"/>
              <a:pathLst>
                <a:path w="4885" h="4371" extrusionOk="0">
                  <a:moveTo>
                    <a:pt x="4772" y="1"/>
                  </a:moveTo>
                  <a:cubicBezTo>
                    <a:pt x="4758" y="1"/>
                    <a:pt x="4743" y="5"/>
                    <a:pt x="4728" y="14"/>
                  </a:cubicBezTo>
                  <a:cubicBezTo>
                    <a:pt x="4665" y="51"/>
                    <a:pt x="4601" y="92"/>
                    <a:pt x="4539" y="136"/>
                  </a:cubicBezTo>
                  <a:cubicBezTo>
                    <a:pt x="4136" y="430"/>
                    <a:pt x="3778" y="777"/>
                    <a:pt x="3395" y="1098"/>
                  </a:cubicBezTo>
                  <a:cubicBezTo>
                    <a:pt x="2897" y="1532"/>
                    <a:pt x="2385" y="1952"/>
                    <a:pt x="1883" y="2382"/>
                  </a:cubicBezTo>
                  <a:cubicBezTo>
                    <a:pt x="1330" y="2843"/>
                    <a:pt x="774" y="3310"/>
                    <a:pt x="338" y="3886"/>
                  </a:cubicBezTo>
                  <a:cubicBezTo>
                    <a:pt x="264" y="3978"/>
                    <a:pt x="192" y="4069"/>
                    <a:pt x="120" y="4164"/>
                  </a:cubicBezTo>
                  <a:cubicBezTo>
                    <a:pt x="83" y="4217"/>
                    <a:pt x="1" y="4283"/>
                    <a:pt x="67" y="4349"/>
                  </a:cubicBezTo>
                  <a:cubicBezTo>
                    <a:pt x="84" y="4364"/>
                    <a:pt x="101" y="4370"/>
                    <a:pt x="117" y="4370"/>
                  </a:cubicBezTo>
                  <a:cubicBezTo>
                    <a:pt x="172" y="4370"/>
                    <a:pt x="216" y="4296"/>
                    <a:pt x="248" y="4254"/>
                  </a:cubicBezTo>
                  <a:cubicBezTo>
                    <a:pt x="289" y="4201"/>
                    <a:pt x="330" y="4147"/>
                    <a:pt x="371" y="4094"/>
                  </a:cubicBezTo>
                  <a:cubicBezTo>
                    <a:pt x="639" y="3750"/>
                    <a:pt x="927" y="3415"/>
                    <a:pt x="1256" y="3125"/>
                  </a:cubicBezTo>
                  <a:lnTo>
                    <a:pt x="1256" y="3125"/>
                  </a:lnTo>
                  <a:lnTo>
                    <a:pt x="1252" y="3129"/>
                  </a:lnTo>
                  <a:lnTo>
                    <a:pt x="1250" y="3131"/>
                  </a:lnTo>
                  <a:cubicBezTo>
                    <a:pt x="1877" y="2575"/>
                    <a:pt x="2525" y="2047"/>
                    <a:pt x="3163" y="1504"/>
                  </a:cubicBezTo>
                  <a:cubicBezTo>
                    <a:pt x="3412" y="1288"/>
                    <a:pt x="3661" y="1072"/>
                    <a:pt x="3912" y="858"/>
                  </a:cubicBezTo>
                  <a:cubicBezTo>
                    <a:pt x="4146" y="654"/>
                    <a:pt x="4377" y="440"/>
                    <a:pt x="4632" y="261"/>
                  </a:cubicBezTo>
                  <a:cubicBezTo>
                    <a:pt x="4689" y="220"/>
                    <a:pt x="4749" y="183"/>
                    <a:pt x="4811" y="148"/>
                  </a:cubicBezTo>
                  <a:cubicBezTo>
                    <a:pt x="4884" y="102"/>
                    <a:pt x="4841" y="1"/>
                    <a:pt x="47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9"/>
            <p:cNvSpPr/>
            <p:nvPr/>
          </p:nvSpPr>
          <p:spPr>
            <a:xfrm>
              <a:off x="5006130" y="2269627"/>
              <a:ext cx="45885" cy="69545"/>
            </a:xfrm>
            <a:custGeom>
              <a:avLst/>
              <a:gdLst/>
              <a:ahLst/>
              <a:cxnLst/>
              <a:rect l="l" t="t" r="r" b="b"/>
              <a:pathLst>
                <a:path w="607" h="920" extrusionOk="0">
                  <a:moveTo>
                    <a:pt x="494" y="0"/>
                  </a:moveTo>
                  <a:cubicBezTo>
                    <a:pt x="474" y="0"/>
                    <a:pt x="453" y="8"/>
                    <a:pt x="438" y="24"/>
                  </a:cubicBezTo>
                  <a:cubicBezTo>
                    <a:pt x="266" y="199"/>
                    <a:pt x="167" y="428"/>
                    <a:pt x="78" y="652"/>
                  </a:cubicBezTo>
                  <a:cubicBezTo>
                    <a:pt x="58" y="705"/>
                    <a:pt x="37" y="761"/>
                    <a:pt x="17" y="814"/>
                  </a:cubicBezTo>
                  <a:cubicBezTo>
                    <a:pt x="0" y="855"/>
                    <a:pt x="21" y="901"/>
                    <a:pt x="62" y="915"/>
                  </a:cubicBezTo>
                  <a:cubicBezTo>
                    <a:pt x="72" y="918"/>
                    <a:pt x="82" y="920"/>
                    <a:pt x="91" y="920"/>
                  </a:cubicBezTo>
                  <a:cubicBezTo>
                    <a:pt x="179" y="920"/>
                    <a:pt x="189" y="773"/>
                    <a:pt x="224" y="707"/>
                  </a:cubicBezTo>
                  <a:cubicBezTo>
                    <a:pt x="296" y="524"/>
                    <a:pt x="375" y="337"/>
                    <a:pt x="502" y="187"/>
                  </a:cubicBezTo>
                  <a:cubicBezTo>
                    <a:pt x="543" y="142"/>
                    <a:pt x="607" y="80"/>
                    <a:pt x="547" y="22"/>
                  </a:cubicBezTo>
                  <a:cubicBezTo>
                    <a:pt x="532" y="7"/>
                    <a:pt x="513" y="0"/>
                    <a:pt x="4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9"/>
            <p:cNvSpPr/>
            <p:nvPr/>
          </p:nvSpPr>
          <p:spPr>
            <a:xfrm>
              <a:off x="4829774" y="2334712"/>
              <a:ext cx="162901" cy="25399"/>
            </a:xfrm>
            <a:custGeom>
              <a:avLst/>
              <a:gdLst/>
              <a:ahLst/>
              <a:cxnLst/>
              <a:rect l="l" t="t" r="r" b="b"/>
              <a:pathLst>
                <a:path w="2155" h="336" extrusionOk="0">
                  <a:moveTo>
                    <a:pt x="1204" y="0"/>
                  </a:moveTo>
                  <a:cubicBezTo>
                    <a:pt x="955" y="0"/>
                    <a:pt x="708" y="31"/>
                    <a:pt x="465" y="91"/>
                  </a:cubicBezTo>
                  <a:cubicBezTo>
                    <a:pt x="338" y="128"/>
                    <a:pt x="206" y="157"/>
                    <a:pt x="74" y="180"/>
                  </a:cubicBezTo>
                  <a:cubicBezTo>
                    <a:pt x="33" y="184"/>
                    <a:pt x="0" y="221"/>
                    <a:pt x="2" y="264"/>
                  </a:cubicBezTo>
                  <a:cubicBezTo>
                    <a:pt x="12" y="319"/>
                    <a:pt x="48" y="335"/>
                    <a:pt x="91" y="335"/>
                  </a:cubicBezTo>
                  <a:cubicBezTo>
                    <a:pt x="146" y="335"/>
                    <a:pt x="213" y="310"/>
                    <a:pt x="259" y="305"/>
                  </a:cubicBezTo>
                  <a:cubicBezTo>
                    <a:pt x="434" y="264"/>
                    <a:pt x="607" y="213"/>
                    <a:pt x="784" y="188"/>
                  </a:cubicBezTo>
                  <a:cubicBezTo>
                    <a:pt x="922" y="167"/>
                    <a:pt x="1060" y="157"/>
                    <a:pt x="1198" y="157"/>
                  </a:cubicBezTo>
                  <a:cubicBezTo>
                    <a:pt x="1279" y="157"/>
                    <a:pt x="1360" y="160"/>
                    <a:pt x="1440" y="167"/>
                  </a:cubicBezTo>
                  <a:cubicBezTo>
                    <a:pt x="1625" y="194"/>
                    <a:pt x="1806" y="237"/>
                    <a:pt x="1983" y="295"/>
                  </a:cubicBezTo>
                  <a:cubicBezTo>
                    <a:pt x="2008" y="303"/>
                    <a:pt x="2036" y="312"/>
                    <a:pt x="2063" y="312"/>
                  </a:cubicBezTo>
                  <a:cubicBezTo>
                    <a:pt x="2087" y="312"/>
                    <a:pt x="2110" y="304"/>
                    <a:pt x="2127" y="282"/>
                  </a:cubicBezTo>
                  <a:cubicBezTo>
                    <a:pt x="2154" y="250"/>
                    <a:pt x="2150" y="202"/>
                    <a:pt x="2117" y="175"/>
                  </a:cubicBezTo>
                  <a:cubicBezTo>
                    <a:pt x="1887" y="91"/>
                    <a:pt x="1646" y="36"/>
                    <a:pt x="1401" y="7"/>
                  </a:cubicBezTo>
                  <a:cubicBezTo>
                    <a:pt x="1335" y="2"/>
                    <a:pt x="1269" y="0"/>
                    <a:pt x="12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9"/>
            <p:cNvSpPr/>
            <p:nvPr/>
          </p:nvSpPr>
          <p:spPr>
            <a:xfrm>
              <a:off x="4694615" y="2194564"/>
              <a:ext cx="49362" cy="33941"/>
            </a:xfrm>
            <a:custGeom>
              <a:avLst/>
              <a:gdLst/>
              <a:ahLst/>
              <a:cxnLst/>
              <a:rect l="l" t="t" r="r" b="b"/>
              <a:pathLst>
                <a:path w="653" h="449" extrusionOk="0">
                  <a:moveTo>
                    <a:pt x="551" y="1"/>
                  </a:moveTo>
                  <a:cubicBezTo>
                    <a:pt x="542" y="1"/>
                    <a:pt x="534" y="2"/>
                    <a:pt x="525" y="5"/>
                  </a:cubicBezTo>
                  <a:cubicBezTo>
                    <a:pt x="416" y="40"/>
                    <a:pt x="0" y="308"/>
                    <a:pt x="153" y="435"/>
                  </a:cubicBezTo>
                  <a:cubicBezTo>
                    <a:pt x="166" y="444"/>
                    <a:pt x="181" y="448"/>
                    <a:pt x="195" y="448"/>
                  </a:cubicBezTo>
                  <a:cubicBezTo>
                    <a:pt x="220" y="448"/>
                    <a:pt x="245" y="435"/>
                    <a:pt x="260" y="412"/>
                  </a:cubicBezTo>
                  <a:cubicBezTo>
                    <a:pt x="268" y="394"/>
                    <a:pt x="278" y="378"/>
                    <a:pt x="288" y="361"/>
                  </a:cubicBezTo>
                  <a:cubicBezTo>
                    <a:pt x="348" y="295"/>
                    <a:pt x="416" y="240"/>
                    <a:pt x="490" y="196"/>
                  </a:cubicBezTo>
                  <a:cubicBezTo>
                    <a:pt x="546" y="162"/>
                    <a:pt x="653" y="143"/>
                    <a:pt x="626" y="55"/>
                  </a:cubicBezTo>
                  <a:cubicBezTo>
                    <a:pt x="614" y="22"/>
                    <a:pt x="583" y="1"/>
                    <a:pt x="5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9"/>
            <p:cNvSpPr/>
            <p:nvPr/>
          </p:nvSpPr>
          <p:spPr>
            <a:xfrm>
              <a:off x="4712682" y="2137491"/>
              <a:ext cx="54956" cy="68638"/>
            </a:xfrm>
            <a:custGeom>
              <a:avLst/>
              <a:gdLst/>
              <a:ahLst/>
              <a:cxnLst/>
              <a:rect l="l" t="t" r="r" b="b"/>
              <a:pathLst>
                <a:path w="727" h="908" extrusionOk="0">
                  <a:moveTo>
                    <a:pt x="635" y="1"/>
                  </a:moveTo>
                  <a:cubicBezTo>
                    <a:pt x="629" y="1"/>
                    <a:pt x="623" y="2"/>
                    <a:pt x="617" y="3"/>
                  </a:cubicBezTo>
                  <a:cubicBezTo>
                    <a:pt x="549" y="13"/>
                    <a:pt x="484" y="32"/>
                    <a:pt x="420" y="57"/>
                  </a:cubicBezTo>
                  <a:cubicBezTo>
                    <a:pt x="276" y="116"/>
                    <a:pt x="142" y="221"/>
                    <a:pt x="78" y="365"/>
                  </a:cubicBezTo>
                  <a:cubicBezTo>
                    <a:pt x="0" y="591"/>
                    <a:pt x="80" y="807"/>
                    <a:pt x="311" y="892"/>
                  </a:cubicBezTo>
                  <a:cubicBezTo>
                    <a:pt x="331" y="903"/>
                    <a:pt x="349" y="907"/>
                    <a:pt x="366" y="907"/>
                  </a:cubicBezTo>
                  <a:cubicBezTo>
                    <a:pt x="456" y="907"/>
                    <a:pt x="495" y="778"/>
                    <a:pt x="381" y="750"/>
                  </a:cubicBezTo>
                  <a:cubicBezTo>
                    <a:pt x="319" y="725"/>
                    <a:pt x="253" y="690"/>
                    <a:pt x="222" y="631"/>
                  </a:cubicBezTo>
                  <a:cubicBezTo>
                    <a:pt x="196" y="546"/>
                    <a:pt x="198" y="441"/>
                    <a:pt x="253" y="369"/>
                  </a:cubicBezTo>
                  <a:cubicBezTo>
                    <a:pt x="325" y="279"/>
                    <a:pt x="424" y="213"/>
                    <a:pt x="537" y="180"/>
                  </a:cubicBezTo>
                  <a:cubicBezTo>
                    <a:pt x="603" y="159"/>
                    <a:pt x="726" y="166"/>
                    <a:pt x="710" y="63"/>
                  </a:cubicBezTo>
                  <a:cubicBezTo>
                    <a:pt x="701" y="26"/>
                    <a:pt x="670" y="1"/>
                    <a:pt x="6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9"/>
            <p:cNvSpPr/>
            <p:nvPr/>
          </p:nvSpPr>
          <p:spPr>
            <a:xfrm>
              <a:off x="4738156" y="2091304"/>
              <a:ext cx="61834" cy="57752"/>
            </a:xfrm>
            <a:custGeom>
              <a:avLst/>
              <a:gdLst/>
              <a:ahLst/>
              <a:cxnLst/>
              <a:rect l="l" t="t" r="r" b="b"/>
              <a:pathLst>
                <a:path w="818" h="764" extrusionOk="0">
                  <a:moveTo>
                    <a:pt x="740" y="1"/>
                  </a:moveTo>
                  <a:cubicBezTo>
                    <a:pt x="738" y="1"/>
                    <a:pt x="735" y="1"/>
                    <a:pt x="733" y="1"/>
                  </a:cubicBezTo>
                  <a:cubicBezTo>
                    <a:pt x="616" y="3"/>
                    <a:pt x="498" y="9"/>
                    <a:pt x="389" y="57"/>
                  </a:cubicBezTo>
                  <a:cubicBezTo>
                    <a:pt x="208" y="135"/>
                    <a:pt x="1" y="328"/>
                    <a:pt x="85" y="542"/>
                  </a:cubicBezTo>
                  <a:cubicBezTo>
                    <a:pt x="130" y="651"/>
                    <a:pt x="225" y="729"/>
                    <a:pt x="342" y="754"/>
                  </a:cubicBezTo>
                  <a:cubicBezTo>
                    <a:pt x="360" y="760"/>
                    <a:pt x="379" y="763"/>
                    <a:pt x="399" y="763"/>
                  </a:cubicBezTo>
                  <a:cubicBezTo>
                    <a:pt x="454" y="763"/>
                    <a:pt x="507" y="736"/>
                    <a:pt x="496" y="668"/>
                  </a:cubicBezTo>
                  <a:cubicBezTo>
                    <a:pt x="489" y="631"/>
                    <a:pt x="454" y="605"/>
                    <a:pt x="416" y="605"/>
                  </a:cubicBezTo>
                  <a:cubicBezTo>
                    <a:pt x="413" y="605"/>
                    <a:pt x="411" y="606"/>
                    <a:pt x="408" y="606"/>
                  </a:cubicBezTo>
                  <a:cubicBezTo>
                    <a:pt x="393" y="604"/>
                    <a:pt x="381" y="602"/>
                    <a:pt x="367" y="598"/>
                  </a:cubicBezTo>
                  <a:cubicBezTo>
                    <a:pt x="299" y="583"/>
                    <a:pt x="243" y="532"/>
                    <a:pt x="223" y="464"/>
                  </a:cubicBezTo>
                  <a:cubicBezTo>
                    <a:pt x="217" y="408"/>
                    <a:pt x="249" y="353"/>
                    <a:pt x="286" y="312"/>
                  </a:cubicBezTo>
                  <a:cubicBezTo>
                    <a:pt x="365" y="234"/>
                    <a:pt x="465" y="182"/>
                    <a:pt x="577" y="168"/>
                  </a:cubicBezTo>
                  <a:cubicBezTo>
                    <a:pt x="657" y="145"/>
                    <a:pt x="817" y="196"/>
                    <a:pt x="817" y="73"/>
                  </a:cubicBezTo>
                  <a:cubicBezTo>
                    <a:pt x="813" y="32"/>
                    <a:pt x="780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9"/>
            <p:cNvSpPr/>
            <p:nvPr/>
          </p:nvSpPr>
          <p:spPr>
            <a:xfrm>
              <a:off x="4768091" y="2047914"/>
              <a:ext cx="545776" cy="195406"/>
            </a:xfrm>
            <a:custGeom>
              <a:avLst/>
              <a:gdLst/>
              <a:ahLst/>
              <a:cxnLst/>
              <a:rect l="l" t="t" r="r" b="b"/>
              <a:pathLst>
                <a:path w="7220" h="2585" extrusionOk="0">
                  <a:moveTo>
                    <a:pt x="1180" y="1"/>
                  </a:moveTo>
                  <a:cubicBezTo>
                    <a:pt x="1017" y="1"/>
                    <a:pt x="853" y="13"/>
                    <a:pt x="691" y="42"/>
                  </a:cubicBezTo>
                  <a:cubicBezTo>
                    <a:pt x="0" y="169"/>
                    <a:pt x="199" y="726"/>
                    <a:pt x="363" y="726"/>
                  </a:cubicBezTo>
                  <a:cubicBezTo>
                    <a:pt x="391" y="726"/>
                    <a:pt x="418" y="709"/>
                    <a:pt x="440" y="672"/>
                  </a:cubicBezTo>
                  <a:cubicBezTo>
                    <a:pt x="452" y="635"/>
                    <a:pt x="434" y="594"/>
                    <a:pt x="399" y="577"/>
                  </a:cubicBezTo>
                  <a:cubicBezTo>
                    <a:pt x="374" y="550"/>
                    <a:pt x="362" y="517"/>
                    <a:pt x="360" y="482"/>
                  </a:cubicBezTo>
                  <a:cubicBezTo>
                    <a:pt x="360" y="168"/>
                    <a:pt x="923" y="166"/>
                    <a:pt x="1152" y="153"/>
                  </a:cubicBezTo>
                  <a:cubicBezTo>
                    <a:pt x="1403" y="155"/>
                    <a:pt x="1639" y="186"/>
                    <a:pt x="1888" y="219"/>
                  </a:cubicBezTo>
                  <a:cubicBezTo>
                    <a:pt x="2604" y="316"/>
                    <a:pt x="3318" y="417"/>
                    <a:pt x="4015" y="608"/>
                  </a:cubicBezTo>
                  <a:cubicBezTo>
                    <a:pt x="4501" y="746"/>
                    <a:pt x="4976" y="923"/>
                    <a:pt x="5435" y="1135"/>
                  </a:cubicBezTo>
                  <a:cubicBezTo>
                    <a:pt x="5743" y="1275"/>
                    <a:pt x="6046" y="1433"/>
                    <a:pt x="6315" y="1641"/>
                  </a:cubicBezTo>
                  <a:cubicBezTo>
                    <a:pt x="6616" y="1879"/>
                    <a:pt x="6959" y="2128"/>
                    <a:pt x="7054" y="2523"/>
                  </a:cubicBezTo>
                  <a:cubicBezTo>
                    <a:pt x="7062" y="2566"/>
                    <a:pt x="7095" y="2585"/>
                    <a:pt x="7128" y="2585"/>
                  </a:cubicBezTo>
                  <a:cubicBezTo>
                    <a:pt x="7173" y="2585"/>
                    <a:pt x="7219" y="2550"/>
                    <a:pt x="7206" y="2490"/>
                  </a:cubicBezTo>
                  <a:cubicBezTo>
                    <a:pt x="7142" y="2223"/>
                    <a:pt x="6978" y="1995"/>
                    <a:pt x="6770" y="1816"/>
                  </a:cubicBezTo>
                  <a:cubicBezTo>
                    <a:pt x="6400" y="1476"/>
                    <a:pt x="5978" y="1200"/>
                    <a:pt x="5517" y="1001"/>
                  </a:cubicBezTo>
                  <a:cubicBezTo>
                    <a:pt x="4616" y="573"/>
                    <a:pt x="3647" y="312"/>
                    <a:pt x="2662" y="172"/>
                  </a:cubicBezTo>
                  <a:cubicBezTo>
                    <a:pt x="2172" y="110"/>
                    <a:pt x="1675" y="1"/>
                    <a:pt x="11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9"/>
            <p:cNvSpPr/>
            <p:nvPr/>
          </p:nvSpPr>
          <p:spPr>
            <a:xfrm>
              <a:off x="4789635" y="2090246"/>
              <a:ext cx="28649" cy="14589"/>
            </a:xfrm>
            <a:custGeom>
              <a:avLst/>
              <a:gdLst/>
              <a:ahLst/>
              <a:cxnLst/>
              <a:rect l="l" t="t" r="r" b="b"/>
              <a:pathLst>
                <a:path w="379" h="193" extrusionOk="0">
                  <a:moveTo>
                    <a:pt x="95" y="1"/>
                  </a:moveTo>
                  <a:cubicBezTo>
                    <a:pt x="52" y="1"/>
                    <a:pt x="13" y="15"/>
                    <a:pt x="7" y="69"/>
                  </a:cubicBezTo>
                  <a:cubicBezTo>
                    <a:pt x="0" y="112"/>
                    <a:pt x="31" y="149"/>
                    <a:pt x="75" y="155"/>
                  </a:cubicBezTo>
                  <a:cubicBezTo>
                    <a:pt x="138" y="163"/>
                    <a:pt x="200" y="176"/>
                    <a:pt x="264" y="190"/>
                  </a:cubicBezTo>
                  <a:cubicBezTo>
                    <a:pt x="270" y="191"/>
                    <a:pt x="276" y="192"/>
                    <a:pt x="283" y="192"/>
                  </a:cubicBezTo>
                  <a:cubicBezTo>
                    <a:pt x="317" y="192"/>
                    <a:pt x="348" y="169"/>
                    <a:pt x="358" y="134"/>
                  </a:cubicBezTo>
                  <a:cubicBezTo>
                    <a:pt x="379" y="25"/>
                    <a:pt x="241" y="29"/>
                    <a:pt x="169" y="11"/>
                  </a:cubicBezTo>
                  <a:cubicBezTo>
                    <a:pt x="146" y="6"/>
                    <a:pt x="120" y="1"/>
                    <a:pt x="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9"/>
            <p:cNvSpPr/>
            <p:nvPr/>
          </p:nvSpPr>
          <p:spPr>
            <a:xfrm>
              <a:off x="4244087" y="2490282"/>
              <a:ext cx="279389" cy="84134"/>
            </a:xfrm>
            <a:custGeom>
              <a:avLst/>
              <a:gdLst/>
              <a:ahLst/>
              <a:cxnLst/>
              <a:rect l="l" t="t" r="r" b="b"/>
              <a:pathLst>
                <a:path w="3696" h="1113" extrusionOk="0">
                  <a:moveTo>
                    <a:pt x="142" y="1"/>
                  </a:moveTo>
                  <a:cubicBezTo>
                    <a:pt x="68" y="1"/>
                    <a:pt x="0" y="118"/>
                    <a:pt x="176" y="230"/>
                  </a:cubicBezTo>
                  <a:cubicBezTo>
                    <a:pt x="311" y="327"/>
                    <a:pt x="466" y="395"/>
                    <a:pt x="620" y="457"/>
                  </a:cubicBezTo>
                  <a:cubicBezTo>
                    <a:pt x="926" y="580"/>
                    <a:pt x="1243" y="677"/>
                    <a:pt x="1566" y="745"/>
                  </a:cubicBezTo>
                  <a:cubicBezTo>
                    <a:pt x="2222" y="878"/>
                    <a:pt x="2920" y="849"/>
                    <a:pt x="3549" y="1107"/>
                  </a:cubicBezTo>
                  <a:cubicBezTo>
                    <a:pt x="3559" y="1111"/>
                    <a:pt x="3569" y="1113"/>
                    <a:pt x="3579" y="1113"/>
                  </a:cubicBezTo>
                  <a:cubicBezTo>
                    <a:pt x="3609" y="1113"/>
                    <a:pt x="3638" y="1095"/>
                    <a:pt x="3652" y="1065"/>
                  </a:cubicBezTo>
                  <a:cubicBezTo>
                    <a:pt x="3695" y="946"/>
                    <a:pt x="3492" y="924"/>
                    <a:pt x="3412" y="889"/>
                  </a:cubicBezTo>
                  <a:cubicBezTo>
                    <a:pt x="3268" y="845"/>
                    <a:pt x="3119" y="810"/>
                    <a:pt x="2969" y="782"/>
                  </a:cubicBezTo>
                  <a:cubicBezTo>
                    <a:pt x="2498" y="697"/>
                    <a:pt x="2017" y="679"/>
                    <a:pt x="1546" y="582"/>
                  </a:cubicBezTo>
                  <a:cubicBezTo>
                    <a:pt x="1332" y="533"/>
                    <a:pt x="1122" y="473"/>
                    <a:pt x="916" y="401"/>
                  </a:cubicBezTo>
                  <a:cubicBezTo>
                    <a:pt x="675" y="308"/>
                    <a:pt x="418" y="230"/>
                    <a:pt x="219" y="64"/>
                  </a:cubicBezTo>
                  <a:cubicBezTo>
                    <a:pt x="202" y="19"/>
                    <a:pt x="171" y="1"/>
                    <a:pt x="1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9"/>
            <p:cNvSpPr/>
            <p:nvPr/>
          </p:nvSpPr>
          <p:spPr>
            <a:xfrm>
              <a:off x="4021847" y="2130990"/>
              <a:ext cx="488175" cy="250513"/>
            </a:xfrm>
            <a:custGeom>
              <a:avLst/>
              <a:gdLst/>
              <a:ahLst/>
              <a:cxnLst/>
              <a:rect l="l" t="t" r="r" b="b"/>
              <a:pathLst>
                <a:path w="6458" h="3314" extrusionOk="0">
                  <a:moveTo>
                    <a:pt x="79" y="1"/>
                  </a:moveTo>
                  <a:cubicBezTo>
                    <a:pt x="38" y="1"/>
                    <a:pt x="3" y="33"/>
                    <a:pt x="1" y="75"/>
                  </a:cubicBezTo>
                  <a:cubicBezTo>
                    <a:pt x="3" y="188"/>
                    <a:pt x="137" y="151"/>
                    <a:pt x="215" y="169"/>
                  </a:cubicBezTo>
                  <a:cubicBezTo>
                    <a:pt x="293" y="178"/>
                    <a:pt x="373" y="192"/>
                    <a:pt x="449" y="213"/>
                  </a:cubicBezTo>
                  <a:cubicBezTo>
                    <a:pt x="762" y="280"/>
                    <a:pt x="1017" y="480"/>
                    <a:pt x="1250" y="688"/>
                  </a:cubicBezTo>
                  <a:cubicBezTo>
                    <a:pt x="1618" y="1013"/>
                    <a:pt x="1951" y="1379"/>
                    <a:pt x="2348" y="1669"/>
                  </a:cubicBezTo>
                  <a:cubicBezTo>
                    <a:pt x="2607" y="1862"/>
                    <a:pt x="2889" y="2017"/>
                    <a:pt x="3192" y="2130"/>
                  </a:cubicBezTo>
                  <a:cubicBezTo>
                    <a:pt x="3346" y="2185"/>
                    <a:pt x="3502" y="2233"/>
                    <a:pt x="3661" y="2272"/>
                  </a:cubicBezTo>
                  <a:cubicBezTo>
                    <a:pt x="4292" y="2436"/>
                    <a:pt x="4924" y="2613"/>
                    <a:pt x="5531" y="2852"/>
                  </a:cubicBezTo>
                  <a:cubicBezTo>
                    <a:pt x="5819" y="2961"/>
                    <a:pt x="6066" y="3146"/>
                    <a:pt x="6323" y="3311"/>
                  </a:cubicBezTo>
                  <a:lnTo>
                    <a:pt x="6321" y="3309"/>
                  </a:lnTo>
                  <a:lnTo>
                    <a:pt x="6321" y="3309"/>
                  </a:lnTo>
                  <a:cubicBezTo>
                    <a:pt x="6331" y="3312"/>
                    <a:pt x="6340" y="3314"/>
                    <a:pt x="6349" y="3314"/>
                  </a:cubicBezTo>
                  <a:cubicBezTo>
                    <a:pt x="6425" y="3314"/>
                    <a:pt x="6458" y="3201"/>
                    <a:pt x="6382" y="3165"/>
                  </a:cubicBezTo>
                  <a:cubicBezTo>
                    <a:pt x="6179" y="3027"/>
                    <a:pt x="5979" y="2885"/>
                    <a:pt x="5757" y="2782"/>
                  </a:cubicBezTo>
                  <a:cubicBezTo>
                    <a:pt x="5084" y="2486"/>
                    <a:pt x="4368" y="2299"/>
                    <a:pt x="3659" y="2109"/>
                  </a:cubicBezTo>
                  <a:cubicBezTo>
                    <a:pt x="3035" y="1967"/>
                    <a:pt x="2478" y="1626"/>
                    <a:pt x="2015" y="1190"/>
                  </a:cubicBezTo>
                  <a:cubicBezTo>
                    <a:pt x="1659" y="867"/>
                    <a:pt x="1332" y="505"/>
                    <a:pt x="929" y="241"/>
                  </a:cubicBezTo>
                  <a:cubicBezTo>
                    <a:pt x="674" y="85"/>
                    <a:pt x="377" y="17"/>
                    <a:pt x="83" y="1"/>
                  </a:cubicBezTo>
                  <a:cubicBezTo>
                    <a:pt x="82" y="1"/>
                    <a:pt x="81" y="1"/>
                    <a:pt x="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9"/>
            <p:cNvSpPr/>
            <p:nvPr/>
          </p:nvSpPr>
          <p:spPr>
            <a:xfrm>
              <a:off x="4524760" y="3196543"/>
              <a:ext cx="376752" cy="402680"/>
            </a:xfrm>
            <a:custGeom>
              <a:avLst/>
              <a:gdLst/>
              <a:ahLst/>
              <a:cxnLst/>
              <a:rect l="l" t="t" r="r" b="b"/>
              <a:pathLst>
                <a:path w="4984" h="5327" extrusionOk="0">
                  <a:moveTo>
                    <a:pt x="4883" y="1"/>
                  </a:moveTo>
                  <a:cubicBezTo>
                    <a:pt x="4881" y="1"/>
                    <a:pt x="4880" y="1"/>
                    <a:pt x="4879" y="1"/>
                  </a:cubicBezTo>
                  <a:cubicBezTo>
                    <a:pt x="4763" y="17"/>
                    <a:pt x="4817" y="159"/>
                    <a:pt x="4817" y="239"/>
                  </a:cubicBezTo>
                  <a:cubicBezTo>
                    <a:pt x="4823" y="326"/>
                    <a:pt x="4827" y="410"/>
                    <a:pt x="4827" y="495"/>
                  </a:cubicBezTo>
                  <a:cubicBezTo>
                    <a:pt x="4819" y="780"/>
                    <a:pt x="4772" y="1064"/>
                    <a:pt x="4689" y="1338"/>
                  </a:cubicBezTo>
                  <a:lnTo>
                    <a:pt x="4689" y="1334"/>
                  </a:lnTo>
                  <a:cubicBezTo>
                    <a:pt x="4385" y="2315"/>
                    <a:pt x="3727" y="3126"/>
                    <a:pt x="2906" y="3731"/>
                  </a:cubicBezTo>
                  <a:cubicBezTo>
                    <a:pt x="2461" y="4070"/>
                    <a:pt x="1964" y="4319"/>
                    <a:pt x="1470" y="4576"/>
                  </a:cubicBezTo>
                  <a:cubicBezTo>
                    <a:pt x="1180" y="4722"/>
                    <a:pt x="888" y="4864"/>
                    <a:pt x="587" y="4988"/>
                  </a:cubicBezTo>
                  <a:cubicBezTo>
                    <a:pt x="417" y="5055"/>
                    <a:pt x="242" y="5117"/>
                    <a:pt x="63" y="5173"/>
                  </a:cubicBezTo>
                  <a:cubicBezTo>
                    <a:pt x="24" y="5187"/>
                    <a:pt x="1" y="5230"/>
                    <a:pt x="13" y="5271"/>
                  </a:cubicBezTo>
                  <a:cubicBezTo>
                    <a:pt x="25" y="5306"/>
                    <a:pt x="57" y="5326"/>
                    <a:pt x="90" y="5326"/>
                  </a:cubicBezTo>
                  <a:cubicBezTo>
                    <a:pt x="98" y="5326"/>
                    <a:pt x="106" y="5325"/>
                    <a:pt x="114" y="5323"/>
                  </a:cubicBezTo>
                  <a:cubicBezTo>
                    <a:pt x="546" y="5189"/>
                    <a:pt x="962" y="5004"/>
                    <a:pt x="1365" y="4804"/>
                  </a:cubicBezTo>
                  <a:cubicBezTo>
                    <a:pt x="1809" y="4576"/>
                    <a:pt x="2262" y="4354"/>
                    <a:pt x="2680" y="4082"/>
                  </a:cubicBezTo>
                  <a:cubicBezTo>
                    <a:pt x="3235" y="3708"/>
                    <a:pt x="3753" y="3268"/>
                    <a:pt x="4152" y="2727"/>
                  </a:cubicBezTo>
                  <a:cubicBezTo>
                    <a:pt x="4628" y="2066"/>
                    <a:pt x="4982" y="1282"/>
                    <a:pt x="4984" y="453"/>
                  </a:cubicBezTo>
                  <a:cubicBezTo>
                    <a:pt x="4984" y="328"/>
                    <a:pt x="4967" y="202"/>
                    <a:pt x="4961" y="75"/>
                  </a:cubicBezTo>
                  <a:cubicBezTo>
                    <a:pt x="4959" y="33"/>
                    <a:pt x="4924" y="1"/>
                    <a:pt x="48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9"/>
            <p:cNvSpPr/>
            <p:nvPr/>
          </p:nvSpPr>
          <p:spPr>
            <a:xfrm>
              <a:off x="4509566" y="3584258"/>
              <a:ext cx="32883" cy="17008"/>
            </a:xfrm>
            <a:custGeom>
              <a:avLst/>
              <a:gdLst/>
              <a:ahLst/>
              <a:cxnLst/>
              <a:rect l="l" t="t" r="r" b="b"/>
              <a:pathLst>
                <a:path w="435" h="225" extrusionOk="0">
                  <a:moveTo>
                    <a:pt x="330" y="0"/>
                  </a:moveTo>
                  <a:cubicBezTo>
                    <a:pt x="311" y="0"/>
                    <a:pt x="292" y="9"/>
                    <a:pt x="278" y="21"/>
                  </a:cubicBezTo>
                  <a:cubicBezTo>
                    <a:pt x="249" y="29"/>
                    <a:pt x="220" y="37"/>
                    <a:pt x="192" y="44"/>
                  </a:cubicBezTo>
                  <a:cubicBezTo>
                    <a:pt x="124" y="64"/>
                    <a:pt x="0" y="64"/>
                    <a:pt x="23" y="167"/>
                  </a:cubicBezTo>
                  <a:cubicBezTo>
                    <a:pt x="33" y="202"/>
                    <a:pt x="66" y="225"/>
                    <a:pt x="101" y="225"/>
                  </a:cubicBezTo>
                  <a:cubicBezTo>
                    <a:pt x="107" y="225"/>
                    <a:pt x="113" y="224"/>
                    <a:pt x="120" y="223"/>
                  </a:cubicBezTo>
                  <a:cubicBezTo>
                    <a:pt x="200" y="200"/>
                    <a:pt x="290" y="192"/>
                    <a:pt x="362" y="153"/>
                  </a:cubicBezTo>
                  <a:cubicBezTo>
                    <a:pt x="434" y="114"/>
                    <a:pt x="414" y="0"/>
                    <a:pt x="3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9"/>
            <p:cNvSpPr/>
            <p:nvPr/>
          </p:nvSpPr>
          <p:spPr>
            <a:xfrm>
              <a:off x="4477969" y="2653940"/>
              <a:ext cx="1343123" cy="1083615"/>
            </a:xfrm>
            <a:custGeom>
              <a:avLst/>
              <a:gdLst/>
              <a:ahLst/>
              <a:cxnLst/>
              <a:rect l="l" t="t" r="r" b="b"/>
              <a:pathLst>
                <a:path w="17768" h="14335" extrusionOk="0">
                  <a:moveTo>
                    <a:pt x="15368" y="1"/>
                  </a:moveTo>
                  <a:cubicBezTo>
                    <a:pt x="15307" y="1"/>
                    <a:pt x="15255" y="81"/>
                    <a:pt x="15313" y="137"/>
                  </a:cubicBezTo>
                  <a:cubicBezTo>
                    <a:pt x="15724" y="563"/>
                    <a:pt x="16107" y="1028"/>
                    <a:pt x="16420" y="1534"/>
                  </a:cubicBezTo>
                  <a:cubicBezTo>
                    <a:pt x="16792" y="2182"/>
                    <a:pt x="17105" y="2879"/>
                    <a:pt x="17298" y="3612"/>
                  </a:cubicBezTo>
                  <a:cubicBezTo>
                    <a:pt x="17448" y="4183"/>
                    <a:pt x="17565" y="4770"/>
                    <a:pt x="17582" y="5366"/>
                  </a:cubicBezTo>
                  <a:cubicBezTo>
                    <a:pt x="17584" y="5992"/>
                    <a:pt x="17491" y="6619"/>
                    <a:pt x="17343" y="7226"/>
                  </a:cubicBezTo>
                  <a:cubicBezTo>
                    <a:pt x="17251" y="7563"/>
                    <a:pt x="17140" y="7880"/>
                    <a:pt x="17014" y="8212"/>
                  </a:cubicBezTo>
                  <a:cubicBezTo>
                    <a:pt x="16806" y="8775"/>
                    <a:pt x="16514" y="9302"/>
                    <a:pt x="16193" y="9808"/>
                  </a:cubicBezTo>
                  <a:cubicBezTo>
                    <a:pt x="15971" y="10154"/>
                    <a:pt x="15734" y="10493"/>
                    <a:pt x="15467" y="10808"/>
                  </a:cubicBezTo>
                  <a:cubicBezTo>
                    <a:pt x="14905" y="11478"/>
                    <a:pt x="14268" y="12089"/>
                    <a:pt x="13554" y="12598"/>
                  </a:cubicBezTo>
                  <a:cubicBezTo>
                    <a:pt x="13083" y="12929"/>
                    <a:pt x="12568" y="13200"/>
                    <a:pt x="12040" y="13443"/>
                  </a:cubicBezTo>
                  <a:cubicBezTo>
                    <a:pt x="11509" y="13690"/>
                    <a:pt x="10947" y="13859"/>
                    <a:pt x="10377" y="13980"/>
                  </a:cubicBezTo>
                  <a:cubicBezTo>
                    <a:pt x="9855" y="14095"/>
                    <a:pt x="9320" y="14143"/>
                    <a:pt x="8781" y="14163"/>
                  </a:cubicBezTo>
                  <a:cubicBezTo>
                    <a:pt x="8530" y="14173"/>
                    <a:pt x="8280" y="14178"/>
                    <a:pt x="8029" y="14178"/>
                  </a:cubicBezTo>
                  <a:cubicBezTo>
                    <a:pt x="7390" y="14178"/>
                    <a:pt x="6751" y="14146"/>
                    <a:pt x="6115" y="14081"/>
                  </a:cubicBezTo>
                  <a:cubicBezTo>
                    <a:pt x="5230" y="13998"/>
                    <a:pt x="4354" y="13850"/>
                    <a:pt x="3477" y="13710"/>
                  </a:cubicBezTo>
                  <a:cubicBezTo>
                    <a:pt x="2535" y="13554"/>
                    <a:pt x="1587" y="13363"/>
                    <a:pt x="708" y="12980"/>
                  </a:cubicBezTo>
                  <a:cubicBezTo>
                    <a:pt x="503" y="12869"/>
                    <a:pt x="241" y="12752"/>
                    <a:pt x="169" y="12511"/>
                  </a:cubicBezTo>
                  <a:cubicBezTo>
                    <a:pt x="159" y="12447"/>
                    <a:pt x="231" y="12386"/>
                    <a:pt x="182" y="12328"/>
                  </a:cubicBezTo>
                  <a:cubicBezTo>
                    <a:pt x="166" y="12309"/>
                    <a:pt x="144" y="12299"/>
                    <a:pt x="122" y="12299"/>
                  </a:cubicBezTo>
                  <a:cubicBezTo>
                    <a:pt x="92" y="12299"/>
                    <a:pt x="63" y="12316"/>
                    <a:pt x="50" y="12347"/>
                  </a:cubicBezTo>
                  <a:cubicBezTo>
                    <a:pt x="3" y="12435"/>
                    <a:pt x="1" y="12538"/>
                    <a:pt x="44" y="12626"/>
                  </a:cubicBezTo>
                  <a:cubicBezTo>
                    <a:pt x="383" y="13379"/>
                    <a:pt x="2994" y="13795"/>
                    <a:pt x="3823" y="13922"/>
                  </a:cubicBezTo>
                  <a:cubicBezTo>
                    <a:pt x="4918" y="14105"/>
                    <a:pt x="6016" y="14258"/>
                    <a:pt x="7123" y="14313"/>
                  </a:cubicBezTo>
                  <a:cubicBezTo>
                    <a:pt x="7440" y="14327"/>
                    <a:pt x="7758" y="14335"/>
                    <a:pt x="8077" y="14335"/>
                  </a:cubicBezTo>
                  <a:cubicBezTo>
                    <a:pt x="8680" y="14335"/>
                    <a:pt x="9284" y="14306"/>
                    <a:pt x="9884" y="14229"/>
                  </a:cubicBezTo>
                  <a:cubicBezTo>
                    <a:pt x="11163" y="14046"/>
                    <a:pt x="12381" y="13552"/>
                    <a:pt x="13461" y="12851"/>
                  </a:cubicBezTo>
                  <a:cubicBezTo>
                    <a:pt x="14829" y="11925"/>
                    <a:pt x="15953" y="10651"/>
                    <a:pt x="16734" y="9199"/>
                  </a:cubicBezTo>
                  <a:cubicBezTo>
                    <a:pt x="16909" y="8880"/>
                    <a:pt x="17061" y="8545"/>
                    <a:pt x="17185" y="8201"/>
                  </a:cubicBezTo>
                  <a:cubicBezTo>
                    <a:pt x="17454" y="7524"/>
                    <a:pt x="17629" y="6811"/>
                    <a:pt x="17701" y="6084"/>
                  </a:cubicBezTo>
                  <a:cubicBezTo>
                    <a:pt x="17767" y="5554"/>
                    <a:pt x="17740" y="5017"/>
                    <a:pt x="17654" y="4490"/>
                  </a:cubicBezTo>
                  <a:cubicBezTo>
                    <a:pt x="17555" y="3963"/>
                    <a:pt x="17438" y="3437"/>
                    <a:pt x="17251" y="2935"/>
                  </a:cubicBezTo>
                  <a:cubicBezTo>
                    <a:pt x="17063" y="2449"/>
                    <a:pt x="16852" y="1968"/>
                    <a:pt x="16592" y="1517"/>
                  </a:cubicBezTo>
                  <a:cubicBezTo>
                    <a:pt x="16265" y="974"/>
                    <a:pt x="15862" y="478"/>
                    <a:pt x="15422" y="24"/>
                  </a:cubicBezTo>
                  <a:cubicBezTo>
                    <a:pt x="15405" y="7"/>
                    <a:pt x="15386" y="1"/>
                    <a:pt x="153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9"/>
            <p:cNvSpPr/>
            <p:nvPr/>
          </p:nvSpPr>
          <p:spPr>
            <a:xfrm>
              <a:off x="5563319" y="2406979"/>
              <a:ext cx="442668" cy="579264"/>
            </a:xfrm>
            <a:custGeom>
              <a:avLst/>
              <a:gdLst/>
              <a:ahLst/>
              <a:cxnLst/>
              <a:rect l="l" t="t" r="r" b="b"/>
              <a:pathLst>
                <a:path w="5856" h="7663" extrusionOk="0">
                  <a:moveTo>
                    <a:pt x="1947" y="0"/>
                  </a:moveTo>
                  <a:cubicBezTo>
                    <a:pt x="1924" y="0"/>
                    <a:pt x="1900" y="1"/>
                    <a:pt x="1876" y="1"/>
                  </a:cubicBezTo>
                  <a:cubicBezTo>
                    <a:pt x="1856" y="1"/>
                    <a:pt x="1836" y="1"/>
                    <a:pt x="1815" y="1"/>
                  </a:cubicBezTo>
                  <a:cubicBezTo>
                    <a:pt x="1500" y="1"/>
                    <a:pt x="1184" y="32"/>
                    <a:pt x="883" y="123"/>
                  </a:cubicBezTo>
                  <a:cubicBezTo>
                    <a:pt x="591" y="205"/>
                    <a:pt x="313" y="332"/>
                    <a:pt x="62" y="501"/>
                  </a:cubicBezTo>
                  <a:cubicBezTo>
                    <a:pt x="0" y="556"/>
                    <a:pt x="52" y="638"/>
                    <a:pt x="115" y="638"/>
                  </a:cubicBezTo>
                  <a:cubicBezTo>
                    <a:pt x="131" y="638"/>
                    <a:pt x="149" y="632"/>
                    <a:pt x="165" y="618"/>
                  </a:cubicBezTo>
                  <a:cubicBezTo>
                    <a:pt x="313" y="524"/>
                    <a:pt x="471" y="441"/>
                    <a:pt x="634" y="372"/>
                  </a:cubicBezTo>
                  <a:cubicBezTo>
                    <a:pt x="1006" y="220"/>
                    <a:pt x="1409" y="157"/>
                    <a:pt x="1810" y="157"/>
                  </a:cubicBezTo>
                  <a:cubicBezTo>
                    <a:pt x="1835" y="157"/>
                    <a:pt x="1860" y="157"/>
                    <a:pt x="1885" y="158"/>
                  </a:cubicBezTo>
                  <a:cubicBezTo>
                    <a:pt x="1902" y="157"/>
                    <a:pt x="1920" y="157"/>
                    <a:pt x="1938" y="157"/>
                  </a:cubicBezTo>
                  <a:cubicBezTo>
                    <a:pt x="2506" y="157"/>
                    <a:pt x="3063" y="315"/>
                    <a:pt x="3586" y="532"/>
                  </a:cubicBezTo>
                  <a:cubicBezTo>
                    <a:pt x="3880" y="660"/>
                    <a:pt x="4170" y="797"/>
                    <a:pt x="4423" y="995"/>
                  </a:cubicBezTo>
                  <a:cubicBezTo>
                    <a:pt x="4849" y="1340"/>
                    <a:pt x="5199" y="1795"/>
                    <a:pt x="5382" y="2316"/>
                  </a:cubicBezTo>
                  <a:cubicBezTo>
                    <a:pt x="5839" y="3605"/>
                    <a:pt x="5460" y="5076"/>
                    <a:pt x="4625" y="6128"/>
                  </a:cubicBezTo>
                  <a:cubicBezTo>
                    <a:pt x="4401" y="6416"/>
                    <a:pt x="4160" y="6689"/>
                    <a:pt x="3905" y="6946"/>
                  </a:cubicBezTo>
                  <a:cubicBezTo>
                    <a:pt x="3703" y="7146"/>
                    <a:pt x="3483" y="7337"/>
                    <a:pt x="3259" y="7525"/>
                  </a:cubicBezTo>
                  <a:cubicBezTo>
                    <a:pt x="3226" y="7553"/>
                    <a:pt x="3222" y="7603"/>
                    <a:pt x="3251" y="7636"/>
                  </a:cubicBezTo>
                  <a:cubicBezTo>
                    <a:pt x="3266" y="7653"/>
                    <a:pt x="3287" y="7662"/>
                    <a:pt x="3309" y="7662"/>
                  </a:cubicBezTo>
                  <a:cubicBezTo>
                    <a:pt x="3327" y="7662"/>
                    <a:pt x="3345" y="7656"/>
                    <a:pt x="3360" y="7644"/>
                  </a:cubicBezTo>
                  <a:cubicBezTo>
                    <a:pt x="3432" y="7584"/>
                    <a:pt x="3504" y="7525"/>
                    <a:pt x="3576" y="7463"/>
                  </a:cubicBezTo>
                  <a:cubicBezTo>
                    <a:pt x="3816" y="7255"/>
                    <a:pt x="4047" y="7035"/>
                    <a:pt x="4261" y="6800"/>
                  </a:cubicBezTo>
                  <a:cubicBezTo>
                    <a:pt x="4629" y="6397"/>
                    <a:pt x="4975" y="5963"/>
                    <a:pt x="5234" y="5478"/>
                  </a:cubicBezTo>
                  <a:cubicBezTo>
                    <a:pt x="5647" y="4655"/>
                    <a:pt x="5855" y="3696"/>
                    <a:pt x="5666" y="2783"/>
                  </a:cubicBezTo>
                  <a:cubicBezTo>
                    <a:pt x="5542" y="2052"/>
                    <a:pt x="5141" y="1388"/>
                    <a:pt x="4573" y="917"/>
                  </a:cubicBezTo>
                  <a:cubicBezTo>
                    <a:pt x="4246" y="645"/>
                    <a:pt x="3855" y="470"/>
                    <a:pt x="3463" y="314"/>
                  </a:cubicBezTo>
                  <a:cubicBezTo>
                    <a:pt x="2980" y="129"/>
                    <a:pt x="2466" y="0"/>
                    <a:pt x="19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9"/>
            <p:cNvSpPr/>
            <p:nvPr/>
          </p:nvSpPr>
          <p:spPr>
            <a:xfrm>
              <a:off x="5545252" y="2374171"/>
              <a:ext cx="493013" cy="657426"/>
            </a:xfrm>
            <a:custGeom>
              <a:avLst/>
              <a:gdLst/>
              <a:ahLst/>
              <a:cxnLst/>
              <a:rect l="l" t="t" r="r" b="b"/>
              <a:pathLst>
                <a:path w="6522" h="8697" extrusionOk="0">
                  <a:moveTo>
                    <a:pt x="2278" y="0"/>
                  </a:moveTo>
                  <a:cubicBezTo>
                    <a:pt x="2240" y="0"/>
                    <a:pt x="2201" y="0"/>
                    <a:pt x="2163" y="1"/>
                  </a:cubicBezTo>
                  <a:cubicBezTo>
                    <a:pt x="1801" y="7"/>
                    <a:pt x="1437" y="36"/>
                    <a:pt x="1083" y="114"/>
                  </a:cubicBezTo>
                  <a:cubicBezTo>
                    <a:pt x="735" y="188"/>
                    <a:pt x="406" y="322"/>
                    <a:pt x="91" y="485"/>
                  </a:cubicBezTo>
                  <a:cubicBezTo>
                    <a:pt x="1" y="513"/>
                    <a:pt x="29" y="637"/>
                    <a:pt x="110" y="639"/>
                  </a:cubicBezTo>
                  <a:cubicBezTo>
                    <a:pt x="163" y="635"/>
                    <a:pt x="208" y="598"/>
                    <a:pt x="258" y="577"/>
                  </a:cubicBezTo>
                  <a:cubicBezTo>
                    <a:pt x="445" y="483"/>
                    <a:pt x="638" y="402"/>
                    <a:pt x="840" y="341"/>
                  </a:cubicBezTo>
                  <a:cubicBezTo>
                    <a:pt x="1216" y="221"/>
                    <a:pt x="1613" y="178"/>
                    <a:pt x="2006" y="162"/>
                  </a:cubicBezTo>
                  <a:cubicBezTo>
                    <a:pt x="2087" y="158"/>
                    <a:pt x="2167" y="157"/>
                    <a:pt x="2248" y="157"/>
                  </a:cubicBezTo>
                  <a:cubicBezTo>
                    <a:pt x="2696" y="157"/>
                    <a:pt x="3144" y="205"/>
                    <a:pt x="3582" y="299"/>
                  </a:cubicBezTo>
                  <a:cubicBezTo>
                    <a:pt x="4216" y="466"/>
                    <a:pt x="4806" y="797"/>
                    <a:pt x="5296" y="1233"/>
                  </a:cubicBezTo>
                  <a:cubicBezTo>
                    <a:pt x="5763" y="1686"/>
                    <a:pt x="6076" y="2272"/>
                    <a:pt x="6195" y="2910"/>
                  </a:cubicBezTo>
                  <a:cubicBezTo>
                    <a:pt x="6261" y="3235"/>
                    <a:pt x="6316" y="3564"/>
                    <a:pt x="6331" y="3900"/>
                  </a:cubicBezTo>
                  <a:cubicBezTo>
                    <a:pt x="6333" y="4437"/>
                    <a:pt x="6273" y="4982"/>
                    <a:pt x="6082" y="5488"/>
                  </a:cubicBezTo>
                  <a:cubicBezTo>
                    <a:pt x="5732" y="6329"/>
                    <a:pt x="5191" y="7080"/>
                    <a:pt x="4582" y="7751"/>
                  </a:cubicBezTo>
                  <a:cubicBezTo>
                    <a:pt x="4331" y="8000"/>
                    <a:pt x="4055" y="8220"/>
                    <a:pt x="3759" y="8411"/>
                  </a:cubicBezTo>
                  <a:cubicBezTo>
                    <a:pt x="3677" y="8463"/>
                    <a:pt x="3588" y="8506"/>
                    <a:pt x="3502" y="8551"/>
                  </a:cubicBezTo>
                  <a:cubicBezTo>
                    <a:pt x="3463" y="8572"/>
                    <a:pt x="3448" y="8617"/>
                    <a:pt x="3469" y="8656"/>
                  </a:cubicBezTo>
                  <a:cubicBezTo>
                    <a:pt x="3483" y="8681"/>
                    <a:pt x="3510" y="8696"/>
                    <a:pt x="3538" y="8696"/>
                  </a:cubicBezTo>
                  <a:cubicBezTo>
                    <a:pt x="3550" y="8696"/>
                    <a:pt x="3562" y="8693"/>
                    <a:pt x="3574" y="8687"/>
                  </a:cubicBezTo>
                  <a:cubicBezTo>
                    <a:pt x="3730" y="8615"/>
                    <a:pt x="3878" y="8526"/>
                    <a:pt x="4016" y="8426"/>
                  </a:cubicBezTo>
                  <a:cubicBezTo>
                    <a:pt x="4220" y="8281"/>
                    <a:pt x="4415" y="8125"/>
                    <a:pt x="4598" y="7954"/>
                  </a:cubicBezTo>
                  <a:cubicBezTo>
                    <a:pt x="4905" y="7654"/>
                    <a:pt x="5166" y="7308"/>
                    <a:pt x="5423" y="6963"/>
                  </a:cubicBezTo>
                  <a:cubicBezTo>
                    <a:pt x="5740" y="6523"/>
                    <a:pt x="6020" y="6054"/>
                    <a:pt x="6226" y="5549"/>
                  </a:cubicBezTo>
                  <a:cubicBezTo>
                    <a:pt x="6353" y="5224"/>
                    <a:pt x="6421" y="4879"/>
                    <a:pt x="6456" y="4531"/>
                  </a:cubicBezTo>
                  <a:cubicBezTo>
                    <a:pt x="6522" y="4029"/>
                    <a:pt x="6479" y="3523"/>
                    <a:pt x="6378" y="3029"/>
                  </a:cubicBezTo>
                  <a:cubicBezTo>
                    <a:pt x="6242" y="2153"/>
                    <a:pt x="5773" y="1322"/>
                    <a:pt x="5033" y="820"/>
                  </a:cubicBezTo>
                  <a:cubicBezTo>
                    <a:pt x="4646" y="542"/>
                    <a:pt x="4218" y="328"/>
                    <a:pt x="3763" y="186"/>
                  </a:cubicBezTo>
                  <a:cubicBezTo>
                    <a:pt x="3278" y="62"/>
                    <a:pt x="2779" y="0"/>
                    <a:pt x="22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9"/>
            <p:cNvSpPr/>
            <p:nvPr/>
          </p:nvSpPr>
          <p:spPr>
            <a:xfrm>
              <a:off x="5460362" y="2381580"/>
              <a:ext cx="109987" cy="130775"/>
            </a:xfrm>
            <a:custGeom>
              <a:avLst/>
              <a:gdLst/>
              <a:ahLst/>
              <a:cxnLst/>
              <a:rect l="l" t="t" r="r" b="b"/>
              <a:pathLst>
                <a:path w="1455" h="1730" extrusionOk="0">
                  <a:moveTo>
                    <a:pt x="579" y="0"/>
                  </a:moveTo>
                  <a:cubicBezTo>
                    <a:pt x="570" y="0"/>
                    <a:pt x="560" y="2"/>
                    <a:pt x="550" y="6"/>
                  </a:cubicBezTo>
                  <a:cubicBezTo>
                    <a:pt x="504" y="22"/>
                    <a:pt x="498" y="78"/>
                    <a:pt x="488" y="117"/>
                  </a:cubicBezTo>
                  <a:cubicBezTo>
                    <a:pt x="445" y="276"/>
                    <a:pt x="383" y="426"/>
                    <a:pt x="305" y="570"/>
                  </a:cubicBezTo>
                  <a:cubicBezTo>
                    <a:pt x="225" y="732"/>
                    <a:pt x="85" y="866"/>
                    <a:pt x="27" y="1041"/>
                  </a:cubicBezTo>
                  <a:cubicBezTo>
                    <a:pt x="0" y="1164"/>
                    <a:pt x="87" y="1277"/>
                    <a:pt x="167" y="1364"/>
                  </a:cubicBezTo>
                  <a:cubicBezTo>
                    <a:pt x="290" y="1493"/>
                    <a:pt x="424" y="1619"/>
                    <a:pt x="578" y="1709"/>
                  </a:cubicBezTo>
                  <a:cubicBezTo>
                    <a:pt x="607" y="1723"/>
                    <a:pt x="636" y="1729"/>
                    <a:pt x="667" y="1729"/>
                  </a:cubicBezTo>
                  <a:cubicBezTo>
                    <a:pt x="964" y="1729"/>
                    <a:pt x="1330" y="1127"/>
                    <a:pt x="1397" y="903"/>
                  </a:cubicBezTo>
                  <a:cubicBezTo>
                    <a:pt x="1410" y="845"/>
                    <a:pt x="1455" y="769"/>
                    <a:pt x="1424" y="710"/>
                  </a:cubicBezTo>
                  <a:cubicBezTo>
                    <a:pt x="1411" y="684"/>
                    <a:pt x="1385" y="672"/>
                    <a:pt x="1358" y="672"/>
                  </a:cubicBezTo>
                  <a:cubicBezTo>
                    <a:pt x="1324" y="672"/>
                    <a:pt x="1290" y="691"/>
                    <a:pt x="1282" y="728"/>
                  </a:cubicBezTo>
                  <a:cubicBezTo>
                    <a:pt x="1212" y="1035"/>
                    <a:pt x="988" y="1388"/>
                    <a:pt x="718" y="1559"/>
                  </a:cubicBezTo>
                  <a:cubicBezTo>
                    <a:pt x="704" y="1569"/>
                    <a:pt x="689" y="1573"/>
                    <a:pt x="674" y="1573"/>
                  </a:cubicBezTo>
                  <a:cubicBezTo>
                    <a:pt x="651" y="1573"/>
                    <a:pt x="628" y="1561"/>
                    <a:pt x="607" y="1545"/>
                  </a:cubicBezTo>
                  <a:cubicBezTo>
                    <a:pt x="484" y="1456"/>
                    <a:pt x="371" y="1356"/>
                    <a:pt x="270" y="1244"/>
                  </a:cubicBezTo>
                  <a:cubicBezTo>
                    <a:pt x="122" y="1088"/>
                    <a:pt x="185" y="1043"/>
                    <a:pt x="288" y="893"/>
                  </a:cubicBezTo>
                  <a:cubicBezTo>
                    <a:pt x="371" y="771"/>
                    <a:pt x="445" y="644"/>
                    <a:pt x="508" y="512"/>
                  </a:cubicBezTo>
                  <a:cubicBezTo>
                    <a:pt x="568" y="382"/>
                    <a:pt x="615" y="249"/>
                    <a:pt x="650" y="111"/>
                  </a:cubicBezTo>
                  <a:cubicBezTo>
                    <a:pt x="675" y="57"/>
                    <a:pt x="633" y="0"/>
                    <a:pt x="5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9"/>
            <p:cNvSpPr/>
            <p:nvPr/>
          </p:nvSpPr>
          <p:spPr>
            <a:xfrm>
              <a:off x="2872773" y="3503751"/>
              <a:ext cx="1730761" cy="1575948"/>
            </a:xfrm>
            <a:custGeom>
              <a:avLst/>
              <a:gdLst/>
              <a:ahLst/>
              <a:cxnLst/>
              <a:rect l="l" t="t" r="r" b="b"/>
              <a:pathLst>
                <a:path w="22896" h="20848" extrusionOk="0">
                  <a:moveTo>
                    <a:pt x="1343" y="1"/>
                  </a:moveTo>
                  <a:cubicBezTo>
                    <a:pt x="1212" y="1"/>
                    <a:pt x="1081" y="17"/>
                    <a:pt x="951" y="53"/>
                  </a:cubicBezTo>
                  <a:cubicBezTo>
                    <a:pt x="215" y="228"/>
                    <a:pt x="1" y="1129"/>
                    <a:pt x="141" y="1788"/>
                  </a:cubicBezTo>
                  <a:cubicBezTo>
                    <a:pt x="238" y="2271"/>
                    <a:pt x="558" y="2662"/>
                    <a:pt x="886" y="3016"/>
                  </a:cubicBezTo>
                  <a:cubicBezTo>
                    <a:pt x="1634" y="3828"/>
                    <a:pt x="2671" y="4277"/>
                    <a:pt x="3513" y="4976"/>
                  </a:cubicBezTo>
                  <a:cubicBezTo>
                    <a:pt x="3864" y="5266"/>
                    <a:pt x="4183" y="5595"/>
                    <a:pt x="4547" y="5871"/>
                  </a:cubicBezTo>
                  <a:cubicBezTo>
                    <a:pt x="5062" y="6258"/>
                    <a:pt x="5623" y="6573"/>
                    <a:pt x="6144" y="6947"/>
                  </a:cubicBezTo>
                  <a:cubicBezTo>
                    <a:pt x="6743" y="7359"/>
                    <a:pt x="7302" y="7823"/>
                    <a:pt x="7866" y="8280"/>
                  </a:cubicBezTo>
                  <a:lnTo>
                    <a:pt x="8123" y="8486"/>
                  </a:lnTo>
                  <a:cubicBezTo>
                    <a:pt x="8195" y="8537"/>
                    <a:pt x="8257" y="8613"/>
                    <a:pt x="8343" y="8640"/>
                  </a:cubicBezTo>
                  <a:cubicBezTo>
                    <a:pt x="8347" y="8641"/>
                    <a:pt x="8351" y="8641"/>
                    <a:pt x="8354" y="8641"/>
                  </a:cubicBezTo>
                  <a:cubicBezTo>
                    <a:pt x="8429" y="8641"/>
                    <a:pt x="8460" y="8545"/>
                    <a:pt x="8403" y="8496"/>
                  </a:cubicBezTo>
                  <a:cubicBezTo>
                    <a:pt x="8273" y="8420"/>
                    <a:pt x="8160" y="8313"/>
                    <a:pt x="8039" y="8221"/>
                  </a:cubicBezTo>
                  <a:cubicBezTo>
                    <a:pt x="7345" y="7657"/>
                    <a:pt x="6656" y="7087"/>
                    <a:pt x="5907" y="6597"/>
                  </a:cubicBezTo>
                  <a:cubicBezTo>
                    <a:pt x="5409" y="6256"/>
                    <a:pt x="4879" y="5960"/>
                    <a:pt x="4416" y="5565"/>
                  </a:cubicBezTo>
                  <a:cubicBezTo>
                    <a:pt x="3963" y="5170"/>
                    <a:pt x="3531" y="4750"/>
                    <a:pt x="3027" y="4419"/>
                  </a:cubicBezTo>
                  <a:cubicBezTo>
                    <a:pt x="2550" y="4092"/>
                    <a:pt x="2050" y="3800"/>
                    <a:pt x="1589" y="3446"/>
                  </a:cubicBezTo>
                  <a:cubicBezTo>
                    <a:pt x="1172" y="3125"/>
                    <a:pt x="809" y="2738"/>
                    <a:pt x="513" y="2300"/>
                  </a:cubicBezTo>
                  <a:cubicBezTo>
                    <a:pt x="240" y="1857"/>
                    <a:pt x="182" y="1314"/>
                    <a:pt x="355" y="823"/>
                  </a:cubicBezTo>
                  <a:cubicBezTo>
                    <a:pt x="524" y="333"/>
                    <a:pt x="896" y="160"/>
                    <a:pt x="1359" y="160"/>
                  </a:cubicBezTo>
                  <a:cubicBezTo>
                    <a:pt x="1403" y="160"/>
                    <a:pt x="1449" y="161"/>
                    <a:pt x="1495" y="164"/>
                  </a:cubicBezTo>
                  <a:cubicBezTo>
                    <a:pt x="1842" y="201"/>
                    <a:pt x="2173" y="333"/>
                    <a:pt x="2496" y="465"/>
                  </a:cubicBezTo>
                  <a:cubicBezTo>
                    <a:pt x="2865" y="629"/>
                    <a:pt x="3225" y="810"/>
                    <a:pt x="3574" y="1012"/>
                  </a:cubicBezTo>
                  <a:cubicBezTo>
                    <a:pt x="4227" y="1382"/>
                    <a:pt x="4788" y="1886"/>
                    <a:pt x="5393" y="2327"/>
                  </a:cubicBezTo>
                  <a:cubicBezTo>
                    <a:pt x="5934" y="2728"/>
                    <a:pt x="6498" y="3098"/>
                    <a:pt x="7084" y="3433"/>
                  </a:cubicBezTo>
                  <a:cubicBezTo>
                    <a:pt x="8277" y="4129"/>
                    <a:pt x="9557" y="4655"/>
                    <a:pt x="10820" y="5209"/>
                  </a:cubicBezTo>
                  <a:cubicBezTo>
                    <a:pt x="12439" y="5921"/>
                    <a:pt x="14072" y="6604"/>
                    <a:pt x="15622" y="7461"/>
                  </a:cubicBezTo>
                  <a:cubicBezTo>
                    <a:pt x="16428" y="7889"/>
                    <a:pt x="17243" y="8309"/>
                    <a:pt x="17994" y="8829"/>
                  </a:cubicBezTo>
                  <a:cubicBezTo>
                    <a:pt x="18689" y="9321"/>
                    <a:pt x="19308" y="9920"/>
                    <a:pt x="19868" y="10560"/>
                  </a:cubicBezTo>
                  <a:cubicBezTo>
                    <a:pt x="20553" y="11382"/>
                    <a:pt x="21112" y="12302"/>
                    <a:pt x="21532" y="13287"/>
                  </a:cubicBezTo>
                  <a:cubicBezTo>
                    <a:pt x="21754" y="13796"/>
                    <a:pt x="21968" y="14308"/>
                    <a:pt x="22116" y="14845"/>
                  </a:cubicBezTo>
                  <a:cubicBezTo>
                    <a:pt x="22299" y="15548"/>
                    <a:pt x="22408" y="16266"/>
                    <a:pt x="22443" y="16990"/>
                  </a:cubicBezTo>
                  <a:cubicBezTo>
                    <a:pt x="22458" y="17229"/>
                    <a:pt x="22433" y="17466"/>
                    <a:pt x="22441" y="17702"/>
                  </a:cubicBezTo>
                  <a:cubicBezTo>
                    <a:pt x="22456" y="18011"/>
                    <a:pt x="22649" y="18278"/>
                    <a:pt x="22672" y="18583"/>
                  </a:cubicBezTo>
                  <a:cubicBezTo>
                    <a:pt x="22686" y="18758"/>
                    <a:pt x="22598" y="18924"/>
                    <a:pt x="22629" y="19101"/>
                  </a:cubicBezTo>
                  <a:cubicBezTo>
                    <a:pt x="22643" y="19223"/>
                    <a:pt x="22701" y="19334"/>
                    <a:pt x="22723" y="19455"/>
                  </a:cubicBezTo>
                  <a:cubicBezTo>
                    <a:pt x="22758" y="19599"/>
                    <a:pt x="22659" y="19729"/>
                    <a:pt x="22653" y="19871"/>
                  </a:cubicBezTo>
                  <a:cubicBezTo>
                    <a:pt x="22645" y="19953"/>
                    <a:pt x="22678" y="20033"/>
                    <a:pt x="22674" y="20113"/>
                  </a:cubicBezTo>
                  <a:cubicBezTo>
                    <a:pt x="22454" y="20171"/>
                    <a:pt x="22225" y="20183"/>
                    <a:pt x="21999" y="20216"/>
                  </a:cubicBezTo>
                  <a:cubicBezTo>
                    <a:pt x="21629" y="20266"/>
                    <a:pt x="21262" y="20340"/>
                    <a:pt x="20892" y="20387"/>
                  </a:cubicBezTo>
                  <a:cubicBezTo>
                    <a:pt x="20468" y="20445"/>
                    <a:pt x="20040" y="20480"/>
                    <a:pt x="19615" y="20517"/>
                  </a:cubicBezTo>
                  <a:cubicBezTo>
                    <a:pt x="18580" y="20603"/>
                    <a:pt x="17541" y="20689"/>
                    <a:pt x="16500" y="20689"/>
                  </a:cubicBezTo>
                  <a:cubicBezTo>
                    <a:pt x="16250" y="20689"/>
                    <a:pt x="15999" y="20684"/>
                    <a:pt x="15749" y="20673"/>
                  </a:cubicBezTo>
                  <a:cubicBezTo>
                    <a:pt x="15636" y="20659"/>
                    <a:pt x="14996" y="20613"/>
                    <a:pt x="15035" y="20449"/>
                  </a:cubicBezTo>
                  <a:cubicBezTo>
                    <a:pt x="15068" y="20327"/>
                    <a:pt x="15187" y="20241"/>
                    <a:pt x="15179" y="20107"/>
                  </a:cubicBezTo>
                  <a:cubicBezTo>
                    <a:pt x="15179" y="19996"/>
                    <a:pt x="15103" y="19910"/>
                    <a:pt x="15056" y="19817"/>
                  </a:cubicBezTo>
                  <a:cubicBezTo>
                    <a:pt x="14955" y="19634"/>
                    <a:pt x="15169" y="19517"/>
                    <a:pt x="15136" y="19327"/>
                  </a:cubicBezTo>
                  <a:cubicBezTo>
                    <a:pt x="15128" y="19268"/>
                    <a:pt x="15107" y="19210"/>
                    <a:pt x="15120" y="19149"/>
                  </a:cubicBezTo>
                  <a:cubicBezTo>
                    <a:pt x="15130" y="19085"/>
                    <a:pt x="15140" y="19021"/>
                    <a:pt x="15060" y="19002"/>
                  </a:cubicBezTo>
                  <a:cubicBezTo>
                    <a:pt x="15057" y="19002"/>
                    <a:pt x="15055" y="19002"/>
                    <a:pt x="15052" y="19002"/>
                  </a:cubicBezTo>
                  <a:cubicBezTo>
                    <a:pt x="14938" y="19002"/>
                    <a:pt x="14961" y="19181"/>
                    <a:pt x="14965" y="19262"/>
                  </a:cubicBezTo>
                  <a:cubicBezTo>
                    <a:pt x="15013" y="19412"/>
                    <a:pt x="14936" y="19471"/>
                    <a:pt x="14889" y="19599"/>
                  </a:cubicBezTo>
                  <a:cubicBezTo>
                    <a:pt x="14852" y="19708"/>
                    <a:pt x="14877" y="19827"/>
                    <a:pt x="14934" y="19924"/>
                  </a:cubicBezTo>
                  <a:cubicBezTo>
                    <a:pt x="14965" y="19986"/>
                    <a:pt x="15017" y="20041"/>
                    <a:pt x="15023" y="20111"/>
                  </a:cubicBezTo>
                  <a:cubicBezTo>
                    <a:pt x="15023" y="20177"/>
                    <a:pt x="14971" y="20224"/>
                    <a:pt x="14943" y="20276"/>
                  </a:cubicBezTo>
                  <a:cubicBezTo>
                    <a:pt x="14856" y="20401"/>
                    <a:pt x="14844" y="20576"/>
                    <a:pt x="14992" y="20661"/>
                  </a:cubicBezTo>
                  <a:cubicBezTo>
                    <a:pt x="15336" y="20846"/>
                    <a:pt x="15928" y="20842"/>
                    <a:pt x="16323" y="20848"/>
                  </a:cubicBezTo>
                  <a:cubicBezTo>
                    <a:pt x="17887" y="20835"/>
                    <a:pt x="19452" y="20714"/>
                    <a:pt x="21009" y="20529"/>
                  </a:cubicBezTo>
                  <a:cubicBezTo>
                    <a:pt x="21339" y="20482"/>
                    <a:pt x="21668" y="20420"/>
                    <a:pt x="21997" y="20375"/>
                  </a:cubicBezTo>
                  <a:cubicBezTo>
                    <a:pt x="22236" y="20340"/>
                    <a:pt x="22478" y="20325"/>
                    <a:pt x="22713" y="20266"/>
                  </a:cubicBezTo>
                  <a:cubicBezTo>
                    <a:pt x="22877" y="20218"/>
                    <a:pt x="22832" y="20050"/>
                    <a:pt x="22812" y="19914"/>
                  </a:cubicBezTo>
                  <a:cubicBezTo>
                    <a:pt x="22805" y="19784"/>
                    <a:pt x="22890" y="19669"/>
                    <a:pt x="22890" y="19539"/>
                  </a:cubicBezTo>
                  <a:cubicBezTo>
                    <a:pt x="22896" y="19385"/>
                    <a:pt x="22818" y="19247"/>
                    <a:pt x="22789" y="19099"/>
                  </a:cubicBezTo>
                  <a:cubicBezTo>
                    <a:pt x="22760" y="18961"/>
                    <a:pt x="22820" y="18830"/>
                    <a:pt x="22830" y="18694"/>
                  </a:cubicBezTo>
                  <a:cubicBezTo>
                    <a:pt x="22865" y="18336"/>
                    <a:pt x="22620" y="18033"/>
                    <a:pt x="22598" y="17684"/>
                  </a:cubicBezTo>
                  <a:cubicBezTo>
                    <a:pt x="22633" y="16772"/>
                    <a:pt x="22528" y="15863"/>
                    <a:pt x="22312" y="14976"/>
                  </a:cubicBezTo>
                  <a:cubicBezTo>
                    <a:pt x="22166" y="14365"/>
                    <a:pt x="21921" y="13785"/>
                    <a:pt x="21670" y="13211"/>
                  </a:cubicBezTo>
                  <a:cubicBezTo>
                    <a:pt x="21156" y="12010"/>
                    <a:pt x="20440" y="10887"/>
                    <a:pt x="19524" y="9951"/>
                  </a:cubicBezTo>
                  <a:cubicBezTo>
                    <a:pt x="19199" y="9624"/>
                    <a:pt x="18866" y="9303"/>
                    <a:pt x="18506" y="9015"/>
                  </a:cubicBezTo>
                  <a:cubicBezTo>
                    <a:pt x="17613" y="8309"/>
                    <a:pt x="16588" y="7799"/>
                    <a:pt x="15589" y="7264"/>
                  </a:cubicBezTo>
                  <a:cubicBezTo>
                    <a:pt x="13550" y="6153"/>
                    <a:pt x="11384" y="5305"/>
                    <a:pt x="9267" y="4357"/>
                  </a:cubicBezTo>
                  <a:cubicBezTo>
                    <a:pt x="8290" y="3923"/>
                    <a:pt x="7335" y="3433"/>
                    <a:pt x="6434" y="2855"/>
                  </a:cubicBezTo>
                  <a:cubicBezTo>
                    <a:pt x="5572" y="2320"/>
                    <a:pt x="4813" y="1639"/>
                    <a:pt x="3973" y="1072"/>
                  </a:cubicBezTo>
                  <a:cubicBezTo>
                    <a:pt x="3504" y="775"/>
                    <a:pt x="3011" y="516"/>
                    <a:pt x="2501" y="296"/>
                  </a:cubicBezTo>
                  <a:cubicBezTo>
                    <a:pt x="2135" y="147"/>
                    <a:pt x="1740" y="1"/>
                    <a:pt x="13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9"/>
            <p:cNvSpPr/>
            <p:nvPr/>
          </p:nvSpPr>
          <p:spPr>
            <a:xfrm>
              <a:off x="2475461" y="3090184"/>
              <a:ext cx="1542460" cy="1859116"/>
            </a:xfrm>
            <a:custGeom>
              <a:avLst/>
              <a:gdLst/>
              <a:ahLst/>
              <a:cxnLst/>
              <a:rect l="l" t="t" r="r" b="b"/>
              <a:pathLst>
                <a:path w="20405" h="24594" extrusionOk="0">
                  <a:moveTo>
                    <a:pt x="973" y="0"/>
                  </a:moveTo>
                  <a:cubicBezTo>
                    <a:pt x="943" y="0"/>
                    <a:pt x="913" y="1"/>
                    <a:pt x="883" y="3"/>
                  </a:cubicBezTo>
                  <a:cubicBezTo>
                    <a:pt x="667" y="17"/>
                    <a:pt x="455" y="81"/>
                    <a:pt x="266" y="188"/>
                  </a:cubicBezTo>
                  <a:cubicBezTo>
                    <a:pt x="1" y="317"/>
                    <a:pt x="1" y="657"/>
                    <a:pt x="87" y="904"/>
                  </a:cubicBezTo>
                  <a:cubicBezTo>
                    <a:pt x="149" y="1085"/>
                    <a:pt x="254" y="1247"/>
                    <a:pt x="359" y="1408"/>
                  </a:cubicBezTo>
                  <a:cubicBezTo>
                    <a:pt x="616" y="1782"/>
                    <a:pt x="877" y="2152"/>
                    <a:pt x="1130" y="2531"/>
                  </a:cubicBezTo>
                  <a:cubicBezTo>
                    <a:pt x="1398" y="2918"/>
                    <a:pt x="1677" y="3296"/>
                    <a:pt x="1945" y="3683"/>
                  </a:cubicBezTo>
                  <a:cubicBezTo>
                    <a:pt x="2482" y="4457"/>
                    <a:pt x="2963" y="5267"/>
                    <a:pt x="3385" y="6109"/>
                  </a:cubicBezTo>
                  <a:cubicBezTo>
                    <a:pt x="3716" y="6771"/>
                    <a:pt x="4070" y="7421"/>
                    <a:pt x="4407" y="8079"/>
                  </a:cubicBezTo>
                  <a:cubicBezTo>
                    <a:pt x="4627" y="8503"/>
                    <a:pt x="4848" y="8929"/>
                    <a:pt x="5115" y="9326"/>
                  </a:cubicBezTo>
                  <a:cubicBezTo>
                    <a:pt x="5852" y="10398"/>
                    <a:pt x="6804" y="11287"/>
                    <a:pt x="7493" y="12400"/>
                  </a:cubicBezTo>
                  <a:cubicBezTo>
                    <a:pt x="7907" y="13041"/>
                    <a:pt x="8265" y="13739"/>
                    <a:pt x="8728" y="14354"/>
                  </a:cubicBezTo>
                  <a:cubicBezTo>
                    <a:pt x="9141" y="14887"/>
                    <a:pt x="9668" y="15323"/>
                    <a:pt x="10196" y="15738"/>
                  </a:cubicBezTo>
                  <a:cubicBezTo>
                    <a:pt x="10511" y="15991"/>
                    <a:pt x="10867" y="16189"/>
                    <a:pt x="11215" y="16393"/>
                  </a:cubicBezTo>
                  <a:cubicBezTo>
                    <a:pt x="12108" y="16915"/>
                    <a:pt x="13068" y="17292"/>
                    <a:pt x="13980" y="17779"/>
                  </a:cubicBezTo>
                  <a:cubicBezTo>
                    <a:pt x="15103" y="18386"/>
                    <a:pt x="16193" y="19055"/>
                    <a:pt x="17207" y="19836"/>
                  </a:cubicBezTo>
                  <a:cubicBezTo>
                    <a:pt x="18541" y="20828"/>
                    <a:pt x="19561" y="22217"/>
                    <a:pt x="20081" y="23799"/>
                  </a:cubicBezTo>
                  <a:cubicBezTo>
                    <a:pt x="20125" y="23953"/>
                    <a:pt x="20162" y="24107"/>
                    <a:pt x="20188" y="24264"/>
                  </a:cubicBezTo>
                  <a:cubicBezTo>
                    <a:pt x="20209" y="24344"/>
                    <a:pt x="20221" y="24582"/>
                    <a:pt x="20316" y="24593"/>
                  </a:cubicBezTo>
                  <a:cubicBezTo>
                    <a:pt x="20319" y="24593"/>
                    <a:pt x="20321" y="24593"/>
                    <a:pt x="20324" y="24593"/>
                  </a:cubicBezTo>
                  <a:cubicBezTo>
                    <a:pt x="20364" y="24593"/>
                    <a:pt x="20397" y="24565"/>
                    <a:pt x="20404" y="24527"/>
                  </a:cubicBezTo>
                  <a:cubicBezTo>
                    <a:pt x="20404" y="24498"/>
                    <a:pt x="20396" y="24471"/>
                    <a:pt x="20384" y="24447"/>
                  </a:cubicBezTo>
                  <a:cubicBezTo>
                    <a:pt x="20374" y="24410"/>
                    <a:pt x="20365" y="24373"/>
                    <a:pt x="20359" y="24336"/>
                  </a:cubicBezTo>
                  <a:cubicBezTo>
                    <a:pt x="20295" y="23939"/>
                    <a:pt x="20180" y="23554"/>
                    <a:pt x="20018" y="23190"/>
                  </a:cubicBezTo>
                  <a:cubicBezTo>
                    <a:pt x="19472" y="21875"/>
                    <a:pt x="18598" y="20723"/>
                    <a:pt x="17475" y="19849"/>
                  </a:cubicBezTo>
                  <a:cubicBezTo>
                    <a:pt x="16253" y="18888"/>
                    <a:pt x="14914" y="18075"/>
                    <a:pt x="13529" y="17370"/>
                  </a:cubicBezTo>
                  <a:cubicBezTo>
                    <a:pt x="12307" y="16790"/>
                    <a:pt x="11036" y="16247"/>
                    <a:pt x="9987" y="15374"/>
                  </a:cubicBezTo>
                  <a:cubicBezTo>
                    <a:pt x="9631" y="15078"/>
                    <a:pt x="9281" y="14772"/>
                    <a:pt x="8979" y="14418"/>
                  </a:cubicBezTo>
                  <a:cubicBezTo>
                    <a:pt x="8427" y="13745"/>
                    <a:pt x="8045" y="12953"/>
                    <a:pt x="7567" y="12227"/>
                  </a:cubicBezTo>
                  <a:cubicBezTo>
                    <a:pt x="6753" y="10937"/>
                    <a:pt x="5557" y="9929"/>
                    <a:pt x="4843" y="8571"/>
                  </a:cubicBezTo>
                  <a:cubicBezTo>
                    <a:pt x="4504" y="7935"/>
                    <a:pt x="4179" y="7294"/>
                    <a:pt x="3840" y="6660"/>
                  </a:cubicBezTo>
                  <a:cubicBezTo>
                    <a:pt x="3397" y="5777"/>
                    <a:pt x="2941" y="4901"/>
                    <a:pt x="2399" y="4074"/>
                  </a:cubicBezTo>
                  <a:cubicBezTo>
                    <a:pt x="1879" y="3292"/>
                    <a:pt x="1311" y="2541"/>
                    <a:pt x="791" y="1758"/>
                  </a:cubicBezTo>
                  <a:cubicBezTo>
                    <a:pt x="665" y="1579"/>
                    <a:pt x="536" y="1400"/>
                    <a:pt x="418" y="1214"/>
                  </a:cubicBezTo>
                  <a:cubicBezTo>
                    <a:pt x="328" y="1066"/>
                    <a:pt x="235" y="912"/>
                    <a:pt x="202" y="737"/>
                  </a:cubicBezTo>
                  <a:cubicBezTo>
                    <a:pt x="137" y="375"/>
                    <a:pt x="313" y="317"/>
                    <a:pt x="604" y="213"/>
                  </a:cubicBezTo>
                  <a:cubicBezTo>
                    <a:pt x="727" y="174"/>
                    <a:pt x="854" y="157"/>
                    <a:pt x="980" y="157"/>
                  </a:cubicBezTo>
                  <a:cubicBezTo>
                    <a:pt x="1263" y="157"/>
                    <a:pt x="1547" y="238"/>
                    <a:pt x="1811" y="332"/>
                  </a:cubicBezTo>
                  <a:cubicBezTo>
                    <a:pt x="2214" y="478"/>
                    <a:pt x="2578" y="712"/>
                    <a:pt x="2932" y="953"/>
                  </a:cubicBezTo>
                  <a:cubicBezTo>
                    <a:pt x="3891" y="1630"/>
                    <a:pt x="4627" y="2560"/>
                    <a:pt x="5368" y="3463"/>
                  </a:cubicBezTo>
                  <a:cubicBezTo>
                    <a:pt x="5895" y="4132"/>
                    <a:pt x="6380" y="4833"/>
                    <a:pt x="6849" y="5543"/>
                  </a:cubicBezTo>
                  <a:cubicBezTo>
                    <a:pt x="6867" y="5566"/>
                    <a:pt x="6889" y="5576"/>
                    <a:pt x="6911" y="5576"/>
                  </a:cubicBezTo>
                  <a:cubicBezTo>
                    <a:pt x="6967" y="5576"/>
                    <a:pt x="7020" y="5512"/>
                    <a:pt x="6977" y="5452"/>
                  </a:cubicBezTo>
                  <a:cubicBezTo>
                    <a:pt x="6909" y="5354"/>
                    <a:pt x="6845" y="5255"/>
                    <a:pt x="6779" y="5156"/>
                  </a:cubicBezTo>
                  <a:cubicBezTo>
                    <a:pt x="6314" y="4459"/>
                    <a:pt x="5827" y="3774"/>
                    <a:pt x="5298" y="3126"/>
                  </a:cubicBezTo>
                  <a:cubicBezTo>
                    <a:pt x="4560" y="2239"/>
                    <a:pt x="3815" y="1332"/>
                    <a:pt x="2838" y="700"/>
                  </a:cubicBezTo>
                  <a:cubicBezTo>
                    <a:pt x="2533" y="505"/>
                    <a:pt x="2220" y="313"/>
                    <a:pt x="1879" y="190"/>
                  </a:cubicBezTo>
                  <a:cubicBezTo>
                    <a:pt x="1588" y="85"/>
                    <a:pt x="1284" y="0"/>
                    <a:pt x="9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9"/>
            <p:cNvSpPr/>
            <p:nvPr/>
          </p:nvSpPr>
          <p:spPr>
            <a:xfrm>
              <a:off x="2780022" y="2811021"/>
              <a:ext cx="517958" cy="879743"/>
            </a:xfrm>
            <a:custGeom>
              <a:avLst/>
              <a:gdLst/>
              <a:ahLst/>
              <a:cxnLst/>
              <a:rect l="l" t="t" r="r" b="b"/>
              <a:pathLst>
                <a:path w="6852" h="11638" extrusionOk="0">
                  <a:moveTo>
                    <a:pt x="740" y="0"/>
                  </a:moveTo>
                  <a:cubicBezTo>
                    <a:pt x="345" y="0"/>
                    <a:pt x="0" y="154"/>
                    <a:pt x="4" y="639"/>
                  </a:cubicBezTo>
                  <a:cubicBezTo>
                    <a:pt x="8" y="1227"/>
                    <a:pt x="228" y="1785"/>
                    <a:pt x="395" y="2342"/>
                  </a:cubicBezTo>
                  <a:cubicBezTo>
                    <a:pt x="796" y="3480"/>
                    <a:pt x="1144" y="4634"/>
                    <a:pt x="1516" y="5780"/>
                  </a:cubicBezTo>
                  <a:cubicBezTo>
                    <a:pt x="1668" y="6228"/>
                    <a:pt x="1833" y="6675"/>
                    <a:pt x="1958" y="7131"/>
                  </a:cubicBezTo>
                  <a:cubicBezTo>
                    <a:pt x="2067" y="7518"/>
                    <a:pt x="2185" y="7929"/>
                    <a:pt x="2269" y="8329"/>
                  </a:cubicBezTo>
                  <a:cubicBezTo>
                    <a:pt x="2277" y="8370"/>
                    <a:pt x="2310" y="8389"/>
                    <a:pt x="2343" y="8389"/>
                  </a:cubicBezTo>
                  <a:cubicBezTo>
                    <a:pt x="2385" y="8389"/>
                    <a:pt x="2428" y="8359"/>
                    <a:pt x="2423" y="8306"/>
                  </a:cubicBezTo>
                  <a:cubicBezTo>
                    <a:pt x="2335" y="7874"/>
                    <a:pt x="2209" y="7450"/>
                    <a:pt x="2092" y="7026"/>
                  </a:cubicBezTo>
                  <a:cubicBezTo>
                    <a:pt x="1962" y="6570"/>
                    <a:pt x="1798" y="6127"/>
                    <a:pt x="1646" y="5679"/>
                  </a:cubicBezTo>
                  <a:cubicBezTo>
                    <a:pt x="1343" y="4759"/>
                    <a:pt x="1076" y="3829"/>
                    <a:pt x="755" y="2914"/>
                  </a:cubicBezTo>
                  <a:cubicBezTo>
                    <a:pt x="566" y="2377"/>
                    <a:pt x="387" y="1836"/>
                    <a:pt x="247" y="1285"/>
                  </a:cubicBezTo>
                  <a:cubicBezTo>
                    <a:pt x="106" y="632"/>
                    <a:pt x="49" y="157"/>
                    <a:pt x="732" y="157"/>
                  </a:cubicBezTo>
                  <a:cubicBezTo>
                    <a:pt x="800" y="157"/>
                    <a:pt x="875" y="162"/>
                    <a:pt x="958" y="172"/>
                  </a:cubicBezTo>
                  <a:cubicBezTo>
                    <a:pt x="1286" y="213"/>
                    <a:pt x="1584" y="353"/>
                    <a:pt x="1841" y="558"/>
                  </a:cubicBezTo>
                  <a:cubicBezTo>
                    <a:pt x="2259" y="886"/>
                    <a:pt x="2594" y="1307"/>
                    <a:pt x="2818" y="1789"/>
                  </a:cubicBezTo>
                  <a:cubicBezTo>
                    <a:pt x="2923" y="2021"/>
                    <a:pt x="2979" y="2280"/>
                    <a:pt x="3057" y="2529"/>
                  </a:cubicBezTo>
                  <a:cubicBezTo>
                    <a:pt x="3240" y="3097"/>
                    <a:pt x="3470" y="3652"/>
                    <a:pt x="3771" y="4169"/>
                  </a:cubicBezTo>
                  <a:cubicBezTo>
                    <a:pt x="3944" y="4467"/>
                    <a:pt x="4110" y="4772"/>
                    <a:pt x="4223" y="5099"/>
                  </a:cubicBezTo>
                  <a:cubicBezTo>
                    <a:pt x="4343" y="5422"/>
                    <a:pt x="4404" y="5761"/>
                    <a:pt x="4464" y="6099"/>
                  </a:cubicBezTo>
                  <a:cubicBezTo>
                    <a:pt x="4561" y="6689"/>
                    <a:pt x="4812" y="7236"/>
                    <a:pt x="5089" y="7761"/>
                  </a:cubicBezTo>
                  <a:cubicBezTo>
                    <a:pt x="5357" y="8283"/>
                    <a:pt x="5659" y="8785"/>
                    <a:pt x="5916" y="9312"/>
                  </a:cubicBezTo>
                  <a:cubicBezTo>
                    <a:pt x="6128" y="9758"/>
                    <a:pt x="6307" y="10219"/>
                    <a:pt x="6455" y="10692"/>
                  </a:cubicBezTo>
                  <a:cubicBezTo>
                    <a:pt x="6550" y="10980"/>
                    <a:pt x="6628" y="11275"/>
                    <a:pt x="6686" y="11575"/>
                  </a:cubicBezTo>
                  <a:cubicBezTo>
                    <a:pt x="6695" y="11618"/>
                    <a:pt x="6728" y="11638"/>
                    <a:pt x="6761" y="11638"/>
                  </a:cubicBezTo>
                  <a:cubicBezTo>
                    <a:pt x="6806" y="11638"/>
                    <a:pt x="6851" y="11601"/>
                    <a:pt x="6838" y="11542"/>
                  </a:cubicBezTo>
                  <a:cubicBezTo>
                    <a:pt x="6754" y="11081"/>
                    <a:pt x="6604" y="10633"/>
                    <a:pt x="6449" y="10190"/>
                  </a:cubicBezTo>
                  <a:cubicBezTo>
                    <a:pt x="6073" y="9057"/>
                    <a:pt x="5365" y="8080"/>
                    <a:pt x="4890" y="6989"/>
                  </a:cubicBezTo>
                  <a:cubicBezTo>
                    <a:pt x="4826" y="6837"/>
                    <a:pt x="4768" y="6681"/>
                    <a:pt x="4721" y="6522"/>
                  </a:cubicBezTo>
                  <a:cubicBezTo>
                    <a:pt x="4608" y="6125"/>
                    <a:pt x="4575" y="5710"/>
                    <a:pt x="4458" y="5313"/>
                  </a:cubicBezTo>
                  <a:cubicBezTo>
                    <a:pt x="4390" y="5080"/>
                    <a:pt x="4304" y="4854"/>
                    <a:pt x="4203" y="4636"/>
                  </a:cubicBezTo>
                  <a:cubicBezTo>
                    <a:pt x="4044" y="4309"/>
                    <a:pt x="3845" y="4006"/>
                    <a:pt x="3684" y="3681"/>
                  </a:cubicBezTo>
                  <a:cubicBezTo>
                    <a:pt x="3470" y="3239"/>
                    <a:pt x="3293" y="2780"/>
                    <a:pt x="3154" y="2309"/>
                  </a:cubicBezTo>
                  <a:cubicBezTo>
                    <a:pt x="3100" y="2118"/>
                    <a:pt x="3045" y="1906"/>
                    <a:pt x="2958" y="1721"/>
                  </a:cubicBezTo>
                  <a:cubicBezTo>
                    <a:pt x="2726" y="1219"/>
                    <a:pt x="2376" y="779"/>
                    <a:pt x="1942" y="439"/>
                  </a:cubicBezTo>
                  <a:cubicBezTo>
                    <a:pt x="1660" y="213"/>
                    <a:pt x="1327" y="56"/>
                    <a:pt x="967" y="15"/>
                  </a:cubicBezTo>
                  <a:cubicBezTo>
                    <a:pt x="891" y="6"/>
                    <a:pt x="814" y="0"/>
                    <a:pt x="7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9"/>
            <p:cNvSpPr/>
            <p:nvPr/>
          </p:nvSpPr>
          <p:spPr>
            <a:xfrm>
              <a:off x="2989109" y="2928341"/>
              <a:ext cx="520831" cy="871428"/>
            </a:xfrm>
            <a:custGeom>
              <a:avLst/>
              <a:gdLst/>
              <a:ahLst/>
              <a:cxnLst/>
              <a:rect l="l" t="t" r="r" b="b"/>
              <a:pathLst>
                <a:path w="6890" h="11528" extrusionOk="0">
                  <a:moveTo>
                    <a:pt x="425" y="0"/>
                  </a:moveTo>
                  <a:cubicBezTo>
                    <a:pt x="358" y="0"/>
                    <a:pt x="291" y="5"/>
                    <a:pt x="225" y="14"/>
                  </a:cubicBezTo>
                  <a:cubicBezTo>
                    <a:pt x="176" y="23"/>
                    <a:pt x="128" y="37"/>
                    <a:pt x="81" y="49"/>
                  </a:cubicBezTo>
                  <a:cubicBezTo>
                    <a:pt x="34" y="54"/>
                    <a:pt x="1" y="95"/>
                    <a:pt x="9" y="140"/>
                  </a:cubicBezTo>
                  <a:cubicBezTo>
                    <a:pt x="15" y="184"/>
                    <a:pt x="51" y="205"/>
                    <a:pt x="90" y="205"/>
                  </a:cubicBezTo>
                  <a:cubicBezTo>
                    <a:pt x="105" y="205"/>
                    <a:pt x="121" y="202"/>
                    <a:pt x="135" y="195"/>
                  </a:cubicBezTo>
                  <a:cubicBezTo>
                    <a:pt x="198" y="177"/>
                    <a:pt x="262" y="165"/>
                    <a:pt x="326" y="158"/>
                  </a:cubicBezTo>
                  <a:cubicBezTo>
                    <a:pt x="353" y="157"/>
                    <a:pt x="380" y="156"/>
                    <a:pt x="407" y="156"/>
                  </a:cubicBezTo>
                  <a:cubicBezTo>
                    <a:pt x="573" y="156"/>
                    <a:pt x="739" y="187"/>
                    <a:pt x="900" y="220"/>
                  </a:cubicBezTo>
                  <a:cubicBezTo>
                    <a:pt x="1591" y="397"/>
                    <a:pt x="2107" y="1055"/>
                    <a:pt x="2523" y="1599"/>
                  </a:cubicBezTo>
                  <a:cubicBezTo>
                    <a:pt x="2786" y="1965"/>
                    <a:pt x="3019" y="2351"/>
                    <a:pt x="3214" y="2757"/>
                  </a:cubicBezTo>
                  <a:cubicBezTo>
                    <a:pt x="3512" y="3380"/>
                    <a:pt x="3728" y="4036"/>
                    <a:pt x="3934" y="4697"/>
                  </a:cubicBezTo>
                  <a:cubicBezTo>
                    <a:pt x="4144" y="5390"/>
                    <a:pt x="4469" y="6040"/>
                    <a:pt x="4817" y="6674"/>
                  </a:cubicBezTo>
                  <a:cubicBezTo>
                    <a:pt x="4926" y="6881"/>
                    <a:pt x="5037" y="7091"/>
                    <a:pt x="5123" y="7311"/>
                  </a:cubicBezTo>
                  <a:cubicBezTo>
                    <a:pt x="5319" y="7871"/>
                    <a:pt x="5434" y="8459"/>
                    <a:pt x="5705" y="8992"/>
                  </a:cubicBezTo>
                  <a:cubicBezTo>
                    <a:pt x="5959" y="9513"/>
                    <a:pt x="6284" y="9982"/>
                    <a:pt x="6502" y="10525"/>
                  </a:cubicBezTo>
                  <a:cubicBezTo>
                    <a:pt x="6613" y="10827"/>
                    <a:pt x="6679" y="11140"/>
                    <a:pt x="6726" y="11461"/>
                  </a:cubicBezTo>
                  <a:lnTo>
                    <a:pt x="6726" y="11463"/>
                  </a:lnTo>
                  <a:cubicBezTo>
                    <a:pt x="6733" y="11508"/>
                    <a:pt x="6766" y="11528"/>
                    <a:pt x="6800" y="11528"/>
                  </a:cubicBezTo>
                  <a:cubicBezTo>
                    <a:pt x="6844" y="11528"/>
                    <a:pt x="6889" y="11494"/>
                    <a:pt x="6880" y="11436"/>
                  </a:cubicBezTo>
                  <a:cubicBezTo>
                    <a:pt x="6849" y="11224"/>
                    <a:pt x="6806" y="11012"/>
                    <a:pt x="6753" y="10803"/>
                  </a:cubicBezTo>
                  <a:cubicBezTo>
                    <a:pt x="6602" y="10216"/>
                    <a:pt x="6261" y="9710"/>
                    <a:pt x="5981" y="9184"/>
                  </a:cubicBezTo>
                  <a:cubicBezTo>
                    <a:pt x="5722" y="8723"/>
                    <a:pt x="5551" y="8223"/>
                    <a:pt x="5415" y="7715"/>
                  </a:cubicBezTo>
                  <a:cubicBezTo>
                    <a:pt x="5243" y="7015"/>
                    <a:pt x="4829" y="6417"/>
                    <a:pt x="4525" y="5773"/>
                  </a:cubicBezTo>
                  <a:cubicBezTo>
                    <a:pt x="4317" y="5345"/>
                    <a:pt x="4158" y="4898"/>
                    <a:pt x="4017" y="4446"/>
                  </a:cubicBezTo>
                  <a:cubicBezTo>
                    <a:pt x="3677" y="3312"/>
                    <a:pt x="3216" y="2195"/>
                    <a:pt x="2467" y="1267"/>
                  </a:cubicBezTo>
                  <a:cubicBezTo>
                    <a:pt x="2095" y="806"/>
                    <a:pt x="1673" y="337"/>
                    <a:pt x="1108" y="119"/>
                  </a:cubicBezTo>
                  <a:cubicBezTo>
                    <a:pt x="891" y="52"/>
                    <a:pt x="656" y="0"/>
                    <a:pt x="4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9"/>
            <p:cNvSpPr/>
            <p:nvPr/>
          </p:nvSpPr>
          <p:spPr>
            <a:xfrm>
              <a:off x="3272730" y="3228216"/>
              <a:ext cx="417950" cy="663171"/>
            </a:xfrm>
            <a:custGeom>
              <a:avLst/>
              <a:gdLst/>
              <a:ahLst/>
              <a:cxnLst/>
              <a:rect l="l" t="t" r="r" b="b"/>
              <a:pathLst>
                <a:path w="5529" h="8773" extrusionOk="0">
                  <a:moveTo>
                    <a:pt x="104" y="0"/>
                  </a:moveTo>
                  <a:cubicBezTo>
                    <a:pt x="42" y="0"/>
                    <a:pt x="0" y="24"/>
                    <a:pt x="3" y="92"/>
                  </a:cubicBezTo>
                  <a:cubicBezTo>
                    <a:pt x="14" y="158"/>
                    <a:pt x="79" y="156"/>
                    <a:pt x="131" y="160"/>
                  </a:cubicBezTo>
                  <a:cubicBezTo>
                    <a:pt x="302" y="197"/>
                    <a:pt x="460" y="281"/>
                    <a:pt x="614" y="359"/>
                  </a:cubicBezTo>
                  <a:cubicBezTo>
                    <a:pt x="1141" y="621"/>
                    <a:pt x="1509" y="1069"/>
                    <a:pt x="1801" y="1567"/>
                  </a:cubicBezTo>
                  <a:cubicBezTo>
                    <a:pt x="2258" y="2310"/>
                    <a:pt x="2608" y="3112"/>
                    <a:pt x="2916" y="3925"/>
                  </a:cubicBezTo>
                  <a:cubicBezTo>
                    <a:pt x="3114" y="4433"/>
                    <a:pt x="3324" y="4939"/>
                    <a:pt x="3591" y="5416"/>
                  </a:cubicBezTo>
                  <a:cubicBezTo>
                    <a:pt x="3770" y="5733"/>
                    <a:pt x="3959" y="6046"/>
                    <a:pt x="4132" y="6367"/>
                  </a:cubicBezTo>
                  <a:cubicBezTo>
                    <a:pt x="4568" y="7144"/>
                    <a:pt x="4735" y="8078"/>
                    <a:pt x="5358" y="8745"/>
                  </a:cubicBezTo>
                  <a:lnTo>
                    <a:pt x="5358" y="8743"/>
                  </a:lnTo>
                  <a:cubicBezTo>
                    <a:pt x="5375" y="8764"/>
                    <a:pt x="5397" y="8772"/>
                    <a:pt x="5417" y="8772"/>
                  </a:cubicBezTo>
                  <a:cubicBezTo>
                    <a:pt x="5475" y="8772"/>
                    <a:pt x="5528" y="8703"/>
                    <a:pt x="5480" y="8644"/>
                  </a:cubicBezTo>
                  <a:cubicBezTo>
                    <a:pt x="5202" y="8344"/>
                    <a:pt x="5006" y="7979"/>
                    <a:pt x="4846" y="7607"/>
                  </a:cubicBezTo>
                  <a:cubicBezTo>
                    <a:pt x="4712" y="7292"/>
                    <a:pt x="4601" y="6967"/>
                    <a:pt x="4455" y="6659"/>
                  </a:cubicBezTo>
                  <a:cubicBezTo>
                    <a:pt x="4299" y="6329"/>
                    <a:pt x="4114" y="6013"/>
                    <a:pt x="3930" y="5696"/>
                  </a:cubicBezTo>
                  <a:cubicBezTo>
                    <a:pt x="3451" y="4926"/>
                    <a:pt x="3147" y="4071"/>
                    <a:pt x="2811" y="3233"/>
                  </a:cubicBezTo>
                  <a:cubicBezTo>
                    <a:pt x="2595" y="2723"/>
                    <a:pt x="2365" y="2219"/>
                    <a:pt x="2085" y="1740"/>
                  </a:cubicBezTo>
                  <a:cubicBezTo>
                    <a:pt x="1698" y="1059"/>
                    <a:pt x="1308" y="501"/>
                    <a:pt x="571" y="162"/>
                  </a:cubicBezTo>
                  <a:cubicBezTo>
                    <a:pt x="505" y="132"/>
                    <a:pt x="249" y="0"/>
                    <a:pt x="1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9"/>
            <p:cNvSpPr/>
            <p:nvPr/>
          </p:nvSpPr>
          <p:spPr>
            <a:xfrm>
              <a:off x="3176804" y="3721080"/>
              <a:ext cx="53444" cy="87687"/>
            </a:xfrm>
            <a:custGeom>
              <a:avLst/>
              <a:gdLst/>
              <a:ahLst/>
              <a:cxnLst/>
              <a:rect l="l" t="t" r="r" b="b"/>
              <a:pathLst>
                <a:path w="707" h="1160" extrusionOk="0">
                  <a:moveTo>
                    <a:pt x="619" y="0"/>
                  </a:moveTo>
                  <a:cubicBezTo>
                    <a:pt x="540" y="0"/>
                    <a:pt x="484" y="142"/>
                    <a:pt x="437" y="196"/>
                  </a:cubicBezTo>
                  <a:cubicBezTo>
                    <a:pt x="320" y="379"/>
                    <a:pt x="1" y="892"/>
                    <a:pt x="30" y="1097"/>
                  </a:cubicBezTo>
                  <a:cubicBezTo>
                    <a:pt x="39" y="1140"/>
                    <a:pt x="71" y="1159"/>
                    <a:pt x="104" y="1159"/>
                  </a:cubicBezTo>
                  <a:cubicBezTo>
                    <a:pt x="149" y="1159"/>
                    <a:pt x="194" y="1123"/>
                    <a:pt x="180" y="1064"/>
                  </a:cubicBezTo>
                  <a:cubicBezTo>
                    <a:pt x="196" y="970"/>
                    <a:pt x="240" y="885"/>
                    <a:pt x="277" y="799"/>
                  </a:cubicBezTo>
                  <a:cubicBezTo>
                    <a:pt x="388" y="560"/>
                    <a:pt x="523" y="336"/>
                    <a:pt x="680" y="124"/>
                  </a:cubicBezTo>
                  <a:cubicBezTo>
                    <a:pt x="706" y="89"/>
                    <a:pt x="698" y="42"/>
                    <a:pt x="663" y="15"/>
                  </a:cubicBezTo>
                  <a:cubicBezTo>
                    <a:pt x="648" y="5"/>
                    <a:pt x="633" y="0"/>
                    <a:pt x="6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9"/>
            <p:cNvSpPr/>
            <p:nvPr/>
          </p:nvSpPr>
          <p:spPr>
            <a:xfrm>
              <a:off x="3028946" y="3624246"/>
              <a:ext cx="35150" cy="33261"/>
            </a:xfrm>
            <a:custGeom>
              <a:avLst/>
              <a:gdLst/>
              <a:ahLst/>
              <a:cxnLst/>
              <a:rect l="l" t="t" r="r" b="b"/>
              <a:pathLst>
                <a:path w="465" h="440" extrusionOk="0">
                  <a:moveTo>
                    <a:pt x="356" y="0"/>
                  </a:moveTo>
                  <a:cubicBezTo>
                    <a:pt x="333" y="0"/>
                    <a:pt x="310" y="11"/>
                    <a:pt x="293" y="37"/>
                  </a:cubicBezTo>
                  <a:cubicBezTo>
                    <a:pt x="231" y="130"/>
                    <a:pt x="155" y="214"/>
                    <a:pt x="70" y="286"/>
                  </a:cubicBezTo>
                  <a:cubicBezTo>
                    <a:pt x="0" y="313"/>
                    <a:pt x="2" y="412"/>
                    <a:pt x="72" y="436"/>
                  </a:cubicBezTo>
                  <a:cubicBezTo>
                    <a:pt x="78" y="439"/>
                    <a:pt x="85" y="440"/>
                    <a:pt x="92" y="440"/>
                  </a:cubicBezTo>
                  <a:cubicBezTo>
                    <a:pt x="194" y="440"/>
                    <a:pt x="374" y="193"/>
                    <a:pt x="424" y="124"/>
                  </a:cubicBezTo>
                  <a:cubicBezTo>
                    <a:pt x="465" y="61"/>
                    <a:pt x="412" y="0"/>
                    <a:pt x="3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9"/>
            <p:cNvSpPr/>
            <p:nvPr/>
          </p:nvSpPr>
          <p:spPr>
            <a:xfrm>
              <a:off x="3216339" y="3763261"/>
              <a:ext cx="32958" cy="40744"/>
            </a:xfrm>
            <a:custGeom>
              <a:avLst/>
              <a:gdLst/>
              <a:ahLst/>
              <a:cxnLst/>
              <a:rect l="l" t="t" r="r" b="b"/>
              <a:pathLst>
                <a:path w="436" h="539" extrusionOk="0">
                  <a:moveTo>
                    <a:pt x="329" y="0"/>
                  </a:moveTo>
                  <a:cubicBezTo>
                    <a:pt x="307" y="0"/>
                    <a:pt x="283" y="10"/>
                    <a:pt x="266" y="35"/>
                  </a:cubicBezTo>
                  <a:cubicBezTo>
                    <a:pt x="194" y="138"/>
                    <a:pt x="128" y="245"/>
                    <a:pt x="70" y="358"/>
                  </a:cubicBezTo>
                  <a:cubicBezTo>
                    <a:pt x="35" y="420"/>
                    <a:pt x="0" y="513"/>
                    <a:pt x="95" y="537"/>
                  </a:cubicBezTo>
                  <a:cubicBezTo>
                    <a:pt x="100" y="538"/>
                    <a:pt x="105" y="539"/>
                    <a:pt x="110" y="539"/>
                  </a:cubicBezTo>
                  <a:cubicBezTo>
                    <a:pt x="151" y="539"/>
                    <a:pt x="184" y="509"/>
                    <a:pt x="192" y="467"/>
                  </a:cubicBezTo>
                  <a:cubicBezTo>
                    <a:pt x="210" y="424"/>
                    <a:pt x="233" y="379"/>
                    <a:pt x="258" y="338"/>
                  </a:cubicBezTo>
                  <a:cubicBezTo>
                    <a:pt x="301" y="264"/>
                    <a:pt x="348" y="192"/>
                    <a:pt x="397" y="122"/>
                  </a:cubicBezTo>
                  <a:cubicBezTo>
                    <a:pt x="435" y="59"/>
                    <a:pt x="384" y="0"/>
                    <a:pt x="3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9"/>
            <p:cNvSpPr/>
            <p:nvPr/>
          </p:nvSpPr>
          <p:spPr>
            <a:xfrm>
              <a:off x="4008845" y="5020668"/>
              <a:ext cx="219596" cy="15270"/>
            </a:xfrm>
            <a:custGeom>
              <a:avLst/>
              <a:gdLst/>
              <a:ahLst/>
              <a:cxnLst/>
              <a:rect l="l" t="t" r="r" b="b"/>
              <a:pathLst>
                <a:path w="2905" h="202" extrusionOk="0">
                  <a:moveTo>
                    <a:pt x="103" y="1"/>
                  </a:moveTo>
                  <a:cubicBezTo>
                    <a:pt x="6" y="1"/>
                    <a:pt x="0" y="151"/>
                    <a:pt x="101" y="157"/>
                  </a:cubicBezTo>
                  <a:cubicBezTo>
                    <a:pt x="585" y="177"/>
                    <a:pt x="1068" y="201"/>
                    <a:pt x="1552" y="201"/>
                  </a:cubicBezTo>
                  <a:cubicBezTo>
                    <a:pt x="1588" y="201"/>
                    <a:pt x="1624" y="201"/>
                    <a:pt x="1660" y="201"/>
                  </a:cubicBezTo>
                  <a:cubicBezTo>
                    <a:pt x="1813" y="201"/>
                    <a:pt x="1965" y="201"/>
                    <a:pt x="2117" y="201"/>
                  </a:cubicBezTo>
                  <a:cubicBezTo>
                    <a:pt x="2345" y="201"/>
                    <a:pt x="2573" y="200"/>
                    <a:pt x="2804" y="197"/>
                  </a:cubicBezTo>
                  <a:cubicBezTo>
                    <a:pt x="2905" y="186"/>
                    <a:pt x="2893" y="40"/>
                    <a:pt x="2796" y="40"/>
                  </a:cubicBezTo>
                  <a:cubicBezTo>
                    <a:pt x="2794" y="40"/>
                    <a:pt x="2792" y="40"/>
                    <a:pt x="2790" y="40"/>
                  </a:cubicBezTo>
                  <a:cubicBezTo>
                    <a:pt x="2493" y="44"/>
                    <a:pt x="2195" y="47"/>
                    <a:pt x="1896" y="47"/>
                  </a:cubicBezTo>
                  <a:cubicBezTo>
                    <a:pt x="1378" y="47"/>
                    <a:pt x="858" y="38"/>
                    <a:pt x="344" y="9"/>
                  </a:cubicBezTo>
                  <a:cubicBezTo>
                    <a:pt x="265" y="5"/>
                    <a:pt x="187" y="1"/>
                    <a:pt x="109" y="1"/>
                  </a:cubicBezTo>
                  <a:cubicBezTo>
                    <a:pt x="107" y="1"/>
                    <a:pt x="105" y="1"/>
                    <a:pt x="1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9"/>
            <p:cNvSpPr/>
            <p:nvPr/>
          </p:nvSpPr>
          <p:spPr>
            <a:xfrm>
              <a:off x="4006502" y="4962235"/>
              <a:ext cx="155115" cy="14967"/>
            </a:xfrm>
            <a:custGeom>
              <a:avLst/>
              <a:gdLst/>
              <a:ahLst/>
              <a:cxnLst/>
              <a:rect l="l" t="t" r="r" b="b"/>
              <a:pathLst>
                <a:path w="2052" h="198" extrusionOk="0">
                  <a:moveTo>
                    <a:pt x="1944" y="0"/>
                  </a:moveTo>
                  <a:cubicBezTo>
                    <a:pt x="1942" y="0"/>
                    <a:pt x="1940" y="0"/>
                    <a:pt x="1938" y="1"/>
                  </a:cubicBezTo>
                  <a:cubicBezTo>
                    <a:pt x="1695" y="13"/>
                    <a:pt x="1459" y="17"/>
                    <a:pt x="1212" y="19"/>
                  </a:cubicBezTo>
                  <a:cubicBezTo>
                    <a:pt x="1058" y="22"/>
                    <a:pt x="904" y="25"/>
                    <a:pt x="746" y="25"/>
                  </a:cubicBezTo>
                  <a:cubicBezTo>
                    <a:pt x="681" y="25"/>
                    <a:pt x="616" y="24"/>
                    <a:pt x="549" y="23"/>
                  </a:cubicBezTo>
                  <a:cubicBezTo>
                    <a:pt x="495" y="23"/>
                    <a:pt x="440" y="22"/>
                    <a:pt x="385" y="22"/>
                  </a:cubicBezTo>
                  <a:cubicBezTo>
                    <a:pt x="316" y="22"/>
                    <a:pt x="248" y="24"/>
                    <a:pt x="179" y="29"/>
                  </a:cubicBezTo>
                  <a:cubicBezTo>
                    <a:pt x="103" y="29"/>
                    <a:pt x="0" y="58"/>
                    <a:pt x="39" y="155"/>
                  </a:cubicBezTo>
                  <a:cubicBezTo>
                    <a:pt x="55" y="182"/>
                    <a:pt x="82" y="197"/>
                    <a:pt x="111" y="197"/>
                  </a:cubicBezTo>
                  <a:cubicBezTo>
                    <a:pt x="121" y="197"/>
                    <a:pt x="131" y="196"/>
                    <a:pt x="140" y="192"/>
                  </a:cubicBezTo>
                  <a:cubicBezTo>
                    <a:pt x="195" y="183"/>
                    <a:pt x="250" y="179"/>
                    <a:pt x="305" y="179"/>
                  </a:cubicBezTo>
                  <a:cubicBezTo>
                    <a:pt x="316" y="179"/>
                    <a:pt x="327" y="179"/>
                    <a:pt x="338" y="180"/>
                  </a:cubicBezTo>
                  <a:cubicBezTo>
                    <a:pt x="437" y="180"/>
                    <a:pt x="535" y="180"/>
                    <a:pt x="633" y="180"/>
                  </a:cubicBezTo>
                  <a:cubicBezTo>
                    <a:pt x="1072" y="180"/>
                    <a:pt x="1505" y="175"/>
                    <a:pt x="1953" y="157"/>
                  </a:cubicBezTo>
                  <a:cubicBezTo>
                    <a:pt x="2051" y="147"/>
                    <a:pt x="2041" y="0"/>
                    <a:pt x="19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9"/>
            <p:cNvSpPr/>
            <p:nvPr/>
          </p:nvSpPr>
          <p:spPr>
            <a:xfrm>
              <a:off x="4061533" y="4924438"/>
              <a:ext cx="68033" cy="12624"/>
            </a:xfrm>
            <a:custGeom>
              <a:avLst/>
              <a:gdLst/>
              <a:ahLst/>
              <a:cxnLst/>
              <a:rect l="l" t="t" r="r" b="b"/>
              <a:pathLst>
                <a:path w="900" h="167" extrusionOk="0">
                  <a:moveTo>
                    <a:pt x="792" y="0"/>
                  </a:moveTo>
                  <a:cubicBezTo>
                    <a:pt x="790" y="0"/>
                    <a:pt x="788" y="1"/>
                    <a:pt x="786" y="1"/>
                  </a:cubicBezTo>
                  <a:cubicBezTo>
                    <a:pt x="638" y="5"/>
                    <a:pt x="492" y="10"/>
                    <a:pt x="344" y="10"/>
                  </a:cubicBezTo>
                  <a:cubicBezTo>
                    <a:pt x="267" y="10"/>
                    <a:pt x="190" y="8"/>
                    <a:pt x="112" y="5"/>
                  </a:cubicBezTo>
                  <a:cubicBezTo>
                    <a:pt x="110" y="5"/>
                    <a:pt x="108" y="5"/>
                    <a:pt x="106" y="5"/>
                  </a:cubicBezTo>
                  <a:cubicBezTo>
                    <a:pt x="6" y="5"/>
                    <a:pt x="0" y="155"/>
                    <a:pt x="103" y="161"/>
                  </a:cubicBezTo>
                  <a:cubicBezTo>
                    <a:pt x="171" y="165"/>
                    <a:pt x="239" y="166"/>
                    <a:pt x="307" y="166"/>
                  </a:cubicBezTo>
                  <a:cubicBezTo>
                    <a:pt x="390" y="166"/>
                    <a:pt x="472" y="164"/>
                    <a:pt x="554" y="163"/>
                  </a:cubicBezTo>
                  <a:cubicBezTo>
                    <a:pt x="628" y="161"/>
                    <a:pt x="714" y="159"/>
                    <a:pt x="801" y="157"/>
                  </a:cubicBezTo>
                  <a:cubicBezTo>
                    <a:pt x="900" y="147"/>
                    <a:pt x="890" y="0"/>
                    <a:pt x="7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9"/>
            <p:cNvSpPr/>
            <p:nvPr/>
          </p:nvSpPr>
          <p:spPr>
            <a:xfrm>
              <a:off x="4461339" y="4841740"/>
              <a:ext cx="115656" cy="28498"/>
            </a:xfrm>
            <a:custGeom>
              <a:avLst/>
              <a:gdLst/>
              <a:ahLst/>
              <a:cxnLst/>
              <a:rect l="l" t="t" r="r" b="b"/>
              <a:pathLst>
                <a:path w="1530" h="377" extrusionOk="0">
                  <a:moveTo>
                    <a:pt x="1426" y="0"/>
                  </a:moveTo>
                  <a:cubicBezTo>
                    <a:pt x="982" y="111"/>
                    <a:pt x="538" y="165"/>
                    <a:pt x="75" y="220"/>
                  </a:cubicBezTo>
                  <a:cubicBezTo>
                    <a:pt x="34" y="224"/>
                    <a:pt x="1" y="261"/>
                    <a:pt x="5" y="305"/>
                  </a:cubicBezTo>
                  <a:cubicBezTo>
                    <a:pt x="9" y="347"/>
                    <a:pt x="44" y="377"/>
                    <a:pt x="85" y="377"/>
                  </a:cubicBezTo>
                  <a:cubicBezTo>
                    <a:pt x="86" y="377"/>
                    <a:pt x="88" y="377"/>
                    <a:pt x="89" y="377"/>
                  </a:cubicBezTo>
                  <a:cubicBezTo>
                    <a:pt x="231" y="362"/>
                    <a:pt x="373" y="344"/>
                    <a:pt x="515" y="323"/>
                  </a:cubicBezTo>
                  <a:cubicBezTo>
                    <a:pt x="830" y="272"/>
                    <a:pt x="1153" y="243"/>
                    <a:pt x="1457" y="148"/>
                  </a:cubicBezTo>
                  <a:cubicBezTo>
                    <a:pt x="1529" y="111"/>
                    <a:pt x="1507" y="4"/>
                    <a:pt x="14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9"/>
            <p:cNvSpPr/>
            <p:nvPr/>
          </p:nvSpPr>
          <p:spPr>
            <a:xfrm>
              <a:off x="4507072" y="4902365"/>
              <a:ext cx="91845" cy="23358"/>
            </a:xfrm>
            <a:custGeom>
              <a:avLst/>
              <a:gdLst/>
              <a:ahLst/>
              <a:cxnLst/>
              <a:rect l="l" t="t" r="r" b="b"/>
              <a:pathLst>
                <a:path w="1215" h="309" extrusionOk="0">
                  <a:moveTo>
                    <a:pt x="1124" y="1"/>
                  </a:moveTo>
                  <a:cubicBezTo>
                    <a:pt x="1106" y="1"/>
                    <a:pt x="1088" y="5"/>
                    <a:pt x="1072" y="13"/>
                  </a:cubicBezTo>
                  <a:cubicBezTo>
                    <a:pt x="976" y="38"/>
                    <a:pt x="877" y="58"/>
                    <a:pt x="780" y="70"/>
                  </a:cubicBezTo>
                  <a:cubicBezTo>
                    <a:pt x="546" y="103"/>
                    <a:pt x="311" y="134"/>
                    <a:pt x="77" y="155"/>
                  </a:cubicBezTo>
                  <a:cubicBezTo>
                    <a:pt x="33" y="157"/>
                    <a:pt x="0" y="196"/>
                    <a:pt x="5" y="239"/>
                  </a:cubicBezTo>
                  <a:cubicBezTo>
                    <a:pt x="11" y="296"/>
                    <a:pt x="52" y="309"/>
                    <a:pt x="97" y="309"/>
                  </a:cubicBezTo>
                  <a:cubicBezTo>
                    <a:pt x="127" y="309"/>
                    <a:pt x="158" y="303"/>
                    <a:pt x="184" y="301"/>
                  </a:cubicBezTo>
                  <a:cubicBezTo>
                    <a:pt x="346" y="286"/>
                    <a:pt x="511" y="268"/>
                    <a:pt x="671" y="243"/>
                  </a:cubicBezTo>
                  <a:cubicBezTo>
                    <a:pt x="834" y="221"/>
                    <a:pt x="998" y="202"/>
                    <a:pt x="1153" y="151"/>
                  </a:cubicBezTo>
                  <a:cubicBezTo>
                    <a:pt x="1194" y="134"/>
                    <a:pt x="1214" y="91"/>
                    <a:pt x="1200" y="50"/>
                  </a:cubicBezTo>
                  <a:cubicBezTo>
                    <a:pt x="1187" y="15"/>
                    <a:pt x="1156" y="1"/>
                    <a:pt x="11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9"/>
            <p:cNvSpPr/>
            <p:nvPr/>
          </p:nvSpPr>
          <p:spPr>
            <a:xfrm>
              <a:off x="4024795" y="5066704"/>
              <a:ext cx="21241" cy="646843"/>
            </a:xfrm>
            <a:custGeom>
              <a:avLst/>
              <a:gdLst/>
              <a:ahLst/>
              <a:cxnLst/>
              <a:rect l="l" t="t" r="r" b="b"/>
              <a:pathLst>
                <a:path w="281" h="8557" extrusionOk="0">
                  <a:moveTo>
                    <a:pt x="80" y="1"/>
                  </a:moveTo>
                  <a:cubicBezTo>
                    <a:pt x="43" y="1"/>
                    <a:pt x="5" y="25"/>
                    <a:pt x="1" y="73"/>
                  </a:cubicBezTo>
                  <a:cubicBezTo>
                    <a:pt x="54" y="970"/>
                    <a:pt x="52" y="1867"/>
                    <a:pt x="63" y="2766"/>
                  </a:cubicBezTo>
                  <a:lnTo>
                    <a:pt x="63" y="2756"/>
                  </a:lnTo>
                  <a:lnTo>
                    <a:pt x="63" y="2756"/>
                  </a:lnTo>
                  <a:cubicBezTo>
                    <a:pt x="73" y="3554"/>
                    <a:pt x="46" y="4364"/>
                    <a:pt x="44" y="5167"/>
                  </a:cubicBezTo>
                  <a:cubicBezTo>
                    <a:pt x="65" y="6265"/>
                    <a:pt x="96" y="7382"/>
                    <a:pt x="122" y="8485"/>
                  </a:cubicBezTo>
                  <a:cubicBezTo>
                    <a:pt x="129" y="8535"/>
                    <a:pt x="162" y="8557"/>
                    <a:pt x="196" y="8557"/>
                  </a:cubicBezTo>
                  <a:cubicBezTo>
                    <a:pt x="238" y="8557"/>
                    <a:pt x="281" y="8525"/>
                    <a:pt x="279" y="8473"/>
                  </a:cubicBezTo>
                  <a:cubicBezTo>
                    <a:pt x="268" y="8131"/>
                    <a:pt x="260" y="7790"/>
                    <a:pt x="252" y="7446"/>
                  </a:cubicBezTo>
                  <a:cubicBezTo>
                    <a:pt x="244" y="6685"/>
                    <a:pt x="209" y="5924"/>
                    <a:pt x="201" y="5161"/>
                  </a:cubicBezTo>
                  <a:cubicBezTo>
                    <a:pt x="219" y="3467"/>
                    <a:pt x="248" y="1772"/>
                    <a:pt x="157" y="81"/>
                  </a:cubicBezTo>
                  <a:cubicBezTo>
                    <a:pt x="158" y="27"/>
                    <a:pt x="119" y="1"/>
                    <a:pt x="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9"/>
            <p:cNvSpPr/>
            <p:nvPr/>
          </p:nvSpPr>
          <p:spPr>
            <a:xfrm>
              <a:off x="4573819" y="5028151"/>
              <a:ext cx="47699" cy="632103"/>
            </a:xfrm>
            <a:custGeom>
              <a:avLst/>
              <a:gdLst/>
              <a:ahLst/>
              <a:cxnLst/>
              <a:rect l="l" t="t" r="r" b="b"/>
              <a:pathLst>
                <a:path w="631" h="8362" extrusionOk="0">
                  <a:moveTo>
                    <a:pt x="110" y="1"/>
                  </a:moveTo>
                  <a:cubicBezTo>
                    <a:pt x="43" y="1"/>
                    <a:pt x="1" y="93"/>
                    <a:pt x="58" y="139"/>
                  </a:cubicBezTo>
                  <a:cubicBezTo>
                    <a:pt x="185" y="1447"/>
                    <a:pt x="191" y="2768"/>
                    <a:pt x="257" y="4080"/>
                  </a:cubicBezTo>
                  <a:cubicBezTo>
                    <a:pt x="298" y="5485"/>
                    <a:pt x="370" y="6888"/>
                    <a:pt x="473" y="8289"/>
                  </a:cubicBezTo>
                  <a:cubicBezTo>
                    <a:pt x="479" y="8340"/>
                    <a:pt x="513" y="8362"/>
                    <a:pt x="548" y="8362"/>
                  </a:cubicBezTo>
                  <a:cubicBezTo>
                    <a:pt x="589" y="8362"/>
                    <a:pt x="631" y="8331"/>
                    <a:pt x="627" y="8279"/>
                  </a:cubicBezTo>
                  <a:cubicBezTo>
                    <a:pt x="607" y="7968"/>
                    <a:pt x="586" y="7660"/>
                    <a:pt x="568" y="7351"/>
                  </a:cubicBezTo>
                  <a:cubicBezTo>
                    <a:pt x="525" y="6652"/>
                    <a:pt x="473" y="5954"/>
                    <a:pt x="455" y="5255"/>
                  </a:cubicBezTo>
                  <a:cubicBezTo>
                    <a:pt x="403" y="3838"/>
                    <a:pt x="360" y="2418"/>
                    <a:pt x="280" y="1003"/>
                  </a:cubicBezTo>
                  <a:cubicBezTo>
                    <a:pt x="267" y="826"/>
                    <a:pt x="259" y="649"/>
                    <a:pt x="247" y="472"/>
                  </a:cubicBezTo>
                  <a:cubicBezTo>
                    <a:pt x="230" y="365"/>
                    <a:pt x="255" y="26"/>
                    <a:pt x="128" y="3"/>
                  </a:cubicBezTo>
                  <a:cubicBezTo>
                    <a:pt x="121" y="1"/>
                    <a:pt x="116" y="1"/>
                    <a:pt x="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9"/>
            <p:cNvSpPr/>
            <p:nvPr/>
          </p:nvSpPr>
          <p:spPr>
            <a:xfrm>
              <a:off x="4814807" y="3503600"/>
              <a:ext cx="1752834" cy="1537471"/>
            </a:xfrm>
            <a:custGeom>
              <a:avLst/>
              <a:gdLst/>
              <a:ahLst/>
              <a:cxnLst/>
              <a:rect l="l" t="t" r="r" b="b"/>
              <a:pathLst>
                <a:path w="23188" h="20339" extrusionOk="0">
                  <a:moveTo>
                    <a:pt x="21690" y="0"/>
                  </a:moveTo>
                  <a:cubicBezTo>
                    <a:pt x="21602" y="0"/>
                    <a:pt x="21515" y="9"/>
                    <a:pt x="21429" y="20"/>
                  </a:cubicBezTo>
                  <a:cubicBezTo>
                    <a:pt x="20555" y="138"/>
                    <a:pt x="19787" y="613"/>
                    <a:pt x="19055" y="1076"/>
                  </a:cubicBezTo>
                  <a:cubicBezTo>
                    <a:pt x="18302" y="1541"/>
                    <a:pt x="17615" y="2100"/>
                    <a:pt x="16868" y="2577"/>
                  </a:cubicBezTo>
                  <a:cubicBezTo>
                    <a:pt x="14986" y="3734"/>
                    <a:pt x="12953" y="4614"/>
                    <a:pt x="10947" y="5525"/>
                  </a:cubicBezTo>
                  <a:cubicBezTo>
                    <a:pt x="10412" y="5754"/>
                    <a:pt x="9873" y="5974"/>
                    <a:pt x="9347" y="6223"/>
                  </a:cubicBezTo>
                  <a:cubicBezTo>
                    <a:pt x="8841" y="6466"/>
                    <a:pt x="8345" y="6727"/>
                    <a:pt x="7843" y="6976"/>
                  </a:cubicBezTo>
                  <a:cubicBezTo>
                    <a:pt x="6835" y="7496"/>
                    <a:pt x="5839" y="8058"/>
                    <a:pt x="4934" y="8743"/>
                  </a:cubicBezTo>
                  <a:cubicBezTo>
                    <a:pt x="4204" y="9313"/>
                    <a:pt x="3486" y="9907"/>
                    <a:pt x="2854" y="10586"/>
                  </a:cubicBezTo>
                  <a:cubicBezTo>
                    <a:pt x="2079" y="11438"/>
                    <a:pt x="1486" y="12450"/>
                    <a:pt x="1064" y="13522"/>
                  </a:cubicBezTo>
                  <a:cubicBezTo>
                    <a:pt x="422" y="15079"/>
                    <a:pt x="81" y="16783"/>
                    <a:pt x="200" y="18470"/>
                  </a:cubicBezTo>
                  <a:cubicBezTo>
                    <a:pt x="206" y="18620"/>
                    <a:pt x="206" y="18776"/>
                    <a:pt x="151" y="18920"/>
                  </a:cubicBezTo>
                  <a:cubicBezTo>
                    <a:pt x="97" y="19058"/>
                    <a:pt x="1" y="19192"/>
                    <a:pt x="56" y="19344"/>
                  </a:cubicBezTo>
                  <a:cubicBezTo>
                    <a:pt x="73" y="19399"/>
                    <a:pt x="120" y="19443"/>
                    <a:pt x="122" y="19502"/>
                  </a:cubicBezTo>
                  <a:cubicBezTo>
                    <a:pt x="126" y="19622"/>
                    <a:pt x="67" y="19735"/>
                    <a:pt x="50" y="19852"/>
                  </a:cubicBezTo>
                  <a:cubicBezTo>
                    <a:pt x="3" y="20095"/>
                    <a:pt x="184" y="20185"/>
                    <a:pt x="344" y="20315"/>
                  </a:cubicBezTo>
                  <a:lnTo>
                    <a:pt x="344" y="20315"/>
                  </a:lnTo>
                  <a:cubicBezTo>
                    <a:pt x="361" y="20332"/>
                    <a:pt x="380" y="20339"/>
                    <a:pt x="399" y="20339"/>
                  </a:cubicBezTo>
                  <a:cubicBezTo>
                    <a:pt x="458" y="20339"/>
                    <a:pt x="510" y="20264"/>
                    <a:pt x="455" y="20206"/>
                  </a:cubicBezTo>
                  <a:cubicBezTo>
                    <a:pt x="414" y="20167"/>
                    <a:pt x="369" y="20132"/>
                    <a:pt x="322" y="20101"/>
                  </a:cubicBezTo>
                  <a:cubicBezTo>
                    <a:pt x="274" y="20068"/>
                    <a:pt x="225" y="20027"/>
                    <a:pt x="204" y="19969"/>
                  </a:cubicBezTo>
                  <a:cubicBezTo>
                    <a:pt x="178" y="19836"/>
                    <a:pt x="266" y="19710"/>
                    <a:pt x="272" y="19576"/>
                  </a:cubicBezTo>
                  <a:cubicBezTo>
                    <a:pt x="281" y="19523"/>
                    <a:pt x="276" y="19467"/>
                    <a:pt x="262" y="19416"/>
                  </a:cubicBezTo>
                  <a:cubicBezTo>
                    <a:pt x="246" y="19358"/>
                    <a:pt x="198" y="19311"/>
                    <a:pt x="196" y="19251"/>
                  </a:cubicBezTo>
                  <a:cubicBezTo>
                    <a:pt x="196" y="19153"/>
                    <a:pt x="266" y="19072"/>
                    <a:pt x="293" y="18980"/>
                  </a:cubicBezTo>
                  <a:cubicBezTo>
                    <a:pt x="361" y="18811"/>
                    <a:pt x="365" y="18628"/>
                    <a:pt x="353" y="18449"/>
                  </a:cubicBezTo>
                  <a:cubicBezTo>
                    <a:pt x="295" y="17741"/>
                    <a:pt x="344" y="17048"/>
                    <a:pt x="441" y="16340"/>
                  </a:cubicBezTo>
                  <a:cubicBezTo>
                    <a:pt x="591" y="15248"/>
                    <a:pt x="935" y="14186"/>
                    <a:pt x="1377" y="13178"/>
                  </a:cubicBezTo>
                  <a:cubicBezTo>
                    <a:pt x="1780" y="12244"/>
                    <a:pt x="2334" y="11384"/>
                    <a:pt x="3019" y="10634"/>
                  </a:cubicBezTo>
                  <a:cubicBezTo>
                    <a:pt x="3562" y="10066"/>
                    <a:pt x="4154" y="9562"/>
                    <a:pt x="4767" y="9070"/>
                  </a:cubicBezTo>
                  <a:cubicBezTo>
                    <a:pt x="5831" y="8220"/>
                    <a:pt x="7028" y="7558"/>
                    <a:pt x="8242" y="6949"/>
                  </a:cubicBezTo>
                  <a:cubicBezTo>
                    <a:pt x="8791" y="6673"/>
                    <a:pt x="9326" y="6394"/>
                    <a:pt x="9892" y="6147"/>
                  </a:cubicBezTo>
                  <a:cubicBezTo>
                    <a:pt x="10443" y="5902"/>
                    <a:pt x="11003" y="5682"/>
                    <a:pt x="11548" y="5431"/>
                  </a:cubicBezTo>
                  <a:cubicBezTo>
                    <a:pt x="13009" y="4752"/>
                    <a:pt x="14488" y="4106"/>
                    <a:pt x="15895" y="3322"/>
                  </a:cubicBezTo>
                  <a:cubicBezTo>
                    <a:pt x="16485" y="3001"/>
                    <a:pt x="17063" y="2660"/>
                    <a:pt x="17607" y="2267"/>
                  </a:cubicBezTo>
                  <a:cubicBezTo>
                    <a:pt x="18325" y="1742"/>
                    <a:pt x="19045" y="1238"/>
                    <a:pt x="19816" y="794"/>
                  </a:cubicBezTo>
                  <a:cubicBezTo>
                    <a:pt x="20287" y="524"/>
                    <a:pt x="20785" y="286"/>
                    <a:pt x="21324" y="195"/>
                  </a:cubicBezTo>
                  <a:cubicBezTo>
                    <a:pt x="21445" y="173"/>
                    <a:pt x="21567" y="156"/>
                    <a:pt x="21690" y="156"/>
                  </a:cubicBezTo>
                  <a:cubicBezTo>
                    <a:pt x="21726" y="156"/>
                    <a:pt x="21761" y="157"/>
                    <a:pt x="21797" y="160"/>
                  </a:cubicBezTo>
                  <a:cubicBezTo>
                    <a:pt x="22130" y="199"/>
                    <a:pt x="22515" y="510"/>
                    <a:pt x="22659" y="810"/>
                  </a:cubicBezTo>
                  <a:cubicBezTo>
                    <a:pt x="22842" y="1240"/>
                    <a:pt x="22678" y="1724"/>
                    <a:pt x="22468" y="2115"/>
                  </a:cubicBezTo>
                  <a:cubicBezTo>
                    <a:pt x="22075" y="2886"/>
                    <a:pt x="21412" y="3454"/>
                    <a:pt x="20723" y="3960"/>
                  </a:cubicBezTo>
                  <a:cubicBezTo>
                    <a:pt x="20369" y="4213"/>
                    <a:pt x="20003" y="4445"/>
                    <a:pt x="19660" y="4711"/>
                  </a:cubicBezTo>
                  <a:cubicBezTo>
                    <a:pt x="19310" y="4976"/>
                    <a:pt x="18985" y="5272"/>
                    <a:pt x="18650" y="5556"/>
                  </a:cubicBezTo>
                  <a:cubicBezTo>
                    <a:pt x="18327" y="5824"/>
                    <a:pt x="17956" y="6058"/>
                    <a:pt x="17600" y="6285"/>
                  </a:cubicBezTo>
                  <a:cubicBezTo>
                    <a:pt x="16858" y="6739"/>
                    <a:pt x="16179" y="7286"/>
                    <a:pt x="15516" y="7850"/>
                  </a:cubicBezTo>
                  <a:cubicBezTo>
                    <a:pt x="15257" y="8074"/>
                    <a:pt x="14990" y="8288"/>
                    <a:pt x="14749" y="8533"/>
                  </a:cubicBezTo>
                  <a:cubicBezTo>
                    <a:pt x="14696" y="8583"/>
                    <a:pt x="14652" y="8675"/>
                    <a:pt x="14747" y="8712"/>
                  </a:cubicBezTo>
                  <a:cubicBezTo>
                    <a:pt x="14755" y="8715"/>
                    <a:pt x="14763" y="8716"/>
                    <a:pt x="14770" y="8716"/>
                  </a:cubicBezTo>
                  <a:cubicBezTo>
                    <a:pt x="14815" y="8716"/>
                    <a:pt x="14838" y="8668"/>
                    <a:pt x="14868" y="8636"/>
                  </a:cubicBezTo>
                  <a:cubicBezTo>
                    <a:pt x="15230" y="8276"/>
                    <a:pt x="15636" y="7961"/>
                    <a:pt x="16025" y="7630"/>
                  </a:cubicBezTo>
                  <a:cubicBezTo>
                    <a:pt x="16333" y="7377"/>
                    <a:pt x="16644" y="7124"/>
                    <a:pt x="16969" y="6889"/>
                  </a:cubicBezTo>
                  <a:cubicBezTo>
                    <a:pt x="17454" y="6544"/>
                    <a:pt x="17977" y="6250"/>
                    <a:pt x="18460" y="5900"/>
                  </a:cubicBezTo>
                  <a:cubicBezTo>
                    <a:pt x="18948" y="5538"/>
                    <a:pt x="19368" y="5114"/>
                    <a:pt x="19861" y="4754"/>
                  </a:cubicBezTo>
                  <a:cubicBezTo>
                    <a:pt x="20548" y="4260"/>
                    <a:pt x="21275" y="3810"/>
                    <a:pt x="21867" y="3197"/>
                  </a:cubicBezTo>
                  <a:cubicBezTo>
                    <a:pt x="22420" y="2643"/>
                    <a:pt x="23188" y="1493"/>
                    <a:pt x="22780" y="701"/>
                  </a:cubicBezTo>
                  <a:cubicBezTo>
                    <a:pt x="22614" y="407"/>
                    <a:pt x="22332" y="177"/>
                    <a:pt x="22019" y="53"/>
                  </a:cubicBezTo>
                  <a:cubicBezTo>
                    <a:pt x="21913" y="14"/>
                    <a:pt x="21802" y="0"/>
                    <a:pt x="216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9"/>
            <p:cNvSpPr/>
            <p:nvPr/>
          </p:nvSpPr>
          <p:spPr>
            <a:xfrm>
              <a:off x="5379630" y="3083683"/>
              <a:ext cx="1581012" cy="2001230"/>
            </a:xfrm>
            <a:custGeom>
              <a:avLst/>
              <a:gdLst/>
              <a:ahLst/>
              <a:cxnLst/>
              <a:rect l="l" t="t" r="r" b="b"/>
              <a:pathLst>
                <a:path w="20915" h="26474" extrusionOk="0">
                  <a:moveTo>
                    <a:pt x="19868" y="1"/>
                  </a:moveTo>
                  <a:cubicBezTo>
                    <a:pt x="19652" y="1"/>
                    <a:pt x="19436" y="29"/>
                    <a:pt x="19225" y="76"/>
                  </a:cubicBezTo>
                  <a:cubicBezTo>
                    <a:pt x="18205" y="307"/>
                    <a:pt x="17388" y="969"/>
                    <a:pt x="16761" y="1784"/>
                  </a:cubicBezTo>
                  <a:cubicBezTo>
                    <a:pt x="16310" y="2372"/>
                    <a:pt x="15876" y="2975"/>
                    <a:pt x="15432" y="3567"/>
                  </a:cubicBezTo>
                  <a:cubicBezTo>
                    <a:pt x="14944" y="4224"/>
                    <a:pt x="14428" y="4861"/>
                    <a:pt x="13967" y="5538"/>
                  </a:cubicBezTo>
                  <a:cubicBezTo>
                    <a:pt x="13928" y="5594"/>
                    <a:pt x="13893" y="5697"/>
                    <a:pt x="13982" y="5726"/>
                  </a:cubicBezTo>
                  <a:cubicBezTo>
                    <a:pt x="13988" y="5727"/>
                    <a:pt x="13995" y="5728"/>
                    <a:pt x="14002" y="5728"/>
                  </a:cubicBezTo>
                  <a:cubicBezTo>
                    <a:pt x="14036" y="5728"/>
                    <a:pt x="14068" y="5706"/>
                    <a:pt x="14080" y="5672"/>
                  </a:cubicBezTo>
                  <a:cubicBezTo>
                    <a:pt x="14113" y="5575"/>
                    <a:pt x="14189" y="5495"/>
                    <a:pt x="14245" y="5409"/>
                  </a:cubicBezTo>
                  <a:cubicBezTo>
                    <a:pt x="14438" y="5139"/>
                    <a:pt x="14638" y="4876"/>
                    <a:pt x="14835" y="4613"/>
                  </a:cubicBezTo>
                  <a:cubicBezTo>
                    <a:pt x="15475" y="3771"/>
                    <a:pt x="16103" y="2924"/>
                    <a:pt x="16732" y="2078"/>
                  </a:cubicBezTo>
                  <a:cubicBezTo>
                    <a:pt x="17209" y="1436"/>
                    <a:pt x="17783" y="835"/>
                    <a:pt x="18514" y="488"/>
                  </a:cubicBezTo>
                  <a:cubicBezTo>
                    <a:pt x="18937" y="296"/>
                    <a:pt x="19397" y="157"/>
                    <a:pt x="19864" y="157"/>
                  </a:cubicBezTo>
                  <a:cubicBezTo>
                    <a:pt x="19928" y="157"/>
                    <a:pt x="19992" y="159"/>
                    <a:pt x="20057" y="165"/>
                  </a:cubicBezTo>
                  <a:cubicBezTo>
                    <a:pt x="20258" y="189"/>
                    <a:pt x="20484" y="212"/>
                    <a:pt x="20643" y="348"/>
                  </a:cubicBezTo>
                  <a:cubicBezTo>
                    <a:pt x="20838" y="613"/>
                    <a:pt x="20211" y="1302"/>
                    <a:pt x="19950" y="1628"/>
                  </a:cubicBezTo>
                  <a:cubicBezTo>
                    <a:pt x="19260" y="2417"/>
                    <a:pt x="18617" y="3249"/>
                    <a:pt x="18094" y="4158"/>
                  </a:cubicBezTo>
                  <a:cubicBezTo>
                    <a:pt x="17705" y="4818"/>
                    <a:pt x="17320" y="5483"/>
                    <a:pt x="16967" y="6162"/>
                  </a:cubicBezTo>
                  <a:cubicBezTo>
                    <a:pt x="16623" y="6859"/>
                    <a:pt x="16341" y="7589"/>
                    <a:pt x="15870" y="8217"/>
                  </a:cubicBezTo>
                  <a:cubicBezTo>
                    <a:pt x="15395" y="8887"/>
                    <a:pt x="14772" y="9449"/>
                    <a:pt x="14228" y="10068"/>
                  </a:cubicBezTo>
                  <a:cubicBezTo>
                    <a:pt x="13774" y="10587"/>
                    <a:pt x="13371" y="11146"/>
                    <a:pt x="13021" y="11741"/>
                  </a:cubicBezTo>
                  <a:cubicBezTo>
                    <a:pt x="12340" y="12895"/>
                    <a:pt x="11918" y="14222"/>
                    <a:pt x="10974" y="15203"/>
                  </a:cubicBezTo>
                  <a:cubicBezTo>
                    <a:pt x="10614" y="15594"/>
                    <a:pt x="10204" y="15933"/>
                    <a:pt x="9756" y="16217"/>
                  </a:cubicBezTo>
                  <a:cubicBezTo>
                    <a:pt x="9314" y="16489"/>
                    <a:pt x="8832" y="16688"/>
                    <a:pt x="8355" y="16904"/>
                  </a:cubicBezTo>
                  <a:cubicBezTo>
                    <a:pt x="7859" y="17121"/>
                    <a:pt x="7363" y="17337"/>
                    <a:pt x="6864" y="17548"/>
                  </a:cubicBezTo>
                  <a:cubicBezTo>
                    <a:pt x="6489" y="17705"/>
                    <a:pt x="6109" y="17851"/>
                    <a:pt x="5744" y="18034"/>
                  </a:cubicBezTo>
                  <a:cubicBezTo>
                    <a:pt x="5181" y="18314"/>
                    <a:pt x="4654" y="18661"/>
                    <a:pt x="4140" y="19025"/>
                  </a:cubicBezTo>
                  <a:cubicBezTo>
                    <a:pt x="3498" y="19484"/>
                    <a:pt x="2858" y="19955"/>
                    <a:pt x="2305" y="20517"/>
                  </a:cubicBezTo>
                  <a:cubicBezTo>
                    <a:pt x="1576" y="21249"/>
                    <a:pt x="889" y="22068"/>
                    <a:pt x="529" y="23049"/>
                  </a:cubicBezTo>
                  <a:cubicBezTo>
                    <a:pt x="412" y="23366"/>
                    <a:pt x="307" y="23693"/>
                    <a:pt x="289" y="24033"/>
                  </a:cubicBezTo>
                  <a:cubicBezTo>
                    <a:pt x="274" y="24259"/>
                    <a:pt x="344" y="24475"/>
                    <a:pt x="389" y="24693"/>
                  </a:cubicBezTo>
                  <a:cubicBezTo>
                    <a:pt x="396" y="24734"/>
                    <a:pt x="406" y="24780"/>
                    <a:pt x="385" y="24819"/>
                  </a:cubicBezTo>
                  <a:cubicBezTo>
                    <a:pt x="282" y="24969"/>
                    <a:pt x="1" y="25037"/>
                    <a:pt x="42" y="25259"/>
                  </a:cubicBezTo>
                  <a:cubicBezTo>
                    <a:pt x="81" y="25393"/>
                    <a:pt x="239" y="25409"/>
                    <a:pt x="328" y="25493"/>
                  </a:cubicBezTo>
                  <a:cubicBezTo>
                    <a:pt x="332" y="25510"/>
                    <a:pt x="313" y="25522"/>
                    <a:pt x="303" y="25535"/>
                  </a:cubicBezTo>
                  <a:cubicBezTo>
                    <a:pt x="260" y="25578"/>
                    <a:pt x="212" y="25617"/>
                    <a:pt x="180" y="25668"/>
                  </a:cubicBezTo>
                  <a:cubicBezTo>
                    <a:pt x="116" y="25771"/>
                    <a:pt x="118" y="25903"/>
                    <a:pt x="186" y="26004"/>
                  </a:cubicBezTo>
                  <a:cubicBezTo>
                    <a:pt x="237" y="26096"/>
                    <a:pt x="324" y="26195"/>
                    <a:pt x="289" y="26310"/>
                  </a:cubicBezTo>
                  <a:cubicBezTo>
                    <a:pt x="276" y="26341"/>
                    <a:pt x="245" y="26368"/>
                    <a:pt x="252" y="26405"/>
                  </a:cubicBezTo>
                  <a:cubicBezTo>
                    <a:pt x="254" y="26423"/>
                    <a:pt x="264" y="26442"/>
                    <a:pt x="280" y="26456"/>
                  </a:cubicBezTo>
                  <a:cubicBezTo>
                    <a:pt x="298" y="26469"/>
                    <a:pt x="314" y="26474"/>
                    <a:pt x="329" y="26474"/>
                  </a:cubicBezTo>
                  <a:cubicBezTo>
                    <a:pt x="395" y="26474"/>
                    <a:pt x="439" y="26374"/>
                    <a:pt x="451" y="26310"/>
                  </a:cubicBezTo>
                  <a:cubicBezTo>
                    <a:pt x="482" y="26146"/>
                    <a:pt x="365" y="26010"/>
                    <a:pt x="299" y="25872"/>
                  </a:cubicBezTo>
                  <a:cubicBezTo>
                    <a:pt x="247" y="25707"/>
                    <a:pt x="492" y="25654"/>
                    <a:pt x="488" y="25498"/>
                  </a:cubicBezTo>
                  <a:cubicBezTo>
                    <a:pt x="490" y="25419"/>
                    <a:pt x="431" y="25360"/>
                    <a:pt x="367" y="25321"/>
                  </a:cubicBezTo>
                  <a:cubicBezTo>
                    <a:pt x="313" y="25282"/>
                    <a:pt x="233" y="25271"/>
                    <a:pt x="196" y="25214"/>
                  </a:cubicBezTo>
                  <a:cubicBezTo>
                    <a:pt x="200" y="25193"/>
                    <a:pt x="210" y="25177"/>
                    <a:pt x="227" y="25164"/>
                  </a:cubicBezTo>
                  <a:cubicBezTo>
                    <a:pt x="229" y="25162"/>
                    <a:pt x="239" y="25152"/>
                    <a:pt x="250" y="25144"/>
                  </a:cubicBezTo>
                  <a:cubicBezTo>
                    <a:pt x="517" y="24946"/>
                    <a:pt x="616" y="24866"/>
                    <a:pt x="521" y="24551"/>
                  </a:cubicBezTo>
                  <a:cubicBezTo>
                    <a:pt x="488" y="24413"/>
                    <a:pt x="455" y="24296"/>
                    <a:pt x="447" y="24150"/>
                  </a:cubicBezTo>
                  <a:cubicBezTo>
                    <a:pt x="437" y="23807"/>
                    <a:pt x="548" y="23473"/>
                    <a:pt x="659" y="23154"/>
                  </a:cubicBezTo>
                  <a:cubicBezTo>
                    <a:pt x="955" y="22315"/>
                    <a:pt x="1502" y="21599"/>
                    <a:pt x="2103" y="20953"/>
                  </a:cubicBezTo>
                  <a:cubicBezTo>
                    <a:pt x="2942" y="20034"/>
                    <a:pt x="3973" y="19307"/>
                    <a:pt x="5014" y="18626"/>
                  </a:cubicBezTo>
                  <a:cubicBezTo>
                    <a:pt x="5765" y="18137"/>
                    <a:pt x="6627" y="17824"/>
                    <a:pt x="7450" y="17468"/>
                  </a:cubicBezTo>
                  <a:cubicBezTo>
                    <a:pt x="7923" y="17265"/>
                    <a:pt x="8398" y="17061"/>
                    <a:pt x="8867" y="16845"/>
                  </a:cubicBezTo>
                  <a:cubicBezTo>
                    <a:pt x="9221" y="16682"/>
                    <a:pt x="9577" y="16522"/>
                    <a:pt x="9902" y="16308"/>
                  </a:cubicBezTo>
                  <a:cubicBezTo>
                    <a:pt x="10931" y="15652"/>
                    <a:pt x="11727" y="14677"/>
                    <a:pt x="12251" y="13580"/>
                  </a:cubicBezTo>
                  <a:cubicBezTo>
                    <a:pt x="12696" y="12685"/>
                    <a:pt x="13118" y="11776"/>
                    <a:pt x="13712" y="10967"/>
                  </a:cubicBezTo>
                  <a:cubicBezTo>
                    <a:pt x="14161" y="10332"/>
                    <a:pt x="14718" y="9764"/>
                    <a:pt x="15255" y="9200"/>
                  </a:cubicBezTo>
                  <a:cubicBezTo>
                    <a:pt x="15712" y="8715"/>
                    <a:pt x="16138" y="8176"/>
                    <a:pt x="16454" y="7585"/>
                  </a:cubicBezTo>
                  <a:cubicBezTo>
                    <a:pt x="16734" y="7077"/>
                    <a:pt x="16942" y="6532"/>
                    <a:pt x="17218" y="6022"/>
                  </a:cubicBezTo>
                  <a:cubicBezTo>
                    <a:pt x="17767" y="5032"/>
                    <a:pt x="18308" y="4032"/>
                    <a:pt x="18962" y="3107"/>
                  </a:cubicBezTo>
                  <a:cubicBezTo>
                    <a:pt x="19439" y="2430"/>
                    <a:pt x="20018" y="1835"/>
                    <a:pt x="20513" y="1173"/>
                  </a:cubicBezTo>
                  <a:cubicBezTo>
                    <a:pt x="20639" y="990"/>
                    <a:pt x="20779" y="803"/>
                    <a:pt x="20828" y="582"/>
                  </a:cubicBezTo>
                  <a:cubicBezTo>
                    <a:pt x="20914" y="206"/>
                    <a:pt x="20575" y="93"/>
                    <a:pt x="20281" y="37"/>
                  </a:cubicBezTo>
                  <a:cubicBezTo>
                    <a:pt x="20144" y="12"/>
                    <a:pt x="20006" y="1"/>
                    <a:pt x="198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9"/>
            <p:cNvSpPr/>
            <p:nvPr/>
          </p:nvSpPr>
          <p:spPr>
            <a:xfrm>
              <a:off x="4847236" y="5033216"/>
              <a:ext cx="558929" cy="66294"/>
            </a:xfrm>
            <a:custGeom>
              <a:avLst/>
              <a:gdLst/>
              <a:ahLst/>
              <a:cxnLst/>
              <a:rect l="l" t="t" r="r" b="b"/>
              <a:pathLst>
                <a:path w="7394" h="877" extrusionOk="0">
                  <a:moveTo>
                    <a:pt x="107" y="0"/>
                  </a:moveTo>
                  <a:cubicBezTo>
                    <a:pt x="53" y="0"/>
                    <a:pt x="1" y="59"/>
                    <a:pt x="37" y="121"/>
                  </a:cubicBezTo>
                  <a:cubicBezTo>
                    <a:pt x="94" y="199"/>
                    <a:pt x="205" y="216"/>
                    <a:pt x="292" y="253"/>
                  </a:cubicBezTo>
                  <a:cubicBezTo>
                    <a:pt x="530" y="333"/>
                    <a:pt x="779" y="372"/>
                    <a:pt x="1030" y="409"/>
                  </a:cubicBezTo>
                  <a:cubicBezTo>
                    <a:pt x="2051" y="549"/>
                    <a:pt x="3079" y="654"/>
                    <a:pt x="4106" y="736"/>
                  </a:cubicBezTo>
                  <a:cubicBezTo>
                    <a:pt x="4774" y="796"/>
                    <a:pt x="5462" y="855"/>
                    <a:pt x="6136" y="860"/>
                  </a:cubicBezTo>
                  <a:cubicBezTo>
                    <a:pt x="6525" y="855"/>
                    <a:pt x="6924" y="876"/>
                    <a:pt x="7299" y="765"/>
                  </a:cubicBezTo>
                  <a:cubicBezTo>
                    <a:pt x="7394" y="736"/>
                    <a:pt x="7364" y="610"/>
                    <a:pt x="7283" y="610"/>
                  </a:cubicBezTo>
                  <a:cubicBezTo>
                    <a:pt x="7276" y="610"/>
                    <a:pt x="7269" y="611"/>
                    <a:pt x="7262" y="613"/>
                  </a:cubicBezTo>
                  <a:cubicBezTo>
                    <a:pt x="6979" y="689"/>
                    <a:pt x="6687" y="707"/>
                    <a:pt x="6394" y="707"/>
                  </a:cubicBezTo>
                  <a:cubicBezTo>
                    <a:pt x="6164" y="707"/>
                    <a:pt x="5934" y="696"/>
                    <a:pt x="5706" y="693"/>
                  </a:cubicBezTo>
                  <a:cubicBezTo>
                    <a:pt x="4655" y="644"/>
                    <a:pt x="3622" y="543"/>
                    <a:pt x="2573" y="436"/>
                  </a:cubicBezTo>
                  <a:cubicBezTo>
                    <a:pt x="2073" y="382"/>
                    <a:pt x="1571" y="329"/>
                    <a:pt x="1074" y="257"/>
                  </a:cubicBezTo>
                  <a:cubicBezTo>
                    <a:pt x="812" y="220"/>
                    <a:pt x="551" y="181"/>
                    <a:pt x="302" y="90"/>
                  </a:cubicBezTo>
                  <a:cubicBezTo>
                    <a:pt x="259" y="76"/>
                    <a:pt x="214" y="57"/>
                    <a:pt x="170" y="37"/>
                  </a:cubicBezTo>
                  <a:cubicBezTo>
                    <a:pt x="154" y="11"/>
                    <a:pt x="131" y="0"/>
                    <a:pt x="1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9"/>
            <p:cNvSpPr/>
            <p:nvPr/>
          </p:nvSpPr>
          <p:spPr>
            <a:xfrm>
              <a:off x="4799915" y="5030344"/>
              <a:ext cx="57904" cy="657653"/>
            </a:xfrm>
            <a:custGeom>
              <a:avLst/>
              <a:gdLst/>
              <a:ahLst/>
              <a:cxnLst/>
              <a:rect l="l" t="t" r="r" b="b"/>
              <a:pathLst>
                <a:path w="766" h="8700" extrusionOk="0">
                  <a:moveTo>
                    <a:pt x="668" y="1"/>
                  </a:moveTo>
                  <a:cubicBezTo>
                    <a:pt x="618" y="1"/>
                    <a:pt x="589" y="49"/>
                    <a:pt x="587" y="95"/>
                  </a:cubicBezTo>
                  <a:cubicBezTo>
                    <a:pt x="574" y="163"/>
                    <a:pt x="566" y="231"/>
                    <a:pt x="556" y="301"/>
                  </a:cubicBezTo>
                  <a:cubicBezTo>
                    <a:pt x="74" y="3060"/>
                    <a:pt x="27" y="5827"/>
                    <a:pt x="0" y="8622"/>
                  </a:cubicBezTo>
                  <a:cubicBezTo>
                    <a:pt x="3" y="8676"/>
                    <a:pt x="39" y="8700"/>
                    <a:pt x="76" y="8700"/>
                  </a:cubicBezTo>
                  <a:cubicBezTo>
                    <a:pt x="116" y="8700"/>
                    <a:pt x="157" y="8671"/>
                    <a:pt x="157" y="8620"/>
                  </a:cubicBezTo>
                  <a:cubicBezTo>
                    <a:pt x="165" y="8065"/>
                    <a:pt x="167" y="7510"/>
                    <a:pt x="177" y="6952"/>
                  </a:cubicBezTo>
                  <a:cubicBezTo>
                    <a:pt x="229" y="4843"/>
                    <a:pt x="301" y="2726"/>
                    <a:pt x="661" y="643"/>
                  </a:cubicBezTo>
                  <a:cubicBezTo>
                    <a:pt x="689" y="466"/>
                    <a:pt x="714" y="289"/>
                    <a:pt x="741" y="112"/>
                  </a:cubicBezTo>
                  <a:cubicBezTo>
                    <a:pt x="766" y="60"/>
                    <a:pt x="728" y="1"/>
                    <a:pt x="671" y="1"/>
                  </a:cubicBezTo>
                  <a:cubicBezTo>
                    <a:pt x="670" y="1"/>
                    <a:pt x="669" y="1"/>
                    <a:pt x="6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9"/>
            <p:cNvSpPr/>
            <p:nvPr/>
          </p:nvSpPr>
          <p:spPr>
            <a:xfrm>
              <a:off x="5386358" y="5083334"/>
              <a:ext cx="15572" cy="565355"/>
            </a:xfrm>
            <a:custGeom>
              <a:avLst/>
              <a:gdLst/>
              <a:ahLst/>
              <a:cxnLst/>
              <a:rect l="l" t="t" r="r" b="b"/>
              <a:pathLst>
                <a:path w="206" h="7479" extrusionOk="0">
                  <a:moveTo>
                    <a:pt x="80" y="1"/>
                  </a:moveTo>
                  <a:cubicBezTo>
                    <a:pt x="41" y="1"/>
                    <a:pt x="1" y="27"/>
                    <a:pt x="0" y="77"/>
                  </a:cubicBezTo>
                  <a:cubicBezTo>
                    <a:pt x="8" y="2519"/>
                    <a:pt x="58" y="4961"/>
                    <a:pt x="49" y="7401"/>
                  </a:cubicBezTo>
                  <a:cubicBezTo>
                    <a:pt x="51" y="7453"/>
                    <a:pt x="89" y="7478"/>
                    <a:pt x="126" y="7478"/>
                  </a:cubicBezTo>
                  <a:cubicBezTo>
                    <a:pt x="165" y="7478"/>
                    <a:pt x="205" y="7451"/>
                    <a:pt x="206" y="7401"/>
                  </a:cubicBezTo>
                  <a:cubicBezTo>
                    <a:pt x="206" y="6979"/>
                    <a:pt x="206" y="6558"/>
                    <a:pt x="206" y="6136"/>
                  </a:cubicBezTo>
                  <a:cubicBezTo>
                    <a:pt x="198" y="4181"/>
                    <a:pt x="161" y="2229"/>
                    <a:pt x="161" y="275"/>
                  </a:cubicBezTo>
                  <a:cubicBezTo>
                    <a:pt x="161" y="209"/>
                    <a:pt x="156" y="143"/>
                    <a:pt x="156" y="77"/>
                  </a:cubicBezTo>
                  <a:cubicBezTo>
                    <a:pt x="155" y="26"/>
                    <a:pt x="118" y="1"/>
                    <a:pt x="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9"/>
            <p:cNvSpPr/>
            <p:nvPr/>
          </p:nvSpPr>
          <p:spPr>
            <a:xfrm>
              <a:off x="6115216" y="2813667"/>
              <a:ext cx="530204" cy="870672"/>
            </a:xfrm>
            <a:custGeom>
              <a:avLst/>
              <a:gdLst/>
              <a:ahLst/>
              <a:cxnLst/>
              <a:rect l="l" t="t" r="r" b="b"/>
              <a:pathLst>
                <a:path w="7014" h="11518" extrusionOk="0">
                  <a:moveTo>
                    <a:pt x="6256" y="1"/>
                  </a:moveTo>
                  <a:cubicBezTo>
                    <a:pt x="6058" y="1"/>
                    <a:pt x="5850" y="48"/>
                    <a:pt x="5687" y="106"/>
                  </a:cubicBezTo>
                  <a:cubicBezTo>
                    <a:pt x="4997" y="340"/>
                    <a:pt x="4473" y="900"/>
                    <a:pt x="4133" y="1527"/>
                  </a:cubicBezTo>
                  <a:cubicBezTo>
                    <a:pt x="3909" y="1933"/>
                    <a:pt x="3784" y="2385"/>
                    <a:pt x="3574" y="2797"/>
                  </a:cubicBezTo>
                  <a:cubicBezTo>
                    <a:pt x="3263" y="3389"/>
                    <a:pt x="2878" y="3959"/>
                    <a:pt x="2660" y="4597"/>
                  </a:cubicBezTo>
                  <a:cubicBezTo>
                    <a:pt x="2535" y="4955"/>
                    <a:pt x="2444" y="5323"/>
                    <a:pt x="2389" y="5695"/>
                  </a:cubicBezTo>
                  <a:cubicBezTo>
                    <a:pt x="2344" y="5989"/>
                    <a:pt x="2313" y="6284"/>
                    <a:pt x="2237" y="6570"/>
                  </a:cubicBezTo>
                  <a:cubicBezTo>
                    <a:pt x="2165" y="6819"/>
                    <a:pt x="2072" y="7057"/>
                    <a:pt x="1957" y="7288"/>
                  </a:cubicBezTo>
                  <a:cubicBezTo>
                    <a:pt x="1683" y="7818"/>
                    <a:pt x="1342" y="8308"/>
                    <a:pt x="1064" y="8837"/>
                  </a:cubicBezTo>
                  <a:cubicBezTo>
                    <a:pt x="731" y="9468"/>
                    <a:pt x="445" y="10122"/>
                    <a:pt x="208" y="10797"/>
                  </a:cubicBezTo>
                  <a:cubicBezTo>
                    <a:pt x="140" y="10997"/>
                    <a:pt x="70" y="11207"/>
                    <a:pt x="11" y="11419"/>
                  </a:cubicBezTo>
                  <a:cubicBezTo>
                    <a:pt x="0" y="11460"/>
                    <a:pt x="25" y="11503"/>
                    <a:pt x="66" y="11515"/>
                  </a:cubicBezTo>
                  <a:cubicBezTo>
                    <a:pt x="72" y="11517"/>
                    <a:pt x="79" y="11518"/>
                    <a:pt x="85" y="11518"/>
                  </a:cubicBezTo>
                  <a:cubicBezTo>
                    <a:pt x="119" y="11518"/>
                    <a:pt x="150" y="11494"/>
                    <a:pt x="161" y="11460"/>
                  </a:cubicBezTo>
                  <a:cubicBezTo>
                    <a:pt x="220" y="11256"/>
                    <a:pt x="286" y="11054"/>
                    <a:pt x="354" y="10853"/>
                  </a:cubicBezTo>
                  <a:cubicBezTo>
                    <a:pt x="401" y="10717"/>
                    <a:pt x="453" y="10579"/>
                    <a:pt x="504" y="10443"/>
                  </a:cubicBezTo>
                  <a:cubicBezTo>
                    <a:pt x="749" y="9804"/>
                    <a:pt x="1041" y="9186"/>
                    <a:pt x="1379" y="8592"/>
                  </a:cubicBezTo>
                  <a:cubicBezTo>
                    <a:pt x="1607" y="8195"/>
                    <a:pt x="1860" y="7812"/>
                    <a:pt x="2072" y="7405"/>
                  </a:cubicBezTo>
                  <a:cubicBezTo>
                    <a:pt x="2292" y="6987"/>
                    <a:pt x="2434" y="6535"/>
                    <a:pt x="2494" y="6066"/>
                  </a:cubicBezTo>
                  <a:cubicBezTo>
                    <a:pt x="2560" y="5582"/>
                    <a:pt x="2644" y="5099"/>
                    <a:pt x="2813" y="4640"/>
                  </a:cubicBezTo>
                  <a:cubicBezTo>
                    <a:pt x="3051" y="3934"/>
                    <a:pt x="3504" y="3329"/>
                    <a:pt x="3814" y="2655"/>
                  </a:cubicBezTo>
                  <a:cubicBezTo>
                    <a:pt x="3952" y="2338"/>
                    <a:pt x="4059" y="2007"/>
                    <a:pt x="4220" y="1698"/>
                  </a:cubicBezTo>
                  <a:cubicBezTo>
                    <a:pt x="4495" y="1159"/>
                    <a:pt x="4905" y="653"/>
                    <a:pt x="5454" y="375"/>
                  </a:cubicBezTo>
                  <a:cubicBezTo>
                    <a:pt x="5642" y="278"/>
                    <a:pt x="5980" y="155"/>
                    <a:pt x="6267" y="155"/>
                  </a:cubicBezTo>
                  <a:cubicBezTo>
                    <a:pt x="6501" y="155"/>
                    <a:pt x="6701" y="237"/>
                    <a:pt x="6756" y="482"/>
                  </a:cubicBezTo>
                  <a:cubicBezTo>
                    <a:pt x="6802" y="762"/>
                    <a:pt x="6742" y="1046"/>
                    <a:pt x="6695" y="1324"/>
                  </a:cubicBezTo>
                  <a:cubicBezTo>
                    <a:pt x="6598" y="1789"/>
                    <a:pt x="6444" y="2231"/>
                    <a:pt x="6277" y="2679"/>
                  </a:cubicBezTo>
                  <a:cubicBezTo>
                    <a:pt x="6112" y="3126"/>
                    <a:pt x="5935" y="3570"/>
                    <a:pt x="5800" y="4029"/>
                  </a:cubicBezTo>
                  <a:cubicBezTo>
                    <a:pt x="5485" y="5169"/>
                    <a:pt x="5306" y="6343"/>
                    <a:pt x="4969" y="7479"/>
                  </a:cubicBezTo>
                  <a:cubicBezTo>
                    <a:pt x="4857" y="7882"/>
                    <a:pt x="4734" y="8292"/>
                    <a:pt x="4557" y="8666"/>
                  </a:cubicBezTo>
                  <a:cubicBezTo>
                    <a:pt x="4551" y="8727"/>
                    <a:pt x="4591" y="8759"/>
                    <a:pt x="4633" y="8759"/>
                  </a:cubicBezTo>
                  <a:cubicBezTo>
                    <a:pt x="4666" y="8759"/>
                    <a:pt x="4699" y="8740"/>
                    <a:pt x="4713" y="8701"/>
                  </a:cubicBezTo>
                  <a:cubicBezTo>
                    <a:pt x="4851" y="8405"/>
                    <a:pt x="4952" y="8096"/>
                    <a:pt x="5045" y="7783"/>
                  </a:cubicBezTo>
                  <a:cubicBezTo>
                    <a:pt x="5388" y="6652"/>
                    <a:pt x="5596" y="5485"/>
                    <a:pt x="5876" y="4338"/>
                  </a:cubicBezTo>
                  <a:cubicBezTo>
                    <a:pt x="6044" y="3677"/>
                    <a:pt x="6316" y="3052"/>
                    <a:pt x="6540" y="2410"/>
                  </a:cubicBezTo>
                  <a:cubicBezTo>
                    <a:pt x="6736" y="1824"/>
                    <a:pt x="7013" y="1021"/>
                    <a:pt x="6898" y="406"/>
                  </a:cubicBezTo>
                  <a:cubicBezTo>
                    <a:pt x="6811" y="99"/>
                    <a:pt x="6543" y="1"/>
                    <a:pt x="62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9"/>
            <p:cNvSpPr/>
            <p:nvPr/>
          </p:nvSpPr>
          <p:spPr>
            <a:xfrm>
              <a:off x="5912100" y="2927131"/>
              <a:ext cx="526047" cy="879592"/>
            </a:xfrm>
            <a:custGeom>
              <a:avLst/>
              <a:gdLst/>
              <a:ahLst/>
              <a:cxnLst/>
              <a:rect l="l" t="t" r="r" b="b"/>
              <a:pathLst>
                <a:path w="6959" h="11636" extrusionOk="0">
                  <a:moveTo>
                    <a:pt x="6666" y="1"/>
                  </a:moveTo>
                  <a:cubicBezTo>
                    <a:pt x="6579" y="1"/>
                    <a:pt x="6492" y="14"/>
                    <a:pt x="6407" y="24"/>
                  </a:cubicBezTo>
                  <a:cubicBezTo>
                    <a:pt x="5870" y="98"/>
                    <a:pt x="5345" y="302"/>
                    <a:pt x="4924" y="648"/>
                  </a:cubicBezTo>
                  <a:cubicBezTo>
                    <a:pt x="4471" y="1049"/>
                    <a:pt x="4049" y="1501"/>
                    <a:pt x="3780" y="2049"/>
                  </a:cubicBezTo>
                  <a:cubicBezTo>
                    <a:pt x="3097" y="3415"/>
                    <a:pt x="2854" y="4953"/>
                    <a:pt x="2122" y="6299"/>
                  </a:cubicBezTo>
                  <a:cubicBezTo>
                    <a:pt x="1918" y="6708"/>
                    <a:pt x="1673" y="7122"/>
                    <a:pt x="1502" y="7552"/>
                  </a:cubicBezTo>
                  <a:cubicBezTo>
                    <a:pt x="1307" y="8015"/>
                    <a:pt x="1200" y="8506"/>
                    <a:pt x="1033" y="8979"/>
                  </a:cubicBezTo>
                  <a:cubicBezTo>
                    <a:pt x="723" y="9843"/>
                    <a:pt x="270" y="10650"/>
                    <a:pt x="13" y="11537"/>
                  </a:cubicBezTo>
                  <a:cubicBezTo>
                    <a:pt x="1" y="11578"/>
                    <a:pt x="25" y="11621"/>
                    <a:pt x="66" y="11633"/>
                  </a:cubicBezTo>
                  <a:cubicBezTo>
                    <a:pt x="73" y="11635"/>
                    <a:pt x="79" y="11636"/>
                    <a:pt x="85" y="11636"/>
                  </a:cubicBezTo>
                  <a:cubicBezTo>
                    <a:pt x="120" y="11636"/>
                    <a:pt x="153" y="11613"/>
                    <a:pt x="163" y="11578"/>
                  </a:cubicBezTo>
                  <a:cubicBezTo>
                    <a:pt x="200" y="11458"/>
                    <a:pt x="241" y="11337"/>
                    <a:pt x="282" y="11218"/>
                  </a:cubicBezTo>
                  <a:cubicBezTo>
                    <a:pt x="535" y="10457"/>
                    <a:pt x="945" y="9736"/>
                    <a:pt x="1202" y="8971"/>
                  </a:cubicBezTo>
                  <a:cubicBezTo>
                    <a:pt x="1321" y="8628"/>
                    <a:pt x="1410" y="8257"/>
                    <a:pt x="1531" y="7910"/>
                  </a:cubicBezTo>
                  <a:cubicBezTo>
                    <a:pt x="1739" y="7299"/>
                    <a:pt x="2095" y="6729"/>
                    <a:pt x="2373" y="6142"/>
                  </a:cubicBezTo>
                  <a:cubicBezTo>
                    <a:pt x="2698" y="5488"/>
                    <a:pt x="2951" y="4801"/>
                    <a:pt x="3160" y="4102"/>
                  </a:cubicBezTo>
                  <a:cubicBezTo>
                    <a:pt x="3428" y="3287"/>
                    <a:pt x="3687" y="2452"/>
                    <a:pt x="4152" y="1719"/>
                  </a:cubicBezTo>
                  <a:cubicBezTo>
                    <a:pt x="4409" y="1347"/>
                    <a:pt x="4728" y="1024"/>
                    <a:pt x="5068" y="730"/>
                  </a:cubicBezTo>
                  <a:cubicBezTo>
                    <a:pt x="5403" y="477"/>
                    <a:pt x="5792" y="302"/>
                    <a:pt x="6203" y="220"/>
                  </a:cubicBezTo>
                  <a:cubicBezTo>
                    <a:pt x="6362" y="189"/>
                    <a:pt x="6515" y="157"/>
                    <a:pt x="6678" y="157"/>
                  </a:cubicBezTo>
                  <a:cubicBezTo>
                    <a:pt x="6692" y="157"/>
                    <a:pt x="6706" y="158"/>
                    <a:pt x="6720" y="158"/>
                  </a:cubicBezTo>
                  <a:cubicBezTo>
                    <a:pt x="6767" y="160"/>
                    <a:pt x="6810" y="183"/>
                    <a:pt x="6855" y="183"/>
                  </a:cubicBezTo>
                  <a:cubicBezTo>
                    <a:pt x="6959" y="179"/>
                    <a:pt x="6956" y="26"/>
                    <a:pt x="6855" y="26"/>
                  </a:cubicBezTo>
                  <a:cubicBezTo>
                    <a:pt x="6854" y="26"/>
                    <a:pt x="6853" y="26"/>
                    <a:pt x="6851" y="26"/>
                  </a:cubicBezTo>
                  <a:cubicBezTo>
                    <a:pt x="6791" y="7"/>
                    <a:pt x="6729" y="1"/>
                    <a:pt x="66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9"/>
            <p:cNvSpPr/>
            <p:nvPr/>
          </p:nvSpPr>
          <p:spPr>
            <a:xfrm>
              <a:off x="5743983" y="3226402"/>
              <a:ext cx="406308" cy="645104"/>
            </a:xfrm>
            <a:custGeom>
              <a:avLst/>
              <a:gdLst/>
              <a:ahLst/>
              <a:cxnLst/>
              <a:rect l="l" t="t" r="r" b="b"/>
              <a:pathLst>
                <a:path w="5375" h="8534" extrusionOk="0">
                  <a:moveTo>
                    <a:pt x="5267" y="1"/>
                  </a:moveTo>
                  <a:cubicBezTo>
                    <a:pt x="5243" y="1"/>
                    <a:pt x="5220" y="13"/>
                    <a:pt x="5206" y="32"/>
                  </a:cubicBezTo>
                  <a:cubicBezTo>
                    <a:pt x="5080" y="110"/>
                    <a:pt x="4961" y="196"/>
                    <a:pt x="4845" y="289"/>
                  </a:cubicBezTo>
                  <a:cubicBezTo>
                    <a:pt x="4171" y="850"/>
                    <a:pt x="3547" y="1496"/>
                    <a:pt x="3095" y="2253"/>
                  </a:cubicBezTo>
                  <a:cubicBezTo>
                    <a:pt x="2724" y="2864"/>
                    <a:pt x="2358" y="3488"/>
                    <a:pt x="2122" y="4165"/>
                  </a:cubicBezTo>
                  <a:cubicBezTo>
                    <a:pt x="1978" y="4615"/>
                    <a:pt x="1834" y="5092"/>
                    <a:pt x="1603" y="5514"/>
                  </a:cubicBezTo>
                  <a:cubicBezTo>
                    <a:pt x="1101" y="6430"/>
                    <a:pt x="457" y="7277"/>
                    <a:pt x="118" y="8273"/>
                  </a:cubicBezTo>
                  <a:cubicBezTo>
                    <a:pt x="102" y="8343"/>
                    <a:pt x="1" y="8491"/>
                    <a:pt x="118" y="8530"/>
                  </a:cubicBezTo>
                  <a:cubicBezTo>
                    <a:pt x="125" y="8532"/>
                    <a:pt x="132" y="8533"/>
                    <a:pt x="140" y="8533"/>
                  </a:cubicBezTo>
                  <a:cubicBezTo>
                    <a:pt x="173" y="8533"/>
                    <a:pt x="204" y="8510"/>
                    <a:pt x="215" y="8477"/>
                  </a:cubicBezTo>
                  <a:cubicBezTo>
                    <a:pt x="233" y="8421"/>
                    <a:pt x="250" y="8370"/>
                    <a:pt x="270" y="8312"/>
                  </a:cubicBezTo>
                  <a:cubicBezTo>
                    <a:pt x="359" y="8065"/>
                    <a:pt x="464" y="7822"/>
                    <a:pt x="583" y="7586"/>
                  </a:cubicBezTo>
                  <a:cubicBezTo>
                    <a:pt x="750" y="7255"/>
                    <a:pt x="935" y="6934"/>
                    <a:pt x="1128" y="6617"/>
                  </a:cubicBezTo>
                  <a:cubicBezTo>
                    <a:pt x="1408" y="6166"/>
                    <a:pt x="1704" y="5720"/>
                    <a:pt x="1914" y="5230"/>
                  </a:cubicBezTo>
                  <a:cubicBezTo>
                    <a:pt x="2068" y="4885"/>
                    <a:pt x="2167" y="4521"/>
                    <a:pt x="2288" y="4165"/>
                  </a:cubicBezTo>
                  <a:cubicBezTo>
                    <a:pt x="2572" y="3395"/>
                    <a:pt x="3004" y="2683"/>
                    <a:pt x="3447" y="1996"/>
                  </a:cubicBezTo>
                  <a:cubicBezTo>
                    <a:pt x="3868" y="1389"/>
                    <a:pt x="4401" y="863"/>
                    <a:pt x="4967" y="392"/>
                  </a:cubicBezTo>
                  <a:cubicBezTo>
                    <a:pt x="5078" y="301"/>
                    <a:pt x="5195" y="225"/>
                    <a:pt x="5312" y="147"/>
                  </a:cubicBezTo>
                  <a:cubicBezTo>
                    <a:pt x="5374" y="102"/>
                    <a:pt x="5343" y="3"/>
                    <a:pt x="52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9"/>
            <p:cNvSpPr/>
            <p:nvPr/>
          </p:nvSpPr>
          <p:spPr>
            <a:xfrm>
              <a:off x="6200861" y="3713596"/>
              <a:ext cx="58660" cy="86100"/>
            </a:xfrm>
            <a:custGeom>
              <a:avLst/>
              <a:gdLst/>
              <a:ahLst/>
              <a:cxnLst/>
              <a:rect l="l" t="t" r="r" b="b"/>
              <a:pathLst>
                <a:path w="776" h="1139" extrusionOk="0">
                  <a:moveTo>
                    <a:pt x="82" y="0"/>
                  </a:moveTo>
                  <a:cubicBezTo>
                    <a:pt x="42" y="0"/>
                    <a:pt x="1" y="28"/>
                    <a:pt x="3" y="81"/>
                  </a:cubicBezTo>
                  <a:cubicBezTo>
                    <a:pt x="7" y="137"/>
                    <a:pt x="40" y="188"/>
                    <a:pt x="63" y="240"/>
                  </a:cubicBezTo>
                  <a:cubicBezTo>
                    <a:pt x="215" y="546"/>
                    <a:pt x="398" y="836"/>
                    <a:pt x="606" y="1106"/>
                  </a:cubicBezTo>
                  <a:cubicBezTo>
                    <a:pt x="623" y="1129"/>
                    <a:pt x="645" y="1139"/>
                    <a:pt x="667" y="1139"/>
                  </a:cubicBezTo>
                  <a:cubicBezTo>
                    <a:pt x="723" y="1139"/>
                    <a:pt x="775" y="1072"/>
                    <a:pt x="729" y="1011"/>
                  </a:cubicBezTo>
                  <a:cubicBezTo>
                    <a:pt x="665" y="929"/>
                    <a:pt x="604" y="842"/>
                    <a:pt x="544" y="754"/>
                  </a:cubicBezTo>
                  <a:cubicBezTo>
                    <a:pt x="427" y="581"/>
                    <a:pt x="320" y="400"/>
                    <a:pt x="225" y="215"/>
                  </a:cubicBezTo>
                  <a:cubicBezTo>
                    <a:pt x="200" y="170"/>
                    <a:pt x="180" y="122"/>
                    <a:pt x="159" y="75"/>
                  </a:cubicBezTo>
                  <a:cubicBezTo>
                    <a:pt x="157" y="24"/>
                    <a:pt x="120" y="0"/>
                    <a:pt x="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9"/>
            <p:cNvSpPr/>
            <p:nvPr/>
          </p:nvSpPr>
          <p:spPr>
            <a:xfrm>
              <a:off x="6236919" y="3721307"/>
              <a:ext cx="44524" cy="49891"/>
            </a:xfrm>
            <a:custGeom>
              <a:avLst/>
              <a:gdLst/>
              <a:ahLst/>
              <a:cxnLst/>
              <a:rect l="l" t="t" r="r" b="b"/>
              <a:pathLst>
                <a:path w="589" h="660" extrusionOk="0">
                  <a:moveTo>
                    <a:pt x="93" y="1"/>
                  </a:moveTo>
                  <a:cubicBezTo>
                    <a:pt x="47" y="1"/>
                    <a:pt x="1" y="39"/>
                    <a:pt x="16" y="99"/>
                  </a:cubicBezTo>
                  <a:cubicBezTo>
                    <a:pt x="96" y="313"/>
                    <a:pt x="264" y="477"/>
                    <a:pt x="421" y="636"/>
                  </a:cubicBezTo>
                  <a:cubicBezTo>
                    <a:pt x="438" y="653"/>
                    <a:pt x="457" y="660"/>
                    <a:pt x="476" y="660"/>
                  </a:cubicBezTo>
                  <a:cubicBezTo>
                    <a:pt x="537" y="660"/>
                    <a:pt x="589" y="581"/>
                    <a:pt x="532" y="524"/>
                  </a:cubicBezTo>
                  <a:cubicBezTo>
                    <a:pt x="394" y="385"/>
                    <a:pt x="246" y="241"/>
                    <a:pt x="166" y="57"/>
                  </a:cubicBezTo>
                  <a:cubicBezTo>
                    <a:pt x="154" y="18"/>
                    <a:pt x="124" y="1"/>
                    <a:pt x="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9"/>
            <p:cNvSpPr/>
            <p:nvPr/>
          </p:nvSpPr>
          <p:spPr>
            <a:xfrm>
              <a:off x="4824558" y="4973649"/>
              <a:ext cx="175072" cy="41122"/>
            </a:xfrm>
            <a:custGeom>
              <a:avLst/>
              <a:gdLst/>
              <a:ahLst/>
              <a:cxnLst/>
              <a:rect l="l" t="t" r="r" b="b"/>
              <a:pathLst>
                <a:path w="2316" h="544" extrusionOk="0">
                  <a:moveTo>
                    <a:pt x="98" y="0"/>
                  </a:moveTo>
                  <a:cubicBezTo>
                    <a:pt x="46" y="0"/>
                    <a:pt x="1" y="47"/>
                    <a:pt x="24" y="109"/>
                  </a:cubicBezTo>
                  <a:cubicBezTo>
                    <a:pt x="195" y="347"/>
                    <a:pt x="1832" y="508"/>
                    <a:pt x="2198" y="543"/>
                  </a:cubicBezTo>
                  <a:cubicBezTo>
                    <a:pt x="2202" y="543"/>
                    <a:pt x="2206" y="544"/>
                    <a:pt x="2210" y="544"/>
                  </a:cubicBezTo>
                  <a:cubicBezTo>
                    <a:pt x="2303" y="544"/>
                    <a:pt x="2316" y="400"/>
                    <a:pt x="2219" y="387"/>
                  </a:cubicBezTo>
                  <a:cubicBezTo>
                    <a:pt x="2034" y="374"/>
                    <a:pt x="1851" y="352"/>
                    <a:pt x="1668" y="329"/>
                  </a:cubicBezTo>
                  <a:cubicBezTo>
                    <a:pt x="1164" y="255"/>
                    <a:pt x="639" y="220"/>
                    <a:pt x="162" y="29"/>
                  </a:cubicBezTo>
                  <a:cubicBezTo>
                    <a:pt x="143" y="9"/>
                    <a:pt x="120" y="0"/>
                    <a:pt x="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9"/>
            <p:cNvSpPr/>
            <p:nvPr/>
          </p:nvSpPr>
          <p:spPr>
            <a:xfrm>
              <a:off x="4852905" y="4941976"/>
              <a:ext cx="85419" cy="31371"/>
            </a:xfrm>
            <a:custGeom>
              <a:avLst/>
              <a:gdLst/>
              <a:ahLst/>
              <a:cxnLst/>
              <a:rect l="l" t="t" r="r" b="b"/>
              <a:pathLst>
                <a:path w="1130" h="415" extrusionOk="0">
                  <a:moveTo>
                    <a:pt x="82" y="1"/>
                  </a:moveTo>
                  <a:cubicBezTo>
                    <a:pt x="52" y="1"/>
                    <a:pt x="26" y="15"/>
                    <a:pt x="11" y="57"/>
                  </a:cubicBezTo>
                  <a:cubicBezTo>
                    <a:pt x="1" y="98"/>
                    <a:pt x="25" y="141"/>
                    <a:pt x="67" y="153"/>
                  </a:cubicBezTo>
                  <a:cubicBezTo>
                    <a:pt x="137" y="182"/>
                    <a:pt x="209" y="209"/>
                    <a:pt x="283" y="229"/>
                  </a:cubicBezTo>
                  <a:cubicBezTo>
                    <a:pt x="519" y="297"/>
                    <a:pt x="756" y="357"/>
                    <a:pt x="996" y="413"/>
                  </a:cubicBezTo>
                  <a:cubicBezTo>
                    <a:pt x="1004" y="414"/>
                    <a:pt x="1010" y="415"/>
                    <a:pt x="1017" y="415"/>
                  </a:cubicBezTo>
                  <a:cubicBezTo>
                    <a:pt x="1100" y="415"/>
                    <a:pt x="1129" y="289"/>
                    <a:pt x="1038" y="260"/>
                  </a:cubicBezTo>
                  <a:cubicBezTo>
                    <a:pt x="768" y="199"/>
                    <a:pt x="499" y="135"/>
                    <a:pt x="233" y="51"/>
                  </a:cubicBezTo>
                  <a:cubicBezTo>
                    <a:pt x="190" y="37"/>
                    <a:pt x="131" y="1"/>
                    <a:pt x="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9"/>
            <p:cNvSpPr/>
            <p:nvPr/>
          </p:nvSpPr>
          <p:spPr>
            <a:xfrm>
              <a:off x="5223457" y="5004718"/>
              <a:ext cx="180212" cy="26986"/>
            </a:xfrm>
            <a:custGeom>
              <a:avLst/>
              <a:gdLst/>
              <a:ahLst/>
              <a:cxnLst/>
              <a:rect l="l" t="t" r="r" b="b"/>
              <a:pathLst>
                <a:path w="2384" h="357" extrusionOk="0">
                  <a:moveTo>
                    <a:pt x="110" y="0"/>
                  </a:moveTo>
                  <a:cubicBezTo>
                    <a:pt x="45" y="0"/>
                    <a:pt x="0" y="93"/>
                    <a:pt x="63" y="140"/>
                  </a:cubicBezTo>
                  <a:cubicBezTo>
                    <a:pt x="478" y="235"/>
                    <a:pt x="908" y="284"/>
                    <a:pt x="1334" y="319"/>
                  </a:cubicBezTo>
                  <a:cubicBezTo>
                    <a:pt x="1574" y="339"/>
                    <a:pt x="1814" y="356"/>
                    <a:pt x="2054" y="356"/>
                  </a:cubicBezTo>
                  <a:cubicBezTo>
                    <a:pt x="2067" y="356"/>
                    <a:pt x="2080" y="356"/>
                    <a:pt x="2093" y="356"/>
                  </a:cubicBezTo>
                  <a:cubicBezTo>
                    <a:pt x="2165" y="356"/>
                    <a:pt x="2235" y="354"/>
                    <a:pt x="2305" y="352"/>
                  </a:cubicBezTo>
                  <a:cubicBezTo>
                    <a:pt x="2348" y="350"/>
                    <a:pt x="2381" y="315"/>
                    <a:pt x="2383" y="274"/>
                  </a:cubicBezTo>
                  <a:cubicBezTo>
                    <a:pt x="2381" y="231"/>
                    <a:pt x="2348" y="198"/>
                    <a:pt x="2305" y="198"/>
                  </a:cubicBezTo>
                  <a:cubicBezTo>
                    <a:pt x="2237" y="200"/>
                    <a:pt x="2170" y="201"/>
                    <a:pt x="2102" y="201"/>
                  </a:cubicBezTo>
                  <a:cubicBezTo>
                    <a:pt x="1442" y="201"/>
                    <a:pt x="785" y="114"/>
                    <a:pt x="136" y="5"/>
                  </a:cubicBezTo>
                  <a:lnTo>
                    <a:pt x="136" y="5"/>
                  </a:lnTo>
                  <a:cubicBezTo>
                    <a:pt x="140" y="6"/>
                    <a:pt x="144" y="8"/>
                    <a:pt x="147" y="10"/>
                  </a:cubicBezTo>
                  <a:cubicBezTo>
                    <a:pt x="142" y="8"/>
                    <a:pt x="137" y="5"/>
                    <a:pt x="132" y="4"/>
                  </a:cubicBezTo>
                  <a:lnTo>
                    <a:pt x="132" y="4"/>
                  </a:lnTo>
                  <a:cubicBezTo>
                    <a:pt x="133" y="4"/>
                    <a:pt x="135" y="4"/>
                    <a:pt x="136" y="5"/>
                  </a:cubicBezTo>
                  <a:lnTo>
                    <a:pt x="136" y="5"/>
                  </a:lnTo>
                  <a:cubicBezTo>
                    <a:pt x="133" y="3"/>
                    <a:pt x="130" y="3"/>
                    <a:pt x="127" y="2"/>
                  </a:cubicBezTo>
                  <a:lnTo>
                    <a:pt x="127" y="2"/>
                  </a:lnTo>
                  <a:cubicBezTo>
                    <a:pt x="128" y="3"/>
                    <a:pt x="130" y="3"/>
                    <a:pt x="132" y="4"/>
                  </a:cubicBezTo>
                  <a:lnTo>
                    <a:pt x="132" y="4"/>
                  </a:lnTo>
                  <a:cubicBezTo>
                    <a:pt x="129" y="3"/>
                    <a:pt x="126" y="3"/>
                    <a:pt x="123" y="2"/>
                  </a:cubicBezTo>
                  <a:cubicBezTo>
                    <a:pt x="124" y="2"/>
                    <a:pt x="125" y="2"/>
                    <a:pt x="127" y="2"/>
                  </a:cubicBezTo>
                  <a:lnTo>
                    <a:pt x="127" y="2"/>
                  </a:lnTo>
                  <a:cubicBezTo>
                    <a:pt x="121" y="1"/>
                    <a:pt x="116" y="0"/>
                    <a:pt x="1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9"/>
            <p:cNvSpPr/>
            <p:nvPr/>
          </p:nvSpPr>
          <p:spPr>
            <a:xfrm>
              <a:off x="5292624" y="4972893"/>
              <a:ext cx="109155" cy="20561"/>
            </a:xfrm>
            <a:custGeom>
              <a:avLst/>
              <a:gdLst/>
              <a:ahLst/>
              <a:cxnLst/>
              <a:rect l="l" t="t" r="r" b="b"/>
              <a:pathLst>
                <a:path w="1444" h="272" extrusionOk="0">
                  <a:moveTo>
                    <a:pt x="1336" y="1"/>
                  </a:moveTo>
                  <a:cubicBezTo>
                    <a:pt x="1332" y="1"/>
                    <a:pt x="1328" y="1"/>
                    <a:pt x="1324" y="2"/>
                  </a:cubicBezTo>
                  <a:cubicBezTo>
                    <a:pt x="1199" y="24"/>
                    <a:pt x="1073" y="47"/>
                    <a:pt x="950" y="65"/>
                  </a:cubicBezTo>
                  <a:cubicBezTo>
                    <a:pt x="778" y="92"/>
                    <a:pt x="604" y="114"/>
                    <a:pt x="431" y="114"/>
                  </a:cubicBezTo>
                  <a:cubicBezTo>
                    <a:pt x="323" y="114"/>
                    <a:pt x="214" y="105"/>
                    <a:pt x="107" y="84"/>
                  </a:cubicBezTo>
                  <a:cubicBezTo>
                    <a:pt x="105" y="84"/>
                    <a:pt x="104" y="84"/>
                    <a:pt x="103" y="84"/>
                  </a:cubicBezTo>
                  <a:cubicBezTo>
                    <a:pt x="4" y="84"/>
                    <a:pt x="1" y="236"/>
                    <a:pt x="104" y="240"/>
                  </a:cubicBezTo>
                  <a:cubicBezTo>
                    <a:pt x="195" y="259"/>
                    <a:pt x="288" y="269"/>
                    <a:pt x="380" y="271"/>
                  </a:cubicBezTo>
                  <a:cubicBezTo>
                    <a:pt x="394" y="271"/>
                    <a:pt x="409" y="271"/>
                    <a:pt x="423" y="271"/>
                  </a:cubicBezTo>
                  <a:cubicBezTo>
                    <a:pt x="733" y="271"/>
                    <a:pt x="1040" y="209"/>
                    <a:pt x="1345" y="156"/>
                  </a:cubicBezTo>
                  <a:cubicBezTo>
                    <a:pt x="1444" y="144"/>
                    <a:pt x="1429" y="1"/>
                    <a:pt x="13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9"/>
            <p:cNvSpPr/>
            <p:nvPr/>
          </p:nvSpPr>
          <p:spPr>
            <a:xfrm>
              <a:off x="4478952" y="3651611"/>
              <a:ext cx="515993" cy="701874"/>
            </a:xfrm>
            <a:custGeom>
              <a:avLst/>
              <a:gdLst/>
              <a:ahLst/>
              <a:cxnLst/>
              <a:rect l="l" t="t" r="r" b="b"/>
              <a:pathLst>
                <a:path w="6826" h="9285" extrusionOk="0">
                  <a:moveTo>
                    <a:pt x="1262" y="0"/>
                  </a:moveTo>
                  <a:cubicBezTo>
                    <a:pt x="1243" y="0"/>
                    <a:pt x="1223" y="7"/>
                    <a:pt x="1208" y="21"/>
                  </a:cubicBezTo>
                  <a:cubicBezTo>
                    <a:pt x="1146" y="66"/>
                    <a:pt x="1080" y="107"/>
                    <a:pt x="1020" y="159"/>
                  </a:cubicBezTo>
                  <a:cubicBezTo>
                    <a:pt x="730" y="401"/>
                    <a:pt x="521" y="724"/>
                    <a:pt x="346" y="1056"/>
                  </a:cubicBezTo>
                  <a:cubicBezTo>
                    <a:pt x="130" y="1479"/>
                    <a:pt x="0" y="1957"/>
                    <a:pt x="41" y="2436"/>
                  </a:cubicBezTo>
                  <a:cubicBezTo>
                    <a:pt x="74" y="3312"/>
                    <a:pt x="481" y="4166"/>
                    <a:pt x="1119" y="4765"/>
                  </a:cubicBezTo>
                  <a:cubicBezTo>
                    <a:pt x="1845" y="5433"/>
                    <a:pt x="2784" y="5777"/>
                    <a:pt x="3637" y="6242"/>
                  </a:cubicBezTo>
                  <a:cubicBezTo>
                    <a:pt x="4532" y="6744"/>
                    <a:pt x="5337" y="7400"/>
                    <a:pt x="5987" y="8202"/>
                  </a:cubicBezTo>
                  <a:cubicBezTo>
                    <a:pt x="6236" y="8530"/>
                    <a:pt x="6485" y="8863"/>
                    <a:pt x="6655" y="9239"/>
                  </a:cubicBezTo>
                  <a:lnTo>
                    <a:pt x="6655" y="9241"/>
                  </a:lnTo>
                  <a:cubicBezTo>
                    <a:pt x="6670" y="9272"/>
                    <a:pt x="6696" y="9285"/>
                    <a:pt x="6721" y="9285"/>
                  </a:cubicBezTo>
                  <a:cubicBezTo>
                    <a:pt x="6773" y="9285"/>
                    <a:pt x="6825" y="9233"/>
                    <a:pt x="6795" y="9171"/>
                  </a:cubicBezTo>
                  <a:cubicBezTo>
                    <a:pt x="6666" y="8875"/>
                    <a:pt x="6480" y="8608"/>
                    <a:pt x="6291" y="8348"/>
                  </a:cubicBezTo>
                  <a:cubicBezTo>
                    <a:pt x="6069" y="8038"/>
                    <a:pt x="5820" y="7750"/>
                    <a:pt x="5546" y="7486"/>
                  </a:cubicBezTo>
                  <a:cubicBezTo>
                    <a:pt x="5001" y="6943"/>
                    <a:pt x="4384" y="6478"/>
                    <a:pt x="3711" y="6106"/>
                  </a:cubicBezTo>
                  <a:cubicBezTo>
                    <a:pt x="3376" y="5917"/>
                    <a:pt x="3024" y="5752"/>
                    <a:pt x="2679" y="5584"/>
                  </a:cubicBezTo>
                  <a:cubicBezTo>
                    <a:pt x="2029" y="5259"/>
                    <a:pt x="1368" y="4884"/>
                    <a:pt x="907" y="4304"/>
                  </a:cubicBezTo>
                  <a:cubicBezTo>
                    <a:pt x="737" y="4076"/>
                    <a:pt x="576" y="3839"/>
                    <a:pt x="467" y="3576"/>
                  </a:cubicBezTo>
                  <a:cubicBezTo>
                    <a:pt x="362" y="3308"/>
                    <a:pt x="261" y="3035"/>
                    <a:pt x="226" y="2749"/>
                  </a:cubicBezTo>
                  <a:cubicBezTo>
                    <a:pt x="163" y="2298"/>
                    <a:pt x="179" y="1844"/>
                    <a:pt x="356" y="1416"/>
                  </a:cubicBezTo>
                  <a:cubicBezTo>
                    <a:pt x="498" y="1049"/>
                    <a:pt x="706" y="712"/>
                    <a:pt x="969" y="420"/>
                  </a:cubicBezTo>
                  <a:cubicBezTo>
                    <a:pt x="1060" y="325"/>
                    <a:pt x="1160" y="241"/>
                    <a:pt x="1271" y="169"/>
                  </a:cubicBezTo>
                  <a:cubicBezTo>
                    <a:pt x="1286" y="159"/>
                    <a:pt x="1300" y="148"/>
                    <a:pt x="1315" y="136"/>
                  </a:cubicBezTo>
                  <a:cubicBezTo>
                    <a:pt x="1348" y="107"/>
                    <a:pt x="1350" y="58"/>
                    <a:pt x="1321" y="25"/>
                  </a:cubicBezTo>
                  <a:cubicBezTo>
                    <a:pt x="1305" y="9"/>
                    <a:pt x="1283" y="0"/>
                    <a:pt x="12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9"/>
            <p:cNvSpPr/>
            <p:nvPr/>
          </p:nvSpPr>
          <p:spPr>
            <a:xfrm>
              <a:off x="4429288" y="3640574"/>
              <a:ext cx="545776" cy="757813"/>
            </a:xfrm>
            <a:custGeom>
              <a:avLst/>
              <a:gdLst/>
              <a:ahLst/>
              <a:cxnLst/>
              <a:rect l="l" t="t" r="r" b="b"/>
              <a:pathLst>
                <a:path w="7220" h="10025" extrusionOk="0">
                  <a:moveTo>
                    <a:pt x="1424" y="1"/>
                  </a:moveTo>
                  <a:cubicBezTo>
                    <a:pt x="1382" y="1"/>
                    <a:pt x="1337" y="32"/>
                    <a:pt x="1305" y="64"/>
                  </a:cubicBezTo>
                  <a:cubicBezTo>
                    <a:pt x="1233" y="128"/>
                    <a:pt x="1167" y="194"/>
                    <a:pt x="1104" y="263"/>
                  </a:cubicBezTo>
                  <a:cubicBezTo>
                    <a:pt x="834" y="556"/>
                    <a:pt x="602" y="879"/>
                    <a:pt x="412" y="1226"/>
                  </a:cubicBezTo>
                  <a:cubicBezTo>
                    <a:pt x="1" y="2047"/>
                    <a:pt x="17" y="3119"/>
                    <a:pt x="386" y="3952"/>
                  </a:cubicBezTo>
                  <a:cubicBezTo>
                    <a:pt x="511" y="4238"/>
                    <a:pt x="647" y="4520"/>
                    <a:pt x="818" y="4783"/>
                  </a:cubicBezTo>
                  <a:cubicBezTo>
                    <a:pt x="994" y="5038"/>
                    <a:pt x="1198" y="5273"/>
                    <a:pt x="1427" y="5485"/>
                  </a:cubicBezTo>
                  <a:cubicBezTo>
                    <a:pt x="1877" y="5904"/>
                    <a:pt x="2445" y="6162"/>
                    <a:pt x="2990" y="6431"/>
                  </a:cubicBezTo>
                  <a:cubicBezTo>
                    <a:pt x="3525" y="6684"/>
                    <a:pt x="4068" y="6927"/>
                    <a:pt x="4588" y="7207"/>
                  </a:cubicBezTo>
                  <a:cubicBezTo>
                    <a:pt x="5292" y="7598"/>
                    <a:pt x="5899" y="8159"/>
                    <a:pt x="6391" y="8795"/>
                  </a:cubicBezTo>
                  <a:cubicBezTo>
                    <a:pt x="6668" y="9140"/>
                    <a:pt x="6907" y="9546"/>
                    <a:pt x="7051" y="9972"/>
                  </a:cubicBezTo>
                  <a:cubicBezTo>
                    <a:pt x="7063" y="10009"/>
                    <a:pt x="7092" y="10025"/>
                    <a:pt x="7122" y="10025"/>
                  </a:cubicBezTo>
                  <a:cubicBezTo>
                    <a:pt x="7170" y="10025"/>
                    <a:pt x="7220" y="9982"/>
                    <a:pt x="7199" y="9920"/>
                  </a:cubicBezTo>
                  <a:cubicBezTo>
                    <a:pt x="7135" y="9741"/>
                    <a:pt x="7061" y="9568"/>
                    <a:pt x="6975" y="9400"/>
                  </a:cubicBezTo>
                  <a:cubicBezTo>
                    <a:pt x="6487" y="8525"/>
                    <a:pt x="5769" y="7770"/>
                    <a:pt x="4930" y="7229"/>
                  </a:cubicBezTo>
                  <a:cubicBezTo>
                    <a:pt x="4426" y="6910"/>
                    <a:pt x="3875" y="6682"/>
                    <a:pt x="3340" y="6423"/>
                  </a:cubicBezTo>
                  <a:cubicBezTo>
                    <a:pt x="2803" y="6168"/>
                    <a:pt x="2258" y="5921"/>
                    <a:pt x="1774" y="5573"/>
                  </a:cubicBezTo>
                  <a:cubicBezTo>
                    <a:pt x="1468" y="5335"/>
                    <a:pt x="1198" y="5051"/>
                    <a:pt x="974" y="4734"/>
                  </a:cubicBezTo>
                  <a:cubicBezTo>
                    <a:pt x="783" y="4456"/>
                    <a:pt x="643" y="4148"/>
                    <a:pt x="507" y="3839"/>
                  </a:cubicBezTo>
                  <a:cubicBezTo>
                    <a:pt x="170" y="3043"/>
                    <a:pt x="167" y="2008"/>
                    <a:pt x="581" y="1241"/>
                  </a:cubicBezTo>
                  <a:cubicBezTo>
                    <a:pt x="776" y="901"/>
                    <a:pt x="1011" y="586"/>
                    <a:pt x="1282" y="303"/>
                  </a:cubicBezTo>
                  <a:cubicBezTo>
                    <a:pt x="1330" y="253"/>
                    <a:pt x="1381" y="204"/>
                    <a:pt x="1437" y="159"/>
                  </a:cubicBezTo>
                  <a:cubicBezTo>
                    <a:pt x="1488" y="150"/>
                    <a:pt x="1517" y="95"/>
                    <a:pt x="1494" y="45"/>
                  </a:cubicBezTo>
                  <a:cubicBezTo>
                    <a:pt x="1475" y="13"/>
                    <a:pt x="1451" y="1"/>
                    <a:pt x="14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9"/>
            <p:cNvSpPr/>
            <p:nvPr/>
          </p:nvSpPr>
          <p:spPr>
            <a:xfrm>
              <a:off x="5400191" y="3093586"/>
              <a:ext cx="249681" cy="579944"/>
            </a:xfrm>
            <a:custGeom>
              <a:avLst/>
              <a:gdLst/>
              <a:ahLst/>
              <a:cxnLst/>
              <a:rect l="l" t="t" r="r" b="b"/>
              <a:pathLst>
                <a:path w="3303" h="7672" extrusionOk="0">
                  <a:moveTo>
                    <a:pt x="3166" y="1"/>
                  </a:moveTo>
                  <a:cubicBezTo>
                    <a:pt x="3164" y="1"/>
                    <a:pt x="3161" y="1"/>
                    <a:pt x="3158" y="1"/>
                  </a:cubicBezTo>
                  <a:cubicBezTo>
                    <a:pt x="3115" y="7"/>
                    <a:pt x="3086" y="48"/>
                    <a:pt x="3090" y="89"/>
                  </a:cubicBezTo>
                  <a:cubicBezTo>
                    <a:pt x="3100" y="192"/>
                    <a:pt x="3117" y="293"/>
                    <a:pt x="3125" y="396"/>
                  </a:cubicBezTo>
                  <a:cubicBezTo>
                    <a:pt x="3142" y="604"/>
                    <a:pt x="3139" y="811"/>
                    <a:pt x="3121" y="1017"/>
                  </a:cubicBezTo>
                  <a:cubicBezTo>
                    <a:pt x="2930" y="3225"/>
                    <a:pt x="1957" y="5329"/>
                    <a:pt x="547" y="7026"/>
                  </a:cubicBezTo>
                  <a:cubicBezTo>
                    <a:pt x="401" y="7193"/>
                    <a:pt x="247" y="7351"/>
                    <a:pt x="80" y="7497"/>
                  </a:cubicBezTo>
                  <a:cubicBezTo>
                    <a:pt x="68" y="7510"/>
                    <a:pt x="56" y="7518"/>
                    <a:pt x="41" y="7532"/>
                  </a:cubicBezTo>
                  <a:cubicBezTo>
                    <a:pt x="8" y="7559"/>
                    <a:pt x="0" y="7606"/>
                    <a:pt x="27" y="7641"/>
                  </a:cubicBezTo>
                  <a:cubicBezTo>
                    <a:pt x="43" y="7661"/>
                    <a:pt x="66" y="7672"/>
                    <a:pt x="89" y="7672"/>
                  </a:cubicBezTo>
                  <a:cubicBezTo>
                    <a:pt x="105" y="7672"/>
                    <a:pt x="122" y="7667"/>
                    <a:pt x="136" y="7656"/>
                  </a:cubicBezTo>
                  <a:cubicBezTo>
                    <a:pt x="319" y="7499"/>
                    <a:pt x="490" y="7329"/>
                    <a:pt x="648" y="7148"/>
                  </a:cubicBezTo>
                  <a:cubicBezTo>
                    <a:pt x="936" y="6823"/>
                    <a:pt x="1181" y="6471"/>
                    <a:pt x="1424" y="6111"/>
                  </a:cubicBezTo>
                  <a:cubicBezTo>
                    <a:pt x="2434" y="4605"/>
                    <a:pt x="3115" y="2863"/>
                    <a:pt x="3275" y="1050"/>
                  </a:cubicBezTo>
                  <a:cubicBezTo>
                    <a:pt x="3302" y="758"/>
                    <a:pt x="3298" y="466"/>
                    <a:pt x="3259" y="176"/>
                  </a:cubicBezTo>
                  <a:cubicBezTo>
                    <a:pt x="3247" y="106"/>
                    <a:pt x="3260" y="1"/>
                    <a:pt x="31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9"/>
            <p:cNvSpPr/>
            <p:nvPr/>
          </p:nvSpPr>
          <p:spPr>
            <a:xfrm>
              <a:off x="5598167" y="3004689"/>
              <a:ext cx="29179" cy="39988"/>
            </a:xfrm>
            <a:custGeom>
              <a:avLst/>
              <a:gdLst/>
              <a:ahLst/>
              <a:cxnLst/>
              <a:rect l="l" t="t" r="r" b="b"/>
              <a:pathLst>
                <a:path w="386" h="529" extrusionOk="0">
                  <a:moveTo>
                    <a:pt x="114" y="1"/>
                  </a:moveTo>
                  <a:cubicBezTo>
                    <a:pt x="101" y="1"/>
                    <a:pt x="88" y="4"/>
                    <a:pt x="76" y="10"/>
                  </a:cubicBezTo>
                  <a:cubicBezTo>
                    <a:pt x="0" y="56"/>
                    <a:pt x="58" y="138"/>
                    <a:pt x="88" y="194"/>
                  </a:cubicBezTo>
                  <a:cubicBezTo>
                    <a:pt x="134" y="288"/>
                    <a:pt x="177" y="383"/>
                    <a:pt x="214" y="479"/>
                  </a:cubicBezTo>
                  <a:cubicBezTo>
                    <a:pt x="229" y="514"/>
                    <a:pt x="256" y="528"/>
                    <a:pt x="284" y="528"/>
                  </a:cubicBezTo>
                  <a:cubicBezTo>
                    <a:pt x="334" y="528"/>
                    <a:pt x="385" y="481"/>
                    <a:pt x="360" y="420"/>
                  </a:cubicBezTo>
                  <a:cubicBezTo>
                    <a:pt x="307" y="288"/>
                    <a:pt x="249" y="163"/>
                    <a:pt x="181" y="39"/>
                  </a:cubicBezTo>
                  <a:cubicBezTo>
                    <a:pt x="167" y="14"/>
                    <a:pt x="141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9"/>
            <p:cNvSpPr/>
            <p:nvPr/>
          </p:nvSpPr>
          <p:spPr>
            <a:xfrm>
              <a:off x="5595672" y="3199567"/>
              <a:ext cx="136671" cy="334345"/>
            </a:xfrm>
            <a:custGeom>
              <a:avLst/>
              <a:gdLst/>
              <a:ahLst/>
              <a:cxnLst/>
              <a:rect l="l" t="t" r="r" b="b"/>
              <a:pathLst>
                <a:path w="1808" h="4423" extrusionOk="0">
                  <a:moveTo>
                    <a:pt x="1724" y="0"/>
                  </a:moveTo>
                  <a:cubicBezTo>
                    <a:pt x="1688" y="0"/>
                    <a:pt x="1654" y="22"/>
                    <a:pt x="1648" y="68"/>
                  </a:cubicBezTo>
                  <a:cubicBezTo>
                    <a:pt x="1584" y="782"/>
                    <a:pt x="1391" y="1487"/>
                    <a:pt x="1171" y="2170"/>
                  </a:cubicBezTo>
                  <a:cubicBezTo>
                    <a:pt x="971" y="2732"/>
                    <a:pt x="728" y="3291"/>
                    <a:pt x="393" y="3787"/>
                  </a:cubicBezTo>
                  <a:cubicBezTo>
                    <a:pt x="276" y="3960"/>
                    <a:pt x="150" y="4129"/>
                    <a:pt x="25" y="4297"/>
                  </a:cubicBezTo>
                  <a:cubicBezTo>
                    <a:pt x="0" y="4332"/>
                    <a:pt x="6" y="4380"/>
                    <a:pt x="39" y="4406"/>
                  </a:cubicBezTo>
                  <a:cubicBezTo>
                    <a:pt x="57" y="4418"/>
                    <a:pt x="73" y="4423"/>
                    <a:pt x="88" y="4423"/>
                  </a:cubicBezTo>
                  <a:cubicBezTo>
                    <a:pt x="161" y="4423"/>
                    <a:pt x="203" y="4304"/>
                    <a:pt x="251" y="4254"/>
                  </a:cubicBezTo>
                  <a:cubicBezTo>
                    <a:pt x="852" y="3479"/>
                    <a:pt x="1243" y="2563"/>
                    <a:pt x="1500" y="1619"/>
                  </a:cubicBezTo>
                  <a:cubicBezTo>
                    <a:pt x="1636" y="1115"/>
                    <a:pt x="1761" y="611"/>
                    <a:pt x="1802" y="86"/>
                  </a:cubicBezTo>
                  <a:cubicBezTo>
                    <a:pt x="1808" y="30"/>
                    <a:pt x="1766" y="0"/>
                    <a:pt x="17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9"/>
            <p:cNvSpPr/>
            <p:nvPr/>
          </p:nvSpPr>
          <p:spPr>
            <a:xfrm>
              <a:off x="5115058" y="3378419"/>
              <a:ext cx="205082" cy="27516"/>
            </a:xfrm>
            <a:custGeom>
              <a:avLst/>
              <a:gdLst/>
              <a:ahLst/>
              <a:cxnLst/>
              <a:rect l="l" t="t" r="r" b="b"/>
              <a:pathLst>
                <a:path w="2713" h="364" extrusionOk="0">
                  <a:moveTo>
                    <a:pt x="2602" y="1"/>
                  </a:moveTo>
                  <a:cubicBezTo>
                    <a:pt x="2595" y="1"/>
                    <a:pt x="2587" y="2"/>
                    <a:pt x="2579" y="4"/>
                  </a:cubicBezTo>
                  <a:cubicBezTo>
                    <a:pt x="2207" y="111"/>
                    <a:pt x="1824" y="203"/>
                    <a:pt x="1435" y="207"/>
                  </a:cubicBezTo>
                  <a:cubicBezTo>
                    <a:pt x="999" y="193"/>
                    <a:pt x="567" y="129"/>
                    <a:pt x="145" y="16"/>
                  </a:cubicBezTo>
                  <a:cubicBezTo>
                    <a:pt x="134" y="11"/>
                    <a:pt x="122" y="9"/>
                    <a:pt x="112" y="9"/>
                  </a:cubicBezTo>
                  <a:cubicBezTo>
                    <a:pt x="38" y="9"/>
                    <a:pt x="1" y="124"/>
                    <a:pt x="84" y="160"/>
                  </a:cubicBezTo>
                  <a:cubicBezTo>
                    <a:pt x="419" y="259"/>
                    <a:pt x="771" y="304"/>
                    <a:pt x="1118" y="347"/>
                  </a:cubicBezTo>
                  <a:cubicBezTo>
                    <a:pt x="1215" y="359"/>
                    <a:pt x="1311" y="364"/>
                    <a:pt x="1407" y="364"/>
                  </a:cubicBezTo>
                  <a:cubicBezTo>
                    <a:pt x="1818" y="364"/>
                    <a:pt x="2227" y="269"/>
                    <a:pt x="2620" y="156"/>
                  </a:cubicBezTo>
                  <a:cubicBezTo>
                    <a:pt x="2713" y="130"/>
                    <a:pt x="2686" y="1"/>
                    <a:pt x="26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9"/>
            <p:cNvSpPr/>
            <p:nvPr/>
          </p:nvSpPr>
          <p:spPr>
            <a:xfrm>
              <a:off x="5353475" y="3346821"/>
              <a:ext cx="44599" cy="26533"/>
            </a:xfrm>
            <a:custGeom>
              <a:avLst/>
              <a:gdLst/>
              <a:ahLst/>
              <a:cxnLst/>
              <a:rect l="l" t="t" r="r" b="b"/>
              <a:pathLst>
                <a:path w="590" h="351" extrusionOk="0">
                  <a:moveTo>
                    <a:pt x="505" y="1"/>
                  </a:moveTo>
                  <a:cubicBezTo>
                    <a:pt x="453" y="1"/>
                    <a:pt x="393" y="52"/>
                    <a:pt x="347" y="72"/>
                  </a:cubicBezTo>
                  <a:cubicBezTo>
                    <a:pt x="252" y="117"/>
                    <a:pt x="157" y="161"/>
                    <a:pt x="61" y="204"/>
                  </a:cubicBezTo>
                  <a:cubicBezTo>
                    <a:pt x="20" y="218"/>
                    <a:pt x="1" y="265"/>
                    <a:pt x="17" y="307"/>
                  </a:cubicBezTo>
                  <a:cubicBezTo>
                    <a:pt x="33" y="339"/>
                    <a:pt x="57" y="351"/>
                    <a:pt x="86" y="351"/>
                  </a:cubicBezTo>
                  <a:cubicBezTo>
                    <a:pt x="156" y="351"/>
                    <a:pt x="253" y="279"/>
                    <a:pt x="310" y="261"/>
                  </a:cubicBezTo>
                  <a:cubicBezTo>
                    <a:pt x="388" y="226"/>
                    <a:pt x="464" y="187"/>
                    <a:pt x="540" y="146"/>
                  </a:cubicBezTo>
                  <a:cubicBezTo>
                    <a:pt x="577" y="123"/>
                    <a:pt x="589" y="76"/>
                    <a:pt x="567" y="39"/>
                  </a:cubicBezTo>
                  <a:cubicBezTo>
                    <a:pt x="549" y="11"/>
                    <a:pt x="528" y="1"/>
                    <a:pt x="5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9"/>
            <p:cNvSpPr/>
            <p:nvPr/>
          </p:nvSpPr>
          <p:spPr>
            <a:xfrm>
              <a:off x="4571930" y="3247417"/>
              <a:ext cx="401244" cy="413187"/>
            </a:xfrm>
            <a:custGeom>
              <a:avLst/>
              <a:gdLst/>
              <a:ahLst/>
              <a:cxnLst/>
              <a:rect l="l" t="t" r="r" b="b"/>
              <a:pathLst>
                <a:path w="5308" h="5466" extrusionOk="0">
                  <a:moveTo>
                    <a:pt x="145" y="5459"/>
                  </a:moveTo>
                  <a:cubicBezTo>
                    <a:pt x="144" y="5460"/>
                    <a:pt x="142" y="5460"/>
                    <a:pt x="140" y="5460"/>
                  </a:cubicBezTo>
                  <a:lnTo>
                    <a:pt x="142" y="5460"/>
                  </a:lnTo>
                  <a:cubicBezTo>
                    <a:pt x="143" y="5460"/>
                    <a:pt x="144" y="5460"/>
                    <a:pt x="145" y="5459"/>
                  </a:cubicBezTo>
                  <a:close/>
                  <a:moveTo>
                    <a:pt x="5227" y="0"/>
                  </a:moveTo>
                  <a:cubicBezTo>
                    <a:pt x="5129" y="0"/>
                    <a:pt x="5149" y="116"/>
                    <a:pt x="5137" y="186"/>
                  </a:cubicBezTo>
                  <a:cubicBezTo>
                    <a:pt x="5098" y="509"/>
                    <a:pt x="5018" y="825"/>
                    <a:pt x="4897" y="1128"/>
                  </a:cubicBezTo>
                  <a:cubicBezTo>
                    <a:pt x="4448" y="2311"/>
                    <a:pt x="3566" y="3276"/>
                    <a:pt x="2576" y="4041"/>
                  </a:cubicBezTo>
                  <a:cubicBezTo>
                    <a:pt x="2220" y="4319"/>
                    <a:pt x="1842" y="4565"/>
                    <a:pt x="1442" y="4775"/>
                  </a:cubicBezTo>
                  <a:cubicBezTo>
                    <a:pt x="1142" y="4930"/>
                    <a:pt x="834" y="5065"/>
                    <a:pt x="519" y="5183"/>
                  </a:cubicBezTo>
                  <a:cubicBezTo>
                    <a:pt x="389" y="5230"/>
                    <a:pt x="257" y="5269"/>
                    <a:pt x="124" y="5302"/>
                  </a:cubicBezTo>
                  <a:cubicBezTo>
                    <a:pt x="48" y="5312"/>
                    <a:pt x="0" y="5386"/>
                    <a:pt x="62" y="5448"/>
                  </a:cubicBezTo>
                  <a:cubicBezTo>
                    <a:pt x="75" y="5460"/>
                    <a:pt x="93" y="5466"/>
                    <a:pt x="111" y="5466"/>
                  </a:cubicBezTo>
                  <a:cubicBezTo>
                    <a:pt x="121" y="5466"/>
                    <a:pt x="131" y="5464"/>
                    <a:pt x="140" y="5460"/>
                  </a:cubicBezTo>
                  <a:cubicBezTo>
                    <a:pt x="150" y="5456"/>
                    <a:pt x="161" y="5450"/>
                    <a:pt x="169" y="5442"/>
                  </a:cubicBezTo>
                  <a:lnTo>
                    <a:pt x="169" y="5442"/>
                  </a:lnTo>
                  <a:cubicBezTo>
                    <a:pt x="162" y="5449"/>
                    <a:pt x="154" y="5455"/>
                    <a:pt x="145" y="5459"/>
                  </a:cubicBezTo>
                  <a:lnTo>
                    <a:pt x="145" y="5459"/>
                  </a:lnTo>
                  <a:cubicBezTo>
                    <a:pt x="421" y="5389"/>
                    <a:pt x="689" y="5295"/>
                    <a:pt x="949" y="5179"/>
                  </a:cubicBezTo>
                  <a:cubicBezTo>
                    <a:pt x="1595" y="4907"/>
                    <a:pt x="2200" y="4547"/>
                    <a:pt x="2745" y="4105"/>
                  </a:cubicBezTo>
                  <a:cubicBezTo>
                    <a:pt x="3788" y="3294"/>
                    <a:pt x="4691" y="2245"/>
                    <a:pt x="5117" y="980"/>
                  </a:cubicBezTo>
                  <a:cubicBezTo>
                    <a:pt x="5215" y="690"/>
                    <a:pt x="5279" y="387"/>
                    <a:pt x="5304" y="83"/>
                  </a:cubicBezTo>
                  <a:cubicBezTo>
                    <a:pt x="5308" y="38"/>
                    <a:pt x="5273" y="0"/>
                    <a:pt x="5230" y="0"/>
                  </a:cubicBezTo>
                  <a:cubicBezTo>
                    <a:pt x="5229" y="0"/>
                    <a:pt x="5228" y="0"/>
                    <a:pt x="52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9"/>
            <p:cNvSpPr/>
            <p:nvPr/>
          </p:nvSpPr>
          <p:spPr>
            <a:xfrm>
              <a:off x="4669292" y="3612756"/>
              <a:ext cx="310004" cy="63951"/>
            </a:xfrm>
            <a:custGeom>
              <a:avLst/>
              <a:gdLst/>
              <a:ahLst/>
              <a:cxnLst/>
              <a:rect l="l" t="t" r="r" b="b"/>
              <a:pathLst>
                <a:path w="4101" h="846" extrusionOk="0">
                  <a:moveTo>
                    <a:pt x="111" y="1"/>
                  </a:moveTo>
                  <a:cubicBezTo>
                    <a:pt x="32" y="1"/>
                    <a:pt x="0" y="123"/>
                    <a:pt x="89" y="154"/>
                  </a:cubicBezTo>
                  <a:cubicBezTo>
                    <a:pt x="124" y="165"/>
                    <a:pt x="161" y="171"/>
                    <a:pt x="198" y="179"/>
                  </a:cubicBezTo>
                  <a:cubicBezTo>
                    <a:pt x="988" y="378"/>
                    <a:pt x="1782" y="570"/>
                    <a:pt x="2586" y="712"/>
                  </a:cubicBezTo>
                  <a:cubicBezTo>
                    <a:pt x="3043" y="782"/>
                    <a:pt x="3524" y="819"/>
                    <a:pt x="3989" y="845"/>
                  </a:cubicBezTo>
                  <a:cubicBezTo>
                    <a:pt x="3991" y="846"/>
                    <a:pt x="3993" y="846"/>
                    <a:pt x="3995" y="846"/>
                  </a:cubicBezTo>
                  <a:cubicBezTo>
                    <a:pt x="4092" y="846"/>
                    <a:pt x="4100" y="699"/>
                    <a:pt x="4004" y="689"/>
                  </a:cubicBezTo>
                  <a:cubicBezTo>
                    <a:pt x="3534" y="660"/>
                    <a:pt x="3067" y="627"/>
                    <a:pt x="2603" y="555"/>
                  </a:cubicBezTo>
                  <a:cubicBezTo>
                    <a:pt x="1773" y="409"/>
                    <a:pt x="957" y="204"/>
                    <a:pt x="140" y="6"/>
                  </a:cubicBezTo>
                  <a:cubicBezTo>
                    <a:pt x="130" y="2"/>
                    <a:pt x="120" y="1"/>
                    <a:pt x="1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9"/>
            <p:cNvSpPr/>
            <p:nvPr/>
          </p:nvSpPr>
          <p:spPr>
            <a:xfrm>
              <a:off x="4760607" y="3555759"/>
              <a:ext cx="129490" cy="39535"/>
            </a:xfrm>
            <a:custGeom>
              <a:avLst/>
              <a:gdLst/>
              <a:ahLst/>
              <a:cxnLst/>
              <a:rect l="l" t="t" r="r" b="b"/>
              <a:pathLst>
                <a:path w="1713" h="523" extrusionOk="0">
                  <a:moveTo>
                    <a:pt x="115" y="0"/>
                  </a:moveTo>
                  <a:cubicBezTo>
                    <a:pt x="48" y="0"/>
                    <a:pt x="0" y="81"/>
                    <a:pt x="66" y="143"/>
                  </a:cubicBezTo>
                  <a:cubicBezTo>
                    <a:pt x="236" y="229"/>
                    <a:pt x="434" y="262"/>
                    <a:pt x="617" y="316"/>
                  </a:cubicBezTo>
                  <a:cubicBezTo>
                    <a:pt x="936" y="404"/>
                    <a:pt x="1261" y="472"/>
                    <a:pt x="1590" y="521"/>
                  </a:cubicBezTo>
                  <a:cubicBezTo>
                    <a:pt x="1595" y="522"/>
                    <a:pt x="1600" y="523"/>
                    <a:pt x="1605" y="523"/>
                  </a:cubicBezTo>
                  <a:cubicBezTo>
                    <a:pt x="1695" y="523"/>
                    <a:pt x="1712" y="383"/>
                    <a:pt x="1615" y="367"/>
                  </a:cubicBezTo>
                  <a:cubicBezTo>
                    <a:pt x="1407" y="336"/>
                    <a:pt x="1201" y="299"/>
                    <a:pt x="995" y="250"/>
                  </a:cubicBezTo>
                  <a:cubicBezTo>
                    <a:pt x="730" y="184"/>
                    <a:pt x="440" y="114"/>
                    <a:pt x="177" y="24"/>
                  </a:cubicBezTo>
                  <a:cubicBezTo>
                    <a:pt x="156" y="7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9"/>
            <p:cNvSpPr/>
            <p:nvPr/>
          </p:nvSpPr>
          <p:spPr>
            <a:xfrm>
              <a:off x="5228446" y="2725526"/>
              <a:ext cx="231161" cy="36209"/>
            </a:xfrm>
            <a:custGeom>
              <a:avLst/>
              <a:gdLst/>
              <a:ahLst/>
              <a:cxnLst/>
              <a:rect l="l" t="t" r="r" b="b"/>
              <a:pathLst>
                <a:path w="3058" h="479" extrusionOk="0">
                  <a:moveTo>
                    <a:pt x="1774" y="1"/>
                  </a:moveTo>
                  <a:cubicBezTo>
                    <a:pt x="1406" y="1"/>
                    <a:pt x="1038" y="26"/>
                    <a:pt x="682" y="124"/>
                  </a:cubicBezTo>
                  <a:cubicBezTo>
                    <a:pt x="484" y="175"/>
                    <a:pt x="291" y="239"/>
                    <a:pt x="104" y="313"/>
                  </a:cubicBezTo>
                  <a:cubicBezTo>
                    <a:pt x="15" y="338"/>
                    <a:pt x="1" y="455"/>
                    <a:pt x="96" y="478"/>
                  </a:cubicBezTo>
                  <a:cubicBezTo>
                    <a:pt x="98" y="478"/>
                    <a:pt x="101" y="478"/>
                    <a:pt x="104" y="478"/>
                  </a:cubicBezTo>
                  <a:cubicBezTo>
                    <a:pt x="124" y="478"/>
                    <a:pt x="143" y="472"/>
                    <a:pt x="157" y="461"/>
                  </a:cubicBezTo>
                  <a:cubicBezTo>
                    <a:pt x="421" y="354"/>
                    <a:pt x="692" y="272"/>
                    <a:pt x="970" y="216"/>
                  </a:cubicBezTo>
                  <a:cubicBezTo>
                    <a:pt x="1243" y="172"/>
                    <a:pt x="1518" y="156"/>
                    <a:pt x="1794" y="156"/>
                  </a:cubicBezTo>
                  <a:cubicBezTo>
                    <a:pt x="1983" y="156"/>
                    <a:pt x="2171" y="164"/>
                    <a:pt x="2359" y="175"/>
                  </a:cubicBezTo>
                  <a:cubicBezTo>
                    <a:pt x="2550" y="192"/>
                    <a:pt x="2739" y="225"/>
                    <a:pt x="2922" y="274"/>
                  </a:cubicBezTo>
                  <a:cubicBezTo>
                    <a:pt x="2932" y="277"/>
                    <a:pt x="2940" y="278"/>
                    <a:pt x="2949" y="278"/>
                  </a:cubicBezTo>
                  <a:cubicBezTo>
                    <a:pt x="3030" y="278"/>
                    <a:pt x="3057" y="152"/>
                    <a:pt x="2968" y="124"/>
                  </a:cubicBezTo>
                  <a:cubicBezTo>
                    <a:pt x="2636" y="33"/>
                    <a:pt x="2295" y="2"/>
                    <a:pt x="1951" y="2"/>
                  </a:cubicBezTo>
                  <a:cubicBezTo>
                    <a:pt x="1892" y="1"/>
                    <a:pt x="1833" y="1"/>
                    <a:pt x="1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9"/>
            <p:cNvSpPr/>
            <p:nvPr/>
          </p:nvSpPr>
          <p:spPr>
            <a:xfrm>
              <a:off x="5353173" y="3491279"/>
              <a:ext cx="113766" cy="148161"/>
            </a:xfrm>
            <a:custGeom>
              <a:avLst/>
              <a:gdLst/>
              <a:ahLst/>
              <a:cxnLst/>
              <a:rect l="l" t="t" r="r" b="b"/>
              <a:pathLst>
                <a:path w="1505" h="1960" extrusionOk="0">
                  <a:moveTo>
                    <a:pt x="1401" y="0"/>
                  </a:moveTo>
                  <a:cubicBezTo>
                    <a:pt x="1375" y="0"/>
                    <a:pt x="1350" y="13"/>
                    <a:pt x="1334" y="43"/>
                  </a:cubicBezTo>
                  <a:cubicBezTo>
                    <a:pt x="1169" y="443"/>
                    <a:pt x="953" y="819"/>
                    <a:pt x="690" y="1163"/>
                  </a:cubicBezTo>
                  <a:cubicBezTo>
                    <a:pt x="511" y="1377"/>
                    <a:pt x="318" y="1578"/>
                    <a:pt x="116" y="1769"/>
                  </a:cubicBezTo>
                  <a:cubicBezTo>
                    <a:pt x="71" y="1811"/>
                    <a:pt x="1" y="1866"/>
                    <a:pt x="52" y="1930"/>
                  </a:cubicBezTo>
                  <a:cubicBezTo>
                    <a:pt x="73" y="1951"/>
                    <a:pt x="93" y="1960"/>
                    <a:pt x="112" y="1960"/>
                  </a:cubicBezTo>
                  <a:cubicBezTo>
                    <a:pt x="152" y="1960"/>
                    <a:pt x="188" y="1922"/>
                    <a:pt x="217" y="1889"/>
                  </a:cubicBezTo>
                  <a:cubicBezTo>
                    <a:pt x="303" y="1806"/>
                    <a:pt x="388" y="1722"/>
                    <a:pt x="472" y="1636"/>
                  </a:cubicBezTo>
                  <a:cubicBezTo>
                    <a:pt x="910" y="1208"/>
                    <a:pt x="1237" y="679"/>
                    <a:pt x="1472" y="115"/>
                  </a:cubicBezTo>
                  <a:cubicBezTo>
                    <a:pt x="1505" y="53"/>
                    <a:pt x="1453" y="0"/>
                    <a:pt x="14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9"/>
            <p:cNvSpPr/>
            <p:nvPr/>
          </p:nvSpPr>
          <p:spPr>
            <a:xfrm>
              <a:off x="3008687" y="2151551"/>
              <a:ext cx="101294" cy="222317"/>
            </a:xfrm>
            <a:custGeom>
              <a:avLst/>
              <a:gdLst/>
              <a:ahLst/>
              <a:cxnLst/>
              <a:rect l="l" t="t" r="r" b="b"/>
              <a:pathLst>
                <a:path w="1340" h="2941" extrusionOk="0">
                  <a:moveTo>
                    <a:pt x="1231" y="0"/>
                  </a:moveTo>
                  <a:cubicBezTo>
                    <a:pt x="1210" y="0"/>
                    <a:pt x="1189" y="9"/>
                    <a:pt x="1172" y="31"/>
                  </a:cubicBezTo>
                  <a:cubicBezTo>
                    <a:pt x="945" y="301"/>
                    <a:pt x="781" y="615"/>
                    <a:pt x="618" y="924"/>
                  </a:cubicBezTo>
                  <a:cubicBezTo>
                    <a:pt x="297" y="1523"/>
                    <a:pt x="131" y="2187"/>
                    <a:pt x="7" y="2852"/>
                  </a:cubicBezTo>
                  <a:cubicBezTo>
                    <a:pt x="1" y="2895"/>
                    <a:pt x="32" y="2934"/>
                    <a:pt x="75" y="2940"/>
                  </a:cubicBezTo>
                  <a:cubicBezTo>
                    <a:pt x="78" y="2940"/>
                    <a:pt x="81" y="2940"/>
                    <a:pt x="83" y="2940"/>
                  </a:cubicBezTo>
                  <a:cubicBezTo>
                    <a:pt x="189" y="2940"/>
                    <a:pt x="168" y="2786"/>
                    <a:pt x="194" y="2712"/>
                  </a:cubicBezTo>
                  <a:cubicBezTo>
                    <a:pt x="236" y="2516"/>
                    <a:pt x="277" y="2323"/>
                    <a:pt x="326" y="2129"/>
                  </a:cubicBezTo>
                  <a:cubicBezTo>
                    <a:pt x="499" y="1442"/>
                    <a:pt x="816" y="796"/>
                    <a:pt x="1223" y="214"/>
                  </a:cubicBezTo>
                  <a:cubicBezTo>
                    <a:pt x="1246" y="185"/>
                    <a:pt x="1270" y="154"/>
                    <a:pt x="1295" y="126"/>
                  </a:cubicBezTo>
                  <a:cubicBezTo>
                    <a:pt x="1340" y="66"/>
                    <a:pt x="1288" y="0"/>
                    <a:pt x="1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9"/>
            <p:cNvSpPr/>
            <p:nvPr/>
          </p:nvSpPr>
          <p:spPr>
            <a:xfrm>
              <a:off x="3000145" y="2417713"/>
              <a:ext cx="14211" cy="51705"/>
            </a:xfrm>
            <a:custGeom>
              <a:avLst/>
              <a:gdLst/>
              <a:ahLst/>
              <a:cxnLst/>
              <a:rect l="l" t="t" r="r" b="b"/>
              <a:pathLst>
                <a:path w="188" h="684" extrusionOk="0">
                  <a:moveTo>
                    <a:pt x="81" y="1"/>
                  </a:moveTo>
                  <a:cubicBezTo>
                    <a:pt x="42" y="1"/>
                    <a:pt x="3" y="27"/>
                    <a:pt x="3" y="79"/>
                  </a:cubicBezTo>
                  <a:cubicBezTo>
                    <a:pt x="1" y="258"/>
                    <a:pt x="7" y="437"/>
                    <a:pt x="26" y="616"/>
                  </a:cubicBezTo>
                  <a:cubicBezTo>
                    <a:pt x="32" y="663"/>
                    <a:pt x="67" y="684"/>
                    <a:pt x="102" y="684"/>
                  </a:cubicBezTo>
                  <a:cubicBezTo>
                    <a:pt x="145" y="684"/>
                    <a:pt x="188" y="652"/>
                    <a:pt x="180" y="596"/>
                  </a:cubicBezTo>
                  <a:cubicBezTo>
                    <a:pt x="163" y="423"/>
                    <a:pt x="155" y="250"/>
                    <a:pt x="159" y="79"/>
                  </a:cubicBezTo>
                  <a:cubicBezTo>
                    <a:pt x="159" y="27"/>
                    <a:pt x="120" y="1"/>
                    <a:pt x="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9"/>
            <p:cNvSpPr/>
            <p:nvPr/>
          </p:nvSpPr>
          <p:spPr>
            <a:xfrm>
              <a:off x="5120425" y="2060840"/>
              <a:ext cx="135915" cy="75214"/>
            </a:xfrm>
            <a:custGeom>
              <a:avLst/>
              <a:gdLst/>
              <a:ahLst/>
              <a:cxnLst/>
              <a:rect l="l" t="t" r="r" b="b"/>
              <a:pathLst>
                <a:path w="1798" h="995" extrusionOk="0">
                  <a:moveTo>
                    <a:pt x="98" y="0"/>
                  </a:moveTo>
                  <a:cubicBezTo>
                    <a:pt x="46" y="0"/>
                    <a:pt x="1" y="58"/>
                    <a:pt x="25" y="110"/>
                  </a:cubicBezTo>
                  <a:cubicBezTo>
                    <a:pt x="33" y="128"/>
                    <a:pt x="48" y="143"/>
                    <a:pt x="66" y="151"/>
                  </a:cubicBezTo>
                  <a:cubicBezTo>
                    <a:pt x="142" y="186"/>
                    <a:pt x="222" y="217"/>
                    <a:pt x="303" y="239"/>
                  </a:cubicBezTo>
                  <a:cubicBezTo>
                    <a:pt x="794" y="377"/>
                    <a:pt x="1257" y="614"/>
                    <a:pt x="1630" y="972"/>
                  </a:cubicBezTo>
                  <a:lnTo>
                    <a:pt x="1630" y="970"/>
                  </a:lnTo>
                  <a:cubicBezTo>
                    <a:pt x="1647" y="987"/>
                    <a:pt x="1666" y="994"/>
                    <a:pt x="1684" y="994"/>
                  </a:cubicBezTo>
                  <a:cubicBezTo>
                    <a:pt x="1745" y="994"/>
                    <a:pt x="1797" y="916"/>
                    <a:pt x="1741" y="861"/>
                  </a:cubicBezTo>
                  <a:cubicBezTo>
                    <a:pt x="1564" y="692"/>
                    <a:pt x="1366" y="544"/>
                    <a:pt x="1154" y="423"/>
                  </a:cubicBezTo>
                  <a:cubicBezTo>
                    <a:pt x="936" y="301"/>
                    <a:pt x="708" y="202"/>
                    <a:pt x="471" y="128"/>
                  </a:cubicBezTo>
                  <a:cubicBezTo>
                    <a:pt x="356" y="91"/>
                    <a:pt x="237" y="60"/>
                    <a:pt x="128" y="7"/>
                  </a:cubicBezTo>
                  <a:cubicBezTo>
                    <a:pt x="118" y="2"/>
                    <a:pt x="108" y="0"/>
                    <a:pt x="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9"/>
            <p:cNvSpPr/>
            <p:nvPr/>
          </p:nvSpPr>
          <p:spPr>
            <a:xfrm>
              <a:off x="5996687" y="2656737"/>
              <a:ext cx="80355" cy="254368"/>
            </a:xfrm>
            <a:custGeom>
              <a:avLst/>
              <a:gdLst/>
              <a:ahLst/>
              <a:cxnLst/>
              <a:rect l="l" t="t" r="r" b="b"/>
              <a:pathLst>
                <a:path w="1063" h="3365" extrusionOk="0">
                  <a:moveTo>
                    <a:pt x="950" y="1"/>
                  </a:moveTo>
                  <a:cubicBezTo>
                    <a:pt x="911" y="1"/>
                    <a:pt x="872" y="27"/>
                    <a:pt x="871" y="77"/>
                  </a:cubicBezTo>
                  <a:cubicBezTo>
                    <a:pt x="904" y="851"/>
                    <a:pt x="743" y="1614"/>
                    <a:pt x="462" y="2332"/>
                  </a:cubicBezTo>
                  <a:cubicBezTo>
                    <a:pt x="373" y="2546"/>
                    <a:pt x="274" y="2756"/>
                    <a:pt x="171" y="2961"/>
                  </a:cubicBezTo>
                  <a:cubicBezTo>
                    <a:pt x="124" y="3058"/>
                    <a:pt x="73" y="3153"/>
                    <a:pt x="21" y="3247"/>
                  </a:cubicBezTo>
                  <a:cubicBezTo>
                    <a:pt x="1" y="3284"/>
                    <a:pt x="13" y="3332"/>
                    <a:pt x="50" y="3354"/>
                  </a:cubicBezTo>
                  <a:cubicBezTo>
                    <a:pt x="62" y="3361"/>
                    <a:pt x="75" y="3364"/>
                    <a:pt x="88" y="3364"/>
                  </a:cubicBezTo>
                  <a:cubicBezTo>
                    <a:pt x="115" y="3364"/>
                    <a:pt x="142" y="3351"/>
                    <a:pt x="157" y="3326"/>
                  </a:cubicBezTo>
                  <a:cubicBezTo>
                    <a:pt x="223" y="3206"/>
                    <a:pt x="285" y="3085"/>
                    <a:pt x="346" y="2964"/>
                  </a:cubicBezTo>
                  <a:cubicBezTo>
                    <a:pt x="420" y="2813"/>
                    <a:pt x="490" y="2663"/>
                    <a:pt x="556" y="2511"/>
                  </a:cubicBezTo>
                  <a:cubicBezTo>
                    <a:pt x="877" y="1744"/>
                    <a:pt x="1062" y="912"/>
                    <a:pt x="1027" y="77"/>
                  </a:cubicBezTo>
                  <a:cubicBezTo>
                    <a:pt x="1026" y="26"/>
                    <a:pt x="988" y="1"/>
                    <a:pt x="9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9"/>
            <p:cNvSpPr/>
            <p:nvPr/>
          </p:nvSpPr>
          <p:spPr>
            <a:xfrm>
              <a:off x="5930167" y="2951548"/>
              <a:ext cx="44070" cy="48228"/>
            </a:xfrm>
            <a:custGeom>
              <a:avLst/>
              <a:gdLst/>
              <a:ahLst/>
              <a:cxnLst/>
              <a:rect l="l" t="t" r="r" b="b"/>
              <a:pathLst>
                <a:path w="583" h="638" extrusionOk="0">
                  <a:moveTo>
                    <a:pt x="495" y="0"/>
                  </a:moveTo>
                  <a:cubicBezTo>
                    <a:pt x="456" y="0"/>
                    <a:pt x="423" y="34"/>
                    <a:pt x="408" y="70"/>
                  </a:cubicBezTo>
                  <a:cubicBezTo>
                    <a:pt x="348" y="154"/>
                    <a:pt x="282" y="236"/>
                    <a:pt x="214" y="312"/>
                  </a:cubicBezTo>
                  <a:cubicBezTo>
                    <a:pt x="159" y="372"/>
                    <a:pt x="95" y="440"/>
                    <a:pt x="31" y="506"/>
                  </a:cubicBezTo>
                  <a:cubicBezTo>
                    <a:pt x="0" y="537"/>
                    <a:pt x="0" y="584"/>
                    <a:pt x="31" y="615"/>
                  </a:cubicBezTo>
                  <a:cubicBezTo>
                    <a:pt x="46" y="630"/>
                    <a:pt x="65" y="637"/>
                    <a:pt x="85" y="637"/>
                  </a:cubicBezTo>
                  <a:cubicBezTo>
                    <a:pt x="104" y="637"/>
                    <a:pt x="124" y="629"/>
                    <a:pt x="140" y="615"/>
                  </a:cubicBezTo>
                  <a:cubicBezTo>
                    <a:pt x="222" y="532"/>
                    <a:pt x="305" y="446"/>
                    <a:pt x="381" y="358"/>
                  </a:cubicBezTo>
                  <a:cubicBezTo>
                    <a:pt x="447" y="281"/>
                    <a:pt x="506" y="203"/>
                    <a:pt x="560" y="119"/>
                  </a:cubicBezTo>
                  <a:cubicBezTo>
                    <a:pt x="582" y="82"/>
                    <a:pt x="570" y="35"/>
                    <a:pt x="533" y="12"/>
                  </a:cubicBezTo>
                  <a:cubicBezTo>
                    <a:pt x="520" y="4"/>
                    <a:pt x="507" y="0"/>
                    <a:pt x="4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9"/>
            <p:cNvSpPr/>
            <p:nvPr/>
          </p:nvSpPr>
          <p:spPr>
            <a:xfrm>
              <a:off x="4101899" y="3439044"/>
              <a:ext cx="221712" cy="143021"/>
            </a:xfrm>
            <a:custGeom>
              <a:avLst/>
              <a:gdLst/>
              <a:ahLst/>
              <a:cxnLst/>
              <a:rect l="l" t="t" r="r" b="b"/>
              <a:pathLst>
                <a:path w="2933" h="1892" extrusionOk="0">
                  <a:moveTo>
                    <a:pt x="114" y="1"/>
                  </a:moveTo>
                  <a:cubicBezTo>
                    <a:pt x="42" y="1"/>
                    <a:pt x="0" y="110"/>
                    <a:pt x="80" y="150"/>
                  </a:cubicBezTo>
                  <a:cubicBezTo>
                    <a:pt x="326" y="239"/>
                    <a:pt x="563" y="350"/>
                    <a:pt x="787" y="483"/>
                  </a:cubicBezTo>
                  <a:cubicBezTo>
                    <a:pt x="1188" y="734"/>
                    <a:pt x="1538" y="1053"/>
                    <a:pt x="1921" y="1331"/>
                  </a:cubicBezTo>
                  <a:cubicBezTo>
                    <a:pt x="2196" y="1535"/>
                    <a:pt x="2484" y="1718"/>
                    <a:pt x="2785" y="1882"/>
                  </a:cubicBezTo>
                  <a:cubicBezTo>
                    <a:pt x="2798" y="1889"/>
                    <a:pt x="2810" y="1891"/>
                    <a:pt x="2822" y="1891"/>
                  </a:cubicBezTo>
                  <a:cubicBezTo>
                    <a:pt x="2893" y="1891"/>
                    <a:pt x="2933" y="1785"/>
                    <a:pt x="2857" y="1745"/>
                  </a:cubicBezTo>
                  <a:cubicBezTo>
                    <a:pt x="2495" y="1545"/>
                    <a:pt x="2147" y="1317"/>
                    <a:pt x="1822" y="1062"/>
                  </a:cubicBezTo>
                  <a:cubicBezTo>
                    <a:pt x="1559" y="858"/>
                    <a:pt x="1304" y="642"/>
                    <a:pt x="1030" y="455"/>
                  </a:cubicBezTo>
                  <a:cubicBezTo>
                    <a:pt x="756" y="269"/>
                    <a:pt x="462" y="119"/>
                    <a:pt x="152" y="10"/>
                  </a:cubicBezTo>
                  <a:cubicBezTo>
                    <a:pt x="138" y="4"/>
                    <a:pt x="126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9"/>
            <p:cNvSpPr/>
            <p:nvPr/>
          </p:nvSpPr>
          <p:spPr>
            <a:xfrm>
              <a:off x="4556509" y="3125411"/>
              <a:ext cx="61079" cy="107568"/>
            </a:xfrm>
            <a:custGeom>
              <a:avLst/>
              <a:gdLst/>
              <a:ahLst/>
              <a:cxnLst/>
              <a:rect l="l" t="t" r="r" b="b"/>
              <a:pathLst>
                <a:path w="808" h="1423" extrusionOk="0">
                  <a:moveTo>
                    <a:pt x="711" y="0"/>
                  </a:moveTo>
                  <a:cubicBezTo>
                    <a:pt x="682" y="0"/>
                    <a:pt x="654" y="16"/>
                    <a:pt x="640" y="51"/>
                  </a:cubicBezTo>
                  <a:cubicBezTo>
                    <a:pt x="536" y="415"/>
                    <a:pt x="392" y="763"/>
                    <a:pt x="206" y="1092"/>
                  </a:cubicBezTo>
                  <a:cubicBezTo>
                    <a:pt x="167" y="1154"/>
                    <a:pt x="122" y="1211"/>
                    <a:pt x="73" y="1265"/>
                  </a:cubicBezTo>
                  <a:cubicBezTo>
                    <a:pt x="34" y="1292"/>
                    <a:pt x="1" y="1337"/>
                    <a:pt x="32" y="1386"/>
                  </a:cubicBezTo>
                  <a:cubicBezTo>
                    <a:pt x="50" y="1411"/>
                    <a:pt x="71" y="1422"/>
                    <a:pt x="94" y="1422"/>
                  </a:cubicBezTo>
                  <a:cubicBezTo>
                    <a:pt x="213" y="1422"/>
                    <a:pt x="375" y="1113"/>
                    <a:pt x="416" y="1036"/>
                  </a:cubicBezTo>
                  <a:cubicBezTo>
                    <a:pt x="568" y="738"/>
                    <a:pt x="694" y="425"/>
                    <a:pt x="787" y="104"/>
                  </a:cubicBezTo>
                  <a:cubicBezTo>
                    <a:pt x="807" y="43"/>
                    <a:pt x="759" y="0"/>
                    <a:pt x="7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9"/>
            <p:cNvSpPr/>
            <p:nvPr/>
          </p:nvSpPr>
          <p:spPr>
            <a:xfrm>
              <a:off x="5083385" y="2717059"/>
              <a:ext cx="71888" cy="29632"/>
            </a:xfrm>
            <a:custGeom>
              <a:avLst/>
              <a:gdLst/>
              <a:ahLst/>
              <a:cxnLst/>
              <a:rect l="l" t="t" r="r" b="b"/>
              <a:pathLst>
                <a:path w="951" h="392" extrusionOk="0">
                  <a:moveTo>
                    <a:pt x="133" y="0"/>
                  </a:moveTo>
                  <a:cubicBezTo>
                    <a:pt x="119" y="0"/>
                    <a:pt x="105" y="2"/>
                    <a:pt x="91" y="5"/>
                  </a:cubicBezTo>
                  <a:cubicBezTo>
                    <a:pt x="0" y="48"/>
                    <a:pt x="38" y="159"/>
                    <a:pt x="126" y="159"/>
                  </a:cubicBezTo>
                  <a:cubicBezTo>
                    <a:pt x="132" y="159"/>
                    <a:pt x="138" y="159"/>
                    <a:pt x="145" y="158"/>
                  </a:cubicBezTo>
                  <a:cubicBezTo>
                    <a:pt x="373" y="189"/>
                    <a:pt x="593" y="265"/>
                    <a:pt x="795" y="378"/>
                  </a:cubicBezTo>
                  <a:cubicBezTo>
                    <a:pt x="810" y="387"/>
                    <a:pt x="824" y="391"/>
                    <a:pt x="838" y="391"/>
                  </a:cubicBezTo>
                  <a:cubicBezTo>
                    <a:pt x="906" y="391"/>
                    <a:pt x="951" y="292"/>
                    <a:pt x="879" y="246"/>
                  </a:cubicBezTo>
                  <a:cubicBezTo>
                    <a:pt x="688" y="137"/>
                    <a:pt x="478" y="59"/>
                    <a:pt x="260" y="18"/>
                  </a:cubicBezTo>
                  <a:cubicBezTo>
                    <a:pt x="218" y="13"/>
                    <a:pt x="175" y="0"/>
                    <a:pt x="1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9"/>
            <p:cNvSpPr/>
            <p:nvPr/>
          </p:nvSpPr>
          <p:spPr>
            <a:xfrm>
              <a:off x="5461874" y="3096610"/>
              <a:ext cx="33790" cy="61305"/>
            </a:xfrm>
            <a:custGeom>
              <a:avLst/>
              <a:gdLst/>
              <a:ahLst/>
              <a:cxnLst/>
              <a:rect l="l" t="t" r="r" b="b"/>
              <a:pathLst>
                <a:path w="447" h="811" extrusionOk="0">
                  <a:moveTo>
                    <a:pt x="357" y="1"/>
                  </a:moveTo>
                  <a:cubicBezTo>
                    <a:pt x="323" y="1"/>
                    <a:pt x="290" y="21"/>
                    <a:pt x="283" y="66"/>
                  </a:cubicBezTo>
                  <a:cubicBezTo>
                    <a:pt x="279" y="86"/>
                    <a:pt x="274" y="107"/>
                    <a:pt x="270" y="128"/>
                  </a:cubicBezTo>
                  <a:cubicBezTo>
                    <a:pt x="250" y="200"/>
                    <a:pt x="225" y="272"/>
                    <a:pt x="198" y="339"/>
                  </a:cubicBezTo>
                  <a:cubicBezTo>
                    <a:pt x="153" y="451"/>
                    <a:pt x="102" y="557"/>
                    <a:pt x="46" y="660"/>
                  </a:cubicBezTo>
                  <a:cubicBezTo>
                    <a:pt x="15" y="704"/>
                    <a:pt x="1" y="765"/>
                    <a:pt x="52" y="798"/>
                  </a:cubicBezTo>
                  <a:cubicBezTo>
                    <a:pt x="65" y="806"/>
                    <a:pt x="80" y="810"/>
                    <a:pt x="94" y="810"/>
                  </a:cubicBezTo>
                  <a:cubicBezTo>
                    <a:pt x="120" y="810"/>
                    <a:pt x="145" y="797"/>
                    <a:pt x="161" y="773"/>
                  </a:cubicBezTo>
                  <a:cubicBezTo>
                    <a:pt x="227" y="658"/>
                    <a:pt x="285" y="539"/>
                    <a:pt x="336" y="416"/>
                  </a:cubicBezTo>
                  <a:cubicBezTo>
                    <a:pt x="381" y="313"/>
                    <a:pt x="414" y="204"/>
                    <a:pt x="437" y="93"/>
                  </a:cubicBezTo>
                  <a:cubicBezTo>
                    <a:pt x="446" y="35"/>
                    <a:pt x="401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9"/>
            <p:cNvSpPr/>
            <p:nvPr/>
          </p:nvSpPr>
          <p:spPr>
            <a:xfrm>
              <a:off x="6265266" y="3891541"/>
              <a:ext cx="236150" cy="358761"/>
            </a:xfrm>
            <a:custGeom>
              <a:avLst/>
              <a:gdLst/>
              <a:ahLst/>
              <a:cxnLst/>
              <a:rect l="l" t="t" r="r" b="b"/>
              <a:pathLst>
                <a:path w="3124" h="4746" extrusionOk="0">
                  <a:moveTo>
                    <a:pt x="3039" y="0"/>
                  </a:moveTo>
                  <a:cubicBezTo>
                    <a:pt x="2971" y="0"/>
                    <a:pt x="2918" y="106"/>
                    <a:pt x="2870" y="153"/>
                  </a:cubicBezTo>
                  <a:cubicBezTo>
                    <a:pt x="2152" y="1072"/>
                    <a:pt x="1661" y="2138"/>
                    <a:pt x="1042" y="3123"/>
                  </a:cubicBezTo>
                  <a:cubicBezTo>
                    <a:pt x="760" y="3586"/>
                    <a:pt x="455" y="4039"/>
                    <a:pt x="136" y="4477"/>
                  </a:cubicBezTo>
                  <a:cubicBezTo>
                    <a:pt x="108" y="4514"/>
                    <a:pt x="79" y="4553"/>
                    <a:pt x="52" y="4592"/>
                  </a:cubicBezTo>
                  <a:cubicBezTo>
                    <a:pt x="17" y="4629"/>
                    <a:pt x="1" y="4687"/>
                    <a:pt x="44" y="4726"/>
                  </a:cubicBezTo>
                  <a:cubicBezTo>
                    <a:pt x="62" y="4739"/>
                    <a:pt x="79" y="4745"/>
                    <a:pt x="95" y="4745"/>
                  </a:cubicBezTo>
                  <a:cubicBezTo>
                    <a:pt x="140" y="4745"/>
                    <a:pt x="172" y="4696"/>
                    <a:pt x="200" y="4654"/>
                  </a:cubicBezTo>
                  <a:cubicBezTo>
                    <a:pt x="420" y="4354"/>
                    <a:pt x="634" y="4047"/>
                    <a:pt x="838" y="3736"/>
                  </a:cubicBezTo>
                  <a:cubicBezTo>
                    <a:pt x="1463" y="2798"/>
                    <a:pt x="1961" y="1788"/>
                    <a:pt x="2572" y="842"/>
                  </a:cubicBezTo>
                  <a:cubicBezTo>
                    <a:pt x="2700" y="644"/>
                    <a:pt x="2833" y="453"/>
                    <a:pt x="2979" y="268"/>
                  </a:cubicBezTo>
                  <a:cubicBezTo>
                    <a:pt x="3014" y="223"/>
                    <a:pt x="3051" y="177"/>
                    <a:pt x="3093" y="134"/>
                  </a:cubicBezTo>
                  <a:cubicBezTo>
                    <a:pt x="3121" y="103"/>
                    <a:pt x="3123" y="56"/>
                    <a:pt x="3095" y="25"/>
                  </a:cubicBezTo>
                  <a:cubicBezTo>
                    <a:pt x="3075" y="8"/>
                    <a:pt x="3056" y="0"/>
                    <a:pt x="30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9"/>
            <p:cNvSpPr/>
            <p:nvPr/>
          </p:nvSpPr>
          <p:spPr>
            <a:xfrm>
              <a:off x="6136004" y="4304201"/>
              <a:ext cx="83605" cy="55938"/>
            </a:xfrm>
            <a:custGeom>
              <a:avLst/>
              <a:gdLst/>
              <a:ahLst/>
              <a:cxnLst/>
              <a:rect l="l" t="t" r="r" b="b"/>
              <a:pathLst>
                <a:path w="1106" h="740" extrusionOk="0">
                  <a:moveTo>
                    <a:pt x="993" y="0"/>
                  </a:moveTo>
                  <a:cubicBezTo>
                    <a:pt x="976" y="0"/>
                    <a:pt x="958" y="7"/>
                    <a:pt x="941" y="22"/>
                  </a:cubicBezTo>
                  <a:cubicBezTo>
                    <a:pt x="799" y="141"/>
                    <a:pt x="649" y="246"/>
                    <a:pt x="491" y="341"/>
                  </a:cubicBezTo>
                  <a:cubicBezTo>
                    <a:pt x="347" y="429"/>
                    <a:pt x="201" y="514"/>
                    <a:pt x="52" y="594"/>
                  </a:cubicBezTo>
                  <a:cubicBezTo>
                    <a:pt x="15" y="614"/>
                    <a:pt x="1" y="660"/>
                    <a:pt x="20" y="699"/>
                  </a:cubicBezTo>
                  <a:cubicBezTo>
                    <a:pt x="37" y="728"/>
                    <a:pt x="60" y="739"/>
                    <a:pt x="84" y="739"/>
                  </a:cubicBezTo>
                  <a:cubicBezTo>
                    <a:pt x="132" y="739"/>
                    <a:pt x="187" y="696"/>
                    <a:pt x="229" y="674"/>
                  </a:cubicBezTo>
                  <a:cubicBezTo>
                    <a:pt x="377" y="592"/>
                    <a:pt x="524" y="505"/>
                    <a:pt x="668" y="413"/>
                  </a:cubicBezTo>
                  <a:cubicBezTo>
                    <a:pt x="801" y="331"/>
                    <a:pt x="927" y="238"/>
                    <a:pt x="1046" y="137"/>
                  </a:cubicBezTo>
                  <a:cubicBezTo>
                    <a:pt x="1106" y="83"/>
                    <a:pt x="1054" y="0"/>
                    <a:pt x="9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9"/>
            <p:cNvSpPr/>
            <p:nvPr/>
          </p:nvSpPr>
          <p:spPr>
            <a:xfrm>
              <a:off x="3047617" y="4136839"/>
              <a:ext cx="281052" cy="256031"/>
            </a:xfrm>
            <a:custGeom>
              <a:avLst/>
              <a:gdLst/>
              <a:ahLst/>
              <a:cxnLst/>
              <a:rect l="l" t="t" r="r" b="b"/>
              <a:pathLst>
                <a:path w="3718" h="3387" extrusionOk="0">
                  <a:moveTo>
                    <a:pt x="103" y="1"/>
                  </a:moveTo>
                  <a:cubicBezTo>
                    <a:pt x="52" y="1"/>
                    <a:pt x="0" y="52"/>
                    <a:pt x="29" y="113"/>
                  </a:cubicBezTo>
                  <a:cubicBezTo>
                    <a:pt x="288" y="658"/>
                    <a:pt x="700" y="1113"/>
                    <a:pt x="1111" y="1547"/>
                  </a:cubicBezTo>
                  <a:cubicBezTo>
                    <a:pt x="1469" y="1909"/>
                    <a:pt x="1844" y="2257"/>
                    <a:pt x="2249" y="2565"/>
                  </a:cubicBezTo>
                  <a:cubicBezTo>
                    <a:pt x="2664" y="2872"/>
                    <a:pt x="3113" y="3131"/>
                    <a:pt x="3568" y="3378"/>
                  </a:cubicBezTo>
                  <a:cubicBezTo>
                    <a:pt x="3580" y="3384"/>
                    <a:pt x="3592" y="3387"/>
                    <a:pt x="3604" y="3387"/>
                  </a:cubicBezTo>
                  <a:cubicBezTo>
                    <a:pt x="3676" y="3387"/>
                    <a:pt x="3717" y="3277"/>
                    <a:pt x="3637" y="3238"/>
                  </a:cubicBezTo>
                  <a:cubicBezTo>
                    <a:pt x="3514" y="3174"/>
                    <a:pt x="3395" y="3106"/>
                    <a:pt x="3277" y="3038"/>
                  </a:cubicBezTo>
                  <a:cubicBezTo>
                    <a:pt x="2876" y="2804"/>
                    <a:pt x="2473" y="2563"/>
                    <a:pt x="2117" y="2263"/>
                  </a:cubicBezTo>
                  <a:cubicBezTo>
                    <a:pt x="1428" y="1674"/>
                    <a:pt x="753" y="1033"/>
                    <a:pt x="276" y="253"/>
                  </a:cubicBezTo>
                  <a:cubicBezTo>
                    <a:pt x="237" y="185"/>
                    <a:pt x="200" y="115"/>
                    <a:pt x="169" y="43"/>
                  </a:cubicBezTo>
                  <a:cubicBezTo>
                    <a:pt x="153" y="13"/>
                    <a:pt x="128" y="1"/>
                    <a:pt x="1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9"/>
            <p:cNvSpPr/>
            <p:nvPr/>
          </p:nvSpPr>
          <p:spPr>
            <a:xfrm>
              <a:off x="3376518" y="4405117"/>
              <a:ext cx="85570" cy="43314"/>
            </a:xfrm>
            <a:custGeom>
              <a:avLst/>
              <a:gdLst/>
              <a:ahLst/>
              <a:cxnLst/>
              <a:rect l="l" t="t" r="r" b="b"/>
              <a:pathLst>
                <a:path w="1132" h="573" extrusionOk="0">
                  <a:moveTo>
                    <a:pt x="114" y="1"/>
                  </a:moveTo>
                  <a:cubicBezTo>
                    <a:pt x="40" y="1"/>
                    <a:pt x="1" y="111"/>
                    <a:pt x="81" y="150"/>
                  </a:cubicBezTo>
                  <a:cubicBezTo>
                    <a:pt x="153" y="185"/>
                    <a:pt x="225" y="213"/>
                    <a:pt x="297" y="244"/>
                  </a:cubicBezTo>
                  <a:cubicBezTo>
                    <a:pt x="527" y="345"/>
                    <a:pt x="755" y="452"/>
                    <a:pt x="982" y="563"/>
                  </a:cubicBezTo>
                  <a:cubicBezTo>
                    <a:pt x="994" y="569"/>
                    <a:pt x="1006" y="572"/>
                    <a:pt x="1018" y="572"/>
                  </a:cubicBezTo>
                  <a:cubicBezTo>
                    <a:pt x="1090" y="572"/>
                    <a:pt x="1132" y="462"/>
                    <a:pt x="1052" y="423"/>
                  </a:cubicBezTo>
                  <a:cubicBezTo>
                    <a:pt x="823" y="310"/>
                    <a:pt x="591" y="203"/>
                    <a:pt x="360" y="100"/>
                  </a:cubicBezTo>
                  <a:cubicBezTo>
                    <a:pt x="290" y="72"/>
                    <a:pt x="218" y="43"/>
                    <a:pt x="151" y="10"/>
                  </a:cubicBezTo>
                  <a:cubicBezTo>
                    <a:pt x="138" y="4"/>
                    <a:pt x="125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9"/>
            <p:cNvSpPr/>
            <p:nvPr/>
          </p:nvSpPr>
          <p:spPr>
            <a:xfrm>
              <a:off x="3603521" y="3624700"/>
              <a:ext cx="83529" cy="174618"/>
            </a:xfrm>
            <a:custGeom>
              <a:avLst/>
              <a:gdLst/>
              <a:ahLst/>
              <a:cxnLst/>
              <a:rect l="l" t="t" r="r" b="b"/>
              <a:pathLst>
                <a:path w="1105" h="2310" extrusionOk="0">
                  <a:moveTo>
                    <a:pt x="107" y="1"/>
                  </a:moveTo>
                  <a:cubicBezTo>
                    <a:pt x="53" y="1"/>
                    <a:pt x="0" y="58"/>
                    <a:pt x="36" y="118"/>
                  </a:cubicBezTo>
                  <a:cubicBezTo>
                    <a:pt x="307" y="519"/>
                    <a:pt x="528" y="953"/>
                    <a:pt x="690" y="1410"/>
                  </a:cubicBezTo>
                  <a:cubicBezTo>
                    <a:pt x="783" y="1685"/>
                    <a:pt x="861" y="1969"/>
                    <a:pt x="937" y="2251"/>
                  </a:cubicBezTo>
                  <a:cubicBezTo>
                    <a:pt x="948" y="2291"/>
                    <a:pt x="979" y="2309"/>
                    <a:pt x="1010" y="2309"/>
                  </a:cubicBezTo>
                  <a:cubicBezTo>
                    <a:pt x="1057" y="2309"/>
                    <a:pt x="1104" y="2270"/>
                    <a:pt x="1087" y="2210"/>
                  </a:cubicBezTo>
                  <a:cubicBezTo>
                    <a:pt x="1011" y="1926"/>
                    <a:pt x="933" y="1644"/>
                    <a:pt x="840" y="1366"/>
                  </a:cubicBezTo>
                  <a:cubicBezTo>
                    <a:pt x="676" y="897"/>
                    <a:pt x="451" y="451"/>
                    <a:pt x="172" y="39"/>
                  </a:cubicBezTo>
                  <a:cubicBezTo>
                    <a:pt x="155" y="12"/>
                    <a:pt x="131" y="1"/>
                    <a:pt x="1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9"/>
            <p:cNvSpPr/>
            <p:nvPr/>
          </p:nvSpPr>
          <p:spPr>
            <a:xfrm>
              <a:off x="3564062" y="3555306"/>
              <a:ext cx="31371" cy="31824"/>
            </a:xfrm>
            <a:custGeom>
              <a:avLst/>
              <a:gdLst/>
              <a:ahLst/>
              <a:cxnLst/>
              <a:rect l="l" t="t" r="r" b="b"/>
              <a:pathLst>
                <a:path w="415" h="421" extrusionOk="0">
                  <a:moveTo>
                    <a:pt x="108" y="1"/>
                  </a:moveTo>
                  <a:cubicBezTo>
                    <a:pt x="91" y="1"/>
                    <a:pt x="75" y="6"/>
                    <a:pt x="60" y="17"/>
                  </a:cubicBezTo>
                  <a:cubicBezTo>
                    <a:pt x="0" y="63"/>
                    <a:pt x="44" y="130"/>
                    <a:pt x="81" y="176"/>
                  </a:cubicBezTo>
                  <a:cubicBezTo>
                    <a:pt x="138" y="252"/>
                    <a:pt x="177" y="359"/>
                    <a:pt x="264" y="410"/>
                  </a:cubicBezTo>
                  <a:cubicBezTo>
                    <a:pt x="277" y="418"/>
                    <a:pt x="290" y="421"/>
                    <a:pt x="302" y="421"/>
                  </a:cubicBezTo>
                  <a:cubicBezTo>
                    <a:pt x="373" y="421"/>
                    <a:pt x="415" y="314"/>
                    <a:pt x="338" y="272"/>
                  </a:cubicBezTo>
                  <a:cubicBezTo>
                    <a:pt x="274" y="198"/>
                    <a:pt x="229" y="110"/>
                    <a:pt x="169" y="32"/>
                  </a:cubicBezTo>
                  <a:cubicBezTo>
                    <a:pt x="153" y="11"/>
                    <a:pt x="131" y="1"/>
                    <a:pt x="1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9"/>
            <p:cNvSpPr/>
            <p:nvPr/>
          </p:nvSpPr>
          <p:spPr>
            <a:xfrm>
              <a:off x="4480010" y="4055728"/>
              <a:ext cx="177491" cy="122686"/>
            </a:xfrm>
            <a:custGeom>
              <a:avLst/>
              <a:gdLst/>
              <a:ahLst/>
              <a:cxnLst/>
              <a:rect l="l" t="t" r="r" b="b"/>
              <a:pathLst>
                <a:path w="2348" h="1623" extrusionOk="0">
                  <a:moveTo>
                    <a:pt x="101" y="0"/>
                  </a:moveTo>
                  <a:cubicBezTo>
                    <a:pt x="40" y="0"/>
                    <a:pt x="0" y="83"/>
                    <a:pt x="44" y="131"/>
                  </a:cubicBezTo>
                  <a:cubicBezTo>
                    <a:pt x="301" y="402"/>
                    <a:pt x="572" y="668"/>
                    <a:pt x="867" y="898"/>
                  </a:cubicBezTo>
                  <a:cubicBezTo>
                    <a:pt x="1274" y="1196"/>
                    <a:pt x="1741" y="1406"/>
                    <a:pt x="2200" y="1614"/>
                  </a:cubicBezTo>
                  <a:cubicBezTo>
                    <a:pt x="2212" y="1620"/>
                    <a:pt x="2224" y="1623"/>
                    <a:pt x="2236" y="1623"/>
                  </a:cubicBezTo>
                  <a:cubicBezTo>
                    <a:pt x="2308" y="1623"/>
                    <a:pt x="2348" y="1513"/>
                    <a:pt x="2270" y="1474"/>
                  </a:cubicBezTo>
                  <a:cubicBezTo>
                    <a:pt x="2216" y="1451"/>
                    <a:pt x="2165" y="1429"/>
                    <a:pt x="2113" y="1404"/>
                  </a:cubicBezTo>
                  <a:cubicBezTo>
                    <a:pt x="1811" y="1268"/>
                    <a:pt x="1515" y="1118"/>
                    <a:pt x="1227" y="953"/>
                  </a:cubicBezTo>
                  <a:cubicBezTo>
                    <a:pt x="842" y="723"/>
                    <a:pt x="525" y="402"/>
                    <a:pt x="212" y="83"/>
                  </a:cubicBezTo>
                  <a:cubicBezTo>
                    <a:pt x="184" y="57"/>
                    <a:pt x="157" y="5"/>
                    <a:pt x="110" y="1"/>
                  </a:cubicBezTo>
                  <a:cubicBezTo>
                    <a:pt x="107" y="1"/>
                    <a:pt x="104" y="0"/>
                    <a:pt x="1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9"/>
            <p:cNvSpPr/>
            <p:nvPr/>
          </p:nvSpPr>
          <p:spPr>
            <a:xfrm>
              <a:off x="4698773" y="4186352"/>
              <a:ext cx="51100" cy="33714"/>
            </a:xfrm>
            <a:custGeom>
              <a:avLst/>
              <a:gdLst/>
              <a:ahLst/>
              <a:cxnLst/>
              <a:rect l="l" t="t" r="r" b="b"/>
              <a:pathLst>
                <a:path w="676" h="446" extrusionOk="0">
                  <a:moveTo>
                    <a:pt x="112" y="1"/>
                  </a:moveTo>
                  <a:cubicBezTo>
                    <a:pt x="51" y="1"/>
                    <a:pt x="1" y="82"/>
                    <a:pt x="59" y="137"/>
                  </a:cubicBezTo>
                  <a:cubicBezTo>
                    <a:pt x="213" y="248"/>
                    <a:pt x="384" y="328"/>
                    <a:pt x="544" y="431"/>
                  </a:cubicBezTo>
                  <a:cubicBezTo>
                    <a:pt x="558" y="441"/>
                    <a:pt x="574" y="445"/>
                    <a:pt x="589" y="445"/>
                  </a:cubicBezTo>
                  <a:cubicBezTo>
                    <a:pt x="614" y="445"/>
                    <a:pt x="638" y="434"/>
                    <a:pt x="653" y="412"/>
                  </a:cubicBezTo>
                  <a:cubicBezTo>
                    <a:pt x="676" y="375"/>
                    <a:pt x="668" y="328"/>
                    <a:pt x="633" y="303"/>
                  </a:cubicBezTo>
                  <a:cubicBezTo>
                    <a:pt x="478" y="205"/>
                    <a:pt x="316" y="122"/>
                    <a:pt x="164" y="22"/>
                  </a:cubicBezTo>
                  <a:cubicBezTo>
                    <a:pt x="147" y="7"/>
                    <a:pt x="129" y="1"/>
                    <a:pt x="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9"/>
            <p:cNvSpPr/>
            <p:nvPr/>
          </p:nvSpPr>
          <p:spPr>
            <a:xfrm>
              <a:off x="3971049" y="5372854"/>
              <a:ext cx="16857" cy="293374"/>
            </a:xfrm>
            <a:custGeom>
              <a:avLst/>
              <a:gdLst/>
              <a:ahLst/>
              <a:cxnLst/>
              <a:rect l="l" t="t" r="r" b="b"/>
              <a:pathLst>
                <a:path w="223" h="3881" extrusionOk="0">
                  <a:moveTo>
                    <a:pt x="139" y="1"/>
                  </a:moveTo>
                  <a:cubicBezTo>
                    <a:pt x="101" y="1"/>
                    <a:pt x="68" y="30"/>
                    <a:pt x="62" y="68"/>
                  </a:cubicBezTo>
                  <a:cubicBezTo>
                    <a:pt x="0" y="1312"/>
                    <a:pt x="52" y="2559"/>
                    <a:pt x="19" y="3803"/>
                  </a:cubicBezTo>
                  <a:cubicBezTo>
                    <a:pt x="21" y="3855"/>
                    <a:pt x="59" y="3881"/>
                    <a:pt x="96" y="3881"/>
                  </a:cubicBezTo>
                  <a:cubicBezTo>
                    <a:pt x="135" y="3881"/>
                    <a:pt x="174" y="3854"/>
                    <a:pt x="175" y="3803"/>
                  </a:cubicBezTo>
                  <a:cubicBezTo>
                    <a:pt x="179" y="3590"/>
                    <a:pt x="181" y="3376"/>
                    <a:pt x="183" y="3164"/>
                  </a:cubicBezTo>
                  <a:cubicBezTo>
                    <a:pt x="198" y="2156"/>
                    <a:pt x="169" y="1146"/>
                    <a:pt x="214" y="138"/>
                  </a:cubicBezTo>
                  <a:cubicBezTo>
                    <a:pt x="222" y="82"/>
                    <a:pt x="218" y="12"/>
                    <a:pt x="150" y="2"/>
                  </a:cubicBezTo>
                  <a:cubicBezTo>
                    <a:pt x="147" y="1"/>
                    <a:pt x="143" y="1"/>
                    <a:pt x="139" y="1"/>
                  </a:cubicBezTo>
                  <a:close/>
                </a:path>
              </a:pathLst>
            </a:custGeom>
            <a:solidFill>
              <a:srgbClr val="471D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EAADC25-DAF2-9C7E-F40E-F6182F7BA2AC}"/>
              </a:ext>
            </a:extLst>
          </p:cNvPr>
          <p:cNvSpPr txBox="1"/>
          <p:nvPr/>
        </p:nvSpPr>
        <p:spPr>
          <a:xfrm>
            <a:off x="1007797" y="726554"/>
            <a:ext cx="6842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rgbClr val="FF8A9D"/>
                </a:solidFill>
                <a:cs typeface="B Yekan" panose="00000400000000000000" pitchFamily="2" charset="-78"/>
              </a:rPr>
              <a:t>تیتر عنوان </a:t>
            </a:r>
            <a:r>
              <a:rPr lang="fa-IR" sz="4800" b="1" dirty="0">
                <a:solidFill>
                  <a:srgbClr val="004FAB"/>
                </a:solidFill>
                <a:cs typeface="B Yekan" panose="00000400000000000000" pitchFamily="2" charset="-78"/>
              </a:rPr>
              <a:t>اول را وارد نمایید</a:t>
            </a:r>
            <a:endParaRPr lang="en-US" sz="4800" b="1" dirty="0">
              <a:solidFill>
                <a:srgbClr val="004FAB"/>
              </a:solidFill>
              <a:cs typeface="B Yekan" panose="00000400000000000000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6" name="Google Shape;1066;p41"/>
          <p:cNvGrpSpPr/>
          <p:nvPr/>
        </p:nvGrpSpPr>
        <p:grpSpPr>
          <a:xfrm>
            <a:off x="6954669" y="2375877"/>
            <a:ext cx="676933" cy="506023"/>
            <a:chOff x="7940666" y="2020205"/>
            <a:chExt cx="383249" cy="286488"/>
          </a:xfrm>
        </p:grpSpPr>
        <p:sp>
          <p:nvSpPr>
            <p:cNvPr id="1067" name="Google Shape;1067;p41"/>
            <p:cNvSpPr/>
            <p:nvPr/>
          </p:nvSpPr>
          <p:spPr>
            <a:xfrm>
              <a:off x="7971742" y="2025205"/>
              <a:ext cx="326124" cy="275859"/>
            </a:xfrm>
            <a:custGeom>
              <a:avLst/>
              <a:gdLst/>
              <a:ahLst/>
              <a:cxnLst/>
              <a:rect l="l" t="t" r="r" b="b"/>
              <a:pathLst>
                <a:path w="12457" h="10537" extrusionOk="0">
                  <a:moveTo>
                    <a:pt x="9004" y="1"/>
                  </a:moveTo>
                  <a:cubicBezTo>
                    <a:pt x="8951" y="1"/>
                    <a:pt x="8898" y="3"/>
                    <a:pt x="8844" y="6"/>
                  </a:cubicBezTo>
                  <a:cubicBezTo>
                    <a:pt x="7821" y="74"/>
                    <a:pt x="6889" y="434"/>
                    <a:pt x="6231" y="1126"/>
                  </a:cubicBezTo>
                  <a:cubicBezTo>
                    <a:pt x="5532" y="398"/>
                    <a:pt x="4581" y="8"/>
                    <a:pt x="3612" y="8"/>
                  </a:cubicBezTo>
                  <a:cubicBezTo>
                    <a:pt x="3161" y="8"/>
                    <a:pt x="2707" y="92"/>
                    <a:pt x="2272" y="266"/>
                  </a:cubicBezTo>
                  <a:cubicBezTo>
                    <a:pt x="898" y="818"/>
                    <a:pt x="0" y="2144"/>
                    <a:pt x="0" y="3624"/>
                  </a:cubicBezTo>
                  <a:cubicBezTo>
                    <a:pt x="0" y="5646"/>
                    <a:pt x="1403" y="7059"/>
                    <a:pt x="2623" y="8068"/>
                  </a:cubicBezTo>
                  <a:cubicBezTo>
                    <a:pt x="3147" y="8495"/>
                    <a:pt x="3699" y="8899"/>
                    <a:pt x="4266" y="9269"/>
                  </a:cubicBezTo>
                  <a:lnTo>
                    <a:pt x="6231" y="10537"/>
                  </a:lnTo>
                  <a:lnTo>
                    <a:pt x="8191" y="9269"/>
                  </a:lnTo>
                  <a:cubicBezTo>
                    <a:pt x="8758" y="8894"/>
                    <a:pt x="9310" y="8495"/>
                    <a:pt x="9834" y="8068"/>
                  </a:cubicBezTo>
                  <a:cubicBezTo>
                    <a:pt x="11059" y="7064"/>
                    <a:pt x="12457" y="5646"/>
                    <a:pt x="12457" y="3624"/>
                  </a:cubicBezTo>
                  <a:cubicBezTo>
                    <a:pt x="12457" y="1933"/>
                    <a:pt x="11290" y="468"/>
                    <a:pt x="9642" y="98"/>
                  </a:cubicBezTo>
                  <a:cubicBezTo>
                    <a:pt x="9434" y="32"/>
                    <a:pt x="9219" y="1"/>
                    <a:pt x="90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1"/>
            <p:cNvSpPr/>
            <p:nvPr/>
          </p:nvSpPr>
          <p:spPr>
            <a:xfrm>
              <a:off x="8080781" y="2029394"/>
              <a:ext cx="217085" cy="271801"/>
            </a:xfrm>
            <a:custGeom>
              <a:avLst/>
              <a:gdLst/>
              <a:ahLst/>
              <a:cxnLst/>
              <a:rect l="l" t="t" r="r" b="b"/>
              <a:pathLst>
                <a:path w="8292" h="10382" extrusionOk="0">
                  <a:moveTo>
                    <a:pt x="5712" y="0"/>
                  </a:moveTo>
                  <a:cubicBezTo>
                    <a:pt x="6130" y="2215"/>
                    <a:pt x="6409" y="7542"/>
                    <a:pt x="0" y="9041"/>
                  </a:cubicBezTo>
                  <a:cubicBezTo>
                    <a:pt x="53" y="9075"/>
                    <a:pt x="91" y="9104"/>
                    <a:pt x="101" y="9113"/>
                  </a:cubicBezTo>
                  <a:lnTo>
                    <a:pt x="2066" y="10382"/>
                  </a:lnTo>
                  <a:lnTo>
                    <a:pt x="4026" y="9113"/>
                  </a:lnTo>
                  <a:cubicBezTo>
                    <a:pt x="4593" y="8739"/>
                    <a:pt x="5140" y="8340"/>
                    <a:pt x="5669" y="7912"/>
                  </a:cubicBezTo>
                  <a:cubicBezTo>
                    <a:pt x="6889" y="6904"/>
                    <a:pt x="8292" y="5491"/>
                    <a:pt x="8292" y="3469"/>
                  </a:cubicBezTo>
                  <a:cubicBezTo>
                    <a:pt x="8292" y="1869"/>
                    <a:pt x="7245" y="457"/>
                    <a:pt x="5712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1"/>
            <p:cNvSpPr/>
            <p:nvPr/>
          </p:nvSpPr>
          <p:spPr>
            <a:xfrm>
              <a:off x="8180396" y="2144717"/>
              <a:ext cx="96971" cy="77624"/>
            </a:xfrm>
            <a:custGeom>
              <a:avLst/>
              <a:gdLst/>
              <a:ahLst/>
              <a:cxnLst/>
              <a:rect l="l" t="t" r="r" b="b"/>
              <a:pathLst>
                <a:path w="3704" h="2965" extrusionOk="0">
                  <a:moveTo>
                    <a:pt x="2107" y="0"/>
                  </a:moveTo>
                  <a:cubicBezTo>
                    <a:pt x="2103" y="0"/>
                    <a:pt x="2099" y="0"/>
                    <a:pt x="2095" y="0"/>
                  </a:cubicBezTo>
                  <a:cubicBezTo>
                    <a:pt x="2013" y="5"/>
                    <a:pt x="1941" y="63"/>
                    <a:pt x="1912" y="140"/>
                  </a:cubicBezTo>
                  <a:lnTo>
                    <a:pt x="1254" y="2181"/>
                  </a:lnTo>
                  <a:lnTo>
                    <a:pt x="442" y="332"/>
                  </a:lnTo>
                  <a:cubicBezTo>
                    <a:pt x="401" y="246"/>
                    <a:pt x="331" y="210"/>
                    <a:pt x="260" y="210"/>
                  </a:cubicBezTo>
                  <a:cubicBezTo>
                    <a:pt x="130" y="210"/>
                    <a:pt x="0" y="333"/>
                    <a:pt x="62" y="495"/>
                  </a:cubicBezTo>
                  <a:lnTo>
                    <a:pt x="1090" y="2844"/>
                  </a:lnTo>
                  <a:cubicBezTo>
                    <a:pt x="1129" y="2916"/>
                    <a:pt x="1201" y="2965"/>
                    <a:pt x="1283" y="2965"/>
                  </a:cubicBezTo>
                  <a:lnTo>
                    <a:pt x="1292" y="2965"/>
                  </a:lnTo>
                  <a:cubicBezTo>
                    <a:pt x="1379" y="2960"/>
                    <a:pt x="1451" y="2902"/>
                    <a:pt x="1475" y="2820"/>
                  </a:cubicBezTo>
                  <a:lnTo>
                    <a:pt x="2143" y="745"/>
                  </a:lnTo>
                  <a:lnTo>
                    <a:pt x="2690" y="1840"/>
                  </a:lnTo>
                  <a:cubicBezTo>
                    <a:pt x="2724" y="1912"/>
                    <a:pt x="2791" y="1956"/>
                    <a:pt x="2868" y="1956"/>
                  </a:cubicBezTo>
                  <a:lnTo>
                    <a:pt x="3411" y="1956"/>
                  </a:lnTo>
                  <a:cubicBezTo>
                    <a:pt x="3512" y="1826"/>
                    <a:pt x="3613" y="1687"/>
                    <a:pt x="3704" y="1543"/>
                  </a:cubicBezTo>
                  <a:lnTo>
                    <a:pt x="3704" y="1543"/>
                  </a:lnTo>
                  <a:lnTo>
                    <a:pt x="3007" y="1547"/>
                  </a:lnTo>
                  <a:lnTo>
                    <a:pt x="2291" y="116"/>
                  </a:lnTo>
                  <a:cubicBezTo>
                    <a:pt x="2260" y="43"/>
                    <a:pt x="2184" y="0"/>
                    <a:pt x="2107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1"/>
            <p:cNvSpPr/>
            <p:nvPr/>
          </p:nvSpPr>
          <p:spPr>
            <a:xfrm>
              <a:off x="7991979" y="2106599"/>
              <a:ext cx="194910" cy="127444"/>
            </a:xfrm>
            <a:custGeom>
              <a:avLst/>
              <a:gdLst/>
              <a:ahLst/>
              <a:cxnLst/>
              <a:rect l="l" t="t" r="r" b="b"/>
              <a:pathLst>
                <a:path w="7445" h="4868" extrusionOk="0">
                  <a:moveTo>
                    <a:pt x="6728" y="1"/>
                  </a:moveTo>
                  <a:cubicBezTo>
                    <a:pt x="6724" y="1"/>
                    <a:pt x="6721" y="1"/>
                    <a:pt x="6717" y="1"/>
                  </a:cubicBezTo>
                  <a:cubicBezTo>
                    <a:pt x="6635" y="1"/>
                    <a:pt x="6563" y="54"/>
                    <a:pt x="6529" y="131"/>
                  </a:cubicBezTo>
                  <a:lnTo>
                    <a:pt x="5559" y="2523"/>
                  </a:lnTo>
                  <a:lnTo>
                    <a:pt x="4742" y="1149"/>
                  </a:lnTo>
                  <a:cubicBezTo>
                    <a:pt x="4702" y="1079"/>
                    <a:pt x="4633" y="1045"/>
                    <a:pt x="4564" y="1045"/>
                  </a:cubicBezTo>
                  <a:cubicBezTo>
                    <a:pt x="4478" y="1045"/>
                    <a:pt x="4392" y="1098"/>
                    <a:pt x="4363" y="1197"/>
                  </a:cubicBezTo>
                  <a:lnTo>
                    <a:pt x="3541" y="3979"/>
                  </a:lnTo>
                  <a:lnTo>
                    <a:pt x="2489" y="880"/>
                  </a:lnTo>
                  <a:cubicBezTo>
                    <a:pt x="2460" y="803"/>
                    <a:pt x="2388" y="750"/>
                    <a:pt x="2306" y="745"/>
                  </a:cubicBezTo>
                  <a:cubicBezTo>
                    <a:pt x="2299" y="745"/>
                    <a:pt x="2293" y="744"/>
                    <a:pt x="2286" y="744"/>
                  </a:cubicBezTo>
                  <a:cubicBezTo>
                    <a:pt x="2211" y="744"/>
                    <a:pt x="2140" y="790"/>
                    <a:pt x="2109" y="861"/>
                  </a:cubicBezTo>
                  <a:lnTo>
                    <a:pt x="1062" y="3008"/>
                  </a:lnTo>
                  <a:lnTo>
                    <a:pt x="0" y="3008"/>
                  </a:lnTo>
                  <a:cubicBezTo>
                    <a:pt x="92" y="3147"/>
                    <a:pt x="193" y="3287"/>
                    <a:pt x="294" y="3421"/>
                  </a:cubicBezTo>
                  <a:lnTo>
                    <a:pt x="1192" y="3421"/>
                  </a:lnTo>
                  <a:cubicBezTo>
                    <a:pt x="1274" y="3421"/>
                    <a:pt x="1346" y="3373"/>
                    <a:pt x="1379" y="3301"/>
                  </a:cubicBezTo>
                  <a:lnTo>
                    <a:pt x="2258" y="1490"/>
                  </a:lnTo>
                  <a:lnTo>
                    <a:pt x="3359" y="4728"/>
                  </a:lnTo>
                  <a:cubicBezTo>
                    <a:pt x="3387" y="4810"/>
                    <a:pt x="3464" y="4867"/>
                    <a:pt x="3555" y="4867"/>
                  </a:cubicBezTo>
                  <a:cubicBezTo>
                    <a:pt x="3647" y="4862"/>
                    <a:pt x="3724" y="4805"/>
                    <a:pt x="3748" y="4718"/>
                  </a:cubicBezTo>
                  <a:lnTo>
                    <a:pt x="4622" y="1764"/>
                  </a:lnTo>
                  <a:lnTo>
                    <a:pt x="5410" y="3085"/>
                  </a:lnTo>
                  <a:cubicBezTo>
                    <a:pt x="5446" y="3148"/>
                    <a:pt x="5512" y="3186"/>
                    <a:pt x="5588" y="3186"/>
                  </a:cubicBezTo>
                  <a:cubicBezTo>
                    <a:pt x="5593" y="3186"/>
                    <a:pt x="5597" y="3186"/>
                    <a:pt x="5602" y="3186"/>
                  </a:cubicBezTo>
                  <a:cubicBezTo>
                    <a:pt x="5679" y="3181"/>
                    <a:pt x="5746" y="3133"/>
                    <a:pt x="5775" y="3056"/>
                  </a:cubicBezTo>
                  <a:lnTo>
                    <a:pt x="6721" y="731"/>
                  </a:lnTo>
                  <a:lnTo>
                    <a:pt x="7000" y="1375"/>
                  </a:lnTo>
                  <a:cubicBezTo>
                    <a:pt x="7041" y="1459"/>
                    <a:pt x="7112" y="1495"/>
                    <a:pt x="7183" y="1495"/>
                  </a:cubicBezTo>
                  <a:cubicBezTo>
                    <a:pt x="7314" y="1495"/>
                    <a:pt x="7445" y="1373"/>
                    <a:pt x="7380" y="1211"/>
                  </a:cubicBezTo>
                  <a:lnTo>
                    <a:pt x="6909" y="121"/>
                  </a:lnTo>
                  <a:cubicBezTo>
                    <a:pt x="6877" y="48"/>
                    <a:pt x="6810" y="1"/>
                    <a:pt x="6728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1"/>
            <p:cNvSpPr/>
            <p:nvPr/>
          </p:nvSpPr>
          <p:spPr>
            <a:xfrm>
              <a:off x="7940666" y="2020205"/>
              <a:ext cx="383249" cy="286488"/>
            </a:xfrm>
            <a:custGeom>
              <a:avLst/>
              <a:gdLst/>
              <a:ahLst/>
              <a:cxnLst/>
              <a:rect l="l" t="t" r="r" b="b"/>
              <a:pathLst>
                <a:path w="14639" h="10943" extrusionOk="0">
                  <a:moveTo>
                    <a:pt x="4809" y="0"/>
                  </a:moveTo>
                  <a:cubicBezTo>
                    <a:pt x="4803" y="0"/>
                    <a:pt x="4796" y="0"/>
                    <a:pt x="4790" y="0"/>
                  </a:cubicBezTo>
                  <a:cubicBezTo>
                    <a:pt x="2076" y="0"/>
                    <a:pt x="0" y="2830"/>
                    <a:pt x="1432" y="5799"/>
                  </a:cubicBezTo>
                  <a:lnTo>
                    <a:pt x="567" y="5799"/>
                  </a:lnTo>
                  <a:cubicBezTo>
                    <a:pt x="293" y="5799"/>
                    <a:pt x="293" y="6212"/>
                    <a:pt x="567" y="6212"/>
                  </a:cubicBezTo>
                  <a:lnTo>
                    <a:pt x="1653" y="6212"/>
                  </a:lnTo>
                  <a:cubicBezTo>
                    <a:pt x="2844" y="8206"/>
                    <a:pt x="5347" y="9652"/>
                    <a:pt x="7288" y="10910"/>
                  </a:cubicBezTo>
                  <a:cubicBezTo>
                    <a:pt x="7322" y="10932"/>
                    <a:pt x="7360" y="10943"/>
                    <a:pt x="7399" y="10943"/>
                  </a:cubicBezTo>
                  <a:cubicBezTo>
                    <a:pt x="7437" y="10943"/>
                    <a:pt x="7476" y="10932"/>
                    <a:pt x="7509" y="10910"/>
                  </a:cubicBezTo>
                  <a:cubicBezTo>
                    <a:pt x="9450" y="9657"/>
                    <a:pt x="11953" y="8211"/>
                    <a:pt x="13144" y="6212"/>
                  </a:cubicBezTo>
                  <a:lnTo>
                    <a:pt x="14230" y="6212"/>
                  </a:lnTo>
                  <a:cubicBezTo>
                    <a:pt x="14345" y="6212"/>
                    <a:pt x="14437" y="6121"/>
                    <a:pt x="14437" y="6005"/>
                  </a:cubicBezTo>
                  <a:cubicBezTo>
                    <a:pt x="14451" y="5895"/>
                    <a:pt x="14360" y="5794"/>
                    <a:pt x="14249" y="5794"/>
                  </a:cubicBezTo>
                  <a:lnTo>
                    <a:pt x="13389" y="5794"/>
                  </a:lnTo>
                  <a:cubicBezTo>
                    <a:pt x="14638" y="3195"/>
                    <a:pt x="13216" y="615"/>
                    <a:pt x="10877" y="87"/>
                  </a:cubicBezTo>
                  <a:cubicBezTo>
                    <a:pt x="10864" y="85"/>
                    <a:pt x="10852" y="84"/>
                    <a:pt x="10840" y="84"/>
                  </a:cubicBezTo>
                  <a:cubicBezTo>
                    <a:pt x="10610" y="84"/>
                    <a:pt x="10548" y="426"/>
                    <a:pt x="10786" y="490"/>
                  </a:cubicBezTo>
                  <a:cubicBezTo>
                    <a:pt x="12923" y="971"/>
                    <a:pt x="14216" y="3392"/>
                    <a:pt x="12933" y="5799"/>
                  </a:cubicBezTo>
                  <a:lnTo>
                    <a:pt x="12169" y="5799"/>
                  </a:lnTo>
                  <a:lnTo>
                    <a:pt x="11453" y="4363"/>
                  </a:lnTo>
                  <a:cubicBezTo>
                    <a:pt x="11415" y="4287"/>
                    <a:pt x="11343" y="4250"/>
                    <a:pt x="11271" y="4250"/>
                  </a:cubicBezTo>
                  <a:cubicBezTo>
                    <a:pt x="11188" y="4250"/>
                    <a:pt x="11105" y="4299"/>
                    <a:pt x="11074" y="4391"/>
                  </a:cubicBezTo>
                  <a:lnTo>
                    <a:pt x="10411" y="6433"/>
                  </a:lnTo>
                  <a:lnTo>
                    <a:pt x="9676" y="4752"/>
                  </a:lnTo>
                  <a:cubicBezTo>
                    <a:pt x="9635" y="4666"/>
                    <a:pt x="9564" y="4629"/>
                    <a:pt x="9493" y="4629"/>
                  </a:cubicBezTo>
                  <a:cubicBezTo>
                    <a:pt x="9361" y="4629"/>
                    <a:pt x="9231" y="4753"/>
                    <a:pt x="9296" y="4915"/>
                  </a:cubicBezTo>
                  <a:lnTo>
                    <a:pt x="10252" y="7096"/>
                  </a:lnTo>
                  <a:cubicBezTo>
                    <a:pt x="10289" y="7178"/>
                    <a:pt x="10365" y="7218"/>
                    <a:pt x="10440" y="7218"/>
                  </a:cubicBezTo>
                  <a:cubicBezTo>
                    <a:pt x="10523" y="7218"/>
                    <a:pt x="10606" y="7170"/>
                    <a:pt x="10637" y="7077"/>
                  </a:cubicBezTo>
                  <a:lnTo>
                    <a:pt x="11304" y="5001"/>
                  </a:lnTo>
                  <a:lnTo>
                    <a:pt x="11847" y="6097"/>
                  </a:lnTo>
                  <a:cubicBezTo>
                    <a:pt x="11886" y="6169"/>
                    <a:pt x="11953" y="6212"/>
                    <a:pt x="12030" y="6217"/>
                  </a:cubicBezTo>
                  <a:lnTo>
                    <a:pt x="12674" y="6217"/>
                  </a:lnTo>
                  <a:cubicBezTo>
                    <a:pt x="11357" y="8211"/>
                    <a:pt x="8513" y="9733"/>
                    <a:pt x="7408" y="10497"/>
                  </a:cubicBezTo>
                  <a:cubicBezTo>
                    <a:pt x="5655" y="9354"/>
                    <a:pt x="3320" y="7994"/>
                    <a:pt x="2148" y="6217"/>
                  </a:cubicBezTo>
                  <a:lnTo>
                    <a:pt x="3147" y="6217"/>
                  </a:lnTo>
                  <a:cubicBezTo>
                    <a:pt x="3224" y="6217"/>
                    <a:pt x="3301" y="6169"/>
                    <a:pt x="3334" y="6097"/>
                  </a:cubicBezTo>
                  <a:lnTo>
                    <a:pt x="4209" y="4286"/>
                  </a:lnTo>
                  <a:lnTo>
                    <a:pt x="5314" y="7524"/>
                  </a:lnTo>
                  <a:cubicBezTo>
                    <a:pt x="5347" y="7614"/>
                    <a:pt x="5428" y="7659"/>
                    <a:pt x="5509" y="7659"/>
                  </a:cubicBezTo>
                  <a:cubicBezTo>
                    <a:pt x="5593" y="7659"/>
                    <a:pt x="5676" y="7611"/>
                    <a:pt x="5708" y="7514"/>
                  </a:cubicBezTo>
                  <a:lnTo>
                    <a:pt x="6577" y="4564"/>
                  </a:lnTo>
                  <a:lnTo>
                    <a:pt x="7365" y="5885"/>
                  </a:lnTo>
                  <a:cubicBezTo>
                    <a:pt x="7405" y="5952"/>
                    <a:pt x="7473" y="5985"/>
                    <a:pt x="7542" y="5985"/>
                  </a:cubicBezTo>
                  <a:cubicBezTo>
                    <a:pt x="7620" y="5985"/>
                    <a:pt x="7699" y="5941"/>
                    <a:pt x="7735" y="5857"/>
                  </a:cubicBezTo>
                  <a:lnTo>
                    <a:pt x="8677" y="3531"/>
                  </a:lnTo>
                  <a:lnTo>
                    <a:pt x="8960" y="4175"/>
                  </a:lnTo>
                  <a:cubicBezTo>
                    <a:pt x="8998" y="4259"/>
                    <a:pt x="9068" y="4294"/>
                    <a:pt x="9137" y="4294"/>
                  </a:cubicBezTo>
                  <a:cubicBezTo>
                    <a:pt x="9268" y="4294"/>
                    <a:pt x="9400" y="4170"/>
                    <a:pt x="9335" y="4007"/>
                  </a:cubicBezTo>
                  <a:lnTo>
                    <a:pt x="8854" y="2921"/>
                  </a:lnTo>
                  <a:cubicBezTo>
                    <a:pt x="8819" y="2838"/>
                    <a:pt x="8744" y="2798"/>
                    <a:pt x="8668" y="2798"/>
                  </a:cubicBezTo>
                  <a:cubicBezTo>
                    <a:pt x="8591" y="2798"/>
                    <a:pt x="8514" y="2841"/>
                    <a:pt x="8480" y="2926"/>
                  </a:cubicBezTo>
                  <a:lnTo>
                    <a:pt x="7504" y="5319"/>
                  </a:lnTo>
                  <a:lnTo>
                    <a:pt x="6688" y="3945"/>
                  </a:lnTo>
                  <a:cubicBezTo>
                    <a:pt x="6647" y="3877"/>
                    <a:pt x="6580" y="3844"/>
                    <a:pt x="6513" y="3844"/>
                  </a:cubicBezTo>
                  <a:cubicBezTo>
                    <a:pt x="6428" y="3844"/>
                    <a:pt x="6345" y="3896"/>
                    <a:pt x="6318" y="3993"/>
                  </a:cubicBezTo>
                  <a:lnTo>
                    <a:pt x="5491" y="6779"/>
                  </a:lnTo>
                  <a:lnTo>
                    <a:pt x="4439" y="3676"/>
                  </a:lnTo>
                  <a:cubicBezTo>
                    <a:pt x="4406" y="3584"/>
                    <a:pt x="4324" y="3537"/>
                    <a:pt x="4242" y="3537"/>
                  </a:cubicBezTo>
                  <a:cubicBezTo>
                    <a:pt x="4169" y="3537"/>
                    <a:pt x="4096" y="3575"/>
                    <a:pt x="4060" y="3652"/>
                  </a:cubicBezTo>
                  <a:lnTo>
                    <a:pt x="3013" y="5799"/>
                  </a:lnTo>
                  <a:lnTo>
                    <a:pt x="1893" y="5799"/>
                  </a:lnTo>
                  <a:cubicBezTo>
                    <a:pt x="442" y="3080"/>
                    <a:pt x="2287" y="414"/>
                    <a:pt x="4790" y="414"/>
                  </a:cubicBezTo>
                  <a:cubicBezTo>
                    <a:pt x="4796" y="414"/>
                    <a:pt x="4802" y="414"/>
                    <a:pt x="4807" y="414"/>
                  </a:cubicBezTo>
                  <a:cubicBezTo>
                    <a:pt x="5733" y="414"/>
                    <a:pt x="6620" y="797"/>
                    <a:pt x="7255" y="1471"/>
                  </a:cubicBezTo>
                  <a:cubicBezTo>
                    <a:pt x="7293" y="1511"/>
                    <a:pt x="7347" y="1532"/>
                    <a:pt x="7401" y="1532"/>
                  </a:cubicBezTo>
                  <a:cubicBezTo>
                    <a:pt x="7455" y="1532"/>
                    <a:pt x="7509" y="1511"/>
                    <a:pt x="7548" y="1471"/>
                  </a:cubicBezTo>
                  <a:cubicBezTo>
                    <a:pt x="8114" y="880"/>
                    <a:pt x="8874" y="510"/>
                    <a:pt x="9685" y="428"/>
                  </a:cubicBezTo>
                  <a:cubicBezTo>
                    <a:pt x="9951" y="405"/>
                    <a:pt x="9923" y="19"/>
                    <a:pt x="9674" y="19"/>
                  </a:cubicBezTo>
                  <a:cubicBezTo>
                    <a:pt x="9667" y="19"/>
                    <a:pt x="9659" y="19"/>
                    <a:pt x="9652" y="20"/>
                  </a:cubicBezTo>
                  <a:cubicBezTo>
                    <a:pt x="8806" y="101"/>
                    <a:pt x="8018" y="457"/>
                    <a:pt x="7403" y="1033"/>
                  </a:cubicBezTo>
                  <a:cubicBezTo>
                    <a:pt x="6697" y="370"/>
                    <a:pt x="5772" y="0"/>
                    <a:pt x="48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2" name="Google Shape;1072;p41"/>
          <p:cNvGrpSpPr/>
          <p:nvPr/>
        </p:nvGrpSpPr>
        <p:grpSpPr>
          <a:xfrm>
            <a:off x="1609672" y="2382602"/>
            <a:ext cx="631740" cy="499299"/>
            <a:chOff x="5750631" y="2016383"/>
            <a:chExt cx="371677" cy="293740"/>
          </a:xfrm>
        </p:grpSpPr>
        <p:sp>
          <p:nvSpPr>
            <p:cNvPr id="1073" name="Google Shape;1073;p41"/>
            <p:cNvSpPr/>
            <p:nvPr/>
          </p:nvSpPr>
          <p:spPr>
            <a:xfrm>
              <a:off x="5912737" y="2215901"/>
              <a:ext cx="39767" cy="88698"/>
            </a:xfrm>
            <a:custGeom>
              <a:avLst/>
              <a:gdLst/>
              <a:ahLst/>
              <a:cxnLst/>
              <a:rect l="l" t="t" r="r" b="b"/>
              <a:pathLst>
                <a:path w="1519" h="3388" extrusionOk="0">
                  <a:moveTo>
                    <a:pt x="1428" y="1"/>
                  </a:moveTo>
                  <a:cubicBezTo>
                    <a:pt x="1308" y="145"/>
                    <a:pt x="1144" y="241"/>
                    <a:pt x="962" y="279"/>
                  </a:cubicBezTo>
                  <a:lnTo>
                    <a:pt x="376" y="399"/>
                  </a:lnTo>
                  <a:cubicBezTo>
                    <a:pt x="443" y="990"/>
                    <a:pt x="467" y="2114"/>
                    <a:pt x="1" y="2724"/>
                  </a:cubicBezTo>
                  <a:lnTo>
                    <a:pt x="875" y="3387"/>
                  </a:lnTo>
                  <a:cubicBezTo>
                    <a:pt x="1279" y="2859"/>
                    <a:pt x="1490" y="2119"/>
                    <a:pt x="1509" y="1182"/>
                  </a:cubicBezTo>
                  <a:cubicBezTo>
                    <a:pt x="1519" y="784"/>
                    <a:pt x="1490" y="390"/>
                    <a:pt x="1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1"/>
            <p:cNvSpPr/>
            <p:nvPr/>
          </p:nvSpPr>
          <p:spPr>
            <a:xfrm>
              <a:off x="5922424" y="2215901"/>
              <a:ext cx="28065" cy="28955"/>
            </a:xfrm>
            <a:custGeom>
              <a:avLst/>
              <a:gdLst/>
              <a:ahLst/>
              <a:cxnLst/>
              <a:rect l="l" t="t" r="r" b="b"/>
              <a:pathLst>
                <a:path w="1072" h="1106" extrusionOk="0">
                  <a:moveTo>
                    <a:pt x="1053" y="1"/>
                  </a:moveTo>
                  <a:cubicBezTo>
                    <a:pt x="933" y="145"/>
                    <a:pt x="769" y="246"/>
                    <a:pt x="587" y="284"/>
                  </a:cubicBezTo>
                  <a:lnTo>
                    <a:pt x="1" y="404"/>
                  </a:lnTo>
                  <a:cubicBezTo>
                    <a:pt x="30" y="635"/>
                    <a:pt x="39" y="870"/>
                    <a:pt x="39" y="1105"/>
                  </a:cubicBezTo>
                  <a:lnTo>
                    <a:pt x="587" y="995"/>
                  </a:lnTo>
                  <a:cubicBezTo>
                    <a:pt x="769" y="957"/>
                    <a:pt x="933" y="860"/>
                    <a:pt x="1053" y="716"/>
                  </a:cubicBezTo>
                  <a:cubicBezTo>
                    <a:pt x="1054" y="720"/>
                    <a:pt x="1054" y="722"/>
                    <a:pt x="1055" y="722"/>
                  </a:cubicBezTo>
                  <a:cubicBezTo>
                    <a:pt x="1068" y="722"/>
                    <a:pt x="1071" y="101"/>
                    <a:pt x="1053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1"/>
            <p:cNvSpPr/>
            <p:nvPr/>
          </p:nvSpPr>
          <p:spPr>
            <a:xfrm>
              <a:off x="5903181" y="2022221"/>
              <a:ext cx="40291" cy="55999"/>
            </a:xfrm>
            <a:custGeom>
              <a:avLst/>
              <a:gdLst/>
              <a:ahLst/>
              <a:cxnLst/>
              <a:rect l="l" t="t" r="r" b="b"/>
              <a:pathLst>
                <a:path w="1539" h="2139" extrusionOk="0">
                  <a:moveTo>
                    <a:pt x="1082" y="0"/>
                  </a:moveTo>
                  <a:lnTo>
                    <a:pt x="1" y="231"/>
                  </a:lnTo>
                  <a:lnTo>
                    <a:pt x="404" y="2104"/>
                  </a:lnTo>
                  <a:lnTo>
                    <a:pt x="1317" y="2104"/>
                  </a:lnTo>
                  <a:cubicBezTo>
                    <a:pt x="1327" y="2104"/>
                    <a:pt x="1337" y="2104"/>
                    <a:pt x="1347" y="2104"/>
                  </a:cubicBezTo>
                  <a:cubicBezTo>
                    <a:pt x="1413" y="2104"/>
                    <a:pt x="1475" y="2117"/>
                    <a:pt x="1538" y="2138"/>
                  </a:cubicBezTo>
                  <a:lnTo>
                    <a:pt x="10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1"/>
            <p:cNvSpPr/>
            <p:nvPr/>
          </p:nvSpPr>
          <p:spPr>
            <a:xfrm>
              <a:off x="5909465" y="2058009"/>
              <a:ext cx="33877" cy="20316"/>
            </a:xfrm>
            <a:custGeom>
              <a:avLst/>
              <a:gdLst/>
              <a:ahLst/>
              <a:cxnLst/>
              <a:rect l="l" t="t" r="r" b="b"/>
              <a:pathLst>
                <a:path w="1294" h="776" extrusionOk="0">
                  <a:moveTo>
                    <a:pt x="933" y="1"/>
                  </a:moveTo>
                  <a:cubicBezTo>
                    <a:pt x="911" y="1"/>
                    <a:pt x="888" y="1"/>
                    <a:pt x="866" y="2"/>
                  </a:cubicBezTo>
                  <a:lnTo>
                    <a:pt x="1" y="2"/>
                  </a:lnTo>
                  <a:lnTo>
                    <a:pt x="159" y="737"/>
                  </a:lnTo>
                  <a:lnTo>
                    <a:pt x="1072" y="737"/>
                  </a:lnTo>
                  <a:cubicBezTo>
                    <a:pt x="1149" y="737"/>
                    <a:pt x="1221" y="747"/>
                    <a:pt x="1293" y="776"/>
                  </a:cubicBezTo>
                  <a:lnTo>
                    <a:pt x="1130" y="17"/>
                  </a:lnTo>
                  <a:cubicBezTo>
                    <a:pt x="1065" y="6"/>
                    <a:pt x="1000" y="1"/>
                    <a:pt x="933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1"/>
            <p:cNvSpPr/>
            <p:nvPr/>
          </p:nvSpPr>
          <p:spPr>
            <a:xfrm>
              <a:off x="6001801" y="2022221"/>
              <a:ext cx="39872" cy="55109"/>
            </a:xfrm>
            <a:custGeom>
              <a:avLst/>
              <a:gdLst/>
              <a:ahLst/>
              <a:cxnLst/>
              <a:rect l="l" t="t" r="r" b="b"/>
              <a:pathLst>
                <a:path w="1523" h="2105" extrusionOk="0">
                  <a:moveTo>
                    <a:pt x="447" y="0"/>
                  </a:moveTo>
                  <a:lnTo>
                    <a:pt x="0" y="2104"/>
                  </a:lnTo>
                  <a:lnTo>
                    <a:pt x="1124" y="2104"/>
                  </a:lnTo>
                  <a:lnTo>
                    <a:pt x="1523" y="231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1"/>
            <p:cNvSpPr/>
            <p:nvPr/>
          </p:nvSpPr>
          <p:spPr>
            <a:xfrm>
              <a:off x="6001801" y="2057171"/>
              <a:ext cx="33720" cy="20290"/>
            </a:xfrm>
            <a:custGeom>
              <a:avLst/>
              <a:gdLst/>
              <a:ahLst/>
              <a:cxnLst/>
              <a:rect l="l" t="t" r="r" b="b"/>
              <a:pathLst>
                <a:path w="1288" h="775" extrusionOk="0">
                  <a:moveTo>
                    <a:pt x="163" y="1"/>
                  </a:moveTo>
                  <a:lnTo>
                    <a:pt x="0" y="774"/>
                  </a:lnTo>
                  <a:lnTo>
                    <a:pt x="1124" y="774"/>
                  </a:lnTo>
                  <a:lnTo>
                    <a:pt x="1288" y="10"/>
                  </a:lnTo>
                  <a:lnTo>
                    <a:pt x="163" y="1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1"/>
            <p:cNvSpPr/>
            <p:nvPr/>
          </p:nvSpPr>
          <p:spPr>
            <a:xfrm>
              <a:off x="5755919" y="2077435"/>
              <a:ext cx="198863" cy="174778"/>
            </a:xfrm>
            <a:custGeom>
              <a:avLst/>
              <a:gdLst/>
              <a:ahLst/>
              <a:cxnLst/>
              <a:rect l="l" t="t" r="r" b="b"/>
              <a:pathLst>
                <a:path w="7596" h="6676" extrusionOk="0">
                  <a:moveTo>
                    <a:pt x="2748" y="0"/>
                  </a:moveTo>
                  <a:cubicBezTo>
                    <a:pt x="1235" y="0"/>
                    <a:pt x="5" y="1230"/>
                    <a:pt x="5" y="2743"/>
                  </a:cubicBezTo>
                  <a:lnTo>
                    <a:pt x="5" y="5309"/>
                  </a:lnTo>
                  <a:cubicBezTo>
                    <a:pt x="1" y="6076"/>
                    <a:pt x="628" y="6676"/>
                    <a:pt x="1365" y="6676"/>
                  </a:cubicBezTo>
                  <a:cubicBezTo>
                    <a:pt x="1453" y="6676"/>
                    <a:pt x="1543" y="6667"/>
                    <a:pt x="1634" y="6649"/>
                  </a:cubicBezTo>
                  <a:lnTo>
                    <a:pt x="1912" y="6591"/>
                  </a:lnTo>
                  <a:lnTo>
                    <a:pt x="2738" y="6418"/>
                  </a:lnTo>
                  <a:lnTo>
                    <a:pt x="6947" y="5573"/>
                  </a:lnTo>
                  <a:cubicBezTo>
                    <a:pt x="7326" y="5496"/>
                    <a:pt x="7595" y="5165"/>
                    <a:pt x="7595" y="4780"/>
                  </a:cubicBezTo>
                  <a:lnTo>
                    <a:pt x="7595" y="658"/>
                  </a:lnTo>
                  <a:cubicBezTo>
                    <a:pt x="7595" y="293"/>
                    <a:pt x="7302" y="0"/>
                    <a:pt x="69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1"/>
            <p:cNvSpPr/>
            <p:nvPr/>
          </p:nvSpPr>
          <p:spPr>
            <a:xfrm>
              <a:off x="5761809" y="2077304"/>
              <a:ext cx="193104" cy="174673"/>
            </a:xfrm>
            <a:custGeom>
              <a:avLst/>
              <a:gdLst/>
              <a:ahLst/>
              <a:cxnLst/>
              <a:rect l="l" t="t" r="r" b="b"/>
              <a:pathLst>
                <a:path w="7376" h="6672" extrusionOk="0">
                  <a:moveTo>
                    <a:pt x="6169" y="0"/>
                  </a:moveTo>
                  <a:cubicBezTo>
                    <a:pt x="6169" y="10"/>
                    <a:pt x="6174" y="25"/>
                    <a:pt x="6174" y="39"/>
                  </a:cubicBezTo>
                  <a:lnTo>
                    <a:pt x="6174" y="4156"/>
                  </a:lnTo>
                  <a:cubicBezTo>
                    <a:pt x="6174" y="4540"/>
                    <a:pt x="5905" y="4872"/>
                    <a:pt x="5526" y="4949"/>
                  </a:cubicBezTo>
                  <a:lnTo>
                    <a:pt x="1317" y="5799"/>
                  </a:lnTo>
                  <a:lnTo>
                    <a:pt x="491" y="5967"/>
                  </a:lnTo>
                  <a:lnTo>
                    <a:pt x="212" y="6025"/>
                  </a:lnTo>
                  <a:cubicBezTo>
                    <a:pt x="145" y="6039"/>
                    <a:pt x="73" y="6044"/>
                    <a:pt x="1" y="6049"/>
                  </a:cubicBezTo>
                  <a:cubicBezTo>
                    <a:pt x="254" y="6442"/>
                    <a:pt x="688" y="6671"/>
                    <a:pt x="1144" y="6671"/>
                  </a:cubicBezTo>
                  <a:cubicBezTo>
                    <a:pt x="1233" y="6671"/>
                    <a:pt x="1324" y="6663"/>
                    <a:pt x="1413" y="6644"/>
                  </a:cubicBezTo>
                  <a:lnTo>
                    <a:pt x="1692" y="6587"/>
                  </a:lnTo>
                  <a:lnTo>
                    <a:pt x="2513" y="6419"/>
                  </a:lnTo>
                  <a:lnTo>
                    <a:pt x="6727" y="5573"/>
                  </a:lnTo>
                  <a:cubicBezTo>
                    <a:pt x="7101" y="5496"/>
                    <a:pt x="7375" y="5165"/>
                    <a:pt x="7375" y="4780"/>
                  </a:cubicBezTo>
                  <a:lnTo>
                    <a:pt x="7375" y="659"/>
                  </a:lnTo>
                  <a:cubicBezTo>
                    <a:pt x="7370" y="298"/>
                    <a:pt x="7077" y="0"/>
                    <a:pt x="6712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1"/>
            <p:cNvSpPr/>
            <p:nvPr/>
          </p:nvSpPr>
          <p:spPr>
            <a:xfrm>
              <a:off x="5976250" y="2077304"/>
              <a:ext cx="140011" cy="117862"/>
            </a:xfrm>
            <a:custGeom>
              <a:avLst/>
              <a:gdLst/>
              <a:ahLst/>
              <a:cxnLst/>
              <a:rect l="l" t="t" r="r" b="b"/>
              <a:pathLst>
                <a:path w="5348" h="4502" extrusionOk="0">
                  <a:moveTo>
                    <a:pt x="1212" y="0"/>
                  </a:moveTo>
                  <a:cubicBezTo>
                    <a:pt x="544" y="0"/>
                    <a:pt x="1" y="539"/>
                    <a:pt x="1" y="1206"/>
                  </a:cubicBezTo>
                  <a:lnTo>
                    <a:pt x="1" y="3897"/>
                  </a:lnTo>
                  <a:cubicBezTo>
                    <a:pt x="1" y="4248"/>
                    <a:pt x="293" y="4501"/>
                    <a:pt x="610" y="4501"/>
                  </a:cubicBezTo>
                  <a:cubicBezTo>
                    <a:pt x="714" y="4501"/>
                    <a:pt x="819" y="4474"/>
                    <a:pt x="918" y="4415"/>
                  </a:cubicBezTo>
                  <a:lnTo>
                    <a:pt x="4661" y="2215"/>
                  </a:lnTo>
                  <a:cubicBezTo>
                    <a:pt x="5122" y="1941"/>
                    <a:pt x="5348" y="1394"/>
                    <a:pt x="5204" y="875"/>
                  </a:cubicBezTo>
                  <a:cubicBezTo>
                    <a:pt x="5064" y="356"/>
                    <a:pt x="4594" y="0"/>
                    <a:pt x="40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1"/>
            <p:cNvSpPr/>
            <p:nvPr/>
          </p:nvSpPr>
          <p:spPr>
            <a:xfrm>
              <a:off x="5976250" y="2078927"/>
              <a:ext cx="137497" cy="116108"/>
            </a:xfrm>
            <a:custGeom>
              <a:avLst/>
              <a:gdLst/>
              <a:ahLst/>
              <a:cxnLst/>
              <a:rect l="l" t="t" r="r" b="b"/>
              <a:pathLst>
                <a:path w="5252" h="4435" extrusionOk="0">
                  <a:moveTo>
                    <a:pt x="4445" y="1"/>
                  </a:moveTo>
                  <a:cubicBezTo>
                    <a:pt x="4627" y="534"/>
                    <a:pt x="4411" y="1120"/>
                    <a:pt x="3926" y="1409"/>
                  </a:cubicBezTo>
                  <a:lnTo>
                    <a:pt x="179" y="3614"/>
                  </a:lnTo>
                  <a:cubicBezTo>
                    <a:pt x="126" y="3647"/>
                    <a:pt x="63" y="3666"/>
                    <a:pt x="1" y="3681"/>
                  </a:cubicBezTo>
                  <a:lnTo>
                    <a:pt x="1" y="3830"/>
                  </a:lnTo>
                  <a:cubicBezTo>
                    <a:pt x="1" y="4181"/>
                    <a:pt x="291" y="4434"/>
                    <a:pt x="608" y="4434"/>
                  </a:cubicBezTo>
                  <a:cubicBezTo>
                    <a:pt x="712" y="4434"/>
                    <a:pt x="818" y="4408"/>
                    <a:pt x="918" y="4349"/>
                  </a:cubicBezTo>
                  <a:lnTo>
                    <a:pt x="4661" y="2148"/>
                  </a:lnTo>
                  <a:cubicBezTo>
                    <a:pt x="5021" y="1932"/>
                    <a:pt x="5242" y="1543"/>
                    <a:pt x="5247" y="1125"/>
                  </a:cubicBezTo>
                  <a:cubicBezTo>
                    <a:pt x="5252" y="616"/>
                    <a:pt x="4930" y="164"/>
                    <a:pt x="4445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1"/>
            <p:cNvSpPr/>
            <p:nvPr/>
          </p:nvSpPr>
          <p:spPr>
            <a:xfrm>
              <a:off x="5948473" y="2081205"/>
              <a:ext cx="44427" cy="131450"/>
            </a:xfrm>
            <a:custGeom>
              <a:avLst/>
              <a:gdLst/>
              <a:ahLst/>
              <a:cxnLst/>
              <a:rect l="l" t="t" r="r" b="b"/>
              <a:pathLst>
                <a:path w="1697" h="5021" extrusionOk="0">
                  <a:moveTo>
                    <a:pt x="0" y="0"/>
                  </a:moveTo>
                  <a:cubicBezTo>
                    <a:pt x="159" y="125"/>
                    <a:pt x="245" y="313"/>
                    <a:pt x="245" y="514"/>
                  </a:cubicBezTo>
                  <a:lnTo>
                    <a:pt x="245" y="4631"/>
                  </a:lnTo>
                  <a:cubicBezTo>
                    <a:pt x="245" y="4766"/>
                    <a:pt x="212" y="4901"/>
                    <a:pt x="144" y="5021"/>
                  </a:cubicBezTo>
                  <a:cubicBezTo>
                    <a:pt x="502" y="4672"/>
                    <a:pt x="917" y="4334"/>
                    <a:pt x="1492" y="4334"/>
                  </a:cubicBezTo>
                  <a:cubicBezTo>
                    <a:pt x="1496" y="4334"/>
                    <a:pt x="1500" y="4334"/>
                    <a:pt x="1504" y="4334"/>
                  </a:cubicBezTo>
                  <a:cubicBezTo>
                    <a:pt x="1244" y="4257"/>
                    <a:pt x="1067" y="4017"/>
                    <a:pt x="1067" y="3748"/>
                  </a:cubicBezTo>
                  <a:lnTo>
                    <a:pt x="1067" y="1062"/>
                  </a:lnTo>
                  <a:cubicBezTo>
                    <a:pt x="1067" y="615"/>
                    <a:pt x="1307" y="212"/>
                    <a:pt x="16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1"/>
            <p:cNvSpPr/>
            <p:nvPr/>
          </p:nvSpPr>
          <p:spPr>
            <a:xfrm>
              <a:off x="5750631" y="2016383"/>
              <a:ext cx="371677" cy="293740"/>
            </a:xfrm>
            <a:custGeom>
              <a:avLst/>
              <a:gdLst/>
              <a:ahLst/>
              <a:cxnLst/>
              <a:rect l="l" t="t" r="r" b="b"/>
              <a:pathLst>
                <a:path w="14197" h="11220" extrusionOk="0">
                  <a:moveTo>
                    <a:pt x="12678" y="2121"/>
                  </a:moveTo>
                  <a:cubicBezTo>
                    <a:pt x="12679" y="2121"/>
                    <a:pt x="12681" y="2121"/>
                    <a:pt x="12682" y="2121"/>
                  </a:cubicBezTo>
                  <a:lnTo>
                    <a:pt x="12682" y="2121"/>
                  </a:lnTo>
                  <a:cubicBezTo>
                    <a:pt x="12682" y="2121"/>
                    <a:pt x="12683" y="2121"/>
                    <a:pt x="12683" y="2121"/>
                  </a:cubicBezTo>
                  <a:close/>
                  <a:moveTo>
                    <a:pt x="8715" y="2683"/>
                  </a:moveTo>
                  <a:cubicBezTo>
                    <a:pt x="8523" y="2928"/>
                    <a:pt x="8417" y="3226"/>
                    <a:pt x="8417" y="3533"/>
                  </a:cubicBezTo>
                  <a:lnTo>
                    <a:pt x="8417" y="6224"/>
                  </a:lnTo>
                  <a:cubicBezTo>
                    <a:pt x="8417" y="6387"/>
                    <a:pt x="8470" y="6545"/>
                    <a:pt x="8566" y="6680"/>
                  </a:cubicBezTo>
                  <a:cubicBezTo>
                    <a:pt x="8364" y="6747"/>
                    <a:pt x="8177" y="6843"/>
                    <a:pt x="8009" y="6973"/>
                  </a:cubicBezTo>
                  <a:cubicBezTo>
                    <a:pt x="7985" y="2822"/>
                    <a:pt x="8062" y="2990"/>
                    <a:pt x="7946" y="2683"/>
                  </a:cubicBezTo>
                  <a:close/>
                  <a:moveTo>
                    <a:pt x="6902" y="1"/>
                  </a:moveTo>
                  <a:cubicBezTo>
                    <a:pt x="6779" y="1"/>
                    <a:pt x="6653" y="101"/>
                    <a:pt x="6697" y="262"/>
                  </a:cubicBezTo>
                  <a:lnTo>
                    <a:pt x="7091" y="2116"/>
                  </a:lnTo>
                  <a:lnTo>
                    <a:pt x="6390" y="2116"/>
                  </a:lnTo>
                  <a:lnTo>
                    <a:pt x="6029" y="411"/>
                  </a:lnTo>
                  <a:cubicBezTo>
                    <a:pt x="6009" y="288"/>
                    <a:pt x="5920" y="234"/>
                    <a:pt x="5829" y="234"/>
                  </a:cubicBezTo>
                  <a:cubicBezTo>
                    <a:pt x="5706" y="234"/>
                    <a:pt x="5582" y="334"/>
                    <a:pt x="5626" y="497"/>
                  </a:cubicBezTo>
                  <a:lnTo>
                    <a:pt x="5972" y="2121"/>
                  </a:lnTo>
                  <a:lnTo>
                    <a:pt x="2955" y="2121"/>
                  </a:lnTo>
                  <a:cubicBezTo>
                    <a:pt x="1326" y="2121"/>
                    <a:pt x="5" y="3442"/>
                    <a:pt x="5" y="5071"/>
                  </a:cubicBezTo>
                  <a:lnTo>
                    <a:pt x="5" y="7636"/>
                  </a:lnTo>
                  <a:cubicBezTo>
                    <a:pt x="1" y="8522"/>
                    <a:pt x="721" y="9210"/>
                    <a:pt x="1568" y="9210"/>
                  </a:cubicBezTo>
                  <a:cubicBezTo>
                    <a:pt x="1672" y="9210"/>
                    <a:pt x="1777" y="9199"/>
                    <a:pt x="1884" y="9178"/>
                  </a:cubicBezTo>
                  <a:lnTo>
                    <a:pt x="2157" y="9120"/>
                  </a:lnTo>
                  <a:cubicBezTo>
                    <a:pt x="2414" y="9071"/>
                    <a:pt x="2358" y="8712"/>
                    <a:pt x="2128" y="8712"/>
                  </a:cubicBezTo>
                  <a:cubicBezTo>
                    <a:pt x="2113" y="8712"/>
                    <a:pt x="2097" y="8714"/>
                    <a:pt x="2081" y="8717"/>
                  </a:cubicBezTo>
                  <a:lnTo>
                    <a:pt x="1802" y="8770"/>
                  </a:lnTo>
                  <a:cubicBezTo>
                    <a:pt x="1724" y="8785"/>
                    <a:pt x="1646" y="8793"/>
                    <a:pt x="1570" y="8793"/>
                  </a:cubicBezTo>
                  <a:cubicBezTo>
                    <a:pt x="948" y="8793"/>
                    <a:pt x="418" y="8291"/>
                    <a:pt x="418" y="7641"/>
                  </a:cubicBezTo>
                  <a:lnTo>
                    <a:pt x="418" y="5071"/>
                  </a:lnTo>
                  <a:cubicBezTo>
                    <a:pt x="418" y="3673"/>
                    <a:pt x="1557" y="2534"/>
                    <a:pt x="2955" y="2534"/>
                  </a:cubicBezTo>
                  <a:lnTo>
                    <a:pt x="7144" y="2534"/>
                  </a:lnTo>
                  <a:cubicBezTo>
                    <a:pt x="7394" y="2534"/>
                    <a:pt x="7600" y="2741"/>
                    <a:pt x="7600" y="2990"/>
                  </a:cubicBezTo>
                  <a:lnTo>
                    <a:pt x="7600" y="7107"/>
                  </a:lnTo>
                  <a:cubicBezTo>
                    <a:pt x="7596" y="7290"/>
                    <a:pt x="7514" y="7463"/>
                    <a:pt x="7370" y="7573"/>
                  </a:cubicBezTo>
                  <a:cubicBezTo>
                    <a:pt x="7163" y="7742"/>
                    <a:pt x="7615" y="7588"/>
                    <a:pt x="3137" y="8505"/>
                  </a:cubicBezTo>
                  <a:cubicBezTo>
                    <a:pt x="2885" y="8555"/>
                    <a:pt x="2937" y="8914"/>
                    <a:pt x="3171" y="8914"/>
                  </a:cubicBezTo>
                  <a:cubicBezTo>
                    <a:pt x="3186" y="8914"/>
                    <a:pt x="3202" y="8912"/>
                    <a:pt x="3219" y="8909"/>
                  </a:cubicBezTo>
                  <a:lnTo>
                    <a:pt x="6375" y="8275"/>
                  </a:lnTo>
                  <a:lnTo>
                    <a:pt x="6375" y="8275"/>
                  </a:lnTo>
                  <a:cubicBezTo>
                    <a:pt x="6428" y="8967"/>
                    <a:pt x="6371" y="9779"/>
                    <a:pt x="6034" y="10225"/>
                  </a:cubicBezTo>
                  <a:cubicBezTo>
                    <a:pt x="5922" y="10383"/>
                    <a:pt x="6056" y="10552"/>
                    <a:pt x="6204" y="10552"/>
                  </a:cubicBezTo>
                  <a:cubicBezTo>
                    <a:pt x="6258" y="10552"/>
                    <a:pt x="6315" y="10529"/>
                    <a:pt x="6361" y="10475"/>
                  </a:cubicBezTo>
                  <a:cubicBezTo>
                    <a:pt x="6856" y="9827"/>
                    <a:pt x="6837" y="8722"/>
                    <a:pt x="6789" y="8193"/>
                  </a:cubicBezTo>
                  <a:cubicBezTo>
                    <a:pt x="7130" y="8116"/>
                    <a:pt x="7264" y="8121"/>
                    <a:pt x="7466" y="8015"/>
                  </a:cubicBezTo>
                  <a:lnTo>
                    <a:pt x="7466" y="8015"/>
                  </a:lnTo>
                  <a:cubicBezTo>
                    <a:pt x="7557" y="8967"/>
                    <a:pt x="7485" y="10129"/>
                    <a:pt x="6909" y="10893"/>
                  </a:cubicBezTo>
                  <a:cubicBezTo>
                    <a:pt x="6796" y="11051"/>
                    <a:pt x="6931" y="11220"/>
                    <a:pt x="7079" y="11220"/>
                  </a:cubicBezTo>
                  <a:cubicBezTo>
                    <a:pt x="7133" y="11220"/>
                    <a:pt x="7189" y="11197"/>
                    <a:pt x="7235" y="11143"/>
                  </a:cubicBezTo>
                  <a:cubicBezTo>
                    <a:pt x="7932" y="10225"/>
                    <a:pt x="8009" y="8789"/>
                    <a:pt x="7836" y="7665"/>
                  </a:cubicBezTo>
                  <a:cubicBezTo>
                    <a:pt x="7836" y="7660"/>
                    <a:pt x="7836" y="7660"/>
                    <a:pt x="7836" y="7660"/>
                  </a:cubicBezTo>
                  <a:cubicBezTo>
                    <a:pt x="8129" y="7401"/>
                    <a:pt x="8480" y="7021"/>
                    <a:pt x="9061" y="7021"/>
                  </a:cubicBezTo>
                  <a:cubicBezTo>
                    <a:pt x="9075" y="7021"/>
                    <a:pt x="9181" y="7045"/>
                    <a:pt x="9234" y="7045"/>
                  </a:cubicBezTo>
                  <a:cubicBezTo>
                    <a:pt x="9378" y="7045"/>
                    <a:pt x="9522" y="7007"/>
                    <a:pt x="9647" y="6935"/>
                  </a:cubicBezTo>
                  <a:lnTo>
                    <a:pt x="13389" y="4730"/>
                  </a:lnTo>
                  <a:cubicBezTo>
                    <a:pt x="13932" y="4408"/>
                    <a:pt x="14196" y="3764"/>
                    <a:pt x="14028" y="3154"/>
                  </a:cubicBezTo>
                  <a:cubicBezTo>
                    <a:pt x="13865" y="2545"/>
                    <a:pt x="13310" y="2122"/>
                    <a:pt x="12682" y="2121"/>
                  </a:cubicBezTo>
                  <a:lnTo>
                    <a:pt x="12682" y="2121"/>
                  </a:lnTo>
                  <a:cubicBezTo>
                    <a:pt x="12409" y="2122"/>
                    <a:pt x="12410" y="2534"/>
                    <a:pt x="12683" y="2534"/>
                  </a:cubicBezTo>
                  <a:cubicBezTo>
                    <a:pt x="13125" y="2534"/>
                    <a:pt x="13509" y="2827"/>
                    <a:pt x="13630" y="3255"/>
                  </a:cubicBezTo>
                  <a:cubicBezTo>
                    <a:pt x="13745" y="3682"/>
                    <a:pt x="13557" y="4134"/>
                    <a:pt x="13178" y="4360"/>
                  </a:cubicBezTo>
                  <a:lnTo>
                    <a:pt x="9436" y="6565"/>
                  </a:lnTo>
                  <a:cubicBezTo>
                    <a:pt x="9369" y="6604"/>
                    <a:pt x="9299" y="6621"/>
                    <a:pt x="9231" y="6621"/>
                  </a:cubicBezTo>
                  <a:cubicBezTo>
                    <a:pt x="9021" y="6621"/>
                    <a:pt x="8830" y="6454"/>
                    <a:pt x="8830" y="6219"/>
                  </a:cubicBezTo>
                  <a:lnTo>
                    <a:pt x="8830" y="3533"/>
                  </a:lnTo>
                  <a:cubicBezTo>
                    <a:pt x="8830" y="2981"/>
                    <a:pt x="9277" y="2534"/>
                    <a:pt x="9830" y="2534"/>
                  </a:cubicBezTo>
                  <a:lnTo>
                    <a:pt x="11756" y="2534"/>
                  </a:lnTo>
                  <a:cubicBezTo>
                    <a:pt x="12030" y="2529"/>
                    <a:pt x="12030" y="2121"/>
                    <a:pt x="11756" y="2121"/>
                  </a:cubicBezTo>
                  <a:lnTo>
                    <a:pt x="10973" y="2121"/>
                  </a:lnTo>
                  <a:lnTo>
                    <a:pt x="11319" y="497"/>
                  </a:lnTo>
                  <a:cubicBezTo>
                    <a:pt x="11363" y="336"/>
                    <a:pt x="11236" y="236"/>
                    <a:pt x="11112" y="236"/>
                  </a:cubicBezTo>
                  <a:cubicBezTo>
                    <a:pt x="11022" y="236"/>
                    <a:pt x="10933" y="289"/>
                    <a:pt x="10915" y="411"/>
                  </a:cubicBezTo>
                  <a:lnTo>
                    <a:pt x="10555" y="2121"/>
                  </a:lnTo>
                  <a:lnTo>
                    <a:pt x="9849" y="2121"/>
                  </a:lnTo>
                  <a:lnTo>
                    <a:pt x="10238" y="267"/>
                  </a:lnTo>
                  <a:cubicBezTo>
                    <a:pt x="10285" y="102"/>
                    <a:pt x="10158" y="1"/>
                    <a:pt x="10035" y="1"/>
                  </a:cubicBezTo>
                  <a:cubicBezTo>
                    <a:pt x="9945" y="1"/>
                    <a:pt x="9857" y="54"/>
                    <a:pt x="9839" y="175"/>
                  </a:cubicBezTo>
                  <a:lnTo>
                    <a:pt x="9407" y="2183"/>
                  </a:lnTo>
                  <a:cubicBezTo>
                    <a:pt x="9339" y="2207"/>
                    <a:pt x="9272" y="2231"/>
                    <a:pt x="9210" y="2265"/>
                  </a:cubicBezTo>
                  <a:lnTo>
                    <a:pt x="7591" y="2265"/>
                  </a:lnTo>
                  <a:cubicBezTo>
                    <a:pt x="7572" y="2251"/>
                    <a:pt x="7552" y="2241"/>
                    <a:pt x="7538" y="2227"/>
                  </a:cubicBezTo>
                  <a:lnTo>
                    <a:pt x="7101" y="175"/>
                  </a:lnTo>
                  <a:cubicBezTo>
                    <a:pt x="7081" y="54"/>
                    <a:pt x="6992" y="1"/>
                    <a:pt x="6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5" name="Google Shape;1085;p41"/>
          <p:cNvGrpSpPr/>
          <p:nvPr/>
        </p:nvGrpSpPr>
        <p:grpSpPr>
          <a:xfrm>
            <a:off x="4239551" y="2350769"/>
            <a:ext cx="477014" cy="531131"/>
            <a:chOff x="6211084" y="2909173"/>
            <a:chExt cx="330915" cy="368457"/>
          </a:xfrm>
        </p:grpSpPr>
        <p:sp>
          <p:nvSpPr>
            <p:cNvPr id="1086" name="Google Shape;1086;p41"/>
            <p:cNvSpPr/>
            <p:nvPr/>
          </p:nvSpPr>
          <p:spPr>
            <a:xfrm>
              <a:off x="6217603" y="2926635"/>
              <a:ext cx="314972" cy="345367"/>
            </a:xfrm>
            <a:custGeom>
              <a:avLst/>
              <a:gdLst/>
              <a:ahLst/>
              <a:cxnLst/>
              <a:rect l="l" t="t" r="r" b="b"/>
              <a:pathLst>
                <a:path w="12031" h="13192" extrusionOk="0">
                  <a:moveTo>
                    <a:pt x="6155" y="1"/>
                  </a:moveTo>
                  <a:cubicBezTo>
                    <a:pt x="4409" y="1"/>
                    <a:pt x="2697" y="862"/>
                    <a:pt x="1682" y="2450"/>
                  </a:cubicBezTo>
                  <a:lnTo>
                    <a:pt x="1380" y="2998"/>
                  </a:lnTo>
                  <a:cubicBezTo>
                    <a:pt x="1034" y="3714"/>
                    <a:pt x="851" y="4501"/>
                    <a:pt x="856" y="5299"/>
                  </a:cubicBezTo>
                  <a:cubicBezTo>
                    <a:pt x="856" y="5645"/>
                    <a:pt x="957" y="6317"/>
                    <a:pt x="957" y="6317"/>
                  </a:cubicBezTo>
                  <a:lnTo>
                    <a:pt x="174" y="7701"/>
                  </a:lnTo>
                  <a:cubicBezTo>
                    <a:pt x="1" y="8008"/>
                    <a:pt x="135" y="8402"/>
                    <a:pt x="467" y="8537"/>
                  </a:cubicBezTo>
                  <a:lnTo>
                    <a:pt x="1408" y="8926"/>
                  </a:lnTo>
                  <a:lnTo>
                    <a:pt x="1408" y="10506"/>
                  </a:lnTo>
                  <a:cubicBezTo>
                    <a:pt x="1408" y="11059"/>
                    <a:pt x="1855" y="11506"/>
                    <a:pt x="2408" y="11506"/>
                  </a:cubicBezTo>
                  <a:lnTo>
                    <a:pt x="3710" y="11506"/>
                  </a:lnTo>
                  <a:lnTo>
                    <a:pt x="3710" y="13182"/>
                  </a:lnTo>
                  <a:lnTo>
                    <a:pt x="8903" y="13192"/>
                  </a:lnTo>
                  <a:lnTo>
                    <a:pt x="8903" y="13192"/>
                  </a:lnTo>
                  <a:lnTo>
                    <a:pt x="8903" y="10694"/>
                  </a:lnTo>
                  <a:cubicBezTo>
                    <a:pt x="8903" y="10194"/>
                    <a:pt x="9124" y="9719"/>
                    <a:pt x="9508" y="9401"/>
                  </a:cubicBezTo>
                  <a:cubicBezTo>
                    <a:pt x="11502" y="7763"/>
                    <a:pt x="12030" y="4929"/>
                    <a:pt x="10757" y="2685"/>
                  </a:cubicBezTo>
                  <a:lnTo>
                    <a:pt x="10757" y="2685"/>
                  </a:lnTo>
                  <a:lnTo>
                    <a:pt x="8105" y="3569"/>
                  </a:lnTo>
                  <a:lnTo>
                    <a:pt x="8105" y="3569"/>
                  </a:lnTo>
                  <a:lnTo>
                    <a:pt x="10056" y="1864"/>
                  </a:lnTo>
                  <a:lnTo>
                    <a:pt x="8840" y="1081"/>
                  </a:lnTo>
                  <a:lnTo>
                    <a:pt x="9148" y="932"/>
                  </a:lnTo>
                  <a:cubicBezTo>
                    <a:pt x="8230" y="302"/>
                    <a:pt x="7187" y="1"/>
                    <a:pt x="6155" y="1"/>
                  </a:cubicBezTo>
                  <a:close/>
                  <a:moveTo>
                    <a:pt x="8903" y="13192"/>
                  </a:moveTo>
                  <a:lnTo>
                    <a:pt x="8903" y="13192"/>
                  </a:lnTo>
                  <a:lnTo>
                    <a:pt x="8908" y="13192"/>
                  </a:lnTo>
                  <a:lnTo>
                    <a:pt x="8903" y="131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1"/>
            <p:cNvSpPr/>
            <p:nvPr/>
          </p:nvSpPr>
          <p:spPr>
            <a:xfrm>
              <a:off x="6299102" y="2926897"/>
              <a:ext cx="181637" cy="69796"/>
            </a:xfrm>
            <a:custGeom>
              <a:avLst/>
              <a:gdLst/>
              <a:ahLst/>
              <a:cxnLst/>
              <a:rect l="l" t="t" r="r" b="b"/>
              <a:pathLst>
                <a:path w="6938" h="2666" extrusionOk="0">
                  <a:moveTo>
                    <a:pt x="3032" y="1"/>
                  </a:moveTo>
                  <a:cubicBezTo>
                    <a:pt x="1972" y="1"/>
                    <a:pt x="912" y="318"/>
                    <a:pt x="1" y="951"/>
                  </a:cubicBezTo>
                  <a:cubicBezTo>
                    <a:pt x="496" y="831"/>
                    <a:pt x="1000" y="773"/>
                    <a:pt x="1509" y="773"/>
                  </a:cubicBezTo>
                  <a:cubicBezTo>
                    <a:pt x="1515" y="773"/>
                    <a:pt x="1521" y="773"/>
                    <a:pt x="1527" y="773"/>
                  </a:cubicBezTo>
                  <a:cubicBezTo>
                    <a:pt x="3217" y="773"/>
                    <a:pt x="4833" y="1455"/>
                    <a:pt x="6016" y="2666"/>
                  </a:cubicBezTo>
                  <a:lnTo>
                    <a:pt x="6938" y="1864"/>
                  </a:lnTo>
                  <a:lnTo>
                    <a:pt x="5723" y="1081"/>
                  </a:lnTo>
                  <a:lnTo>
                    <a:pt x="6030" y="932"/>
                  </a:lnTo>
                  <a:cubicBezTo>
                    <a:pt x="5127" y="311"/>
                    <a:pt x="4080" y="1"/>
                    <a:pt x="3032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1"/>
            <p:cNvSpPr/>
            <p:nvPr/>
          </p:nvSpPr>
          <p:spPr>
            <a:xfrm>
              <a:off x="6466889" y="2996929"/>
              <a:ext cx="56496" cy="129565"/>
            </a:xfrm>
            <a:custGeom>
              <a:avLst/>
              <a:gdLst/>
              <a:ahLst/>
              <a:cxnLst/>
              <a:rect l="l" t="t" r="r" b="b"/>
              <a:pathLst>
                <a:path w="2158" h="4949" extrusionOk="0">
                  <a:moveTo>
                    <a:pt x="1240" y="0"/>
                  </a:moveTo>
                  <a:lnTo>
                    <a:pt x="0" y="418"/>
                  </a:lnTo>
                  <a:cubicBezTo>
                    <a:pt x="913" y="1543"/>
                    <a:pt x="1413" y="2950"/>
                    <a:pt x="1413" y="4406"/>
                  </a:cubicBezTo>
                  <a:cubicBezTo>
                    <a:pt x="1413" y="4584"/>
                    <a:pt x="1408" y="4766"/>
                    <a:pt x="1394" y="4949"/>
                  </a:cubicBezTo>
                  <a:cubicBezTo>
                    <a:pt x="2158" y="3373"/>
                    <a:pt x="2105" y="1523"/>
                    <a:pt x="1240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1"/>
            <p:cNvSpPr/>
            <p:nvPr/>
          </p:nvSpPr>
          <p:spPr>
            <a:xfrm>
              <a:off x="6429792" y="2914174"/>
              <a:ext cx="105532" cy="106055"/>
            </a:xfrm>
            <a:custGeom>
              <a:avLst/>
              <a:gdLst/>
              <a:ahLst/>
              <a:cxnLst/>
              <a:rect l="l" t="t" r="r" b="b"/>
              <a:pathLst>
                <a:path w="4031" h="4051" extrusionOk="0">
                  <a:moveTo>
                    <a:pt x="3935" y="0"/>
                  </a:moveTo>
                  <a:lnTo>
                    <a:pt x="735" y="1562"/>
                  </a:lnTo>
                  <a:lnTo>
                    <a:pt x="1951" y="2345"/>
                  </a:lnTo>
                  <a:lnTo>
                    <a:pt x="0" y="4050"/>
                  </a:lnTo>
                  <a:lnTo>
                    <a:pt x="4031" y="2705"/>
                  </a:lnTo>
                  <a:lnTo>
                    <a:pt x="3651" y="2431"/>
                  </a:lnTo>
                  <a:lnTo>
                    <a:pt x="3027" y="1975"/>
                  </a:lnTo>
                  <a:lnTo>
                    <a:pt x="2657" y="1701"/>
                  </a:lnTo>
                  <a:lnTo>
                    <a:pt x="39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1"/>
            <p:cNvSpPr/>
            <p:nvPr/>
          </p:nvSpPr>
          <p:spPr>
            <a:xfrm>
              <a:off x="6429792" y="2914435"/>
              <a:ext cx="105532" cy="105793"/>
            </a:xfrm>
            <a:custGeom>
              <a:avLst/>
              <a:gdLst/>
              <a:ahLst/>
              <a:cxnLst/>
              <a:rect l="l" t="t" r="r" b="b"/>
              <a:pathLst>
                <a:path w="4031" h="4041" extrusionOk="0">
                  <a:moveTo>
                    <a:pt x="3935" y="0"/>
                  </a:moveTo>
                  <a:lnTo>
                    <a:pt x="2926" y="490"/>
                  </a:lnTo>
                  <a:lnTo>
                    <a:pt x="2181" y="1480"/>
                  </a:lnTo>
                  <a:cubicBezTo>
                    <a:pt x="2032" y="1681"/>
                    <a:pt x="2076" y="1965"/>
                    <a:pt x="2277" y="2114"/>
                  </a:cubicBezTo>
                  <a:lnTo>
                    <a:pt x="2902" y="2565"/>
                  </a:lnTo>
                  <a:lnTo>
                    <a:pt x="3277" y="2839"/>
                  </a:lnTo>
                  <a:lnTo>
                    <a:pt x="188" y="3872"/>
                  </a:lnTo>
                  <a:lnTo>
                    <a:pt x="0" y="4040"/>
                  </a:lnTo>
                  <a:lnTo>
                    <a:pt x="4031" y="2695"/>
                  </a:lnTo>
                  <a:lnTo>
                    <a:pt x="3651" y="2421"/>
                  </a:lnTo>
                  <a:lnTo>
                    <a:pt x="3032" y="1970"/>
                  </a:lnTo>
                  <a:lnTo>
                    <a:pt x="2657" y="1701"/>
                  </a:lnTo>
                  <a:lnTo>
                    <a:pt x="3935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1"/>
            <p:cNvSpPr/>
            <p:nvPr/>
          </p:nvSpPr>
          <p:spPr>
            <a:xfrm>
              <a:off x="6211084" y="2999547"/>
              <a:ext cx="145666" cy="277744"/>
            </a:xfrm>
            <a:custGeom>
              <a:avLst/>
              <a:gdLst/>
              <a:ahLst/>
              <a:cxnLst/>
              <a:rect l="l" t="t" r="r" b="b"/>
              <a:pathLst>
                <a:path w="5564" h="10609" extrusionOk="0">
                  <a:moveTo>
                    <a:pt x="1623" y="0"/>
                  </a:moveTo>
                  <a:cubicBezTo>
                    <a:pt x="1548" y="0"/>
                    <a:pt x="1475" y="40"/>
                    <a:pt x="1436" y="136"/>
                  </a:cubicBezTo>
                  <a:cubicBezTo>
                    <a:pt x="1076" y="880"/>
                    <a:pt x="894" y="1697"/>
                    <a:pt x="894" y="2523"/>
                  </a:cubicBezTo>
                  <a:cubicBezTo>
                    <a:pt x="908" y="2850"/>
                    <a:pt x="937" y="3182"/>
                    <a:pt x="985" y="3503"/>
                  </a:cubicBezTo>
                  <a:lnTo>
                    <a:pt x="240" y="4825"/>
                  </a:lnTo>
                  <a:cubicBezTo>
                    <a:pt x="0" y="5243"/>
                    <a:pt x="187" y="5771"/>
                    <a:pt x="629" y="5954"/>
                  </a:cubicBezTo>
                  <a:lnTo>
                    <a:pt x="1446" y="6290"/>
                  </a:lnTo>
                  <a:lnTo>
                    <a:pt x="1446" y="7731"/>
                  </a:lnTo>
                  <a:cubicBezTo>
                    <a:pt x="1451" y="8394"/>
                    <a:pt x="1984" y="8932"/>
                    <a:pt x="2647" y="8932"/>
                  </a:cubicBezTo>
                  <a:lnTo>
                    <a:pt x="3747" y="8932"/>
                  </a:lnTo>
                  <a:lnTo>
                    <a:pt x="3747" y="10407"/>
                  </a:lnTo>
                  <a:cubicBezTo>
                    <a:pt x="3747" y="10541"/>
                    <a:pt x="3849" y="10609"/>
                    <a:pt x="3951" y="10609"/>
                  </a:cubicBezTo>
                  <a:cubicBezTo>
                    <a:pt x="4053" y="10609"/>
                    <a:pt x="4156" y="10541"/>
                    <a:pt x="4156" y="10407"/>
                  </a:cubicBezTo>
                  <a:lnTo>
                    <a:pt x="4156" y="8922"/>
                  </a:lnTo>
                  <a:cubicBezTo>
                    <a:pt x="4468" y="8894"/>
                    <a:pt x="5054" y="8793"/>
                    <a:pt x="5472" y="8432"/>
                  </a:cubicBezTo>
                  <a:cubicBezTo>
                    <a:pt x="5558" y="8356"/>
                    <a:pt x="5563" y="8226"/>
                    <a:pt x="5491" y="8139"/>
                  </a:cubicBezTo>
                  <a:cubicBezTo>
                    <a:pt x="5448" y="8098"/>
                    <a:pt x="5393" y="8078"/>
                    <a:pt x="5339" y="8078"/>
                  </a:cubicBezTo>
                  <a:cubicBezTo>
                    <a:pt x="5291" y="8078"/>
                    <a:pt x="5243" y="8094"/>
                    <a:pt x="5203" y="8125"/>
                  </a:cubicBezTo>
                  <a:cubicBezTo>
                    <a:pt x="4756" y="8519"/>
                    <a:pt x="3963" y="8528"/>
                    <a:pt x="3954" y="8528"/>
                  </a:cubicBezTo>
                  <a:lnTo>
                    <a:pt x="2652" y="8528"/>
                  </a:lnTo>
                  <a:cubicBezTo>
                    <a:pt x="2215" y="8524"/>
                    <a:pt x="1864" y="8173"/>
                    <a:pt x="1864" y="7736"/>
                  </a:cubicBezTo>
                  <a:lnTo>
                    <a:pt x="1864" y="6151"/>
                  </a:lnTo>
                  <a:cubicBezTo>
                    <a:pt x="1859" y="6069"/>
                    <a:pt x="1811" y="5992"/>
                    <a:pt x="1734" y="5958"/>
                  </a:cubicBezTo>
                  <a:lnTo>
                    <a:pt x="793" y="5574"/>
                  </a:lnTo>
                  <a:cubicBezTo>
                    <a:pt x="577" y="5483"/>
                    <a:pt x="490" y="5228"/>
                    <a:pt x="601" y="5026"/>
                  </a:cubicBezTo>
                  <a:cubicBezTo>
                    <a:pt x="1403" y="3580"/>
                    <a:pt x="1422" y="3638"/>
                    <a:pt x="1403" y="3518"/>
                  </a:cubicBezTo>
                  <a:cubicBezTo>
                    <a:pt x="1403" y="3508"/>
                    <a:pt x="1307" y="2855"/>
                    <a:pt x="1307" y="2523"/>
                  </a:cubicBezTo>
                  <a:cubicBezTo>
                    <a:pt x="1307" y="1760"/>
                    <a:pt x="1475" y="1001"/>
                    <a:pt x="1811" y="314"/>
                  </a:cubicBezTo>
                  <a:cubicBezTo>
                    <a:pt x="1909" y="144"/>
                    <a:pt x="1765" y="0"/>
                    <a:pt x="16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1"/>
            <p:cNvSpPr/>
            <p:nvPr/>
          </p:nvSpPr>
          <p:spPr>
            <a:xfrm>
              <a:off x="6259805" y="2909173"/>
              <a:ext cx="282194" cy="368457"/>
            </a:xfrm>
            <a:custGeom>
              <a:avLst/>
              <a:gdLst/>
              <a:ahLst/>
              <a:cxnLst/>
              <a:rect l="l" t="t" r="r" b="b"/>
              <a:pathLst>
                <a:path w="10779" h="14074" extrusionOk="0">
                  <a:moveTo>
                    <a:pt x="10426" y="1"/>
                  </a:moveTo>
                  <a:cubicBezTo>
                    <a:pt x="10396" y="1"/>
                    <a:pt x="10364" y="8"/>
                    <a:pt x="10332" y="23"/>
                  </a:cubicBezTo>
                  <a:lnTo>
                    <a:pt x="7541" y="1383"/>
                  </a:lnTo>
                  <a:cubicBezTo>
                    <a:pt x="6614" y="773"/>
                    <a:pt x="5566" y="479"/>
                    <a:pt x="4529" y="479"/>
                  </a:cubicBezTo>
                  <a:cubicBezTo>
                    <a:pt x="2847" y="479"/>
                    <a:pt x="1191" y="1252"/>
                    <a:pt x="118" y="2699"/>
                  </a:cubicBezTo>
                  <a:cubicBezTo>
                    <a:pt x="0" y="2859"/>
                    <a:pt x="141" y="3031"/>
                    <a:pt x="289" y="3031"/>
                  </a:cubicBezTo>
                  <a:cubicBezTo>
                    <a:pt x="346" y="3031"/>
                    <a:pt x="404" y="3005"/>
                    <a:pt x="450" y="2944"/>
                  </a:cubicBezTo>
                  <a:cubicBezTo>
                    <a:pt x="1484" y="1560"/>
                    <a:pt x="3014" y="890"/>
                    <a:pt x="4531" y="890"/>
                  </a:cubicBezTo>
                  <a:cubicBezTo>
                    <a:pt x="5431" y="890"/>
                    <a:pt x="6328" y="1126"/>
                    <a:pt x="7113" y="1589"/>
                  </a:cubicBezTo>
                  <a:cubicBezTo>
                    <a:pt x="7113" y="1594"/>
                    <a:pt x="7113" y="1599"/>
                    <a:pt x="7108" y="1604"/>
                  </a:cubicBezTo>
                  <a:cubicBezTo>
                    <a:pt x="7060" y="1637"/>
                    <a:pt x="7027" y="1690"/>
                    <a:pt x="7022" y="1753"/>
                  </a:cubicBezTo>
                  <a:cubicBezTo>
                    <a:pt x="7017" y="1825"/>
                    <a:pt x="7051" y="1897"/>
                    <a:pt x="7113" y="1935"/>
                  </a:cubicBezTo>
                  <a:lnTo>
                    <a:pt x="8103" y="2569"/>
                  </a:lnTo>
                  <a:lnTo>
                    <a:pt x="6359" y="4092"/>
                  </a:lnTo>
                  <a:cubicBezTo>
                    <a:pt x="6243" y="4188"/>
                    <a:pt x="6272" y="4376"/>
                    <a:pt x="6412" y="4429"/>
                  </a:cubicBezTo>
                  <a:cubicBezTo>
                    <a:pt x="6438" y="4441"/>
                    <a:pt x="6454" y="4450"/>
                    <a:pt x="6483" y="4450"/>
                  </a:cubicBezTo>
                  <a:cubicBezTo>
                    <a:pt x="6602" y="4450"/>
                    <a:pt x="6933" y="4299"/>
                    <a:pt x="9054" y="3612"/>
                  </a:cubicBezTo>
                  <a:lnTo>
                    <a:pt x="9054" y="3612"/>
                  </a:lnTo>
                  <a:cubicBezTo>
                    <a:pt x="10178" y="5750"/>
                    <a:pt x="9645" y="8382"/>
                    <a:pt x="7776" y="9920"/>
                  </a:cubicBezTo>
                  <a:cubicBezTo>
                    <a:pt x="7344" y="10275"/>
                    <a:pt x="7089" y="10808"/>
                    <a:pt x="7094" y="11370"/>
                  </a:cubicBezTo>
                  <a:lnTo>
                    <a:pt x="7094" y="13868"/>
                  </a:lnTo>
                  <a:cubicBezTo>
                    <a:pt x="7094" y="14005"/>
                    <a:pt x="7196" y="14074"/>
                    <a:pt x="7298" y="14074"/>
                  </a:cubicBezTo>
                  <a:cubicBezTo>
                    <a:pt x="7400" y="14074"/>
                    <a:pt x="7502" y="14005"/>
                    <a:pt x="7502" y="13868"/>
                  </a:cubicBezTo>
                  <a:lnTo>
                    <a:pt x="7502" y="11370"/>
                  </a:lnTo>
                  <a:cubicBezTo>
                    <a:pt x="7497" y="10928"/>
                    <a:pt x="7694" y="10510"/>
                    <a:pt x="8035" y="10237"/>
                  </a:cubicBezTo>
                  <a:cubicBezTo>
                    <a:pt x="10039" y="8598"/>
                    <a:pt x="10625" y="5779"/>
                    <a:pt x="9433" y="3482"/>
                  </a:cubicBezTo>
                  <a:lnTo>
                    <a:pt x="10586" y="3098"/>
                  </a:lnTo>
                  <a:cubicBezTo>
                    <a:pt x="10745" y="3040"/>
                    <a:pt x="10779" y="2829"/>
                    <a:pt x="10644" y="2733"/>
                  </a:cubicBezTo>
                  <a:lnTo>
                    <a:pt x="10264" y="2459"/>
                  </a:lnTo>
                  <a:cubicBezTo>
                    <a:pt x="10221" y="2422"/>
                    <a:pt x="10175" y="2406"/>
                    <a:pt x="10132" y="2406"/>
                  </a:cubicBezTo>
                  <a:cubicBezTo>
                    <a:pt x="9959" y="2406"/>
                    <a:pt x="9828" y="2662"/>
                    <a:pt x="10024" y="2786"/>
                  </a:cubicBezTo>
                  <a:lnTo>
                    <a:pt x="10077" y="2824"/>
                  </a:lnTo>
                  <a:lnTo>
                    <a:pt x="9078" y="3160"/>
                  </a:lnTo>
                  <a:lnTo>
                    <a:pt x="7396" y="3722"/>
                  </a:lnTo>
                  <a:lnTo>
                    <a:pt x="8573" y="2690"/>
                  </a:lnTo>
                  <a:cubicBezTo>
                    <a:pt x="8679" y="2603"/>
                    <a:pt x="8665" y="2440"/>
                    <a:pt x="8554" y="2363"/>
                  </a:cubicBezTo>
                  <a:lnTo>
                    <a:pt x="7646" y="1782"/>
                  </a:lnTo>
                  <a:lnTo>
                    <a:pt x="9746" y="758"/>
                  </a:lnTo>
                  <a:lnTo>
                    <a:pt x="9746" y="758"/>
                  </a:lnTo>
                  <a:cubicBezTo>
                    <a:pt x="8991" y="1801"/>
                    <a:pt x="8919" y="1782"/>
                    <a:pt x="8943" y="1935"/>
                  </a:cubicBezTo>
                  <a:cubicBezTo>
                    <a:pt x="8963" y="2070"/>
                    <a:pt x="9078" y="2094"/>
                    <a:pt x="9270" y="2248"/>
                  </a:cubicBezTo>
                  <a:cubicBezTo>
                    <a:pt x="9308" y="2272"/>
                    <a:pt x="9347" y="2283"/>
                    <a:pt x="9383" y="2283"/>
                  </a:cubicBezTo>
                  <a:cubicBezTo>
                    <a:pt x="9553" y="2283"/>
                    <a:pt x="9676" y="2051"/>
                    <a:pt x="9510" y="1921"/>
                  </a:cubicBezTo>
                  <a:lnTo>
                    <a:pt x="9438" y="1863"/>
                  </a:lnTo>
                  <a:lnTo>
                    <a:pt x="10586" y="331"/>
                  </a:lnTo>
                  <a:cubicBezTo>
                    <a:pt x="10695" y="186"/>
                    <a:pt x="10581" y="1"/>
                    <a:pt x="104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1"/>
            <p:cNvSpPr/>
            <p:nvPr/>
          </p:nvSpPr>
          <p:spPr>
            <a:xfrm>
              <a:off x="6406518" y="3004835"/>
              <a:ext cx="34662" cy="38301"/>
            </a:xfrm>
            <a:custGeom>
              <a:avLst/>
              <a:gdLst/>
              <a:ahLst/>
              <a:cxnLst/>
              <a:rect l="l" t="t" r="r" b="b"/>
              <a:pathLst>
                <a:path w="1324" h="1463" extrusionOk="0">
                  <a:moveTo>
                    <a:pt x="234" y="0"/>
                  </a:moveTo>
                  <a:cubicBezTo>
                    <a:pt x="131" y="0"/>
                    <a:pt x="29" y="68"/>
                    <a:pt x="29" y="208"/>
                  </a:cubicBezTo>
                  <a:cubicBezTo>
                    <a:pt x="1" y="962"/>
                    <a:pt x="356" y="1409"/>
                    <a:pt x="1024" y="1462"/>
                  </a:cubicBezTo>
                  <a:cubicBezTo>
                    <a:pt x="1032" y="1462"/>
                    <a:pt x="1039" y="1463"/>
                    <a:pt x="1047" y="1463"/>
                  </a:cubicBezTo>
                  <a:cubicBezTo>
                    <a:pt x="1299" y="1463"/>
                    <a:pt x="1323" y="1077"/>
                    <a:pt x="1057" y="1053"/>
                  </a:cubicBezTo>
                  <a:cubicBezTo>
                    <a:pt x="760" y="1024"/>
                    <a:pt x="419" y="909"/>
                    <a:pt x="443" y="222"/>
                  </a:cubicBezTo>
                  <a:cubicBezTo>
                    <a:pt x="452" y="76"/>
                    <a:pt x="343" y="0"/>
                    <a:pt x="2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B8444E5-6030-46AE-A5C9-E6C0727300EA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4AAC70-48EB-5350-9158-F7854C41DD84}"/>
              </a:ext>
            </a:extLst>
          </p:cNvPr>
          <p:cNvSpPr txBox="1"/>
          <p:nvPr/>
        </p:nvSpPr>
        <p:spPr>
          <a:xfrm>
            <a:off x="643174" y="2775493"/>
            <a:ext cx="245347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D5FE9-687D-14F1-0411-2B9D91D6C03E}"/>
              </a:ext>
            </a:extLst>
          </p:cNvPr>
          <p:cNvSpPr txBox="1"/>
          <p:nvPr/>
        </p:nvSpPr>
        <p:spPr>
          <a:xfrm>
            <a:off x="3354785" y="2775493"/>
            <a:ext cx="245347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19BCD6-13D4-168B-6F29-77B8A39242EB}"/>
              </a:ext>
            </a:extLst>
          </p:cNvPr>
          <p:cNvSpPr txBox="1"/>
          <p:nvPr/>
        </p:nvSpPr>
        <p:spPr>
          <a:xfrm>
            <a:off x="6066395" y="2775493"/>
            <a:ext cx="245347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C7074E-B370-DFB6-E7A7-F15554D854D3}"/>
              </a:ext>
            </a:extLst>
          </p:cNvPr>
          <p:cNvSpPr txBox="1"/>
          <p:nvPr/>
        </p:nvSpPr>
        <p:spPr>
          <a:xfrm>
            <a:off x="359923" y="1019640"/>
            <a:ext cx="804477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dirty="0">
              <a:solidFill>
                <a:srgbClr val="1B5A8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9" name="Google Shape;1139;p43"/>
          <p:cNvGrpSpPr/>
          <p:nvPr/>
        </p:nvGrpSpPr>
        <p:grpSpPr>
          <a:xfrm>
            <a:off x="2665758" y="976215"/>
            <a:ext cx="385363" cy="480067"/>
            <a:chOff x="2731418" y="1180497"/>
            <a:chExt cx="385363" cy="480067"/>
          </a:xfrm>
        </p:grpSpPr>
        <p:sp>
          <p:nvSpPr>
            <p:cNvPr id="1140" name="Google Shape;1140;p43"/>
            <p:cNvSpPr/>
            <p:nvPr/>
          </p:nvSpPr>
          <p:spPr>
            <a:xfrm>
              <a:off x="2824040" y="1508608"/>
              <a:ext cx="212265" cy="106243"/>
            </a:xfrm>
            <a:custGeom>
              <a:avLst/>
              <a:gdLst/>
              <a:ahLst/>
              <a:cxnLst/>
              <a:rect l="l" t="t" r="r" b="b"/>
              <a:pathLst>
                <a:path w="6222" h="3114" extrusionOk="0">
                  <a:moveTo>
                    <a:pt x="3113" y="0"/>
                  </a:moveTo>
                  <a:cubicBezTo>
                    <a:pt x="1393" y="0"/>
                    <a:pt x="0" y="1393"/>
                    <a:pt x="0" y="3113"/>
                  </a:cubicBezTo>
                  <a:lnTo>
                    <a:pt x="6221" y="3113"/>
                  </a:lnTo>
                  <a:cubicBezTo>
                    <a:pt x="6221" y="1393"/>
                    <a:pt x="4828" y="0"/>
                    <a:pt x="3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3"/>
            <p:cNvSpPr/>
            <p:nvPr/>
          </p:nvSpPr>
          <p:spPr>
            <a:xfrm>
              <a:off x="2914991" y="1508608"/>
              <a:ext cx="121314" cy="106243"/>
            </a:xfrm>
            <a:custGeom>
              <a:avLst/>
              <a:gdLst/>
              <a:ahLst/>
              <a:cxnLst/>
              <a:rect l="l" t="t" r="r" b="b"/>
              <a:pathLst>
                <a:path w="3556" h="3114" extrusionOk="0">
                  <a:moveTo>
                    <a:pt x="442" y="0"/>
                  </a:moveTo>
                  <a:cubicBezTo>
                    <a:pt x="294" y="0"/>
                    <a:pt x="149" y="10"/>
                    <a:pt x="0" y="29"/>
                  </a:cubicBezTo>
                  <a:cubicBezTo>
                    <a:pt x="1538" y="250"/>
                    <a:pt x="2676" y="1562"/>
                    <a:pt x="2676" y="3113"/>
                  </a:cubicBezTo>
                  <a:lnTo>
                    <a:pt x="3555" y="3113"/>
                  </a:lnTo>
                  <a:cubicBezTo>
                    <a:pt x="3555" y="1393"/>
                    <a:pt x="2162" y="0"/>
                    <a:pt x="442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3"/>
            <p:cNvSpPr/>
            <p:nvPr/>
          </p:nvSpPr>
          <p:spPr>
            <a:xfrm>
              <a:off x="2738002" y="1471726"/>
              <a:ext cx="132947" cy="31184"/>
            </a:xfrm>
            <a:custGeom>
              <a:avLst/>
              <a:gdLst/>
              <a:ahLst/>
              <a:cxnLst/>
              <a:rect l="l" t="t" r="r" b="b"/>
              <a:pathLst>
                <a:path w="3897" h="914" extrusionOk="0">
                  <a:moveTo>
                    <a:pt x="303" y="0"/>
                  </a:moveTo>
                  <a:cubicBezTo>
                    <a:pt x="135" y="0"/>
                    <a:pt x="0" y="135"/>
                    <a:pt x="0" y="303"/>
                  </a:cubicBezTo>
                  <a:lnTo>
                    <a:pt x="0" y="615"/>
                  </a:lnTo>
                  <a:cubicBezTo>
                    <a:pt x="0" y="779"/>
                    <a:pt x="135" y="913"/>
                    <a:pt x="303" y="913"/>
                  </a:cubicBezTo>
                  <a:lnTo>
                    <a:pt x="3598" y="913"/>
                  </a:lnTo>
                  <a:cubicBezTo>
                    <a:pt x="3762" y="913"/>
                    <a:pt x="3896" y="779"/>
                    <a:pt x="3896" y="615"/>
                  </a:cubicBezTo>
                  <a:lnTo>
                    <a:pt x="3896" y="303"/>
                  </a:lnTo>
                  <a:cubicBezTo>
                    <a:pt x="3896" y="135"/>
                    <a:pt x="3762" y="0"/>
                    <a:pt x="35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3"/>
            <p:cNvSpPr/>
            <p:nvPr/>
          </p:nvSpPr>
          <p:spPr>
            <a:xfrm>
              <a:off x="2830761" y="1471726"/>
              <a:ext cx="40188" cy="31013"/>
            </a:xfrm>
            <a:custGeom>
              <a:avLst/>
              <a:gdLst/>
              <a:ahLst/>
              <a:cxnLst/>
              <a:rect l="l" t="t" r="r" b="b"/>
              <a:pathLst>
                <a:path w="1178" h="909" extrusionOk="0">
                  <a:moveTo>
                    <a:pt x="0" y="0"/>
                  </a:moveTo>
                  <a:cubicBezTo>
                    <a:pt x="164" y="0"/>
                    <a:pt x="298" y="130"/>
                    <a:pt x="298" y="298"/>
                  </a:cubicBezTo>
                  <a:lnTo>
                    <a:pt x="298" y="611"/>
                  </a:lnTo>
                  <a:cubicBezTo>
                    <a:pt x="298" y="774"/>
                    <a:pt x="164" y="908"/>
                    <a:pt x="0" y="908"/>
                  </a:cubicBezTo>
                  <a:lnTo>
                    <a:pt x="879" y="908"/>
                  </a:lnTo>
                  <a:cubicBezTo>
                    <a:pt x="1043" y="908"/>
                    <a:pt x="1177" y="774"/>
                    <a:pt x="1177" y="611"/>
                  </a:cubicBezTo>
                  <a:lnTo>
                    <a:pt x="1177" y="298"/>
                  </a:lnTo>
                  <a:cubicBezTo>
                    <a:pt x="1177" y="130"/>
                    <a:pt x="1043" y="0"/>
                    <a:pt x="879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3"/>
            <p:cNvSpPr/>
            <p:nvPr/>
          </p:nvSpPr>
          <p:spPr>
            <a:xfrm>
              <a:off x="2769115" y="1502876"/>
              <a:ext cx="85936" cy="67894"/>
            </a:xfrm>
            <a:custGeom>
              <a:avLst/>
              <a:gdLst/>
              <a:ahLst/>
              <a:cxnLst/>
              <a:rect l="l" t="t" r="r" b="b"/>
              <a:pathLst>
                <a:path w="2519" h="1990" extrusionOk="0">
                  <a:moveTo>
                    <a:pt x="1" y="0"/>
                  </a:moveTo>
                  <a:cubicBezTo>
                    <a:pt x="10" y="43"/>
                    <a:pt x="30" y="87"/>
                    <a:pt x="49" y="125"/>
                  </a:cubicBezTo>
                  <a:cubicBezTo>
                    <a:pt x="486" y="899"/>
                    <a:pt x="1120" y="1542"/>
                    <a:pt x="1889" y="1989"/>
                  </a:cubicBezTo>
                  <a:cubicBezTo>
                    <a:pt x="2043" y="1653"/>
                    <a:pt x="2254" y="1345"/>
                    <a:pt x="2518" y="1086"/>
                  </a:cubicBezTo>
                  <a:cubicBezTo>
                    <a:pt x="2033" y="817"/>
                    <a:pt x="1615" y="447"/>
                    <a:pt x="12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3"/>
            <p:cNvSpPr/>
            <p:nvPr/>
          </p:nvSpPr>
          <p:spPr>
            <a:xfrm>
              <a:off x="2903836" y="1542043"/>
              <a:ext cx="46090" cy="39440"/>
            </a:xfrm>
            <a:custGeom>
              <a:avLst/>
              <a:gdLst/>
              <a:ahLst/>
              <a:cxnLst/>
              <a:rect l="l" t="t" r="r" b="b"/>
              <a:pathLst>
                <a:path w="1351" h="1156" extrusionOk="0">
                  <a:moveTo>
                    <a:pt x="774" y="0"/>
                  </a:moveTo>
                  <a:cubicBezTo>
                    <a:pt x="260" y="0"/>
                    <a:pt x="1" y="625"/>
                    <a:pt x="366" y="985"/>
                  </a:cubicBezTo>
                  <a:cubicBezTo>
                    <a:pt x="482" y="1103"/>
                    <a:pt x="626" y="1156"/>
                    <a:pt x="768" y="1156"/>
                  </a:cubicBezTo>
                  <a:cubicBezTo>
                    <a:pt x="1065" y="1156"/>
                    <a:pt x="1351" y="925"/>
                    <a:pt x="1351" y="577"/>
                  </a:cubicBezTo>
                  <a:cubicBezTo>
                    <a:pt x="1351" y="260"/>
                    <a:pt x="1091" y="0"/>
                    <a:pt x="7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3"/>
            <p:cNvSpPr/>
            <p:nvPr/>
          </p:nvSpPr>
          <p:spPr>
            <a:xfrm>
              <a:off x="2997106" y="1281588"/>
              <a:ext cx="94601" cy="279493"/>
            </a:xfrm>
            <a:custGeom>
              <a:avLst/>
              <a:gdLst/>
              <a:ahLst/>
              <a:cxnLst/>
              <a:rect l="l" t="t" r="r" b="b"/>
              <a:pathLst>
                <a:path w="2773" h="8192" extrusionOk="0">
                  <a:moveTo>
                    <a:pt x="553" y="1"/>
                  </a:moveTo>
                  <a:lnTo>
                    <a:pt x="87" y="976"/>
                  </a:lnTo>
                  <a:cubicBezTo>
                    <a:pt x="2244" y="2571"/>
                    <a:pt x="2201" y="5818"/>
                    <a:pt x="0" y="7356"/>
                  </a:cubicBezTo>
                  <a:cubicBezTo>
                    <a:pt x="289" y="7591"/>
                    <a:pt x="534" y="7875"/>
                    <a:pt x="721" y="8192"/>
                  </a:cubicBezTo>
                  <a:cubicBezTo>
                    <a:pt x="1932" y="7303"/>
                    <a:pt x="2686" y="5919"/>
                    <a:pt x="2772" y="4416"/>
                  </a:cubicBezTo>
                  <a:lnTo>
                    <a:pt x="2763" y="3777"/>
                  </a:lnTo>
                  <a:cubicBezTo>
                    <a:pt x="2662" y="2311"/>
                    <a:pt x="1922" y="966"/>
                    <a:pt x="740" y="92"/>
                  </a:cubicBezTo>
                  <a:cubicBezTo>
                    <a:pt x="683" y="49"/>
                    <a:pt x="620" y="20"/>
                    <a:pt x="5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3"/>
            <p:cNvSpPr/>
            <p:nvPr/>
          </p:nvSpPr>
          <p:spPr>
            <a:xfrm>
              <a:off x="3011196" y="1281417"/>
              <a:ext cx="80512" cy="279493"/>
            </a:xfrm>
            <a:custGeom>
              <a:avLst/>
              <a:gdLst/>
              <a:ahLst/>
              <a:cxnLst/>
              <a:rect l="l" t="t" r="r" b="b"/>
              <a:pathLst>
                <a:path w="2360" h="8192" extrusionOk="0">
                  <a:moveTo>
                    <a:pt x="135" y="1"/>
                  </a:moveTo>
                  <a:lnTo>
                    <a:pt x="0" y="284"/>
                  </a:lnTo>
                  <a:cubicBezTo>
                    <a:pt x="515" y="717"/>
                    <a:pt x="932" y="1240"/>
                    <a:pt x="1240" y="1836"/>
                  </a:cubicBezTo>
                  <a:cubicBezTo>
                    <a:pt x="1552" y="2441"/>
                    <a:pt x="1735" y="3100"/>
                    <a:pt x="1783" y="3777"/>
                  </a:cubicBezTo>
                  <a:lnTo>
                    <a:pt x="1788" y="4416"/>
                  </a:lnTo>
                  <a:cubicBezTo>
                    <a:pt x="1716" y="5751"/>
                    <a:pt x="1110" y="7005"/>
                    <a:pt x="106" y="7894"/>
                  </a:cubicBezTo>
                  <a:cubicBezTo>
                    <a:pt x="178" y="7990"/>
                    <a:pt x="245" y="8091"/>
                    <a:pt x="308" y="8192"/>
                  </a:cubicBezTo>
                  <a:cubicBezTo>
                    <a:pt x="1523" y="7298"/>
                    <a:pt x="2273" y="5915"/>
                    <a:pt x="2359" y="4416"/>
                  </a:cubicBezTo>
                  <a:lnTo>
                    <a:pt x="2350" y="3782"/>
                  </a:lnTo>
                  <a:cubicBezTo>
                    <a:pt x="2249" y="2316"/>
                    <a:pt x="1509" y="967"/>
                    <a:pt x="327" y="92"/>
                  </a:cubicBezTo>
                  <a:cubicBezTo>
                    <a:pt x="270" y="54"/>
                    <a:pt x="202" y="20"/>
                    <a:pt x="135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3"/>
            <p:cNvSpPr/>
            <p:nvPr/>
          </p:nvSpPr>
          <p:spPr>
            <a:xfrm>
              <a:off x="2752262" y="1614816"/>
              <a:ext cx="355651" cy="38860"/>
            </a:xfrm>
            <a:custGeom>
              <a:avLst/>
              <a:gdLst/>
              <a:ahLst/>
              <a:cxnLst/>
              <a:rect l="l" t="t" r="r" b="b"/>
              <a:pathLst>
                <a:path w="10425" h="1139" extrusionOk="0">
                  <a:moveTo>
                    <a:pt x="452" y="0"/>
                  </a:moveTo>
                  <a:lnTo>
                    <a:pt x="0" y="1139"/>
                  </a:lnTo>
                  <a:lnTo>
                    <a:pt x="10425" y="1139"/>
                  </a:lnTo>
                  <a:lnTo>
                    <a:pt x="99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3"/>
            <p:cNvSpPr/>
            <p:nvPr/>
          </p:nvSpPr>
          <p:spPr>
            <a:xfrm>
              <a:off x="3065780" y="1614816"/>
              <a:ext cx="42303" cy="39031"/>
            </a:xfrm>
            <a:custGeom>
              <a:avLst/>
              <a:gdLst/>
              <a:ahLst/>
              <a:cxnLst/>
              <a:rect l="l" t="t" r="r" b="b"/>
              <a:pathLst>
                <a:path w="1240" h="1144" extrusionOk="0">
                  <a:moveTo>
                    <a:pt x="0" y="0"/>
                  </a:moveTo>
                  <a:lnTo>
                    <a:pt x="452" y="1144"/>
                  </a:lnTo>
                  <a:lnTo>
                    <a:pt x="1240" y="1144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3"/>
            <p:cNvSpPr/>
            <p:nvPr/>
          </p:nvSpPr>
          <p:spPr>
            <a:xfrm>
              <a:off x="2994002" y="1187559"/>
              <a:ext cx="74098" cy="72057"/>
            </a:xfrm>
            <a:custGeom>
              <a:avLst/>
              <a:gdLst/>
              <a:ahLst/>
              <a:cxnLst/>
              <a:rect l="l" t="t" r="r" b="b"/>
              <a:pathLst>
                <a:path w="2172" h="2112" extrusionOk="0">
                  <a:moveTo>
                    <a:pt x="517" y="0"/>
                  </a:moveTo>
                  <a:cubicBezTo>
                    <a:pt x="438" y="0"/>
                    <a:pt x="360" y="30"/>
                    <a:pt x="303" y="91"/>
                  </a:cubicBezTo>
                  <a:lnTo>
                    <a:pt x="120" y="268"/>
                  </a:lnTo>
                  <a:cubicBezTo>
                    <a:pt x="0" y="388"/>
                    <a:pt x="0" y="581"/>
                    <a:pt x="120" y="701"/>
                  </a:cubicBezTo>
                  <a:lnTo>
                    <a:pt x="1441" y="2022"/>
                  </a:lnTo>
                  <a:cubicBezTo>
                    <a:pt x="1501" y="2082"/>
                    <a:pt x="1579" y="2112"/>
                    <a:pt x="1657" y="2112"/>
                  </a:cubicBezTo>
                  <a:cubicBezTo>
                    <a:pt x="1736" y="2112"/>
                    <a:pt x="1814" y="2082"/>
                    <a:pt x="1874" y="2022"/>
                  </a:cubicBezTo>
                  <a:lnTo>
                    <a:pt x="2056" y="1839"/>
                  </a:lnTo>
                  <a:cubicBezTo>
                    <a:pt x="2171" y="1724"/>
                    <a:pt x="2171" y="1527"/>
                    <a:pt x="2056" y="1412"/>
                  </a:cubicBezTo>
                  <a:lnTo>
                    <a:pt x="735" y="91"/>
                  </a:lnTo>
                  <a:cubicBezTo>
                    <a:pt x="675" y="30"/>
                    <a:pt x="596" y="0"/>
                    <a:pt x="5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3"/>
            <p:cNvSpPr/>
            <p:nvPr/>
          </p:nvSpPr>
          <p:spPr>
            <a:xfrm>
              <a:off x="3026275" y="1218675"/>
              <a:ext cx="41996" cy="40941"/>
            </a:xfrm>
            <a:custGeom>
              <a:avLst/>
              <a:gdLst/>
              <a:ahLst/>
              <a:cxnLst/>
              <a:rect l="l" t="t" r="r" b="b"/>
              <a:pathLst>
                <a:path w="1231" h="1200" extrusionOk="0">
                  <a:moveTo>
                    <a:pt x="611" y="0"/>
                  </a:moveTo>
                  <a:cubicBezTo>
                    <a:pt x="731" y="120"/>
                    <a:pt x="731" y="312"/>
                    <a:pt x="611" y="432"/>
                  </a:cubicBezTo>
                  <a:lnTo>
                    <a:pt x="433" y="610"/>
                  </a:lnTo>
                  <a:cubicBezTo>
                    <a:pt x="373" y="670"/>
                    <a:pt x="295" y="700"/>
                    <a:pt x="217" y="700"/>
                  </a:cubicBezTo>
                  <a:cubicBezTo>
                    <a:pt x="139" y="700"/>
                    <a:pt x="61" y="670"/>
                    <a:pt x="1" y="610"/>
                  </a:cubicBezTo>
                  <a:lnTo>
                    <a:pt x="1" y="610"/>
                  </a:lnTo>
                  <a:lnTo>
                    <a:pt x="500" y="1110"/>
                  </a:lnTo>
                  <a:cubicBezTo>
                    <a:pt x="558" y="1170"/>
                    <a:pt x="636" y="1200"/>
                    <a:pt x="714" y="1200"/>
                  </a:cubicBezTo>
                  <a:cubicBezTo>
                    <a:pt x="793" y="1200"/>
                    <a:pt x="872" y="1170"/>
                    <a:pt x="932" y="1110"/>
                  </a:cubicBezTo>
                  <a:lnTo>
                    <a:pt x="1110" y="932"/>
                  </a:lnTo>
                  <a:cubicBezTo>
                    <a:pt x="1230" y="812"/>
                    <a:pt x="1230" y="615"/>
                    <a:pt x="1110" y="500"/>
                  </a:cubicBezTo>
                  <a:lnTo>
                    <a:pt x="611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3"/>
            <p:cNvSpPr/>
            <p:nvPr/>
          </p:nvSpPr>
          <p:spPr>
            <a:xfrm>
              <a:off x="2813703" y="1339588"/>
              <a:ext cx="102141" cy="100579"/>
            </a:xfrm>
            <a:custGeom>
              <a:avLst/>
              <a:gdLst/>
              <a:ahLst/>
              <a:cxnLst/>
              <a:rect l="l" t="t" r="r" b="b"/>
              <a:pathLst>
                <a:path w="2994" h="2948" extrusionOk="0">
                  <a:moveTo>
                    <a:pt x="601" y="0"/>
                  </a:moveTo>
                  <a:cubicBezTo>
                    <a:pt x="541" y="0"/>
                    <a:pt x="481" y="23"/>
                    <a:pt x="433" y="69"/>
                  </a:cubicBezTo>
                  <a:lnTo>
                    <a:pt x="92" y="410"/>
                  </a:lnTo>
                  <a:cubicBezTo>
                    <a:pt x="1" y="506"/>
                    <a:pt x="1" y="650"/>
                    <a:pt x="92" y="746"/>
                  </a:cubicBezTo>
                  <a:lnTo>
                    <a:pt x="2225" y="2879"/>
                  </a:lnTo>
                  <a:cubicBezTo>
                    <a:pt x="2271" y="2925"/>
                    <a:pt x="2331" y="2947"/>
                    <a:pt x="2391" y="2947"/>
                  </a:cubicBezTo>
                  <a:cubicBezTo>
                    <a:pt x="2452" y="2947"/>
                    <a:pt x="2513" y="2925"/>
                    <a:pt x="2561" y="2879"/>
                  </a:cubicBezTo>
                  <a:lnTo>
                    <a:pt x="2902" y="2538"/>
                  </a:lnTo>
                  <a:cubicBezTo>
                    <a:pt x="2994" y="2442"/>
                    <a:pt x="2994" y="2293"/>
                    <a:pt x="2902" y="2202"/>
                  </a:cubicBezTo>
                  <a:lnTo>
                    <a:pt x="769" y="69"/>
                  </a:lnTo>
                  <a:cubicBezTo>
                    <a:pt x="721" y="23"/>
                    <a:pt x="661" y="0"/>
                    <a:pt x="6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3"/>
            <p:cNvSpPr/>
            <p:nvPr/>
          </p:nvSpPr>
          <p:spPr>
            <a:xfrm>
              <a:off x="2872723" y="1397793"/>
              <a:ext cx="43122" cy="42374"/>
            </a:xfrm>
            <a:custGeom>
              <a:avLst/>
              <a:gdLst/>
              <a:ahLst/>
              <a:cxnLst/>
              <a:rect l="l" t="t" r="r" b="b"/>
              <a:pathLst>
                <a:path w="1264" h="1242" extrusionOk="0">
                  <a:moveTo>
                    <a:pt x="677" y="1"/>
                  </a:moveTo>
                  <a:cubicBezTo>
                    <a:pt x="764" y="92"/>
                    <a:pt x="764" y="241"/>
                    <a:pt x="677" y="332"/>
                  </a:cubicBezTo>
                  <a:lnTo>
                    <a:pt x="332" y="678"/>
                  </a:lnTo>
                  <a:cubicBezTo>
                    <a:pt x="286" y="721"/>
                    <a:pt x="226" y="743"/>
                    <a:pt x="166" y="743"/>
                  </a:cubicBezTo>
                  <a:cubicBezTo>
                    <a:pt x="106" y="743"/>
                    <a:pt x="46" y="721"/>
                    <a:pt x="0" y="678"/>
                  </a:cubicBezTo>
                  <a:lnTo>
                    <a:pt x="0" y="678"/>
                  </a:lnTo>
                  <a:lnTo>
                    <a:pt x="495" y="1173"/>
                  </a:lnTo>
                  <a:cubicBezTo>
                    <a:pt x="541" y="1219"/>
                    <a:pt x="601" y="1241"/>
                    <a:pt x="661" y="1241"/>
                  </a:cubicBezTo>
                  <a:cubicBezTo>
                    <a:pt x="722" y="1241"/>
                    <a:pt x="783" y="1219"/>
                    <a:pt x="831" y="1173"/>
                  </a:cubicBezTo>
                  <a:lnTo>
                    <a:pt x="1172" y="832"/>
                  </a:lnTo>
                  <a:cubicBezTo>
                    <a:pt x="1264" y="736"/>
                    <a:pt x="1264" y="592"/>
                    <a:pt x="1172" y="496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3"/>
            <p:cNvSpPr/>
            <p:nvPr/>
          </p:nvSpPr>
          <p:spPr>
            <a:xfrm>
              <a:off x="2804356" y="1371591"/>
              <a:ext cx="41518" cy="40464"/>
            </a:xfrm>
            <a:custGeom>
              <a:avLst/>
              <a:gdLst/>
              <a:ahLst/>
              <a:cxnLst/>
              <a:rect l="l" t="t" r="r" b="b"/>
              <a:pathLst>
                <a:path w="1217" h="1186" extrusionOk="0">
                  <a:moveTo>
                    <a:pt x="558" y="0"/>
                  </a:moveTo>
                  <a:lnTo>
                    <a:pt x="126" y="437"/>
                  </a:lnTo>
                  <a:cubicBezTo>
                    <a:pt x="1" y="562"/>
                    <a:pt x="1" y="759"/>
                    <a:pt x="126" y="884"/>
                  </a:cubicBezTo>
                  <a:lnTo>
                    <a:pt x="332" y="1095"/>
                  </a:lnTo>
                  <a:cubicBezTo>
                    <a:pt x="395" y="1156"/>
                    <a:pt x="476" y="1186"/>
                    <a:pt x="558" y="1186"/>
                  </a:cubicBezTo>
                  <a:cubicBezTo>
                    <a:pt x="640" y="1186"/>
                    <a:pt x="721" y="1156"/>
                    <a:pt x="784" y="1095"/>
                  </a:cubicBezTo>
                  <a:lnTo>
                    <a:pt x="1216" y="658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3"/>
            <p:cNvSpPr/>
            <p:nvPr/>
          </p:nvSpPr>
          <p:spPr>
            <a:xfrm>
              <a:off x="2841575" y="1408950"/>
              <a:ext cx="41484" cy="40430"/>
            </a:xfrm>
            <a:custGeom>
              <a:avLst/>
              <a:gdLst/>
              <a:ahLst/>
              <a:cxnLst/>
              <a:rect l="l" t="t" r="r" b="b"/>
              <a:pathLst>
                <a:path w="1216" h="1185" extrusionOk="0">
                  <a:moveTo>
                    <a:pt x="558" y="0"/>
                  </a:moveTo>
                  <a:lnTo>
                    <a:pt x="125" y="433"/>
                  </a:lnTo>
                  <a:cubicBezTo>
                    <a:pt x="0" y="558"/>
                    <a:pt x="0" y="755"/>
                    <a:pt x="125" y="880"/>
                  </a:cubicBezTo>
                  <a:lnTo>
                    <a:pt x="337" y="1091"/>
                  </a:lnTo>
                  <a:cubicBezTo>
                    <a:pt x="397" y="1153"/>
                    <a:pt x="477" y="1185"/>
                    <a:pt x="558" y="1185"/>
                  </a:cubicBezTo>
                  <a:cubicBezTo>
                    <a:pt x="639" y="1185"/>
                    <a:pt x="721" y="1153"/>
                    <a:pt x="783" y="1091"/>
                  </a:cubicBezTo>
                  <a:lnTo>
                    <a:pt x="1216" y="659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3"/>
            <p:cNvSpPr/>
            <p:nvPr/>
          </p:nvSpPr>
          <p:spPr>
            <a:xfrm>
              <a:off x="2963503" y="1215536"/>
              <a:ext cx="78533" cy="78403"/>
            </a:xfrm>
            <a:custGeom>
              <a:avLst/>
              <a:gdLst/>
              <a:ahLst/>
              <a:cxnLst/>
              <a:rect l="l" t="t" r="r" b="b"/>
              <a:pathLst>
                <a:path w="2302" h="2298" extrusionOk="0">
                  <a:moveTo>
                    <a:pt x="1125" y="1"/>
                  </a:moveTo>
                  <a:lnTo>
                    <a:pt x="0" y="1125"/>
                  </a:lnTo>
                  <a:lnTo>
                    <a:pt x="1177" y="2297"/>
                  </a:lnTo>
                  <a:lnTo>
                    <a:pt x="2302" y="1173"/>
                  </a:lnTo>
                  <a:lnTo>
                    <a:pt x="11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3"/>
            <p:cNvSpPr/>
            <p:nvPr/>
          </p:nvSpPr>
          <p:spPr>
            <a:xfrm>
              <a:off x="2963503" y="1238497"/>
              <a:ext cx="78533" cy="55271"/>
            </a:xfrm>
            <a:custGeom>
              <a:avLst/>
              <a:gdLst/>
              <a:ahLst/>
              <a:cxnLst/>
              <a:rect l="l" t="t" r="r" b="b"/>
              <a:pathLst>
                <a:path w="2302" h="1620" extrusionOk="0">
                  <a:moveTo>
                    <a:pt x="0" y="447"/>
                  </a:moveTo>
                  <a:lnTo>
                    <a:pt x="678" y="1124"/>
                  </a:lnTo>
                  <a:lnTo>
                    <a:pt x="679" y="1123"/>
                  </a:lnTo>
                  <a:lnTo>
                    <a:pt x="0" y="447"/>
                  </a:lnTo>
                  <a:close/>
                  <a:moveTo>
                    <a:pt x="1802" y="0"/>
                  </a:moveTo>
                  <a:lnTo>
                    <a:pt x="679" y="1123"/>
                  </a:lnTo>
                  <a:lnTo>
                    <a:pt x="1177" y="1619"/>
                  </a:lnTo>
                  <a:lnTo>
                    <a:pt x="2302" y="495"/>
                  </a:lnTo>
                  <a:lnTo>
                    <a:pt x="1802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3"/>
            <p:cNvSpPr/>
            <p:nvPr/>
          </p:nvSpPr>
          <p:spPr>
            <a:xfrm>
              <a:off x="2846488" y="1242591"/>
              <a:ext cx="165561" cy="165574"/>
            </a:xfrm>
            <a:custGeom>
              <a:avLst/>
              <a:gdLst/>
              <a:ahLst/>
              <a:cxnLst/>
              <a:rect l="l" t="t" r="r" b="b"/>
              <a:pathLst>
                <a:path w="4853" h="4853" extrusionOk="0">
                  <a:moveTo>
                    <a:pt x="3099" y="0"/>
                  </a:moveTo>
                  <a:lnTo>
                    <a:pt x="0" y="3104"/>
                  </a:lnTo>
                  <a:lnTo>
                    <a:pt x="1749" y="4852"/>
                  </a:lnTo>
                  <a:lnTo>
                    <a:pt x="4852" y="1749"/>
                  </a:lnTo>
                  <a:lnTo>
                    <a:pt x="309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3"/>
            <p:cNvSpPr/>
            <p:nvPr/>
          </p:nvSpPr>
          <p:spPr>
            <a:xfrm>
              <a:off x="2889268" y="1285375"/>
              <a:ext cx="122780" cy="122790"/>
            </a:xfrm>
            <a:custGeom>
              <a:avLst/>
              <a:gdLst/>
              <a:ahLst/>
              <a:cxnLst/>
              <a:rect l="l" t="t" r="r" b="b"/>
              <a:pathLst>
                <a:path w="3599" h="3599" extrusionOk="0">
                  <a:moveTo>
                    <a:pt x="3104" y="0"/>
                  </a:moveTo>
                  <a:lnTo>
                    <a:pt x="0" y="3099"/>
                  </a:lnTo>
                  <a:lnTo>
                    <a:pt x="495" y="3598"/>
                  </a:lnTo>
                  <a:lnTo>
                    <a:pt x="3598" y="495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3"/>
            <p:cNvSpPr/>
            <p:nvPr/>
          </p:nvSpPr>
          <p:spPr>
            <a:xfrm>
              <a:off x="2894352" y="1534981"/>
              <a:ext cx="62465" cy="53667"/>
            </a:xfrm>
            <a:custGeom>
              <a:avLst/>
              <a:gdLst/>
              <a:ahLst/>
              <a:cxnLst/>
              <a:rect l="l" t="t" r="r" b="b"/>
              <a:pathLst>
                <a:path w="1831" h="1573" extrusionOk="0">
                  <a:moveTo>
                    <a:pt x="1047" y="413"/>
                  </a:moveTo>
                  <a:cubicBezTo>
                    <a:pt x="1239" y="413"/>
                    <a:pt x="1422" y="560"/>
                    <a:pt x="1422" y="784"/>
                  </a:cubicBezTo>
                  <a:cubicBezTo>
                    <a:pt x="1417" y="990"/>
                    <a:pt x="1254" y="1159"/>
                    <a:pt x="1047" y="1159"/>
                  </a:cubicBezTo>
                  <a:cubicBezTo>
                    <a:pt x="716" y="1159"/>
                    <a:pt x="553" y="755"/>
                    <a:pt x="783" y="524"/>
                  </a:cubicBezTo>
                  <a:cubicBezTo>
                    <a:pt x="860" y="448"/>
                    <a:pt x="955" y="413"/>
                    <a:pt x="1047" y="413"/>
                  </a:cubicBezTo>
                  <a:close/>
                  <a:moveTo>
                    <a:pt x="1047" y="1"/>
                  </a:moveTo>
                  <a:cubicBezTo>
                    <a:pt x="351" y="1"/>
                    <a:pt x="0" y="846"/>
                    <a:pt x="495" y="1341"/>
                  </a:cubicBezTo>
                  <a:cubicBezTo>
                    <a:pt x="655" y="1501"/>
                    <a:pt x="851" y="1573"/>
                    <a:pt x="1043" y="1573"/>
                  </a:cubicBezTo>
                  <a:cubicBezTo>
                    <a:pt x="1445" y="1573"/>
                    <a:pt x="1831" y="1259"/>
                    <a:pt x="1831" y="784"/>
                  </a:cubicBezTo>
                  <a:cubicBezTo>
                    <a:pt x="1831" y="351"/>
                    <a:pt x="1480" y="1"/>
                    <a:pt x="10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3"/>
            <p:cNvSpPr/>
            <p:nvPr/>
          </p:nvSpPr>
          <p:spPr>
            <a:xfrm>
              <a:off x="2731418" y="1180497"/>
              <a:ext cx="385363" cy="480067"/>
            </a:xfrm>
            <a:custGeom>
              <a:avLst/>
              <a:gdLst/>
              <a:ahLst/>
              <a:cxnLst/>
              <a:rect l="l" t="t" r="r" b="b"/>
              <a:pathLst>
                <a:path w="11296" h="14071" extrusionOk="0">
                  <a:moveTo>
                    <a:pt x="8213" y="416"/>
                  </a:moveTo>
                  <a:cubicBezTo>
                    <a:pt x="8239" y="416"/>
                    <a:pt x="8264" y="425"/>
                    <a:pt x="8283" y="442"/>
                  </a:cubicBezTo>
                  <a:lnTo>
                    <a:pt x="9604" y="1763"/>
                  </a:lnTo>
                  <a:cubicBezTo>
                    <a:pt x="9643" y="1806"/>
                    <a:pt x="9643" y="1868"/>
                    <a:pt x="9604" y="1907"/>
                  </a:cubicBezTo>
                  <a:lnTo>
                    <a:pt x="9427" y="2085"/>
                  </a:lnTo>
                  <a:cubicBezTo>
                    <a:pt x="9405" y="2104"/>
                    <a:pt x="9380" y="2113"/>
                    <a:pt x="9354" y="2113"/>
                  </a:cubicBezTo>
                  <a:cubicBezTo>
                    <a:pt x="9329" y="2113"/>
                    <a:pt x="9304" y="2104"/>
                    <a:pt x="9282" y="2085"/>
                  </a:cubicBezTo>
                  <a:lnTo>
                    <a:pt x="7961" y="764"/>
                  </a:lnTo>
                  <a:cubicBezTo>
                    <a:pt x="7923" y="725"/>
                    <a:pt x="7923" y="663"/>
                    <a:pt x="7961" y="624"/>
                  </a:cubicBezTo>
                  <a:lnTo>
                    <a:pt x="8144" y="442"/>
                  </a:lnTo>
                  <a:cubicBezTo>
                    <a:pt x="8163" y="425"/>
                    <a:pt x="8188" y="416"/>
                    <a:pt x="8213" y="416"/>
                  </a:cubicBezTo>
                  <a:close/>
                  <a:moveTo>
                    <a:pt x="7928" y="1311"/>
                  </a:moveTo>
                  <a:lnTo>
                    <a:pt x="8812" y="2200"/>
                  </a:lnTo>
                  <a:lnTo>
                    <a:pt x="7980" y="3031"/>
                  </a:lnTo>
                  <a:lnTo>
                    <a:pt x="7092" y="2152"/>
                  </a:lnTo>
                  <a:lnTo>
                    <a:pt x="7928" y="1311"/>
                  </a:lnTo>
                  <a:close/>
                  <a:moveTo>
                    <a:pt x="2696" y="5894"/>
                  </a:moveTo>
                  <a:lnTo>
                    <a:pt x="3061" y="6259"/>
                  </a:lnTo>
                  <a:lnTo>
                    <a:pt x="2768" y="6552"/>
                  </a:lnTo>
                  <a:cubicBezTo>
                    <a:pt x="2749" y="6574"/>
                    <a:pt x="2721" y="6585"/>
                    <a:pt x="2693" y="6585"/>
                  </a:cubicBezTo>
                  <a:cubicBezTo>
                    <a:pt x="2665" y="6585"/>
                    <a:pt x="2636" y="6574"/>
                    <a:pt x="2614" y="6552"/>
                  </a:cubicBezTo>
                  <a:lnTo>
                    <a:pt x="2403" y="6341"/>
                  </a:lnTo>
                  <a:cubicBezTo>
                    <a:pt x="2360" y="6298"/>
                    <a:pt x="2360" y="6226"/>
                    <a:pt x="2403" y="6182"/>
                  </a:cubicBezTo>
                  <a:lnTo>
                    <a:pt x="2696" y="5894"/>
                  </a:lnTo>
                  <a:close/>
                  <a:moveTo>
                    <a:pt x="3022" y="4867"/>
                  </a:moveTo>
                  <a:cubicBezTo>
                    <a:pt x="3027" y="4867"/>
                    <a:pt x="3032" y="4871"/>
                    <a:pt x="3037" y="4876"/>
                  </a:cubicBezTo>
                  <a:lnTo>
                    <a:pt x="3229" y="5068"/>
                  </a:lnTo>
                  <a:cubicBezTo>
                    <a:pt x="5281" y="7119"/>
                    <a:pt x="5199" y="7018"/>
                    <a:pt x="5170" y="7052"/>
                  </a:cubicBezTo>
                  <a:lnTo>
                    <a:pt x="4824" y="7398"/>
                  </a:lnTo>
                  <a:cubicBezTo>
                    <a:pt x="4820" y="7403"/>
                    <a:pt x="4818" y="7408"/>
                    <a:pt x="4812" y="7408"/>
                  </a:cubicBezTo>
                  <a:cubicBezTo>
                    <a:pt x="4776" y="7408"/>
                    <a:pt x="4591" y="7186"/>
                    <a:pt x="2653" y="5260"/>
                  </a:cubicBezTo>
                  <a:cubicBezTo>
                    <a:pt x="2638" y="5250"/>
                    <a:pt x="2638" y="5231"/>
                    <a:pt x="2653" y="5222"/>
                  </a:cubicBezTo>
                  <a:cubicBezTo>
                    <a:pt x="2937" y="4937"/>
                    <a:pt x="2994" y="4867"/>
                    <a:pt x="3022" y="4867"/>
                  </a:cubicBezTo>
                  <a:close/>
                  <a:moveTo>
                    <a:pt x="3787" y="6985"/>
                  </a:moveTo>
                  <a:lnTo>
                    <a:pt x="4156" y="7355"/>
                  </a:lnTo>
                  <a:lnTo>
                    <a:pt x="3868" y="7643"/>
                  </a:lnTo>
                  <a:cubicBezTo>
                    <a:pt x="3844" y="7664"/>
                    <a:pt x="3815" y="7675"/>
                    <a:pt x="3787" y="7675"/>
                  </a:cubicBezTo>
                  <a:cubicBezTo>
                    <a:pt x="3759" y="7675"/>
                    <a:pt x="3731" y="7664"/>
                    <a:pt x="3710" y="7643"/>
                  </a:cubicBezTo>
                  <a:lnTo>
                    <a:pt x="3498" y="7431"/>
                  </a:lnTo>
                  <a:cubicBezTo>
                    <a:pt x="3455" y="7388"/>
                    <a:pt x="3455" y="7316"/>
                    <a:pt x="3498" y="7273"/>
                  </a:cubicBezTo>
                  <a:lnTo>
                    <a:pt x="3787" y="6985"/>
                  </a:lnTo>
                  <a:close/>
                  <a:moveTo>
                    <a:pt x="3787" y="8743"/>
                  </a:moveTo>
                  <a:cubicBezTo>
                    <a:pt x="3839" y="8743"/>
                    <a:pt x="3883" y="8781"/>
                    <a:pt x="3883" y="8834"/>
                  </a:cubicBezTo>
                  <a:lnTo>
                    <a:pt x="3883" y="9147"/>
                  </a:lnTo>
                  <a:cubicBezTo>
                    <a:pt x="3883" y="9199"/>
                    <a:pt x="3839" y="9243"/>
                    <a:pt x="3787" y="9243"/>
                  </a:cubicBezTo>
                  <a:lnTo>
                    <a:pt x="491" y="9243"/>
                  </a:lnTo>
                  <a:cubicBezTo>
                    <a:pt x="438" y="9243"/>
                    <a:pt x="395" y="9199"/>
                    <a:pt x="395" y="9147"/>
                  </a:cubicBezTo>
                  <a:lnTo>
                    <a:pt x="395" y="8834"/>
                  </a:lnTo>
                  <a:cubicBezTo>
                    <a:pt x="395" y="8781"/>
                    <a:pt x="438" y="8743"/>
                    <a:pt x="491" y="8743"/>
                  </a:cubicBezTo>
                  <a:close/>
                  <a:moveTo>
                    <a:pt x="2288" y="9656"/>
                  </a:moveTo>
                  <a:cubicBezTo>
                    <a:pt x="2571" y="10016"/>
                    <a:pt x="2917" y="10328"/>
                    <a:pt x="3301" y="10578"/>
                  </a:cubicBezTo>
                  <a:cubicBezTo>
                    <a:pt x="3263" y="10626"/>
                    <a:pt x="3234" y="10684"/>
                    <a:pt x="3196" y="10732"/>
                  </a:cubicBezTo>
                  <a:cubicBezTo>
                    <a:pt x="3128" y="10818"/>
                    <a:pt x="3061" y="10914"/>
                    <a:pt x="3003" y="11010"/>
                  </a:cubicBezTo>
                  <a:cubicBezTo>
                    <a:pt x="2970" y="11054"/>
                    <a:pt x="2941" y="11097"/>
                    <a:pt x="2912" y="11145"/>
                  </a:cubicBezTo>
                  <a:cubicBezTo>
                    <a:pt x="2321" y="10761"/>
                    <a:pt x="1822" y="10251"/>
                    <a:pt x="1447" y="9656"/>
                  </a:cubicBezTo>
                  <a:close/>
                  <a:moveTo>
                    <a:pt x="5823" y="9824"/>
                  </a:moveTo>
                  <a:cubicBezTo>
                    <a:pt x="7394" y="9824"/>
                    <a:pt x="8624" y="11087"/>
                    <a:pt x="8725" y="12524"/>
                  </a:cubicBezTo>
                  <a:lnTo>
                    <a:pt x="2927" y="12524"/>
                  </a:lnTo>
                  <a:cubicBezTo>
                    <a:pt x="3028" y="11049"/>
                    <a:pt x="4286" y="9824"/>
                    <a:pt x="5823" y="9824"/>
                  </a:cubicBezTo>
                  <a:close/>
                  <a:moveTo>
                    <a:pt x="8216" y="1"/>
                  </a:moveTo>
                  <a:cubicBezTo>
                    <a:pt x="8085" y="1"/>
                    <a:pt x="7954" y="50"/>
                    <a:pt x="7856" y="149"/>
                  </a:cubicBezTo>
                  <a:lnTo>
                    <a:pt x="7673" y="331"/>
                  </a:lnTo>
                  <a:cubicBezTo>
                    <a:pt x="7490" y="514"/>
                    <a:pt x="7476" y="812"/>
                    <a:pt x="7649" y="1013"/>
                  </a:cubicBezTo>
                  <a:lnTo>
                    <a:pt x="6808" y="1854"/>
                  </a:lnTo>
                  <a:lnTo>
                    <a:pt x="6626" y="1671"/>
                  </a:lnTo>
                  <a:cubicBezTo>
                    <a:pt x="6585" y="1633"/>
                    <a:pt x="6532" y="1614"/>
                    <a:pt x="6479" y="1614"/>
                  </a:cubicBezTo>
                  <a:cubicBezTo>
                    <a:pt x="6426" y="1614"/>
                    <a:pt x="6374" y="1633"/>
                    <a:pt x="6333" y="1671"/>
                  </a:cubicBezTo>
                  <a:lnTo>
                    <a:pt x="5021" y="2988"/>
                  </a:lnTo>
                  <a:cubicBezTo>
                    <a:pt x="4870" y="3136"/>
                    <a:pt x="5008" y="3344"/>
                    <a:pt x="5170" y="3344"/>
                  </a:cubicBezTo>
                  <a:cubicBezTo>
                    <a:pt x="5219" y="3344"/>
                    <a:pt x="5269" y="3325"/>
                    <a:pt x="5314" y="3281"/>
                  </a:cubicBezTo>
                  <a:lnTo>
                    <a:pt x="6482" y="2109"/>
                  </a:lnTo>
                  <a:lnTo>
                    <a:pt x="7942" y="3574"/>
                  </a:lnTo>
                  <a:lnTo>
                    <a:pt x="5132" y="6379"/>
                  </a:lnTo>
                  <a:lnTo>
                    <a:pt x="3671" y="4914"/>
                  </a:lnTo>
                  <a:lnTo>
                    <a:pt x="4719" y="3867"/>
                  </a:lnTo>
                  <a:cubicBezTo>
                    <a:pt x="4869" y="3716"/>
                    <a:pt x="4733" y="3509"/>
                    <a:pt x="4572" y="3509"/>
                  </a:cubicBezTo>
                  <a:cubicBezTo>
                    <a:pt x="4523" y="3509"/>
                    <a:pt x="4472" y="3528"/>
                    <a:pt x="4425" y="3574"/>
                  </a:cubicBezTo>
                  <a:lnTo>
                    <a:pt x="3378" y="4621"/>
                  </a:lnTo>
                  <a:lnTo>
                    <a:pt x="3335" y="4578"/>
                  </a:lnTo>
                  <a:cubicBezTo>
                    <a:pt x="3248" y="4491"/>
                    <a:pt x="3136" y="4448"/>
                    <a:pt x="3023" y="4448"/>
                  </a:cubicBezTo>
                  <a:cubicBezTo>
                    <a:pt x="2910" y="4448"/>
                    <a:pt x="2797" y="4491"/>
                    <a:pt x="2710" y="4578"/>
                  </a:cubicBezTo>
                  <a:lnTo>
                    <a:pt x="2369" y="4924"/>
                  </a:lnTo>
                  <a:cubicBezTo>
                    <a:pt x="2192" y="5092"/>
                    <a:pt x="2192" y="5375"/>
                    <a:pt x="2369" y="5548"/>
                  </a:cubicBezTo>
                  <a:lnTo>
                    <a:pt x="2413" y="5592"/>
                  </a:lnTo>
                  <a:cubicBezTo>
                    <a:pt x="2220" y="5808"/>
                    <a:pt x="1971" y="5928"/>
                    <a:pt x="1971" y="6250"/>
                  </a:cubicBezTo>
                  <a:cubicBezTo>
                    <a:pt x="1971" y="6389"/>
                    <a:pt x="2023" y="6519"/>
                    <a:pt x="2120" y="6620"/>
                  </a:cubicBezTo>
                  <a:cubicBezTo>
                    <a:pt x="2278" y="6745"/>
                    <a:pt x="2393" y="6985"/>
                    <a:pt x="2701" y="6985"/>
                  </a:cubicBezTo>
                  <a:cubicBezTo>
                    <a:pt x="3023" y="6985"/>
                    <a:pt x="3133" y="6730"/>
                    <a:pt x="3364" y="6543"/>
                  </a:cubicBezTo>
                  <a:lnTo>
                    <a:pt x="3503" y="6687"/>
                  </a:lnTo>
                  <a:cubicBezTo>
                    <a:pt x="3316" y="6903"/>
                    <a:pt x="3061" y="7023"/>
                    <a:pt x="3061" y="7345"/>
                  </a:cubicBezTo>
                  <a:cubicBezTo>
                    <a:pt x="3061" y="7652"/>
                    <a:pt x="3297" y="7773"/>
                    <a:pt x="3426" y="7926"/>
                  </a:cubicBezTo>
                  <a:cubicBezTo>
                    <a:pt x="3527" y="8022"/>
                    <a:pt x="3657" y="8075"/>
                    <a:pt x="3796" y="8075"/>
                  </a:cubicBezTo>
                  <a:cubicBezTo>
                    <a:pt x="4118" y="8075"/>
                    <a:pt x="4229" y="7825"/>
                    <a:pt x="4454" y="7633"/>
                  </a:cubicBezTo>
                  <a:cubicBezTo>
                    <a:pt x="4546" y="7744"/>
                    <a:pt x="4675" y="7806"/>
                    <a:pt x="4815" y="7806"/>
                  </a:cubicBezTo>
                  <a:cubicBezTo>
                    <a:pt x="4935" y="7806"/>
                    <a:pt x="5045" y="7763"/>
                    <a:pt x="5127" y="7681"/>
                  </a:cubicBezTo>
                  <a:lnTo>
                    <a:pt x="5473" y="7335"/>
                  </a:lnTo>
                  <a:cubicBezTo>
                    <a:pt x="5646" y="7162"/>
                    <a:pt x="5646" y="6884"/>
                    <a:pt x="5473" y="6711"/>
                  </a:cubicBezTo>
                  <a:lnTo>
                    <a:pt x="5430" y="6668"/>
                  </a:lnTo>
                  <a:lnTo>
                    <a:pt x="7884" y="4213"/>
                  </a:lnTo>
                  <a:lnTo>
                    <a:pt x="7884" y="4213"/>
                  </a:lnTo>
                  <a:cubicBezTo>
                    <a:pt x="9772" y="5721"/>
                    <a:pt x="9729" y="8608"/>
                    <a:pt x="7788" y="10054"/>
                  </a:cubicBezTo>
                  <a:cubicBezTo>
                    <a:pt x="7206" y="9621"/>
                    <a:pt x="6519" y="9407"/>
                    <a:pt x="5835" y="9407"/>
                  </a:cubicBezTo>
                  <a:cubicBezTo>
                    <a:pt x="5041" y="9407"/>
                    <a:pt x="4250" y="9695"/>
                    <a:pt x="3628" y="10266"/>
                  </a:cubicBezTo>
                  <a:cubicBezTo>
                    <a:pt x="3349" y="10098"/>
                    <a:pt x="3095" y="9886"/>
                    <a:pt x="2874" y="9651"/>
                  </a:cubicBezTo>
                  <a:lnTo>
                    <a:pt x="3806" y="9651"/>
                  </a:lnTo>
                  <a:cubicBezTo>
                    <a:pt x="4084" y="9651"/>
                    <a:pt x="4310" y="9420"/>
                    <a:pt x="4310" y="9142"/>
                  </a:cubicBezTo>
                  <a:lnTo>
                    <a:pt x="4310" y="8829"/>
                  </a:lnTo>
                  <a:cubicBezTo>
                    <a:pt x="4310" y="8551"/>
                    <a:pt x="4084" y="8325"/>
                    <a:pt x="3806" y="8325"/>
                  </a:cubicBezTo>
                  <a:lnTo>
                    <a:pt x="505" y="8325"/>
                  </a:lnTo>
                  <a:cubicBezTo>
                    <a:pt x="227" y="8325"/>
                    <a:pt x="1" y="8551"/>
                    <a:pt x="1" y="8829"/>
                  </a:cubicBezTo>
                  <a:lnTo>
                    <a:pt x="1" y="9142"/>
                  </a:lnTo>
                  <a:cubicBezTo>
                    <a:pt x="1" y="9420"/>
                    <a:pt x="227" y="9651"/>
                    <a:pt x="505" y="9651"/>
                  </a:cubicBezTo>
                  <a:lnTo>
                    <a:pt x="986" y="9651"/>
                  </a:lnTo>
                  <a:cubicBezTo>
                    <a:pt x="1332" y="10299"/>
                    <a:pt x="1961" y="11006"/>
                    <a:pt x="2763" y="11505"/>
                  </a:cubicBezTo>
                  <a:cubicBezTo>
                    <a:pt x="2638" y="11832"/>
                    <a:pt x="2562" y="12168"/>
                    <a:pt x="2547" y="12514"/>
                  </a:cubicBezTo>
                  <a:lnTo>
                    <a:pt x="1072" y="12514"/>
                  </a:lnTo>
                  <a:cubicBezTo>
                    <a:pt x="986" y="12514"/>
                    <a:pt x="909" y="12567"/>
                    <a:pt x="880" y="12649"/>
                  </a:cubicBezTo>
                  <a:lnTo>
                    <a:pt x="429" y="13787"/>
                  </a:lnTo>
                  <a:cubicBezTo>
                    <a:pt x="376" y="13922"/>
                    <a:pt x="477" y="14071"/>
                    <a:pt x="621" y="14071"/>
                  </a:cubicBezTo>
                  <a:lnTo>
                    <a:pt x="1759" y="14071"/>
                  </a:lnTo>
                  <a:cubicBezTo>
                    <a:pt x="2033" y="14071"/>
                    <a:pt x="2033" y="13657"/>
                    <a:pt x="1759" y="13657"/>
                  </a:cubicBezTo>
                  <a:lnTo>
                    <a:pt x="923" y="13657"/>
                  </a:lnTo>
                  <a:lnTo>
                    <a:pt x="1212" y="12932"/>
                  </a:lnTo>
                  <a:lnTo>
                    <a:pt x="10455" y="12932"/>
                  </a:lnTo>
                  <a:lnTo>
                    <a:pt x="10743" y="13657"/>
                  </a:lnTo>
                  <a:lnTo>
                    <a:pt x="2720" y="13657"/>
                  </a:lnTo>
                  <a:cubicBezTo>
                    <a:pt x="2451" y="13657"/>
                    <a:pt x="2451" y="14071"/>
                    <a:pt x="2720" y="14071"/>
                  </a:cubicBezTo>
                  <a:lnTo>
                    <a:pt x="11050" y="14071"/>
                  </a:lnTo>
                  <a:cubicBezTo>
                    <a:pt x="11194" y="14071"/>
                    <a:pt x="11295" y="13922"/>
                    <a:pt x="11242" y="13787"/>
                  </a:cubicBezTo>
                  <a:lnTo>
                    <a:pt x="10781" y="12658"/>
                  </a:lnTo>
                  <a:cubicBezTo>
                    <a:pt x="10748" y="12581"/>
                    <a:pt x="10676" y="12529"/>
                    <a:pt x="10589" y="12529"/>
                  </a:cubicBezTo>
                  <a:lnTo>
                    <a:pt x="9124" y="12529"/>
                  </a:lnTo>
                  <a:cubicBezTo>
                    <a:pt x="9095" y="12067"/>
                    <a:pt x="8975" y="11621"/>
                    <a:pt x="8764" y="11212"/>
                  </a:cubicBezTo>
                  <a:cubicBezTo>
                    <a:pt x="9878" y="10343"/>
                    <a:pt x="10589" y="9055"/>
                    <a:pt x="10748" y="7652"/>
                  </a:cubicBezTo>
                  <a:cubicBezTo>
                    <a:pt x="10766" y="7502"/>
                    <a:pt x="10653" y="7421"/>
                    <a:pt x="10540" y="7421"/>
                  </a:cubicBezTo>
                  <a:cubicBezTo>
                    <a:pt x="10444" y="7421"/>
                    <a:pt x="10348" y="7481"/>
                    <a:pt x="10334" y="7609"/>
                  </a:cubicBezTo>
                  <a:cubicBezTo>
                    <a:pt x="10200" y="8882"/>
                    <a:pt x="9561" y="10050"/>
                    <a:pt x="8562" y="10852"/>
                  </a:cubicBezTo>
                  <a:cubicBezTo>
                    <a:pt x="8519" y="10785"/>
                    <a:pt x="8456" y="10732"/>
                    <a:pt x="8403" y="10665"/>
                  </a:cubicBezTo>
                  <a:cubicBezTo>
                    <a:pt x="8322" y="10559"/>
                    <a:pt x="8240" y="10458"/>
                    <a:pt x="8149" y="10362"/>
                  </a:cubicBezTo>
                  <a:cubicBezTo>
                    <a:pt x="8134" y="10348"/>
                    <a:pt x="8129" y="10338"/>
                    <a:pt x="8120" y="10328"/>
                  </a:cubicBezTo>
                  <a:cubicBezTo>
                    <a:pt x="10171" y="8695"/>
                    <a:pt x="10200" y="5587"/>
                    <a:pt x="8177" y="3920"/>
                  </a:cubicBezTo>
                  <a:lnTo>
                    <a:pt x="8379" y="3718"/>
                  </a:lnTo>
                  <a:cubicBezTo>
                    <a:pt x="8456" y="3636"/>
                    <a:pt x="8456" y="3507"/>
                    <a:pt x="8379" y="3425"/>
                  </a:cubicBezTo>
                  <a:lnTo>
                    <a:pt x="8274" y="3319"/>
                  </a:lnTo>
                  <a:lnTo>
                    <a:pt x="8389" y="3209"/>
                  </a:lnTo>
                  <a:cubicBezTo>
                    <a:pt x="8831" y="3492"/>
                    <a:pt x="9451" y="4150"/>
                    <a:pt x="9830" y="4890"/>
                  </a:cubicBezTo>
                  <a:cubicBezTo>
                    <a:pt x="10123" y="5467"/>
                    <a:pt x="10301" y="6101"/>
                    <a:pt x="10349" y="6749"/>
                  </a:cubicBezTo>
                  <a:cubicBezTo>
                    <a:pt x="10353" y="6859"/>
                    <a:pt x="10445" y="6942"/>
                    <a:pt x="10552" y="6942"/>
                  </a:cubicBezTo>
                  <a:cubicBezTo>
                    <a:pt x="10558" y="6942"/>
                    <a:pt x="10564" y="6942"/>
                    <a:pt x="10570" y="6941"/>
                  </a:cubicBezTo>
                  <a:cubicBezTo>
                    <a:pt x="10680" y="6937"/>
                    <a:pt x="10767" y="6836"/>
                    <a:pt x="10762" y="6720"/>
                  </a:cubicBezTo>
                  <a:cubicBezTo>
                    <a:pt x="10652" y="5212"/>
                    <a:pt x="9897" y="3819"/>
                    <a:pt x="8682" y="2911"/>
                  </a:cubicBezTo>
                  <a:lnTo>
                    <a:pt x="9129" y="2464"/>
                  </a:lnTo>
                  <a:cubicBezTo>
                    <a:pt x="9203" y="2504"/>
                    <a:pt x="9284" y="2523"/>
                    <a:pt x="9364" y="2523"/>
                  </a:cubicBezTo>
                  <a:cubicBezTo>
                    <a:pt x="9495" y="2523"/>
                    <a:pt x="9624" y="2471"/>
                    <a:pt x="9720" y="2373"/>
                  </a:cubicBezTo>
                  <a:lnTo>
                    <a:pt x="9897" y="2195"/>
                  </a:lnTo>
                  <a:cubicBezTo>
                    <a:pt x="10099" y="1993"/>
                    <a:pt x="10099" y="1671"/>
                    <a:pt x="9897" y="1470"/>
                  </a:cubicBezTo>
                  <a:lnTo>
                    <a:pt x="8576" y="149"/>
                  </a:lnTo>
                  <a:cubicBezTo>
                    <a:pt x="8478" y="50"/>
                    <a:pt x="8347" y="1"/>
                    <a:pt x="82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2" name="Google Shape;1162;p43"/>
          <p:cNvGrpSpPr/>
          <p:nvPr/>
        </p:nvGrpSpPr>
        <p:grpSpPr>
          <a:xfrm>
            <a:off x="6141271" y="1008320"/>
            <a:ext cx="483139" cy="415862"/>
            <a:chOff x="6206931" y="1212602"/>
            <a:chExt cx="483139" cy="415862"/>
          </a:xfrm>
        </p:grpSpPr>
        <p:grpSp>
          <p:nvGrpSpPr>
            <p:cNvPr id="1163" name="Google Shape;1163;p43"/>
            <p:cNvGrpSpPr/>
            <p:nvPr/>
          </p:nvGrpSpPr>
          <p:grpSpPr>
            <a:xfrm>
              <a:off x="6214299" y="1219630"/>
              <a:ext cx="468094" cy="401600"/>
              <a:chOff x="6190455" y="1546295"/>
              <a:chExt cx="359216" cy="308165"/>
            </a:xfrm>
          </p:grpSpPr>
          <p:sp>
            <p:nvSpPr>
              <p:cNvPr id="1164" name="Google Shape;1164;p43"/>
              <p:cNvSpPr/>
              <p:nvPr/>
            </p:nvSpPr>
            <p:spPr>
              <a:xfrm>
                <a:off x="6392695" y="1636485"/>
                <a:ext cx="156975" cy="217975"/>
              </a:xfrm>
              <a:custGeom>
                <a:avLst/>
                <a:gdLst/>
                <a:ahLst/>
                <a:cxnLst/>
                <a:rect l="l" t="t" r="r" b="b"/>
                <a:pathLst>
                  <a:path w="5996" h="8326" extrusionOk="0">
                    <a:moveTo>
                      <a:pt x="2421" y="0"/>
                    </a:moveTo>
                    <a:cubicBezTo>
                      <a:pt x="1686" y="0"/>
                      <a:pt x="524" y="567"/>
                      <a:pt x="461" y="1297"/>
                    </a:cubicBezTo>
                    <a:lnTo>
                      <a:pt x="370" y="2374"/>
                    </a:lnTo>
                    <a:cubicBezTo>
                      <a:pt x="807" y="2873"/>
                      <a:pt x="1437" y="3368"/>
                      <a:pt x="2234" y="3378"/>
                    </a:cubicBezTo>
                    <a:lnTo>
                      <a:pt x="2215" y="4617"/>
                    </a:lnTo>
                    <a:lnTo>
                      <a:pt x="2224" y="4622"/>
                    </a:lnTo>
                    <a:lnTo>
                      <a:pt x="2220" y="4622"/>
                    </a:lnTo>
                    <a:cubicBezTo>
                      <a:pt x="1432" y="4612"/>
                      <a:pt x="774" y="4319"/>
                      <a:pt x="245" y="3935"/>
                    </a:cubicBezTo>
                    <a:lnTo>
                      <a:pt x="96" y="6308"/>
                    </a:lnTo>
                    <a:cubicBezTo>
                      <a:pt x="0" y="7394"/>
                      <a:pt x="860" y="8326"/>
                      <a:pt x="1951" y="8326"/>
                    </a:cubicBezTo>
                    <a:lnTo>
                      <a:pt x="5424" y="8326"/>
                    </a:lnTo>
                    <a:cubicBezTo>
                      <a:pt x="5746" y="8326"/>
                      <a:pt x="5996" y="8042"/>
                      <a:pt x="5952" y="7720"/>
                    </a:cubicBezTo>
                    <a:cubicBezTo>
                      <a:pt x="5534" y="4564"/>
                      <a:pt x="5131" y="1514"/>
                      <a:pt x="3200" y="236"/>
                    </a:cubicBezTo>
                    <a:cubicBezTo>
                      <a:pt x="2969" y="82"/>
                      <a:pt x="2700" y="0"/>
                      <a:pt x="24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3"/>
              <p:cNvSpPr/>
              <p:nvPr/>
            </p:nvSpPr>
            <p:spPr>
              <a:xfrm>
                <a:off x="6438850" y="1636485"/>
                <a:ext cx="110689" cy="217975"/>
              </a:xfrm>
              <a:custGeom>
                <a:avLst/>
                <a:gdLst/>
                <a:ahLst/>
                <a:cxnLst/>
                <a:rect l="l" t="t" r="r" b="b"/>
                <a:pathLst>
                  <a:path w="4228" h="8326" extrusionOk="0">
                    <a:moveTo>
                      <a:pt x="654" y="0"/>
                    </a:moveTo>
                    <a:cubicBezTo>
                      <a:pt x="433" y="5"/>
                      <a:pt x="212" y="44"/>
                      <a:pt x="0" y="116"/>
                    </a:cubicBezTo>
                    <a:cubicBezTo>
                      <a:pt x="77" y="149"/>
                      <a:pt x="154" y="193"/>
                      <a:pt x="226" y="236"/>
                    </a:cubicBezTo>
                    <a:cubicBezTo>
                      <a:pt x="2152" y="1514"/>
                      <a:pt x="2556" y="4564"/>
                      <a:pt x="2974" y="7720"/>
                    </a:cubicBezTo>
                    <a:cubicBezTo>
                      <a:pt x="3022" y="8038"/>
                      <a:pt x="2772" y="8326"/>
                      <a:pt x="2445" y="8326"/>
                    </a:cubicBezTo>
                    <a:lnTo>
                      <a:pt x="3646" y="8326"/>
                    </a:lnTo>
                    <a:cubicBezTo>
                      <a:pt x="3649" y="8326"/>
                      <a:pt x="3652" y="8326"/>
                      <a:pt x="3655" y="8326"/>
                    </a:cubicBezTo>
                    <a:cubicBezTo>
                      <a:pt x="3977" y="8326"/>
                      <a:pt x="4227" y="8040"/>
                      <a:pt x="4185" y="7720"/>
                    </a:cubicBezTo>
                    <a:cubicBezTo>
                      <a:pt x="3767" y="4569"/>
                      <a:pt x="3363" y="1514"/>
                      <a:pt x="1432" y="236"/>
                    </a:cubicBezTo>
                    <a:cubicBezTo>
                      <a:pt x="1201" y="87"/>
                      <a:pt x="932" y="5"/>
                      <a:pt x="654" y="0"/>
                    </a:cubicBez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43"/>
              <p:cNvSpPr/>
              <p:nvPr/>
            </p:nvSpPr>
            <p:spPr>
              <a:xfrm>
                <a:off x="6190455" y="1636485"/>
                <a:ext cx="156975" cy="217975"/>
              </a:xfrm>
              <a:custGeom>
                <a:avLst/>
                <a:gdLst/>
                <a:ahLst/>
                <a:cxnLst/>
                <a:rect l="l" t="t" r="r" b="b"/>
                <a:pathLst>
                  <a:path w="5996" h="8326" extrusionOk="0">
                    <a:moveTo>
                      <a:pt x="3574" y="0"/>
                    </a:moveTo>
                    <a:cubicBezTo>
                      <a:pt x="3296" y="0"/>
                      <a:pt x="3027" y="82"/>
                      <a:pt x="2796" y="236"/>
                    </a:cubicBezTo>
                    <a:cubicBezTo>
                      <a:pt x="865" y="1514"/>
                      <a:pt x="461" y="4564"/>
                      <a:pt x="43" y="7720"/>
                    </a:cubicBezTo>
                    <a:cubicBezTo>
                      <a:pt x="0" y="8042"/>
                      <a:pt x="250" y="8326"/>
                      <a:pt x="572" y="8326"/>
                    </a:cubicBezTo>
                    <a:lnTo>
                      <a:pt x="4045" y="8326"/>
                    </a:lnTo>
                    <a:cubicBezTo>
                      <a:pt x="5136" y="8326"/>
                      <a:pt x="5996" y="7394"/>
                      <a:pt x="5904" y="6308"/>
                    </a:cubicBezTo>
                    <a:lnTo>
                      <a:pt x="5751" y="3935"/>
                    </a:lnTo>
                    <a:cubicBezTo>
                      <a:pt x="5217" y="4319"/>
                      <a:pt x="4559" y="4612"/>
                      <a:pt x="3771" y="4622"/>
                    </a:cubicBezTo>
                    <a:lnTo>
                      <a:pt x="3767" y="4622"/>
                    </a:lnTo>
                    <a:lnTo>
                      <a:pt x="3781" y="4617"/>
                    </a:lnTo>
                    <a:lnTo>
                      <a:pt x="3762" y="3378"/>
                    </a:lnTo>
                    <a:cubicBezTo>
                      <a:pt x="4559" y="3368"/>
                      <a:pt x="5189" y="2873"/>
                      <a:pt x="5626" y="2374"/>
                    </a:cubicBezTo>
                    <a:lnTo>
                      <a:pt x="5534" y="1297"/>
                    </a:lnTo>
                    <a:cubicBezTo>
                      <a:pt x="5472" y="567"/>
                      <a:pt x="4309" y="0"/>
                      <a:pt x="357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43"/>
              <p:cNvSpPr/>
              <p:nvPr/>
            </p:nvSpPr>
            <p:spPr>
              <a:xfrm>
                <a:off x="6190455" y="1636485"/>
                <a:ext cx="110820" cy="217975"/>
              </a:xfrm>
              <a:custGeom>
                <a:avLst/>
                <a:gdLst/>
                <a:ahLst/>
                <a:cxnLst/>
                <a:rect l="l" t="t" r="r" b="b"/>
                <a:pathLst>
                  <a:path w="4233" h="8326" extrusionOk="0">
                    <a:moveTo>
                      <a:pt x="3579" y="0"/>
                    </a:moveTo>
                    <a:cubicBezTo>
                      <a:pt x="3301" y="0"/>
                      <a:pt x="3032" y="87"/>
                      <a:pt x="2796" y="236"/>
                    </a:cubicBezTo>
                    <a:cubicBezTo>
                      <a:pt x="870" y="1514"/>
                      <a:pt x="466" y="4569"/>
                      <a:pt x="48" y="7720"/>
                    </a:cubicBezTo>
                    <a:cubicBezTo>
                      <a:pt x="1" y="8044"/>
                      <a:pt x="251" y="8326"/>
                      <a:pt x="573" y="8326"/>
                    </a:cubicBezTo>
                    <a:cubicBezTo>
                      <a:pt x="576" y="8326"/>
                      <a:pt x="579" y="8326"/>
                      <a:pt x="581" y="8326"/>
                    </a:cubicBezTo>
                    <a:lnTo>
                      <a:pt x="1782" y="8326"/>
                    </a:lnTo>
                    <a:cubicBezTo>
                      <a:pt x="1461" y="8326"/>
                      <a:pt x="1211" y="8038"/>
                      <a:pt x="1254" y="7720"/>
                    </a:cubicBezTo>
                    <a:cubicBezTo>
                      <a:pt x="1677" y="4564"/>
                      <a:pt x="2076" y="1514"/>
                      <a:pt x="4007" y="236"/>
                    </a:cubicBezTo>
                    <a:cubicBezTo>
                      <a:pt x="4079" y="193"/>
                      <a:pt x="4151" y="149"/>
                      <a:pt x="4233" y="116"/>
                    </a:cubicBezTo>
                    <a:cubicBezTo>
                      <a:pt x="4021" y="44"/>
                      <a:pt x="3800" y="5"/>
                      <a:pt x="3579" y="0"/>
                    </a:cubicBez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43"/>
              <p:cNvSpPr/>
              <p:nvPr/>
            </p:nvSpPr>
            <p:spPr>
              <a:xfrm>
                <a:off x="6274964" y="1709684"/>
                <a:ext cx="27698" cy="63277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2417" extrusionOk="0">
                    <a:moveTo>
                      <a:pt x="529" y="0"/>
                    </a:moveTo>
                    <a:cubicBezTo>
                      <a:pt x="236" y="0"/>
                      <a:pt x="1" y="538"/>
                      <a:pt x="1" y="1206"/>
                    </a:cubicBezTo>
                    <a:cubicBezTo>
                      <a:pt x="1" y="1874"/>
                      <a:pt x="236" y="2417"/>
                      <a:pt x="529" y="2417"/>
                    </a:cubicBezTo>
                    <a:cubicBezTo>
                      <a:pt x="822" y="2417"/>
                      <a:pt x="1057" y="1874"/>
                      <a:pt x="1057" y="1206"/>
                    </a:cubicBezTo>
                    <a:cubicBezTo>
                      <a:pt x="1057" y="538"/>
                      <a:pt x="822" y="0"/>
                      <a:pt x="529" y="0"/>
                    </a:cubicBez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3"/>
              <p:cNvSpPr/>
              <p:nvPr/>
            </p:nvSpPr>
            <p:spPr>
              <a:xfrm>
                <a:off x="6437332" y="1709684"/>
                <a:ext cx="27829" cy="63277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2417" extrusionOk="0">
                    <a:moveTo>
                      <a:pt x="529" y="0"/>
                    </a:moveTo>
                    <a:cubicBezTo>
                      <a:pt x="236" y="0"/>
                      <a:pt x="1" y="538"/>
                      <a:pt x="1" y="1206"/>
                    </a:cubicBezTo>
                    <a:cubicBezTo>
                      <a:pt x="1" y="1874"/>
                      <a:pt x="236" y="2417"/>
                      <a:pt x="529" y="2417"/>
                    </a:cubicBezTo>
                    <a:cubicBezTo>
                      <a:pt x="822" y="2417"/>
                      <a:pt x="1062" y="1874"/>
                      <a:pt x="1062" y="1206"/>
                    </a:cubicBezTo>
                    <a:cubicBezTo>
                      <a:pt x="1062" y="538"/>
                      <a:pt x="822" y="0"/>
                      <a:pt x="529" y="0"/>
                    </a:cubicBez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43"/>
              <p:cNvSpPr/>
              <p:nvPr/>
            </p:nvSpPr>
            <p:spPr>
              <a:xfrm>
                <a:off x="6288054" y="1546295"/>
                <a:ext cx="163128" cy="211194"/>
              </a:xfrm>
              <a:custGeom>
                <a:avLst/>
                <a:gdLst/>
                <a:ahLst/>
                <a:cxnLst/>
                <a:rect l="l" t="t" r="r" b="b"/>
                <a:pathLst>
                  <a:path w="6231" h="8067" extrusionOk="0">
                    <a:moveTo>
                      <a:pt x="2498" y="1"/>
                    </a:moveTo>
                    <a:lnTo>
                      <a:pt x="2498" y="4642"/>
                    </a:lnTo>
                    <a:cubicBezTo>
                      <a:pt x="2498" y="4829"/>
                      <a:pt x="2445" y="5012"/>
                      <a:pt x="2349" y="5170"/>
                    </a:cubicBezTo>
                    <a:cubicBezTo>
                      <a:pt x="2205" y="5405"/>
                      <a:pt x="2042" y="5626"/>
                      <a:pt x="1859" y="5833"/>
                    </a:cubicBezTo>
                    <a:cubicBezTo>
                      <a:pt x="1288" y="6482"/>
                      <a:pt x="658" y="6823"/>
                      <a:pt x="0" y="6827"/>
                    </a:cubicBezTo>
                    <a:lnTo>
                      <a:pt x="5" y="8067"/>
                    </a:lnTo>
                    <a:lnTo>
                      <a:pt x="15" y="8067"/>
                    </a:lnTo>
                    <a:cubicBezTo>
                      <a:pt x="1168" y="8048"/>
                      <a:pt x="2042" y="7442"/>
                      <a:pt x="2647" y="6799"/>
                    </a:cubicBezTo>
                    <a:cubicBezTo>
                      <a:pt x="2774" y="6667"/>
                      <a:pt x="2944" y="6600"/>
                      <a:pt x="3113" y="6600"/>
                    </a:cubicBezTo>
                    <a:cubicBezTo>
                      <a:pt x="3281" y="6600"/>
                      <a:pt x="3449" y="6667"/>
                      <a:pt x="3574" y="6799"/>
                    </a:cubicBezTo>
                    <a:cubicBezTo>
                      <a:pt x="4180" y="7442"/>
                      <a:pt x="5059" y="8048"/>
                      <a:pt x="6212" y="8067"/>
                    </a:cubicBezTo>
                    <a:lnTo>
                      <a:pt x="6217" y="8067"/>
                    </a:lnTo>
                    <a:lnTo>
                      <a:pt x="6231" y="6832"/>
                    </a:lnTo>
                    <a:cubicBezTo>
                      <a:pt x="5059" y="6818"/>
                      <a:pt x="4247" y="5756"/>
                      <a:pt x="3887" y="5170"/>
                    </a:cubicBezTo>
                    <a:cubicBezTo>
                      <a:pt x="3791" y="5012"/>
                      <a:pt x="3738" y="4829"/>
                      <a:pt x="3738" y="4642"/>
                    </a:cubicBezTo>
                    <a:lnTo>
                      <a:pt x="373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71" name="Google Shape;1171;p43"/>
            <p:cNvGrpSpPr/>
            <p:nvPr/>
          </p:nvGrpSpPr>
          <p:grpSpPr>
            <a:xfrm>
              <a:off x="6206931" y="1212602"/>
              <a:ext cx="483139" cy="415862"/>
              <a:chOff x="6184800" y="1540902"/>
              <a:chExt cx="370761" cy="319108"/>
            </a:xfrm>
          </p:grpSpPr>
          <p:sp>
            <p:nvSpPr>
              <p:cNvPr id="1172" name="Google Shape;1172;p43"/>
              <p:cNvSpPr/>
              <p:nvPr/>
            </p:nvSpPr>
            <p:spPr>
              <a:xfrm>
                <a:off x="6272084" y="1713611"/>
                <a:ext cx="196088" cy="146137"/>
              </a:xfrm>
              <a:custGeom>
                <a:avLst/>
                <a:gdLst/>
                <a:ahLst/>
                <a:cxnLst/>
                <a:rect l="l" t="t" r="r" b="b"/>
                <a:pathLst>
                  <a:path w="7490" h="5582" extrusionOk="0">
                    <a:moveTo>
                      <a:pt x="3729" y="0"/>
                    </a:moveTo>
                    <a:cubicBezTo>
                      <a:pt x="3506" y="0"/>
                      <a:pt x="3284" y="88"/>
                      <a:pt x="3118" y="263"/>
                    </a:cubicBezTo>
                    <a:cubicBezTo>
                      <a:pt x="2009" y="1434"/>
                      <a:pt x="879" y="1464"/>
                      <a:pt x="661" y="1464"/>
                    </a:cubicBezTo>
                    <a:cubicBezTo>
                      <a:pt x="649" y="1464"/>
                      <a:pt x="640" y="1464"/>
                      <a:pt x="634" y="1464"/>
                    </a:cubicBezTo>
                    <a:cubicBezTo>
                      <a:pt x="629" y="1464"/>
                      <a:pt x="626" y="1464"/>
                      <a:pt x="625" y="1465"/>
                    </a:cubicBezTo>
                    <a:cubicBezTo>
                      <a:pt x="351" y="1465"/>
                      <a:pt x="351" y="1873"/>
                      <a:pt x="625" y="1873"/>
                    </a:cubicBezTo>
                    <a:cubicBezTo>
                      <a:pt x="793" y="1873"/>
                      <a:pt x="961" y="1858"/>
                      <a:pt x="1129" y="1830"/>
                    </a:cubicBezTo>
                    <a:lnTo>
                      <a:pt x="1129" y="1830"/>
                    </a:lnTo>
                    <a:cubicBezTo>
                      <a:pt x="1100" y="2065"/>
                      <a:pt x="994" y="2401"/>
                      <a:pt x="649" y="2478"/>
                    </a:cubicBezTo>
                    <a:cubicBezTo>
                      <a:pt x="408" y="2536"/>
                      <a:pt x="461" y="2888"/>
                      <a:pt x="685" y="2888"/>
                    </a:cubicBezTo>
                    <a:cubicBezTo>
                      <a:pt x="702" y="2888"/>
                      <a:pt x="721" y="2886"/>
                      <a:pt x="740" y="2882"/>
                    </a:cubicBezTo>
                    <a:cubicBezTo>
                      <a:pt x="1350" y="2742"/>
                      <a:pt x="1533" y="2142"/>
                      <a:pt x="1552" y="1738"/>
                    </a:cubicBezTo>
                    <a:cubicBezTo>
                      <a:pt x="1720" y="1685"/>
                      <a:pt x="1888" y="1623"/>
                      <a:pt x="2051" y="1546"/>
                    </a:cubicBezTo>
                    <a:cubicBezTo>
                      <a:pt x="2056" y="1546"/>
                      <a:pt x="2402" y="1368"/>
                      <a:pt x="2455" y="1335"/>
                    </a:cubicBezTo>
                    <a:cubicBezTo>
                      <a:pt x="2574" y="3240"/>
                      <a:pt x="2583" y="3371"/>
                      <a:pt x="2584" y="3371"/>
                    </a:cubicBezTo>
                    <a:cubicBezTo>
                      <a:pt x="2584" y="3371"/>
                      <a:pt x="2584" y="3368"/>
                      <a:pt x="2584" y="3368"/>
                    </a:cubicBezTo>
                    <a:cubicBezTo>
                      <a:pt x="2584" y="3368"/>
                      <a:pt x="2584" y="3369"/>
                      <a:pt x="2585" y="3372"/>
                    </a:cubicBezTo>
                    <a:cubicBezTo>
                      <a:pt x="2666" y="4337"/>
                      <a:pt x="1907" y="5168"/>
                      <a:pt x="937" y="5173"/>
                    </a:cubicBezTo>
                    <a:lnTo>
                      <a:pt x="274" y="5173"/>
                    </a:lnTo>
                    <a:cubicBezTo>
                      <a:pt x="272" y="5173"/>
                      <a:pt x="271" y="5173"/>
                      <a:pt x="269" y="5173"/>
                    </a:cubicBezTo>
                    <a:cubicBezTo>
                      <a:pt x="0" y="5173"/>
                      <a:pt x="2" y="5582"/>
                      <a:pt x="274" y="5582"/>
                    </a:cubicBezTo>
                    <a:lnTo>
                      <a:pt x="927" y="5582"/>
                    </a:lnTo>
                    <a:cubicBezTo>
                      <a:pt x="2138" y="5582"/>
                      <a:pt x="3089" y="4549"/>
                      <a:pt x="2988" y="3343"/>
                    </a:cubicBezTo>
                    <a:lnTo>
                      <a:pt x="2839" y="1056"/>
                    </a:lnTo>
                    <a:cubicBezTo>
                      <a:pt x="3041" y="898"/>
                      <a:pt x="3228" y="729"/>
                      <a:pt x="3406" y="542"/>
                    </a:cubicBezTo>
                    <a:cubicBezTo>
                      <a:pt x="3488" y="460"/>
                      <a:pt x="3598" y="408"/>
                      <a:pt x="3718" y="408"/>
                    </a:cubicBezTo>
                    <a:cubicBezTo>
                      <a:pt x="4016" y="408"/>
                      <a:pt x="3992" y="590"/>
                      <a:pt x="4626" y="1075"/>
                    </a:cubicBezTo>
                    <a:lnTo>
                      <a:pt x="4482" y="3338"/>
                    </a:lnTo>
                    <a:cubicBezTo>
                      <a:pt x="4381" y="4544"/>
                      <a:pt x="5333" y="5577"/>
                      <a:pt x="6543" y="5577"/>
                    </a:cubicBezTo>
                    <a:lnTo>
                      <a:pt x="7283" y="5577"/>
                    </a:lnTo>
                    <a:cubicBezTo>
                      <a:pt x="7398" y="5577"/>
                      <a:pt x="7490" y="5485"/>
                      <a:pt x="7490" y="5370"/>
                    </a:cubicBezTo>
                    <a:cubicBezTo>
                      <a:pt x="7490" y="5262"/>
                      <a:pt x="7407" y="5173"/>
                      <a:pt x="7301" y="5173"/>
                    </a:cubicBezTo>
                    <a:cubicBezTo>
                      <a:pt x="7298" y="5173"/>
                      <a:pt x="7295" y="5173"/>
                      <a:pt x="7293" y="5173"/>
                    </a:cubicBezTo>
                    <a:lnTo>
                      <a:pt x="6553" y="5173"/>
                    </a:lnTo>
                    <a:cubicBezTo>
                      <a:pt x="5582" y="5168"/>
                      <a:pt x="4818" y="4342"/>
                      <a:pt x="4905" y="3372"/>
                    </a:cubicBezTo>
                    <a:lnTo>
                      <a:pt x="5035" y="1354"/>
                    </a:lnTo>
                    <a:cubicBezTo>
                      <a:pt x="5107" y="1397"/>
                      <a:pt x="5184" y="1436"/>
                      <a:pt x="5260" y="1469"/>
                    </a:cubicBezTo>
                    <a:cubicBezTo>
                      <a:pt x="5457" y="1580"/>
                      <a:pt x="5669" y="1666"/>
                      <a:pt x="5890" y="1734"/>
                    </a:cubicBezTo>
                    <a:cubicBezTo>
                      <a:pt x="5909" y="2137"/>
                      <a:pt x="6092" y="2742"/>
                      <a:pt x="6702" y="2882"/>
                    </a:cubicBezTo>
                    <a:cubicBezTo>
                      <a:pt x="6721" y="2886"/>
                      <a:pt x="6739" y="2888"/>
                      <a:pt x="6756" y="2888"/>
                    </a:cubicBezTo>
                    <a:cubicBezTo>
                      <a:pt x="6981" y="2888"/>
                      <a:pt x="7038" y="2536"/>
                      <a:pt x="6793" y="2478"/>
                    </a:cubicBezTo>
                    <a:cubicBezTo>
                      <a:pt x="6442" y="2401"/>
                      <a:pt x="6341" y="2060"/>
                      <a:pt x="6313" y="1830"/>
                    </a:cubicBezTo>
                    <a:lnTo>
                      <a:pt x="6313" y="1830"/>
                    </a:lnTo>
                    <a:cubicBezTo>
                      <a:pt x="6485" y="1854"/>
                      <a:pt x="6658" y="1873"/>
                      <a:pt x="6836" y="1873"/>
                    </a:cubicBezTo>
                    <a:cubicBezTo>
                      <a:pt x="7110" y="1873"/>
                      <a:pt x="7110" y="1465"/>
                      <a:pt x="6836" y="1465"/>
                    </a:cubicBezTo>
                    <a:lnTo>
                      <a:pt x="6831" y="1465"/>
                    </a:lnTo>
                    <a:cubicBezTo>
                      <a:pt x="5895" y="1450"/>
                      <a:pt x="5011" y="974"/>
                      <a:pt x="4343" y="263"/>
                    </a:cubicBezTo>
                    <a:cubicBezTo>
                      <a:pt x="4175" y="88"/>
                      <a:pt x="3951" y="0"/>
                      <a:pt x="37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3"/>
              <p:cNvSpPr/>
              <p:nvPr/>
            </p:nvSpPr>
            <p:spPr>
              <a:xfrm>
                <a:off x="6380495" y="1540902"/>
                <a:ext cx="175066" cy="318977"/>
              </a:xfrm>
              <a:custGeom>
                <a:avLst/>
                <a:gdLst/>
                <a:ahLst/>
                <a:cxnLst/>
                <a:rect l="l" t="t" r="r" b="b"/>
                <a:pathLst>
                  <a:path w="6687" h="12184" extrusionOk="0">
                    <a:moveTo>
                      <a:pt x="207" y="0"/>
                    </a:moveTo>
                    <a:cubicBezTo>
                      <a:pt x="103" y="0"/>
                      <a:pt x="0" y="68"/>
                      <a:pt x="0" y="202"/>
                    </a:cubicBezTo>
                    <a:lnTo>
                      <a:pt x="0" y="4843"/>
                    </a:lnTo>
                    <a:cubicBezTo>
                      <a:pt x="0" y="5069"/>
                      <a:pt x="63" y="5290"/>
                      <a:pt x="183" y="5487"/>
                    </a:cubicBezTo>
                    <a:cubicBezTo>
                      <a:pt x="332" y="5727"/>
                      <a:pt x="500" y="5953"/>
                      <a:pt x="682" y="6169"/>
                    </a:cubicBezTo>
                    <a:cubicBezTo>
                      <a:pt x="942" y="6471"/>
                      <a:pt x="1254" y="6731"/>
                      <a:pt x="1605" y="6928"/>
                    </a:cubicBezTo>
                    <a:cubicBezTo>
                      <a:pt x="1614" y="6933"/>
                      <a:pt x="1629" y="6952"/>
                      <a:pt x="1648" y="6957"/>
                    </a:cubicBezTo>
                    <a:cubicBezTo>
                      <a:pt x="1667" y="6971"/>
                      <a:pt x="1691" y="6981"/>
                      <a:pt x="1715" y="6985"/>
                    </a:cubicBezTo>
                    <a:cubicBezTo>
                      <a:pt x="2023" y="7144"/>
                      <a:pt x="2364" y="7230"/>
                      <a:pt x="2710" y="7240"/>
                    </a:cubicBezTo>
                    <a:cubicBezTo>
                      <a:pt x="2734" y="7240"/>
                      <a:pt x="2762" y="7226"/>
                      <a:pt x="2786" y="7211"/>
                    </a:cubicBezTo>
                    <a:cubicBezTo>
                      <a:pt x="2810" y="7202"/>
                      <a:pt x="2835" y="7202"/>
                      <a:pt x="2854" y="7182"/>
                    </a:cubicBezTo>
                    <a:cubicBezTo>
                      <a:pt x="2979" y="7053"/>
                      <a:pt x="2892" y="6832"/>
                      <a:pt x="2710" y="6832"/>
                    </a:cubicBezTo>
                    <a:cubicBezTo>
                      <a:pt x="2614" y="6822"/>
                      <a:pt x="2513" y="6812"/>
                      <a:pt x="2417" y="6793"/>
                    </a:cubicBezTo>
                    <a:cubicBezTo>
                      <a:pt x="2652" y="6625"/>
                      <a:pt x="2820" y="6380"/>
                      <a:pt x="2892" y="6101"/>
                    </a:cubicBezTo>
                    <a:cubicBezTo>
                      <a:pt x="2935" y="5941"/>
                      <a:pt x="2810" y="5838"/>
                      <a:pt x="2688" y="5838"/>
                    </a:cubicBezTo>
                    <a:cubicBezTo>
                      <a:pt x="2606" y="5838"/>
                      <a:pt x="2525" y="5885"/>
                      <a:pt x="2498" y="5991"/>
                    </a:cubicBezTo>
                    <a:cubicBezTo>
                      <a:pt x="2426" y="6308"/>
                      <a:pt x="2162" y="6548"/>
                      <a:pt x="1840" y="6591"/>
                    </a:cubicBezTo>
                    <a:cubicBezTo>
                      <a:pt x="1547" y="6428"/>
                      <a:pt x="1283" y="6217"/>
                      <a:pt x="1057" y="5967"/>
                    </a:cubicBezTo>
                    <a:lnTo>
                      <a:pt x="1139" y="4977"/>
                    </a:lnTo>
                    <a:cubicBezTo>
                      <a:pt x="1187" y="4377"/>
                      <a:pt x="2248" y="3868"/>
                      <a:pt x="2892" y="3868"/>
                    </a:cubicBezTo>
                    <a:cubicBezTo>
                      <a:pt x="3128" y="3868"/>
                      <a:pt x="3358" y="3940"/>
                      <a:pt x="3555" y="4069"/>
                    </a:cubicBezTo>
                    <a:cubicBezTo>
                      <a:pt x="5395" y="5285"/>
                      <a:pt x="5794" y="8234"/>
                      <a:pt x="6212" y="11357"/>
                    </a:cubicBezTo>
                    <a:lnTo>
                      <a:pt x="6217" y="11405"/>
                    </a:lnTo>
                    <a:cubicBezTo>
                      <a:pt x="6241" y="11602"/>
                      <a:pt x="6092" y="11775"/>
                      <a:pt x="5895" y="11775"/>
                    </a:cubicBezTo>
                    <a:lnTo>
                      <a:pt x="4064" y="11775"/>
                    </a:lnTo>
                    <a:cubicBezTo>
                      <a:pt x="3791" y="11775"/>
                      <a:pt x="3791" y="12183"/>
                      <a:pt x="4064" y="12183"/>
                    </a:cubicBezTo>
                    <a:lnTo>
                      <a:pt x="5895" y="12183"/>
                    </a:lnTo>
                    <a:cubicBezTo>
                      <a:pt x="5897" y="12183"/>
                      <a:pt x="5900" y="12183"/>
                      <a:pt x="5903" y="12183"/>
                    </a:cubicBezTo>
                    <a:cubicBezTo>
                      <a:pt x="6346" y="12183"/>
                      <a:pt x="6687" y="11792"/>
                      <a:pt x="6630" y="11347"/>
                    </a:cubicBezTo>
                    <a:lnTo>
                      <a:pt x="6610" y="11299"/>
                    </a:lnTo>
                    <a:cubicBezTo>
                      <a:pt x="6178" y="8081"/>
                      <a:pt x="5770" y="5045"/>
                      <a:pt x="3776" y="3723"/>
                    </a:cubicBezTo>
                    <a:cubicBezTo>
                      <a:pt x="3518" y="3550"/>
                      <a:pt x="3214" y="3454"/>
                      <a:pt x="2905" y="3454"/>
                    </a:cubicBezTo>
                    <a:cubicBezTo>
                      <a:pt x="2898" y="3454"/>
                      <a:pt x="2890" y="3454"/>
                      <a:pt x="2883" y="3454"/>
                    </a:cubicBezTo>
                    <a:cubicBezTo>
                      <a:pt x="2061" y="3454"/>
                      <a:pt x="788" y="4079"/>
                      <a:pt x="721" y="4939"/>
                    </a:cubicBezTo>
                    <a:lnTo>
                      <a:pt x="677" y="5487"/>
                    </a:lnTo>
                    <a:cubicBezTo>
                      <a:pt x="524" y="5266"/>
                      <a:pt x="413" y="5112"/>
                      <a:pt x="413" y="4843"/>
                    </a:cubicBezTo>
                    <a:lnTo>
                      <a:pt x="413" y="202"/>
                    </a:lnTo>
                    <a:cubicBezTo>
                      <a:pt x="413" y="68"/>
                      <a:pt x="310" y="0"/>
                      <a:pt x="2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43"/>
              <p:cNvSpPr/>
              <p:nvPr/>
            </p:nvSpPr>
            <p:spPr>
              <a:xfrm>
                <a:off x="6184800" y="1540928"/>
                <a:ext cx="174071" cy="319082"/>
              </a:xfrm>
              <a:custGeom>
                <a:avLst/>
                <a:gdLst/>
                <a:ahLst/>
                <a:cxnLst/>
                <a:rect l="l" t="t" r="r" b="b"/>
                <a:pathLst>
                  <a:path w="6649" h="12188" extrusionOk="0">
                    <a:moveTo>
                      <a:pt x="6445" y="1"/>
                    </a:moveTo>
                    <a:cubicBezTo>
                      <a:pt x="6343" y="1"/>
                      <a:pt x="6240" y="69"/>
                      <a:pt x="6240" y="206"/>
                    </a:cubicBezTo>
                    <a:lnTo>
                      <a:pt x="6240" y="4847"/>
                    </a:lnTo>
                    <a:cubicBezTo>
                      <a:pt x="6240" y="5178"/>
                      <a:pt x="6053" y="5351"/>
                      <a:pt x="6000" y="5428"/>
                    </a:cubicBezTo>
                    <a:lnTo>
                      <a:pt x="5957" y="4938"/>
                    </a:lnTo>
                    <a:cubicBezTo>
                      <a:pt x="5885" y="4073"/>
                      <a:pt x="4612" y="3453"/>
                      <a:pt x="3795" y="3453"/>
                    </a:cubicBezTo>
                    <a:cubicBezTo>
                      <a:pt x="3478" y="3453"/>
                      <a:pt x="3166" y="3545"/>
                      <a:pt x="2902" y="3722"/>
                    </a:cubicBezTo>
                    <a:cubicBezTo>
                      <a:pt x="783" y="5125"/>
                      <a:pt x="428" y="8599"/>
                      <a:pt x="62" y="11346"/>
                    </a:cubicBezTo>
                    <a:cubicBezTo>
                      <a:pt x="0" y="11793"/>
                      <a:pt x="346" y="12187"/>
                      <a:pt x="793" y="12187"/>
                    </a:cubicBezTo>
                    <a:lnTo>
                      <a:pt x="2426" y="12187"/>
                    </a:lnTo>
                    <a:cubicBezTo>
                      <a:pt x="2700" y="12187"/>
                      <a:pt x="2700" y="11779"/>
                      <a:pt x="2426" y="11779"/>
                    </a:cubicBezTo>
                    <a:lnTo>
                      <a:pt x="793" y="11779"/>
                    </a:lnTo>
                    <a:cubicBezTo>
                      <a:pt x="701" y="11779"/>
                      <a:pt x="610" y="11740"/>
                      <a:pt x="548" y="11668"/>
                    </a:cubicBezTo>
                    <a:cubicBezTo>
                      <a:pt x="476" y="11582"/>
                      <a:pt x="452" y="11467"/>
                      <a:pt x="480" y="11361"/>
                    </a:cubicBezTo>
                    <a:cubicBezTo>
                      <a:pt x="889" y="8229"/>
                      <a:pt x="1287" y="5284"/>
                      <a:pt x="3127" y="4059"/>
                    </a:cubicBezTo>
                    <a:cubicBezTo>
                      <a:pt x="3324" y="3929"/>
                      <a:pt x="3555" y="3862"/>
                      <a:pt x="3790" y="3862"/>
                    </a:cubicBezTo>
                    <a:cubicBezTo>
                      <a:pt x="4434" y="3862"/>
                      <a:pt x="5496" y="4371"/>
                      <a:pt x="5544" y="4972"/>
                    </a:cubicBezTo>
                    <a:lnTo>
                      <a:pt x="5626" y="5928"/>
                    </a:lnTo>
                    <a:cubicBezTo>
                      <a:pt x="5553" y="6009"/>
                      <a:pt x="5481" y="6072"/>
                      <a:pt x="5405" y="6144"/>
                    </a:cubicBezTo>
                    <a:cubicBezTo>
                      <a:pt x="5227" y="6312"/>
                      <a:pt x="5304" y="6273"/>
                      <a:pt x="4982" y="6480"/>
                    </a:cubicBezTo>
                    <a:cubicBezTo>
                      <a:pt x="4929" y="6514"/>
                      <a:pt x="4876" y="6557"/>
                      <a:pt x="4818" y="6590"/>
                    </a:cubicBezTo>
                    <a:cubicBezTo>
                      <a:pt x="4487" y="6552"/>
                      <a:pt x="4218" y="6312"/>
                      <a:pt x="4141" y="5990"/>
                    </a:cubicBezTo>
                    <a:cubicBezTo>
                      <a:pt x="4117" y="5898"/>
                      <a:pt x="4033" y="5839"/>
                      <a:pt x="3944" y="5839"/>
                    </a:cubicBezTo>
                    <a:cubicBezTo>
                      <a:pt x="3926" y="5839"/>
                      <a:pt x="3909" y="5841"/>
                      <a:pt x="3891" y="5846"/>
                    </a:cubicBezTo>
                    <a:cubicBezTo>
                      <a:pt x="3776" y="5875"/>
                      <a:pt x="3714" y="5985"/>
                      <a:pt x="3742" y="6096"/>
                    </a:cubicBezTo>
                    <a:cubicBezTo>
                      <a:pt x="3814" y="6379"/>
                      <a:pt x="3983" y="6624"/>
                      <a:pt x="4218" y="6792"/>
                    </a:cubicBezTo>
                    <a:cubicBezTo>
                      <a:pt x="4127" y="6811"/>
                      <a:pt x="4035" y="6826"/>
                      <a:pt x="3939" y="6831"/>
                    </a:cubicBezTo>
                    <a:cubicBezTo>
                      <a:pt x="3757" y="6831"/>
                      <a:pt x="3665" y="7056"/>
                      <a:pt x="3800" y="7181"/>
                    </a:cubicBezTo>
                    <a:cubicBezTo>
                      <a:pt x="3810" y="7196"/>
                      <a:pt x="3834" y="7196"/>
                      <a:pt x="3848" y="7201"/>
                    </a:cubicBezTo>
                    <a:cubicBezTo>
                      <a:pt x="3877" y="7225"/>
                      <a:pt x="3911" y="7234"/>
                      <a:pt x="3944" y="7239"/>
                    </a:cubicBezTo>
                    <a:cubicBezTo>
                      <a:pt x="4247" y="7234"/>
                      <a:pt x="4737" y="7100"/>
                      <a:pt x="4996" y="6960"/>
                    </a:cubicBezTo>
                    <a:cubicBezTo>
                      <a:pt x="5616" y="6629"/>
                      <a:pt x="6135" y="6019"/>
                      <a:pt x="6466" y="5481"/>
                    </a:cubicBezTo>
                    <a:cubicBezTo>
                      <a:pt x="6586" y="5289"/>
                      <a:pt x="6649" y="5068"/>
                      <a:pt x="6649" y="4842"/>
                    </a:cubicBezTo>
                    <a:lnTo>
                      <a:pt x="6649" y="206"/>
                    </a:lnTo>
                    <a:cubicBezTo>
                      <a:pt x="6649" y="69"/>
                      <a:pt x="6547" y="1"/>
                      <a:pt x="64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75" name="Google Shape;1175;p43"/>
          <p:cNvGrpSpPr/>
          <p:nvPr/>
        </p:nvGrpSpPr>
        <p:grpSpPr>
          <a:xfrm>
            <a:off x="2598864" y="3027492"/>
            <a:ext cx="480237" cy="479965"/>
            <a:chOff x="2683980" y="3017760"/>
            <a:chExt cx="480237" cy="479965"/>
          </a:xfrm>
        </p:grpSpPr>
        <p:grpSp>
          <p:nvGrpSpPr>
            <p:cNvPr id="1176" name="Google Shape;1176;p43"/>
            <p:cNvGrpSpPr/>
            <p:nvPr/>
          </p:nvGrpSpPr>
          <p:grpSpPr>
            <a:xfrm>
              <a:off x="2691008" y="3024481"/>
              <a:ext cx="466150" cy="466356"/>
              <a:chOff x="5743955" y="2459506"/>
              <a:chExt cx="357724" cy="357854"/>
            </a:xfrm>
          </p:grpSpPr>
          <p:sp>
            <p:nvSpPr>
              <p:cNvPr id="1177" name="Google Shape;1177;p43"/>
              <p:cNvSpPr/>
              <p:nvPr/>
            </p:nvSpPr>
            <p:spPr>
              <a:xfrm>
                <a:off x="5743955" y="2796835"/>
                <a:ext cx="357724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13664" h="784" extrusionOk="0">
                    <a:moveTo>
                      <a:pt x="1" y="0"/>
                    </a:moveTo>
                    <a:lnTo>
                      <a:pt x="1" y="783"/>
                    </a:lnTo>
                    <a:lnTo>
                      <a:pt x="13664" y="783"/>
                    </a:lnTo>
                    <a:lnTo>
                      <a:pt x="136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43"/>
              <p:cNvSpPr/>
              <p:nvPr/>
            </p:nvSpPr>
            <p:spPr>
              <a:xfrm>
                <a:off x="5743955" y="2796835"/>
                <a:ext cx="357724" cy="9189"/>
              </a:xfrm>
              <a:custGeom>
                <a:avLst/>
                <a:gdLst/>
                <a:ahLst/>
                <a:cxnLst/>
                <a:rect l="l" t="t" r="r" b="b"/>
                <a:pathLst>
                  <a:path w="13664" h="351" extrusionOk="0">
                    <a:moveTo>
                      <a:pt x="1" y="0"/>
                    </a:moveTo>
                    <a:lnTo>
                      <a:pt x="1" y="351"/>
                    </a:lnTo>
                    <a:lnTo>
                      <a:pt x="13664" y="351"/>
                    </a:lnTo>
                    <a:lnTo>
                      <a:pt x="13664" y="0"/>
                    </a:ln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43"/>
              <p:cNvSpPr/>
              <p:nvPr/>
            </p:nvSpPr>
            <p:spPr>
              <a:xfrm>
                <a:off x="5832626" y="2550455"/>
                <a:ext cx="180249" cy="246406"/>
              </a:xfrm>
              <a:custGeom>
                <a:avLst/>
                <a:gdLst/>
                <a:ahLst/>
                <a:cxnLst/>
                <a:rect l="l" t="t" r="r" b="b"/>
                <a:pathLst>
                  <a:path w="6885" h="9412" extrusionOk="0">
                    <a:moveTo>
                      <a:pt x="1" y="0"/>
                    </a:moveTo>
                    <a:lnTo>
                      <a:pt x="1" y="9411"/>
                    </a:lnTo>
                    <a:lnTo>
                      <a:pt x="6885" y="9411"/>
                    </a:lnTo>
                    <a:lnTo>
                      <a:pt x="688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43"/>
              <p:cNvSpPr/>
              <p:nvPr/>
            </p:nvSpPr>
            <p:spPr>
              <a:xfrm>
                <a:off x="5818934" y="2530951"/>
                <a:ext cx="207529" cy="19530"/>
              </a:xfrm>
              <a:custGeom>
                <a:avLst/>
                <a:gdLst/>
                <a:ahLst/>
                <a:cxnLst/>
                <a:rect l="l" t="t" r="r" b="b"/>
                <a:pathLst>
                  <a:path w="7927" h="746" extrusionOk="0">
                    <a:moveTo>
                      <a:pt x="0" y="1"/>
                    </a:moveTo>
                    <a:lnTo>
                      <a:pt x="0" y="745"/>
                    </a:lnTo>
                    <a:lnTo>
                      <a:pt x="7927" y="745"/>
                    </a:lnTo>
                    <a:lnTo>
                      <a:pt x="792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43"/>
              <p:cNvSpPr/>
              <p:nvPr/>
            </p:nvSpPr>
            <p:spPr>
              <a:xfrm>
                <a:off x="5993110" y="2530951"/>
                <a:ext cx="33484" cy="19530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746" extrusionOk="0">
                    <a:moveTo>
                      <a:pt x="1" y="1"/>
                    </a:moveTo>
                    <a:lnTo>
                      <a:pt x="1" y="745"/>
                    </a:lnTo>
                    <a:lnTo>
                      <a:pt x="1279" y="745"/>
                    </a:lnTo>
                    <a:lnTo>
                      <a:pt x="1279" y="1"/>
                    </a:ln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43"/>
              <p:cNvSpPr/>
              <p:nvPr/>
            </p:nvSpPr>
            <p:spPr>
              <a:xfrm>
                <a:off x="5743955" y="2586531"/>
                <a:ext cx="88698" cy="19399"/>
              </a:xfrm>
              <a:custGeom>
                <a:avLst/>
                <a:gdLst/>
                <a:ahLst/>
                <a:cxnLst/>
                <a:rect l="l" t="t" r="r" b="b"/>
                <a:pathLst>
                  <a:path w="3388" h="741" extrusionOk="0">
                    <a:moveTo>
                      <a:pt x="1" y="1"/>
                    </a:moveTo>
                    <a:lnTo>
                      <a:pt x="1" y="741"/>
                    </a:lnTo>
                    <a:lnTo>
                      <a:pt x="3388" y="741"/>
                    </a:lnTo>
                    <a:lnTo>
                      <a:pt x="338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43"/>
              <p:cNvSpPr/>
              <p:nvPr/>
            </p:nvSpPr>
            <p:spPr>
              <a:xfrm>
                <a:off x="5874514" y="2706147"/>
                <a:ext cx="96499" cy="90845"/>
              </a:xfrm>
              <a:custGeom>
                <a:avLst/>
                <a:gdLst/>
                <a:ahLst/>
                <a:cxnLst/>
                <a:rect l="l" t="t" r="r" b="b"/>
                <a:pathLst>
                  <a:path w="3686" h="3470" extrusionOk="0">
                    <a:moveTo>
                      <a:pt x="0" y="1"/>
                    </a:moveTo>
                    <a:lnTo>
                      <a:pt x="0" y="3469"/>
                    </a:lnTo>
                    <a:lnTo>
                      <a:pt x="3685" y="3469"/>
                    </a:lnTo>
                    <a:lnTo>
                      <a:pt x="368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43"/>
              <p:cNvSpPr/>
              <p:nvPr/>
            </p:nvSpPr>
            <p:spPr>
              <a:xfrm>
                <a:off x="5910486" y="2706147"/>
                <a:ext cx="24662" cy="90845"/>
              </a:xfrm>
              <a:custGeom>
                <a:avLst/>
                <a:gdLst/>
                <a:ahLst/>
                <a:cxnLst/>
                <a:rect l="l" t="t" r="r" b="b"/>
                <a:pathLst>
                  <a:path w="942" h="3470" extrusionOk="0">
                    <a:moveTo>
                      <a:pt x="0" y="1"/>
                    </a:moveTo>
                    <a:lnTo>
                      <a:pt x="0" y="3469"/>
                    </a:lnTo>
                    <a:lnTo>
                      <a:pt x="942" y="3469"/>
                    </a:lnTo>
                    <a:lnTo>
                      <a:pt x="942" y="1"/>
                    </a:ln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43"/>
              <p:cNvSpPr/>
              <p:nvPr/>
            </p:nvSpPr>
            <p:spPr>
              <a:xfrm>
                <a:off x="5751756" y="2605904"/>
                <a:ext cx="80896" cy="191088"/>
              </a:xfrm>
              <a:custGeom>
                <a:avLst/>
                <a:gdLst/>
                <a:ahLst/>
                <a:cxnLst/>
                <a:rect l="l" t="t" r="r" b="b"/>
                <a:pathLst>
                  <a:path w="3090" h="7299" extrusionOk="0">
                    <a:moveTo>
                      <a:pt x="1" y="1"/>
                    </a:moveTo>
                    <a:lnTo>
                      <a:pt x="1" y="7298"/>
                    </a:lnTo>
                    <a:lnTo>
                      <a:pt x="3090" y="7298"/>
                    </a:lnTo>
                    <a:lnTo>
                      <a:pt x="309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43"/>
              <p:cNvSpPr/>
              <p:nvPr/>
            </p:nvSpPr>
            <p:spPr>
              <a:xfrm>
                <a:off x="5815531" y="2605904"/>
                <a:ext cx="17122" cy="191088"/>
              </a:xfrm>
              <a:custGeom>
                <a:avLst/>
                <a:gdLst/>
                <a:ahLst/>
                <a:cxnLst/>
                <a:rect l="l" t="t" r="r" b="b"/>
                <a:pathLst>
                  <a:path w="654" h="7299" extrusionOk="0">
                    <a:moveTo>
                      <a:pt x="0" y="1"/>
                    </a:moveTo>
                    <a:lnTo>
                      <a:pt x="0" y="7298"/>
                    </a:lnTo>
                    <a:lnTo>
                      <a:pt x="654" y="7298"/>
                    </a:lnTo>
                    <a:lnTo>
                      <a:pt x="654" y="1"/>
                    </a:ln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43"/>
              <p:cNvSpPr/>
              <p:nvPr/>
            </p:nvSpPr>
            <p:spPr>
              <a:xfrm>
                <a:off x="6012849" y="2605904"/>
                <a:ext cx="81027" cy="190957"/>
              </a:xfrm>
              <a:custGeom>
                <a:avLst/>
                <a:gdLst/>
                <a:ahLst/>
                <a:cxnLst/>
                <a:rect l="l" t="t" r="r" b="b"/>
                <a:pathLst>
                  <a:path w="3095" h="7294" extrusionOk="0">
                    <a:moveTo>
                      <a:pt x="1" y="1"/>
                    </a:moveTo>
                    <a:lnTo>
                      <a:pt x="1" y="7293"/>
                    </a:lnTo>
                    <a:lnTo>
                      <a:pt x="3095" y="7293"/>
                    </a:lnTo>
                    <a:lnTo>
                      <a:pt x="309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43"/>
              <p:cNvSpPr/>
              <p:nvPr/>
            </p:nvSpPr>
            <p:spPr>
              <a:xfrm>
                <a:off x="6012849" y="2605904"/>
                <a:ext cx="17279" cy="191088"/>
              </a:xfrm>
              <a:custGeom>
                <a:avLst/>
                <a:gdLst/>
                <a:ahLst/>
                <a:cxnLst/>
                <a:rect l="l" t="t" r="r" b="b"/>
                <a:pathLst>
                  <a:path w="660" h="7299" extrusionOk="0">
                    <a:moveTo>
                      <a:pt x="1" y="1"/>
                    </a:moveTo>
                    <a:lnTo>
                      <a:pt x="1" y="7298"/>
                    </a:lnTo>
                    <a:lnTo>
                      <a:pt x="659" y="7298"/>
                    </a:lnTo>
                    <a:lnTo>
                      <a:pt x="659" y="1"/>
                    </a:ln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43"/>
              <p:cNvSpPr/>
              <p:nvPr/>
            </p:nvSpPr>
            <p:spPr>
              <a:xfrm>
                <a:off x="5852497" y="2588809"/>
                <a:ext cx="29217" cy="58015"/>
              </a:xfrm>
              <a:custGeom>
                <a:avLst/>
                <a:gdLst/>
                <a:ahLst/>
                <a:cxnLst/>
                <a:rect l="l" t="t" r="r" b="b"/>
                <a:pathLst>
                  <a:path w="1116" h="2216" extrusionOk="0">
                    <a:moveTo>
                      <a:pt x="1" y="0"/>
                    </a:moveTo>
                    <a:lnTo>
                      <a:pt x="1" y="2215"/>
                    </a:lnTo>
                    <a:lnTo>
                      <a:pt x="1115" y="2215"/>
                    </a:lnTo>
                    <a:lnTo>
                      <a:pt x="111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43"/>
              <p:cNvSpPr/>
              <p:nvPr/>
            </p:nvSpPr>
            <p:spPr>
              <a:xfrm>
                <a:off x="5908103" y="2588809"/>
                <a:ext cx="29322" cy="58015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2216" extrusionOk="0">
                    <a:moveTo>
                      <a:pt x="0" y="0"/>
                    </a:moveTo>
                    <a:lnTo>
                      <a:pt x="0" y="2215"/>
                    </a:lnTo>
                    <a:lnTo>
                      <a:pt x="1119" y="2215"/>
                    </a:lnTo>
                    <a:lnTo>
                      <a:pt x="111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43"/>
              <p:cNvSpPr/>
              <p:nvPr/>
            </p:nvSpPr>
            <p:spPr>
              <a:xfrm>
                <a:off x="5963814" y="2588809"/>
                <a:ext cx="29322" cy="58015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2216" extrusionOk="0">
                    <a:moveTo>
                      <a:pt x="0" y="0"/>
                    </a:moveTo>
                    <a:lnTo>
                      <a:pt x="0" y="2215"/>
                    </a:lnTo>
                    <a:lnTo>
                      <a:pt x="1120" y="2215"/>
                    </a:lnTo>
                    <a:lnTo>
                      <a:pt x="112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43"/>
              <p:cNvSpPr/>
              <p:nvPr/>
            </p:nvSpPr>
            <p:spPr>
              <a:xfrm>
                <a:off x="5777544" y="2672454"/>
                <a:ext cx="29322" cy="57989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2215" extrusionOk="0">
                    <a:moveTo>
                      <a:pt x="0" y="0"/>
                    </a:moveTo>
                    <a:lnTo>
                      <a:pt x="0" y="2215"/>
                    </a:lnTo>
                    <a:lnTo>
                      <a:pt x="1120" y="2215"/>
                    </a:lnTo>
                    <a:lnTo>
                      <a:pt x="112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43"/>
              <p:cNvSpPr/>
              <p:nvPr/>
            </p:nvSpPr>
            <p:spPr>
              <a:xfrm>
                <a:off x="6038637" y="2672454"/>
                <a:ext cx="29348" cy="57989"/>
              </a:xfrm>
              <a:custGeom>
                <a:avLst/>
                <a:gdLst/>
                <a:ahLst/>
                <a:cxnLst/>
                <a:rect l="l" t="t" r="r" b="b"/>
                <a:pathLst>
                  <a:path w="1121" h="2215" extrusionOk="0">
                    <a:moveTo>
                      <a:pt x="1" y="0"/>
                    </a:moveTo>
                    <a:lnTo>
                      <a:pt x="1" y="2215"/>
                    </a:lnTo>
                    <a:lnTo>
                      <a:pt x="1120" y="2215"/>
                    </a:lnTo>
                    <a:lnTo>
                      <a:pt x="112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43"/>
              <p:cNvSpPr/>
              <p:nvPr/>
            </p:nvSpPr>
            <p:spPr>
              <a:xfrm>
                <a:off x="6012849" y="2586531"/>
                <a:ext cx="88829" cy="19399"/>
              </a:xfrm>
              <a:custGeom>
                <a:avLst/>
                <a:gdLst/>
                <a:ahLst/>
                <a:cxnLst/>
                <a:rect l="l" t="t" r="r" b="b"/>
                <a:pathLst>
                  <a:path w="3393" h="741" extrusionOk="0">
                    <a:moveTo>
                      <a:pt x="1" y="1"/>
                    </a:moveTo>
                    <a:lnTo>
                      <a:pt x="1" y="741"/>
                    </a:lnTo>
                    <a:lnTo>
                      <a:pt x="3393" y="741"/>
                    </a:lnTo>
                    <a:lnTo>
                      <a:pt x="339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43"/>
              <p:cNvSpPr/>
              <p:nvPr/>
            </p:nvSpPr>
            <p:spPr>
              <a:xfrm>
                <a:off x="5872629" y="2459506"/>
                <a:ext cx="100505" cy="71471"/>
              </a:xfrm>
              <a:custGeom>
                <a:avLst/>
                <a:gdLst/>
                <a:ahLst/>
                <a:cxnLst/>
                <a:rect l="l" t="t" r="r" b="b"/>
                <a:pathLst>
                  <a:path w="3839" h="2730" extrusionOk="0">
                    <a:moveTo>
                      <a:pt x="0" y="1"/>
                    </a:moveTo>
                    <a:lnTo>
                      <a:pt x="0" y="2730"/>
                    </a:lnTo>
                    <a:lnTo>
                      <a:pt x="3839" y="2730"/>
                    </a:lnTo>
                    <a:lnTo>
                      <a:pt x="383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43"/>
              <p:cNvSpPr/>
              <p:nvPr/>
            </p:nvSpPr>
            <p:spPr>
              <a:xfrm>
                <a:off x="5955253" y="2459636"/>
                <a:ext cx="17750" cy="71471"/>
              </a:xfrm>
              <a:custGeom>
                <a:avLst/>
                <a:gdLst/>
                <a:ahLst/>
                <a:cxnLst/>
                <a:rect l="l" t="t" r="r" b="b"/>
                <a:pathLst>
                  <a:path w="678" h="2730" extrusionOk="0">
                    <a:moveTo>
                      <a:pt x="1" y="1"/>
                    </a:moveTo>
                    <a:lnTo>
                      <a:pt x="1" y="2729"/>
                    </a:lnTo>
                    <a:lnTo>
                      <a:pt x="678" y="2729"/>
                    </a:lnTo>
                    <a:lnTo>
                      <a:pt x="678" y="1"/>
                    </a:ln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43"/>
              <p:cNvSpPr/>
              <p:nvPr/>
            </p:nvSpPr>
            <p:spPr>
              <a:xfrm>
                <a:off x="5899150" y="2473381"/>
                <a:ext cx="47333" cy="43721"/>
              </a:xfrm>
              <a:custGeom>
                <a:avLst/>
                <a:gdLst/>
                <a:ahLst/>
                <a:cxnLst/>
                <a:rect l="l" t="t" r="r" b="b"/>
                <a:pathLst>
                  <a:path w="1808" h="1670" extrusionOk="0">
                    <a:moveTo>
                      <a:pt x="907" y="1"/>
                    </a:moveTo>
                    <a:cubicBezTo>
                      <a:pt x="804" y="1"/>
                      <a:pt x="702" y="69"/>
                      <a:pt x="702" y="206"/>
                    </a:cubicBezTo>
                    <a:lnTo>
                      <a:pt x="702" y="633"/>
                    </a:lnTo>
                    <a:lnTo>
                      <a:pt x="275" y="633"/>
                    </a:lnTo>
                    <a:cubicBezTo>
                      <a:pt x="1" y="633"/>
                      <a:pt x="1" y="1042"/>
                      <a:pt x="275" y="1042"/>
                    </a:cubicBezTo>
                    <a:lnTo>
                      <a:pt x="702" y="1042"/>
                    </a:lnTo>
                    <a:lnTo>
                      <a:pt x="702" y="1465"/>
                    </a:lnTo>
                    <a:cubicBezTo>
                      <a:pt x="702" y="1601"/>
                      <a:pt x="804" y="1670"/>
                      <a:pt x="907" y="1670"/>
                    </a:cubicBezTo>
                    <a:cubicBezTo>
                      <a:pt x="1009" y="1670"/>
                      <a:pt x="1111" y="1601"/>
                      <a:pt x="1111" y="1465"/>
                    </a:cubicBezTo>
                    <a:lnTo>
                      <a:pt x="1111" y="1042"/>
                    </a:lnTo>
                    <a:lnTo>
                      <a:pt x="1538" y="1042"/>
                    </a:lnTo>
                    <a:cubicBezTo>
                      <a:pt x="1807" y="1042"/>
                      <a:pt x="1807" y="629"/>
                      <a:pt x="1538" y="629"/>
                    </a:cubicBezTo>
                    <a:lnTo>
                      <a:pt x="1111" y="629"/>
                    </a:lnTo>
                    <a:lnTo>
                      <a:pt x="1111" y="206"/>
                    </a:lnTo>
                    <a:cubicBezTo>
                      <a:pt x="1111" y="69"/>
                      <a:pt x="1009" y="1"/>
                      <a:pt x="9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98" name="Google Shape;1198;p43"/>
            <p:cNvGrpSpPr/>
            <p:nvPr/>
          </p:nvGrpSpPr>
          <p:grpSpPr>
            <a:xfrm>
              <a:off x="2727716" y="3042734"/>
              <a:ext cx="392563" cy="341894"/>
              <a:chOff x="5772124" y="2473512"/>
              <a:chExt cx="301253" cy="262350"/>
            </a:xfrm>
          </p:grpSpPr>
          <p:sp>
            <p:nvSpPr>
              <p:cNvPr id="1199" name="Google Shape;1199;p43"/>
              <p:cNvSpPr/>
              <p:nvPr/>
            </p:nvSpPr>
            <p:spPr>
              <a:xfrm>
                <a:off x="5847104" y="2583520"/>
                <a:ext cx="40003" cy="68827"/>
              </a:xfrm>
              <a:custGeom>
                <a:avLst/>
                <a:gdLst/>
                <a:ahLst/>
                <a:cxnLst/>
                <a:rect l="l" t="t" r="r" b="b"/>
                <a:pathLst>
                  <a:path w="1528" h="2629" extrusionOk="0">
                    <a:moveTo>
                      <a:pt x="1119" y="409"/>
                    </a:moveTo>
                    <a:lnTo>
                      <a:pt x="1119" y="2211"/>
                    </a:lnTo>
                    <a:lnTo>
                      <a:pt x="413" y="2211"/>
                    </a:lnTo>
                    <a:lnTo>
                      <a:pt x="413" y="409"/>
                    </a:lnTo>
                    <a:close/>
                    <a:moveTo>
                      <a:pt x="207" y="1"/>
                    </a:moveTo>
                    <a:cubicBezTo>
                      <a:pt x="91" y="1"/>
                      <a:pt x="0" y="92"/>
                      <a:pt x="0" y="207"/>
                    </a:cubicBezTo>
                    <a:lnTo>
                      <a:pt x="0" y="2422"/>
                    </a:lnTo>
                    <a:cubicBezTo>
                      <a:pt x="0" y="2537"/>
                      <a:pt x="91" y="2628"/>
                      <a:pt x="207" y="2628"/>
                    </a:cubicBezTo>
                    <a:lnTo>
                      <a:pt x="1321" y="2628"/>
                    </a:lnTo>
                    <a:cubicBezTo>
                      <a:pt x="1437" y="2628"/>
                      <a:pt x="1528" y="2537"/>
                      <a:pt x="1528" y="2422"/>
                    </a:cubicBezTo>
                    <a:lnTo>
                      <a:pt x="1528" y="207"/>
                    </a:lnTo>
                    <a:cubicBezTo>
                      <a:pt x="1528" y="92"/>
                      <a:pt x="1437" y="1"/>
                      <a:pt x="132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43"/>
              <p:cNvSpPr/>
              <p:nvPr/>
            </p:nvSpPr>
            <p:spPr>
              <a:xfrm>
                <a:off x="5902684" y="2583520"/>
                <a:ext cx="40029" cy="68827"/>
              </a:xfrm>
              <a:custGeom>
                <a:avLst/>
                <a:gdLst/>
                <a:ahLst/>
                <a:cxnLst/>
                <a:rect l="l" t="t" r="r" b="b"/>
                <a:pathLst>
                  <a:path w="1529" h="2629" extrusionOk="0">
                    <a:moveTo>
                      <a:pt x="1120" y="409"/>
                    </a:moveTo>
                    <a:lnTo>
                      <a:pt x="1120" y="2211"/>
                    </a:lnTo>
                    <a:lnTo>
                      <a:pt x="414" y="2211"/>
                    </a:lnTo>
                    <a:lnTo>
                      <a:pt x="414" y="409"/>
                    </a:lnTo>
                    <a:close/>
                    <a:moveTo>
                      <a:pt x="207" y="1"/>
                    </a:moveTo>
                    <a:cubicBezTo>
                      <a:pt x="97" y="1"/>
                      <a:pt x="1" y="92"/>
                      <a:pt x="5" y="207"/>
                    </a:cubicBezTo>
                    <a:lnTo>
                      <a:pt x="5" y="2422"/>
                    </a:lnTo>
                    <a:cubicBezTo>
                      <a:pt x="1" y="2537"/>
                      <a:pt x="97" y="2628"/>
                      <a:pt x="207" y="2628"/>
                    </a:cubicBezTo>
                    <a:lnTo>
                      <a:pt x="1326" y="2628"/>
                    </a:lnTo>
                    <a:cubicBezTo>
                      <a:pt x="1437" y="2628"/>
                      <a:pt x="1528" y="2537"/>
                      <a:pt x="1528" y="2422"/>
                    </a:cubicBezTo>
                    <a:lnTo>
                      <a:pt x="1528" y="207"/>
                    </a:lnTo>
                    <a:cubicBezTo>
                      <a:pt x="1528" y="92"/>
                      <a:pt x="1437" y="1"/>
                      <a:pt x="132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43"/>
              <p:cNvSpPr/>
              <p:nvPr/>
            </p:nvSpPr>
            <p:spPr>
              <a:xfrm>
                <a:off x="5772124" y="2667165"/>
                <a:ext cx="40029" cy="68696"/>
              </a:xfrm>
              <a:custGeom>
                <a:avLst/>
                <a:gdLst/>
                <a:ahLst/>
                <a:cxnLst/>
                <a:rect l="l" t="t" r="r" b="b"/>
                <a:pathLst>
                  <a:path w="1529" h="2624" extrusionOk="0">
                    <a:moveTo>
                      <a:pt x="1120" y="409"/>
                    </a:moveTo>
                    <a:lnTo>
                      <a:pt x="1120" y="2210"/>
                    </a:lnTo>
                    <a:lnTo>
                      <a:pt x="414" y="2210"/>
                    </a:lnTo>
                    <a:lnTo>
                      <a:pt x="414" y="409"/>
                    </a:lnTo>
                    <a:close/>
                    <a:moveTo>
                      <a:pt x="207" y="0"/>
                    </a:moveTo>
                    <a:cubicBezTo>
                      <a:pt x="92" y="0"/>
                      <a:pt x="1" y="92"/>
                      <a:pt x="1" y="202"/>
                    </a:cubicBezTo>
                    <a:lnTo>
                      <a:pt x="1" y="2422"/>
                    </a:lnTo>
                    <a:cubicBezTo>
                      <a:pt x="1" y="2532"/>
                      <a:pt x="92" y="2623"/>
                      <a:pt x="207" y="2623"/>
                    </a:cubicBezTo>
                    <a:lnTo>
                      <a:pt x="1327" y="2623"/>
                    </a:lnTo>
                    <a:cubicBezTo>
                      <a:pt x="1437" y="2623"/>
                      <a:pt x="1529" y="2532"/>
                      <a:pt x="1529" y="2422"/>
                    </a:cubicBezTo>
                    <a:lnTo>
                      <a:pt x="1529" y="202"/>
                    </a:lnTo>
                    <a:cubicBezTo>
                      <a:pt x="1529" y="92"/>
                      <a:pt x="1437" y="0"/>
                      <a:pt x="13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43"/>
              <p:cNvSpPr/>
              <p:nvPr/>
            </p:nvSpPr>
            <p:spPr>
              <a:xfrm>
                <a:off x="6033348" y="2667165"/>
                <a:ext cx="40029" cy="68696"/>
              </a:xfrm>
              <a:custGeom>
                <a:avLst/>
                <a:gdLst/>
                <a:ahLst/>
                <a:cxnLst/>
                <a:rect l="l" t="t" r="r" b="b"/>
                <a:pathLst>
                  <a:path w="1529" h="2624" extrusionOk="0">
                    <a:moveTo>
                      <a:pt x="1120" y="409"/>
                    </a:moveTo>
                    <a:lnTo>
                      <a:pt x="1120" y="2210"/>
                    </a:lnTo>
                    <a:lnTo>
                      <a:pt x="414" y="2210"/>
                    </a:lnTo>
                    <a:lnTo>
                      <a:pt x="414" y="409"/>
                    </a:lnTo>
                    <a:close/>
                    <a:moveTo>
                      <a:pt x="207" y="0"/>
                    </a:moveTo>
                    <a:cubicBezTo>
                      <a:pt x="92" y="0"/>
                      <a:pt x="1" y="92"/>
                      <a:pt x="1" y="202"/>
                    </a:cubicBezTo>
                    <a:lnTo>
                      <a:pt x="1" y="2422"/>
                    </a:lnTo>
                    <a:cubicBezTo>
                      <a:pt x="1" y="2529"/>
                      <a:pt x="88" y="2624"/>
                      <a:pt x="199" y="2624"/>
                    </a:cubicBezTo>
                    <a:cubicBezTo>
                      <a:pt x="202" y="2624"/>
                      <a:pt x="205" y="2623"/>
                      <a:pt x="207" y="2623"/>
                    </a:cubicBezTo>
                    <a:lnTo>
                      <a:pt x="1327" y="2623"/>
                    </a:lnTo>
                    <a:cubicBezTo>
                      <a:pt x="1437" y="2623"/>
                      <a:pt x="1529" y="2532"/>
                      <a:pt x="1529" y="2422"/>
                    </a:cubicBezTo>
                    <a:lnTo>
                      <a:pt x="1529" y="202"/>
                    </a:lnTo>
                    <a:cubicBezTo>
                      <a:pt x="1529" y="92"/>
                      <a:pt x="1437" y="0"/>
                      <a:pt x="13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43"/>
              <p:cNvSpPr/>
              <p:nvPr/>
            </p:nvSpPr>
            <p:spPr>
              <a:xfrm>
                <a:off x="5958395" y="2583520"/>
                <a:ext cx="40029" cy="68827"/>
              </a:xfrm>
              <a:custGeom>
                <a:avLst/>
                <a:gdLst/>
                <a:ahLst/>
                <a:cxnLst/>
                <a:rect l="l" t="t" r="r" b="b"/>
                <a:pathLst>
                  <a:path w="1529" h="2629" extrusionOk="0">
                    <a:moveTo>
                      <a:pt x="1120" y="409"/>
                    </a:moveTo>
                    <a:lnTo>
                      <a:pt x="1120" y="2211"/>
                    </a:lnTo>
                    <a:lnTo>
                      <a:pt x="414" y="2211"/>
                    </a:lnTo>
                    <a:lnTo>
                      <a:pt x="414" y="409"/>
                    </a:lnTo>
                    <a:close/>
                    <a:moveTo>
                      <a:pt x="207" y="1"/>
                    </a:moveTo>
                    <a:cubicBezTo>
                      <a:pt x="97" y="1"/>
                      <a:pt x="1" y="92"/>
                      <a:pt x="6" y="207"/>
                    </a:cubicBezTo>
                    <a:lnTo>
                      <a:pt x="6" y="2422"/>
                    </a:lnTo>
                    <a:cubicBezTo>
                      <a:pt x="1" y="2537"/>
                      <a:pt x="92" y="2628"/>
                      <a:pt x="207" y="2628"/>
                    </a:cubicBezTo>
                    <a:lnTo>
                      <a:pt x="1327" y="2628"/>
                    </a:lnTo>
                    <a:cubicBezTo>
                      <a:pt x="1437" y="2628"/>
                      <a:pt x="1528" y="2537"/>
                      <a:pt x="1528" y="2422"/>
                    </a:cubicBezTo>
                    <a:lnTo>
                      <a:pt x="1528" y="207"/>
                    </a:lnTo>
                    <a:cubicBezTo>
                      <a:pt x="1528" y="92"/>
                      <a:pt x="1437" y="1"/>
                      <a:pt x="132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43"/>
              <p:cNvSpPr/>
              <p:nvPr/>
            </p:nvSpPr>
            <p:spPr>
              <a:xfrm>
                <a:off x="5899045" y="2473512"/>
                <a:ext cx="47307" cy="43721"/>
              </a:xfrm>
              <a:custGeom>
                <a:avLst/>
                <a:gdLst/>
                <a:ahLst/>
                <a:cxnLst/>
                <a:rect l="l" t="t" r="r" b="b"/>
                <a:pathLst>
                  <a:path w="1807" h="1670" extrusionOk="0">
                    <a:moveTo>
                      <a:pt x="906" y="0"/>
                    </a:moveTo>
                    <a:cubicBezTo>
                      <a:pt x="804" y="0"/>
                      <a:pt x="702" y="69"/>
                      <a:pt x="702" y="206"/>
                    </a:cubicBezTo>
                    <a:lnTo>
                      <a:pt x="702" y="628"/>
                    </a:lnTo>
                    <a:lnTo>
                      <a:pt x="274" y="628"/>
                    </a:lnTo>
                    <a:cubicBezTo>
                      <a:pt x="0" y="628"/>
                      <a:pt x="0" y="1037"/>
                      <a:pt x="274" y="1037"/>
                    </a:cubicBezTo>
                    <a:lnTo>
                      <a:pt x="702" y="1037"/>
                    </a:lnTo>
                    <a:lnTo>
                      <a:pt x="702" y="1464"/>
                    </a:lnTo>
                    <a:cubicBezTo>
                      <a:pt x="702" y="1601"/>
                      <a:pt x="804" y="1670"/>
                      <a:pt x="906" y="1670"/>
                    </a:cubicBezTo>
                    <a:cubicBezTo>
                      <a:pt x="1008" y="1670"/>
                      <a:pt x="1110" y="1601"/>
                      <a:pt x="1110" y="1464"/>
                    </a:cubicBezTo>
                    <a:lnTo>
                      <a:pt x="1110" y="1037"/>
                    </a:lnTo>
                    <a:lnTo>
                      <a:pt x="1537" y="1037"/>
                    </a:lnTo>
                    <a:cubicBezTo>
                      <a:pt x="1807" y="1037"/>
                      <a:pt x="1807" y="628"/>
                      <a:pt x="1537" y="628"/>
                    </a:cubicBezTo>
                    <a:lnTo>
                      <a:pt x="1110" y="628"/>
                    </a:lnTo>
                    <a:lnTo>
                      <a:pt x="1110" y="206"/>
                    </a:lnTo>
                    <a:cubicBezTo>
                      <a:pt x="1110" y="69"/>
                      <a:pt x="1008" y="0"/>
                      <a:pt x="9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05" name="Google Shape;1205;p43"/>
            <p:cNvSpPr/>
            <p:nvPr/>
          </p:nvSpPr>
          <p:spPr>
            <a:xfrm>
              <a:off x="2683980" y="3017760"/>
              <a:ext cx="480237" cy="479965"/>
            </a:xfrm>
            <a:custGeom>
              <a:avLst/>
              <a:gdLst/>
              <a:ahLst/>
              <a:cxnLst/>
              <a:rect l="l" t="t" r="r" b="b"/>
              <a:pathLst>
                <a:path w="14077" h="14068" extrusionOk="0">
                  <a:moveTo>
                    <a:pt x="8748" y="409"/>
                  </a:moveTo>
                  <a:lnTo>
                    <a:pt x="8748" y="2725"/>
                  </a:lnTo>
                  <a:lnTo>
                    <a:pt x="7648" y="2725"/>
                  </a:lnTo>
                  <a:cubicBezTo>
                    <a:pt x="7374" y="2725"/>
                    <a:pt x="7374" y="3133"/>
                    <a:pt x="7648" y="3133"/>
                  </a:cubicBezTo>
                  <a:lnTo>
                    <a:pt x="10790" y="3133"/>
                  </a:lnTo>
                  <a:lnTo>
                    <a:pt x="10790" y="3465"/>
                  </a:lnTo>
                  <a:lnTo>
                    <a:pt x="3277" y="3465"/>
                  </a:lnTo>
                  <a:lnTo>
                    <a:pt x="3277" y="3133"/>
                  </a:lnTo>
                  <a:lnTo>
                    <a:pt x="6481" y="3133"/>
                  </a:lnTo>
                  <a:cubicBezTo>
                    <a:pt x="6755" y="3133"/>
                    <a:pt x="6755" y="2725"/>
                    <a:pt x="6481" y="2725"/>
                  </a:cubicBezTo>
                  <a:lnTo>
                    <a:pt x="5323" y="2725"/>
                  </a:lnTo>
                  <a:lnTo>
                    <a:pt x="5323" y="409"/>
                  </a:lnTo>
                  <a:close/>
                  <a:moveTo>
                    <a:pt x="3387" y="5257"/>
                  </a:moveTo>
                  <a:lnTo>
                    <a:pt x="3387" y="5588"/>
                  </a:lnTo>
                  <a:lnTo>
                    <a:pt x="409" y="5588"/>
                  </a:lnTo>
                  <a:lnTo>
                    <a:pt x="409" y="5257"/>
                  </a:lnTo>
                  <a:close/>
                  <a:moveTo>
                    <a:pt x="8676" y="9820"/>
                  </a:moveTo>
                  <a:lnTo>
                    <a:pt x="8676" y="12876"/>
                  </a:lnTo>
                  <a:lnTo>
                    <a:pt x="7245" y="12876"/>
                  </a:lnTo>
                  <a:lnTo>
                    <a:pt x="7245" y="9820"/>
                  </a:lnTo>
                  <a:close/>
                  <a:moveTo>
                    <a:pt x="10271" y="3873"/>
                  </a:moveTo>
                  <a:lnTo>
                    <a:pt x="10271" y="12876"/>
                  </a:lnTo>
                  <a:lnTo>
                    <a:pt x="9085" y="12876"/>
                  </a:lnTo>
                  <a:lnTo>
                    <a:pt x="9085" y="9614"/>
                  </a:lnTo>
                  <a:cubicBezTo>
                    <a:pt x="9085" y="9498"/>
                    <a:pt x="8993" y="9407"/>
                    <a:pt x="8878" y="9407"/>
                  </a:cubicBezTo>
                  <a:lnTo>
                    <a:pt x="5193" y="9407"/>
                  </a:lnTo>
                  <a:cubicBezTo>
                    <a:pt x="5083" y="9407"/>
                    <a:pt x="4987" y="9498"/>
                    <a:pt x="4992" y="9614"/>
                  </a:cubicBezTo>
                  <a:lnTo>
                    <a:pt x="4992" y="12876"/>
                  </a:lnTo>
                  <a:lnTo>
                    <a:pt x="3800" y="12876"/>
                  </a:lnTo>
                  <a:lnTo>
                    <a:pt x="3800" y="3873"/>
                  </a:lnTo>
                  <a:close/>
                  <a:moveTo>
                    <a:pt x="13365" y="5996"/>
                  </a:moveTo>
                  <a:lnTo>
                    <a:pt x="13365" y="12876"/>
                  </a:lnTo>
                  <a:lnTo>
                    <a:pt x="10684" y="12876"/>
                  </a:lnTo>
                  <a:lnTo>
                    <a:pt x="10684" y="5996"/>
                  </a:lnTo>
                  <a:close/>
                  <a:moveTo>
                    <a:pt x="6832" y="9825"/>
                  </a:moveTo>
                  <a:lnTo>
                    <a:pt x="6832" y="12881"/>
                  </a:lnTo>
                  <a:lnTo>
                    <a:pt x="5405" y="12881"/>
                  </a:lnTo>
                  <a:lnTo>
                    <a:pt x="5405" y="9825"/>
                  </a:lnTo>
                  <a:close/>
                  <a:moveTo>
                    <a:pt x="13663" y="13289"/>
                  </a:moveTo>
                  <a:lnTo>
                    <a:pt x="13663" y="13659"/>
                  </a:lnTo>
                  <a:lnTo>
                    <a:pt x="409" y="13659"/>
                  </a:lnTo>
                  <a:lnTo>
                    <a:pt x="409" y="13289"/>
                  </a:lnTo>
                  <a:close/>
                  <a:moveTo>
                    <a:pt x="5117" y="1"/>
                  </a:moveTo>
                  <a:cubicBezTo>
                    <a:pt x="5006" y="1"/>
                    <a:pt x="4915" y="92"/>
                    <a:pt x="4915" y="208"/>
                  </a:cubicBezTo>
                  <a:lnTo>
                    <a:pt x="4915" y="2725"/>
                  </a:lnTo>
                  <a:lnTo>
                    <a:pt x="3070" y="2725"/>
                  </a:lnTo>
                  <a:cubicBezTo>
                    <a:pt x="2960" y="2725"/>
                    <a:pt x="2868" y="2816"/>
                    <a:pt x="2868" y="2931"/>
                  </a:cubicBezTo>
                  <a:lnTo>
                    <a:pt x="2868" y="3671"/>
                  </a:lnTo>
                  <a:cubicBezTo>
                    <a:pt x="2868" y="3787"/>
                    <a:pt x="2960" y="3878"/>
                    <a:pt x="3070" y="3878"/>
                  </a:cubicBezTo>
                  <a:lnTo>
                    <a:pt x="3392" y="3878"/>
                  </a:lnTo>
                  <a:lnTo>
                    <a:pt x="3392" y="4843"/>
                  </a:lnTo>
                  <a:lnTo>
                    <a:pt x="207" y="4843"/>
                  </a:lnTo>
                  <a:cubicBezTo>
                    <a:pt x="96" y="4843"/>
                    <a:pt x="0" y="4935"/>
                    <a:pt x="5" y="5050"/>
                  </a:cubicBezTo>
                  <a:lnTo>
                    <a:pt x="5" y="5790"/>
                  </a:lnTo>
                  <a:cubicBezTo>
                    <a:pt x="0" y="5905"/>
                    <a:pt x="96" y="5996"/>
                    <a:pt x="207" y="5996"/>
                  </a:cubicBezTo>
                  <a:lnTo>
                    <a:pt x="298" y="5996"/>
                  </a:lnTo>
                  <a:lnTo>
                    <a:pt x="298" y="7356"/>
                  </a:lnTo>
                  <a:cubicBezTo>
                    <a:pt x="298" y="7490"/>
                    <a:pt x="400" y="7558"/>
                    <a:pt x="502" y="7558"/>
                  </a:cubicBezTo>
                  <a:cubicBezTo>
                    <a:pt x="604" y="7558"/>
                    <a:pt x="706" y="7490"/>
                    <a:pt x="706" y="7356"/>
                  </a:cubicBezTo>
                  <a:lnTo>
                    <a:pt x="706" y="5996"/>
                  </a:lnTo>
                  <a:lnTo>
                    <a:pt x="3387" y="5996"/>
                  </a:lnTo>
                  <a:lnTo>
                    <a:pt x="3387" y="12881"/>
                  </a:lnTo>
                  <a:lnTo>
                    <a:pt x="706" y="12881"/>
                  </a:lnTo>
                  <a:lnTo>
                    <a:pt x="706" y="8374"/>
                  </a:lnTo>
                  <a:cubicBezTo>
                    <a:pt x="706" y="8237"/>
                    <a:pt x="604" y="8169"/>
                    <a:pt x="502" y="8169"/>
                  </a:cubicBezTo>
                  <a:cubicBezTo>
                    <a:pt x="400" y="8169"/>
                    <a:pt x="298" y="8237"/>
                    <a:pt x="298" y="8374"/>
                  </a:cubicBezTo>
                  <a:lnTo>
                    <a:pt x="298" y="12876"/>
                  </a:lnTo>
                  <a:lnTo>
                    <a:pt x="207" y="12876"/>
                  </a:lnTo>
                  <a:cubicBezTo>
                    <a:pt x="96" y="12876"/>
                    <a:pt x="0" y="12967"/>
                    <a:pt x="5" y="13077"/>
                  </a:cubicBezTo>
                  <a:lnTo>
                    <a:pt x="5" y="13861"/>
                  </a:lnTo>
                  <a:cubicBezTo>
                    <a:pt x="0" y="13971"/>
                    <a:pt x="96" y="14067"/>
                    <a:pt x="207" y="14067"/>
                  </a:cubicBezTo>
                  <a:lnTo>
                    <a:pt x="13874" y="14067"/>
                  </a:lnTo>
                  <a:cubicBezTo>
                    <a:pt x="13985" y="14067"/>
                    <a:pt x="14076" y="13971"/>
                    <a:pt x="14076" y="13861"/>
                  </a:cubicBezTo>
                  <a:lnTo>
                    <a:pt x="14076" y="13077"/>
                  </a:lnTo>
                  <a:cubicBezTo>
                    <a:pt x="14076" y="12967"/>
                    <a:pt x="13985" y="12876"/>
                    <a:pt x="13874" y="12876"/>
                  </a:cubicBezTo>
                  <a:lnTo>
                    <a:pt x="13783" y="12876"/>
                  </a:lnTo>
                  <a:lnTo>
                    <a:pt x="13783" y="5992"/>
                  </a:lnTo>
                  <a:lnTo>
                    <a:pt x="13870" y="5996"/>
                  </a:lnTo>
                  <a:cubicBezTo>
                    <a:pt x="13985" y="5996"/>
                    <a:pt x="14076" y="5905"/>
                    <a:pt x="14076" y="5790"/>
                  </a:cubicBezTo>
                  <a:lnTo>
                    <a:pt x="14076" y="5050"/>
                  </a:lnTo>
                  <a:cubicBezTo>
                    <a:pt x="14076" y="4935"/>
                    <a:pt x="13985" y="4843"/>
                    <a:pt x="13870" y="4843"/>
                  </a:cubicBezTo>
                  <a:lnTo>
                    <a:pt x="12620" y="4843"/>
                  </a:lnTo>
                  <a:cubicBezTo>
                    <a:pt x="12347" y="4843"/>
                    <a:pt x="12347" y="5252"/>
                    <a:pt x="12620" y="5252"/>
                  </a:cubicBezTo>
                  <a:lnTo>
                    <a:pt x="13663" y="5252"/>
                  </a:lnTo>
                  <a:lnTo>
                    <a:pt x="13663" y="5583"/>
                  </a:lnTo>
                  <a:lnTo>
                    <a:pt x="10684" y="5583"/>
                  </a:lnTo>
                  <a:lnTo>
                    <a:pt x="10684" y="5252"/>
                  </a:lnTo>
                  <a:lnTo>
                    <a:pt x="11592" y="5252"/>
                  </a:lnTo>
                  <a:cubicBezTo>
                    <a:pt x="11866" y="5252"/>
                    <a:pt x="11866" y="4839"/>
                    <a:pt x="11592" y="4839"/>
                  </a:cubicBezTo>
                  <a:lnTo>
                    <a:pt x="10684" y="4839"/>
                  </a:lnTo>
                  <a:lnTo>
                    <a:pt x="10684" y="3873"/>
                  </a:lnTo>
                  <a:lnTo>
                    <a:pt x="11006" y="3873"/>
                  </a:lnTo>
                  <a:cubicBezTo>
                    <a:pt x="11117" y="3873"/>
                    <a:pt x="11208" y="3782"/>
                    <a:pt x="11208" y="3671"/>
                  </a:cubicBezTo>
                  <a:lnTo>
                    <a:pt x="11208" y="2931"/>
                  </a:lnTo>
                  <a:cubicBezTo>
                    <a:pt x="11208" y="2816"/>
                    <a:pt x="11117" y="2725"/>
                    <a:pt x="11006" y="2725"/>
                  </a:cubicBezTo>
                  <a:lnTo>
                    <a:pt x="9166" y="2725"/>
                  </a:lnTo>
                  <a:lnTo>
                    <a:pt x="9166" y="208"/>
                  </a:lnTo>
                  <a:cubicBezTo>
                    <a:pt x="9166" y="92"/>
                    <a:pt x="9075" y="1"/>
                    <a:pt x="89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6" name="Google Shape;1206;p43"/>
          <p:cNvGrpSpPr/>
          <p:nvPr/>
        </p:nvGrpSpPr>
        <p:grpSpPr>
          <a:xfrm>
            <a:off x="6121917" y="3027936"/>
            <a:ext cx="482932" cy="479521"/>
            <a:chOff x="6207033" y="3018204"/>
            <a:chExt cx="482932" cy="479521"/>
          </a:xfrm>
        </p:grpSpPr>
        <p:sp>
          <p:nvSpPr>
            <p:cNvPr id="1207" name="Google Shape;1207;p43"/>
            <p:cNvSpPr/>
            <p:nvPr/>
          </p:nvSpPr>
          <p:spPr>
            <a:xfrm>
              <a:off x="6574749" y="3025403"/>
              <a:ext cx="103607" cy="103444"/>
            </a:xfrm>
            <a:custGeom>
              <a:avLst/>
              <a:gdLst/>
              <a:ahLst/>
              <a:cxnLst/>
              <a:rect l="l" t="t" r="r" b="b"/>
              <a:pathLst>
                <a:path w="3037" h="3032" extrusionOk="0">
                  <a:moveTo>
                    <a:pt x="380" y="0"/>
                  </a:moveTo>
                  <a:lnTo>
                    <a:pt x="1" y="375"/>
                  </a:lnTo>
                  <a:lnTo>
                    <a:pt x="2657" y="3031"/>
                  </a:lnTo>
                  <a:lnTo>
                    <a:pt x="3037" y="2657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3"/>
            <p:cNvSpPr/>
            <p:nvPr/>
          </p:nvSpPr>
          <p:spPr>
            <a:xfrm>
              <a:off x="6297291" y="3349590"/>
              <a:ext cx="56733" cy="55339"/>
            </a:xfrm>
            <a:custGeom>
              <a:avLst/>
              <a:gdLst/>
              <a:ahLst/>
              <a:cxnLst/>
              <a:rect l="l" t="t" r="r" b="b"/>
              <a:pathLst>
                <a:path w="1663" h="1622" extrusionOk="0">
                  <a:moveTo>
                    <a:pt x="721" y="0"/>
                  </a:moveTo>
                  <a:lnTo>
                    <a:pt x="169" y="558"/>
                  </a:lnTo>
                  <a:cubicBezTo>
                    <a:pt x="0" y="726"/>
                    <a:pt x="0" y="995"/>
                    <a:pt x="169" y="1168"/>
                  </a:cubicBezTo>
                  <a:lnTo>
                    <a:pt x="500" y="1499"/>
                  </a:lnTo>
                  <a:cubicBezTo>
                    <a:pt x="584" y="1581"/>
                    <a:pt x="693" y="1622"/>
                    <a:pt x="803" y="1622"/>
                  </a:cubicBezTo>
                  <a:cubicBezTo>
                    <a:pt x="913" y="1622"/>
                    <a:pt x="1024" y="1581"/>
                    <a:pt x="1110" y="1499"/>
                  </a:cubicBezTo>
                  <a:lnTo>
                    <a:pt x="1663" y="942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3"/>
            <p:cNvSpPr/>
            <p:nvPr/>
          </p:nvSpPr>
          <p:spPr>
            <a:xfrm>
              <a:off x="6324798" y="3117009"/>
              <a:ext cx="266030" cy="264037"/>
            </a:xfrm>
            <a:custGeom>
              <a:avLst/>
              <a:gdLst/>
              <a:ahLst/>
              <a:cxnLst/>
              <a:rect l="l" t="t" r="r" b="b"/>
              <a:pathLst>
                <a:path w="7798" h="7739" extrusionOk="0">
                  <a:moveTo>
                    <a:pt x="5338" y="1"/>
                  </a:moveTo>
                  <a:lnTo>
                    <a:pt x="961" y="4377"/>
                  </a:lnTo>
                  <a:cubicBezTo>
                    <a:pt x="327" y="5011"/>
                    <a:pt x="0" y="5900"/>
                    <a:pt x="67" y="6798"/>
                  </a:cubicBezTo>
                  <a:cubicBezTo>
                    <a:pt x="106" y="7293"/>
                    <a:pt x="500" y="7692"/>
                    <a:pt x="999" y="7730"/>
                  </a:cubicBezTo>
                  <a:cubicBezTo>
                    <a:pt x="1077" y="7736"/>
                    <a:pt x="1154" y="7739"/>
                    <a:pt x="1231" y="7739"/>
                  </a:cubicBezTo>
                  <a:cubicBezTo>
                    <a:pt x="2048" y="7739"/>
                    <a:pt x="2837" y="7416"/>
                    <a:pt x="3421" y="6837"/>
                  </a:cubicBezTo>
                  <a:lnTo>
                    <a:pt x="6404" y="3849"/>
                  </a:lnTo>
                  <a:lnTo>
                    <a:pt x="6894" y="3354"/>
                  </a:lnTo>
                  <a:lnTo>
                    <a:pt x="7797" y="2455"/>
                  </a:lnTo>
                  <a:lnTo>
                    <a:pt x="53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3"/>
            <p:cNvSpPr/>
            <p:nvPr/>
          </p:nvSpPr>
          <p:spPr>
            <a:xfrm>
              <a:off x="6329540" y="3181901"/>
              <a:ext cx="261288" cy="199009"/>
            </a:xfrm>
            <a:custGeom>
              <a:avLst/>
              <a:gdLst/>
              <a:ahLst/>
              <a:cxnLst/>
              <a:rect l="l" t="t" r="r" b="b"/>
              <a:pathLst>
                <a:path w="7659" h="5833" extrusionOk="0">
                  <a:moveTo>
                    <a:pt x="7106" y="1"/>
                  </a:moveTo>
                  <a:lnTo>
                    <a:pt x="2729" y="4382"/>
                  </a:lnTo>
                  <a:cubicBezTo>
                    <a:pt x="2145" y="4962"/>
                    <a:pt x="1357" y="5284"/>
                    <a:pt x="540" y="5284"/>
                  </a:cubicBezTo>
                  <a:cubicBezTo>
                    <a:pt x="463" y="5284"/>
                    <a:pt x="385" y="5282"/>
                    <a:pt x="308" y="5276"/>
                  </a:cubicBezTo>
                  <a:cubicBezTo>
                    <a:pt x="202" y="5266"/>
                    <a:pt x="97" y="5242"/>
                    <a:pt x="1" y="5199"/>
                  </a:cubicBezTo>
                  <a:lnTo>
                    <a:pt x="1" y="5199"/>
                  </a:lnTo>
                  <a:cubicBezTo>
                    <a:pt x="145" y="5550"/>
                    <a:pt x="476" y="5790"/>
                    <a:pt x="856" y="5823"/>
                  </a:cubicBezTo>
                  <a:cubicBezTo>
                    <a:pt x="933" y="5829"/>
                    <a:pt x="1011" y="5832"/>
                    <a:pt x="1088" y="5832"/>
                  </a:cubicBezTo>
                  <a:cubicBezTo>
                    <a:pt x="1909" y="5832"/>
                    <a:pt x="2698" y="5509"/>
                    <a:pt x="3282" y="4925"/>
                  </a:cubicBezTo>
                  <a:lnTo>
                    <a:pt x="7658" y="549"/>
                  </a:lnTo>
                  <a:lnTo>
                    <a:pt x="7106" y="1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3"/>
            <p:cNvSpPr/>
            <p:nvPr/>
          </p:nvSpPr>
          <p:spPr>
            <a:xfrm>
              <a:off x="6324287" y="3213562"/>
              <a:ext cx="172145" cy="167348"/>
            </a:xfrm>
            <a:custGeom>
              <a:avLst/>
              <a:gdLst/>
              <a:ahLst/>
              <a:cxnLst/>
              <a:rect l="l" t="t" r="r" b="b"/>
              <a:pathLst>
                <a:path w="5046" h="4905" extrusionOk="0">
                  <a:moveTo>
                    <a:pt x="2509" y="0"/>
                  </a:moveTo>
                  <a:lnTo>
                    <a:pt x="966" y="1542"/>
                  </a:lnTo>
                  <a:cubicBezTo>
                    <a:pt x="327" y="2181"/>
                    <a:pt x="1" y="3065"/>
                    <a:pt x="73" y="3963"/>
                  </a:cubicBezTo>
                  <a:cubicBezTo>
                    <a:pt x="111" y="4463"/>
                    <a:pt x="505" y="4857"/>
                    <a:pt x="1005" y="4895"/>
                  </a:cubicBezTo>
                  <a:cubicBezTo>
                    <a:pt x="1082" y="4901"/>
                    <a:pt x="1159" y="4904"/>
                    <a:pt x="1237" y="4904"/>
                  </a:cubicBezTo>
                  <a:cubicBezTo>
                    <a:pt x="2054" y="4904"/>
                    <a:pt x="2842" y="4581"/>
                    <a:pt x="3426" y="3997"/>
                  </a:cubicBezTo>
                  <a:lnTo>
                    <a:pt x="5045" y="2388"/>
                  </a:lnTo>
                  <a:lnTo>
                    <a:pt x="5045" y="2388"/>
                  </a:lnTo>
                  <a:cubicBezTo>
                    <a:pt x="5045" y="2388"/>
                    <a:pt x="5042" y="2388"/>
                    <a:pt x="5037" y="2388"/>
                  </a:cubicBezTo>
                  <a:cubicBezTo>
                    <a:pt x="4954" y="2388"/>
                    <a:pt x="4249" y="2354"/>
                    <a:pt x="3743" y="1230"/>
                  </a:cubicBezTo>
                  <a:cubicBezTo>
                    <a:pt x="3205" y="34"/>
                    <a:pt x="2509" y="0"/>
                    <a:pt x="2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3"/>
            <p:cNvSpPr/>
            <p:nvPr/>
          </p:nvSpPr>
          <p:spPr>
            <a:xfrm>
              <a:off x="6329370" y="3283196"/>
              <a:ext cx="167198" cy="97713"/>
            </a:xfrm>
            <a:custGeom>
              <a:avLst/>
              <a:gdLst/>
              <a:ahLst/>
              <a:cxnLst/>
              <a:rect l="l" t="t" r="r" b="b"/>
              <a:pathLst>
                <a:path w="4901" h="2864" extrusionOk="0">
                  <a:moveTo>
                    <a:pt x="4901" y="337"/>
                  </a:moveTo>
                  <a:lnTo>
                    <a:pt x="4900" y="338"/>
                  </a:lnTo>
                  <a:lnTo>
                    <a:pt x="4900" y="338"/>
                  </a:lnTo>
                  <a:cubicBezTo>
                    <a:pt x="4901" y="337"/>
                    <a:pt x="4901" y="337"/>
                    <a:pt x="4901" y="337"/>
                  </a:cubicBezTo>
                  <a:close/>
                  <a:moveTo>
                    <a:pt x="4142" y="1"/>
                  </a:moveTo>
                  <a:lnTo>
                    <a:pt x="2729" y="1413"/>
                  </a:lnTo>
                  <a:cubicBezTo>
                    <a:pt x="2146" y="1993"/>
                    <a:pt x="1357" y="2315"/>
                    <a:pt x="540" y="2315"/>
                  </a:cubicBezTo>
                  <a:cubicBezTo>
                    <a:pt x="463" y="2315"/>
                    <a:pt x="386" y="2313"/>
                    <a:pt x="308" y="2307"/>
                  </a:cubicBezTo>
                  <a:cubicBezTo>
                    <a:pt x="202" y="2297"/>
                    <a:pt x="97" y="2273"/>
                    <a:pt x="1" y="2230"/>
                  </a:cubicBezTo>
                  <a:lnTo>
                    <a:pt x="1" y="2230"/>
                  </a:lnTo>
                  <a:cubicBezTo>
                    <a:pt x="150" y="2581"/>
                    <a:pt x="481" y="2821"/>
                    <a:pt x="861" y="2854"/>
                  </a:cubicBezTo>
                  <a:cubicBezTo>
                    <a:pt x="938" y="2860"/>
                    <a:pt x="1015" y="2863"/>
                    <a:pt x="1092" y="2863"/>
                  </a:cubicBezTo>
                  <a:cubicBezTo>
                    <a:pt x="1909" y="2863"/>
                    <a:pt x="2698" y="2540"/>
                    <a:pt x="3282" y="1956"/>
                  </a:cubicBezTo>
                  <a:lnTo>
                    <a:pt x="4900" y="338"/>
                  </a:lnTo>
                  <a:lnTo>
                    <a:pt x="4900" y="338"/>
                  </a:lnTo>
                  <a:cubicBezTo>
                    <a:pt x="4898" y="339"/>
                    <a:pt x="4886" y="341"/>
                    <a:pt x="4865" y="341"/>
                  </a:cubicBezTo>
                  <a:cubicBezTo>
                    <a:pt x="4765" y="341"/>
                    <a:pt x="4468" y="299"/>
                    <a:pt x="4142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3"/>
            <p:cNvSpPr/>
            <p:nvPr/>
          </p:nvSpPr>
          <p:spPr>
            <a:xfrm>
              <a:off x="6482331" y="3080469"/>
              <a:ext cx="140793" cy="140666"/>
            </a:xfrm>
            <a:custGeom>
              <a:avLst/>
              <a:gdLst/>
              <a:ahLst/>
              <a:cxnLst/>
              <a:rect l="l" t="t" r="r" b="b"/>
              <a:pathLst>
                <a:path w="4127" h="4123" extrusionOk="0">
                  <a:moveTo>
                    <a:pt x="466" y="0"/>
                  </a:moveTo>
                  <a:lnTo>
                    <a:pt x="0" y="466"/>
                  </a:lnTo>
                  <a:lnTo>
                    <a:pt x="3661" y="4122"/>
                  </a:lnTo>
                  <a:lnTo>
                    <a:pt x="4127" y="3656"/>
                  </a:lnTo>
                  <a:lnTo>
                    <a:pt x="46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3"/>
            <p:cNvSpPr/>
            <p:nvPr/>
          </p:nvSpPr>
          <p:spPr>
            <a:xfrm>
              <a:off x="6502129" y="3080469"/>
              <a:ext cx="124896" cy="140668"/>
            </a:xfrm>
            <a:custGeom>
              <a:avLst/>
              <a:gdLst/>
              <a:ahLst/>
              <a:cxnLst/>
              <a:rect l="l" t="t" r="r" b="b"/>
              <a:pathLst>
                <a:path w="3661" h="4123" extrusionOk="0">
                  <a:moveTo>
                    <a:pt x="0" y="0"/>
                  </a:moveTo>
                  <a:lnTo>
                    <a:pt x="3094" y="3090"/>
                  </a:lnTo>
                  <a:lnTo>
                    <a:pt x="3094" y="3089"/>
                  </a:lnTo>
                  <a:lnTo>
                    <a:pt x="0" y="0"/>
                  </a:lnTo>
                  <a:close/>
                  <a:moveTo>
                    <a:pt x="3094" y="3090"/>
                  </a:moveTo>
                  <a:lnTo>
                    <a:pt x="2628" y="3555"/>
                  </a:lnTo>
                  <a:lnTo>
                    <a:pt x="3195" y="4122"/>
                  </a:lnTo>
                  <a:lnTo>
                    <a:pt x="3661" y="3656"/>
                  </a:lnTo>
                  <a:lnTo>
                    <a:pt x="3094" y="309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3"/>
            <p:cNvSpPr/>
            <p:nvPr/>
          </p:nvSpPr>
          <p:spPr>
            <a:xfrm>
              <a:off x="6534880" y="3053925"/>
              <a:ext cx="118721" cy="118696"/>
            </a:xfrm>
            <a:custGeom>
              <a:avLst/>
              <a:gdLst/>
              <a:ahLst/>
              <a:cxnLst/>
              <a:rect l="l" t="t" r="r" b="b"/>
              <a:pathLst>
                <a:path w="3480" h="3479" extrusionOk="0">
                  <a:moveTo>
                    <a:pt x="1740" y="0"/>
                  </a:moveTo>
                  <a:lnTo>
                    <a:pt x="1" y="1739"/>
                  </a:lnTo>
                  <a:lnTo>
                    <a:pt x="1740" y="3478"/>
                  </a:lnTo>
                  <a:lnTo>
                    <a:pt x="3479" y="1739"/>
                  </a:lnTo>
                  <a:lnTo>
                    <a:pt x="17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3"/>
            <p:cNvSpPr/>
            <p:nvPr/>
          </p:nvSpPr>
          <p:spPr>
            <a:xfrm>
              <a:off x="6534880" y="3053925"/>
              <a:ext cx="118550" cy="118696"/>
            </a:xfrm>
            <a:custGeom>
              <a:avLst/>
              <a:gdLst/>
              <a:ahLst/>
              <a:cxnLst/>
              <a:rect l="l" t="t" r="r" b="b"/>
              <a:pathLst>
                <a:path w="3475" h="3479" extrusionOk="0">
                  <a:moveTo>
                    <a:pt x="1" y="1739"/>
                  </a:moveTo>
                  <a:lnTo>
                    <a:pt x="1255" y="2998"/>
                  </a:lnTo>
                  <a:lnTo>
                    <a:pt x="1257" y="2995"/>
                  </a:lnTo>
                  <a:lnTo>
                    <a:pt x="1257" y="2995"/>
                  </a:lnTo>
                  <a:lnTo>
                    <a:pt x="1" y="1739"/>
                  </a:lnTo>
                  <a:close/>
                  <a:moveTo>
                    <a:pt x="1740" y="0"/>
                  </a:moveTo>
                  <a:lnTo>
                    <a:pt x="1447" y="298"/>
                  </a:lnTo>
                  <a:lnTo>
                    <a:pt x="2360" y="1211"/>
                  </a:lnTo>
                  <a:cubicBezTo>
                    <a:pt x="2547" y="1398"/>
                    <a:pt x="2547" y="1705"/>
                    <a:pt x="2360" y="1898"/>
                  </a:cubicBezTo>
                  <a:lnTo>
                    <a:pt x="1257" y="2995"/>
                  </a:lnTo>
                  <a:lnTo>
                    <a:pt x="1257" y="2995"/>
                  </a:lnTo>
                  <a:lnTo>
                    <a:pt x="1740" y="3478"/>
                  </a:lnTo>
                  <a:lnTo>
                    <a:pt x="3181" y="2037"/>
                  </a:lnTo>
                  <a:lnTo>
                    <a:pt x="3474" y="1744"/>
                  </a:lnTo>
                  <a:lnTo>
                    <a:pt x="1740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3"/>
            <p:cNvSpPr/>
            <p:nvPr/>
          </p:nvSpPr>
          <p:spPr>
            <a:xfrm>
              <a:off x="6207033" y="3018204"/>
              <a:ext cx="482932" cy="479521"/>
            </a:xfrm>
            <a:custGeom>
              <a:avLst/>
              <a:gdLst/>
              <a:ahLst/>
              <a:cxnLst/>
              <a:rect l="l" t="t" r="r" b="b"/>
              <a:pathLst>
                <a:path w="14156" h="14055" extrusionOk="0">
                  <a:moveTo>
                    <a:pt x="11273" y="504"/>
                  </a:moveTo>
                  <a:lnTo>
                    <a:pt x="13642" y="2868"/>
                  </a:lnTo>
                  <a:lnTo>
                    <a:pt x="13555" y="2954"/>
                  </a:lnTo>
                  <a:lnTo>
                    <a:pt x="11187" y="591"/>
                  </a:lnTo>
                  <a:lnTo>
                    <a:pt x="11273" y="504"/>
                  </a:lnTo>
                  <a:close/>
                  <a:moveTo>
                    <a:pt x="8655" y="2114"/>
                  </a:moveTo>
                  <a:lnTo>
                    <a:pt x="12027" y="5486"/>
                  </a:lnTo>
                  <a:lnTo>
                    <a:pt x="11850" y="5659"/>
                  </a:lnTo>
                  <a:lnTo>
                    <a:pt x="8482" y="2291"/>
                  </a:lnTo>
                  <a:lnTo>
                    <a:pt x="8655" y="2114"/>
                  </a:lnTo>
                  <a:close/>
                  <a:moveTo>
                    <a:pt x="6162" y="6010"/>
                  </a:moveTo>
                  <a:lnTo>
                    <a:pt x="6162" y="6010"/>
                  </a:lnTo>
                  <a:cubicBezTo>
                    <a:pt x="6373" y="6125"/>
                    <a:pt x="6705" y="6399"/>
                    <a:pt x="6993" y="7042"/>
                  </a:cubicBezTo>
                  <a:lnTo>
                    <a:pt x="6998" y="7042"/>
                  </a:lnTo>
                  <a:cubicBezTo>
                    <a:pt x="7334" y="7792"/>
                    <a:pt x="7761" y="8104"/>
                    <a:pt x="8079" y="8234"/>
                  </a:cubicBezTo>
                  <a:lnTo>
                    <a:pt x="6724" y="9589"/>
                  </a:lnTo>
                  <a:cubicBezTo>
                    <a:pt x="6182" y="10126"/>
                    <a:pt x="5450" y="10429"/>
                    <a:pt x="4693" y="10429"/>
                  </a:cubicBezTo>
                  <a:cubicBezTo>
                    <a:pt x="4617" y="10429"/>
                    <a:pt x="4542" y="10426"/>
                    <a:pt x="4466" y="10420"/>
                  </a:cubicBezTo>
                  <a:cubicBezTo>
                    <a:pt x="4067" y="10391"/>
                    <a:pt x="3750" y="10074"/>
                    <a:pt x="3721" y="9680"/>
                  </a:cubicBezTo>
                  <a:cubicBezTo>
                    <a:pt x="3668" y="8950"/>
                    <a:pt x="3889" y="8234"/>
                    <a:pt x="4341" y="7662"/>
                  </a:cubicBezTo>
                  <a:cubicBezTo>
                    <a:pt x="5359" y="8647"/>
                    <a:pt x="5326" y="8714"/>
                    <a:pt x="5480" y="8714"/>
                  </a:cubicBezTo>
                  <a:cubicBezTo>
                    <a:pt x="5662" y="8714"/>
                    <a:pt x="5753" y="8493"/>
                    <a:pt x="5624" y="8364"/>
                  </a:cubicBezTo>
                  <a:lnTo>
                    <a:pt x="4620" y="7355"/>
                  </a:lnTo>
                  <a:lnTo>
                    <a:pt x="5052" y="6927"/>
                  </a:lnTo>
                  <a:cubicBezTo>
                    <a:pt x="5494" y="7340"/>
                    <a:pt x="5513" y="7446"/>
                    <a:pt x="5657" y="7446"/>
                  </a:cubicBezTo>
                  <a:cubicBezTo>
                    <a:pt x="5840" y="7446"/>
                    <a:pt x="5931" y="7220"/>
                    <a:pt x="5801" y="7090"/>
                  </a:cubicBezTo>
                  <a:lnTo>
                    <a:pt x="5340" y="6634"/>
                  </a:lnTo>
                  <a:lnTo>
                    <a:pt x="5773" y="6202"/>
                  </a:lnTo>
                  <a:cubicBezTo>
                    <a:pt x="6215" y="6615"/>
                    <a:pt x="6234" y="6721"/>
                    <a:pt x="6378" y="6721"/>
                  </a:cubicBezTo>
                  <a:cubicBezTo>
                    <a:pt x="6560" y="6721"/>
                    <a:pt x="6652" y="6500"/>
                    <a:pt x="6522" y="6370"/>
                  </a:cubicBezTo>
                  <a:lnTo>
                    <a:pt x="6162" y="6010"/>
                  </a:lnTo>
                  <a:close/>
                  <a:moveTo>
                    <a:pt x="3404" y="10088"/>
                  </a:moveTo>
                  <a:cubicBezTo>
                    <a:pt x="3524" y="10381"/>
                    <a:pt x="3760" y="10617"/>
                    <a:pt x="4053" y="10742"/>
                  </a:cubicBezTo>
                  <a:cubicBezTo>
                    <a:pt x="3756" y="11009"/>
                    <a:pt x="3717" y="11129"/>
                    <a:pt x="3565" y="11131"/>
                  </a:cubicBezTo>
                  <a:lnTo>
                    <a:pt x="3565" y="11131"/>
                  </a:lnTo>
                  <a:cubicBezTo>
                    <a:pt x="3413" y="11129"/>
                    <a:pt x="3374" y="11009"/>
                    <a:pt x="3077" y="10737"/>
                  </a:cubicBezTo>
                  <a:cubicBezTo>
                    <a:pt x="2986" y="10645"/>
                    <a:pt x="2986" y="10501"/>
                    <a:pt x="3077" y="10415"/>
                  </a:cubicBezTo>
                  <a:lnTo>
                    <a:pt x="3404" y="10088"/>
                  </a:lnTo>
                  <a:close/>
                  <a:moveTo>
                    <a:pt x="11271" y="1"/>
                  </a:moveTo>
                  <a:cubicBezTo>
                    <a:pt x="11218" y="1"/>
                    <a:pt x="11165" y="21"/>
                    <a:pt x="11124" y="62"/>
                  </a:cubicBezTo>
                  <a:lnTo>
                    <a:pt x="10750" y="437"/>
                  </a:lnTo>
                  <a:cubicBezTo>
                    <a:pt x="10668" y="519"/>
                    <a:pt x="10668" y="648"/>
                    <a:pt x="10750" y="730"/>
                  </a:cubicBezTo>
                  <a:lnTo>
                    <a:pt x="11062" y="1042"/>
                  </a:lnTo>
                  <a:lnTo>
                    <a:pt x="10740" y="1359"/>
                  </a:lnTo>
                  <a:cubicBezTo>
                    <a:pt x="10593" y="1510"/>
                    <a:pt x="10730" y="1718"/>
                    <a:pt x="10889" y="1718"/>
                  </a:cubicBezTo>
                  <a:cubicBezTo>
                    <a:pt x="10938" y="1718"/>
                    <a:pt x="10988" y="1698"/>
                    <a:pt x="11033" y="1652"/>
                  </a:cubicBezTo>
                  <a:lnTo>
                    <a:pt x="11355" y="1335"/>
                  </a:lnTo>
                  <a:lnTo>
                    <a:pt x="12801" y="2781"/>
                  </a:lnTo>
                  <a:lnTo>
                    <a:pt x="11355" y="4227"/>
                  </a:lnTo>
                  <a:lnTo>
                    <a:pt x="9909" y="2781"/>
                  </a:lnTo>
                  <a:lnTo>
                    <a:pt x="10308" y="2383"/>
                  </a:lnTo>
                  <a:cubicBezTo>
                    <a:pt x="10459" y="2232"/>
                    <a:pt x="10322" y="2024"/>
                    <a:pt x="10161" y="2024"/>
                  </a:cubicBezTo>
                  <a:cubicBezTo>
                    <a:pt x="10112" y="2024"/>
                    <a:pt x="10061" y="2043"/>
                    <a:pt x="10015" y="2089"/>
                  </a:cubicBezTo>
                  <a:lnTo>
                    <a:pt x="9616" y="2488"/>
                  </a:lnTo>
                  <a:cubicBezTo>
                    <a:pt x="8794" y="1696"/>
                    <a:pt x="8804" y="1614"/>
                    <a:pt x="8655" y="1614"/>
                  </a:cubicBezTo>
                  <a:cubicBezTo>
                    <a:pt x="8506" y="1614"/>
                    <a:pt x="8472" y="1729"/>
                    <a:pt x="8045" y="2142"/>
                  </a:cubicBezTo>
                  <a:cubicBezTo>
                    <a:pt x="7963" y="2224"/>
                    <a:pt x="7963" y="2354"/>
                    <a:pt x="8045" y="2435"/>
                  </a:cubicBezTo>
                  <a:lnTo>
                    <a:pt x="8501" y="2892"/>
                  </a:lnTo>
                  <a:cubicBezTo>
                    <a:pt x="4096" y="7292"/>
                    <a:pt x="4178" y="7215"/>
                    <a:pt x="4154" y="7244"/>
                  </a:cubicBezTo>
                  <a:cubicBezTo>
                    <a:pt x="3572" y="7888"/>
                    <a:pt x="3270" y="8733"/>
                    <a:pt x="3308" y="9598"/>
                  </a:cubicBezTo>
                  <a:lnTo>
                    <a:pt x="2784" y="10122"/>
                  </a:lnTo>
                  <a:cubicBezTo>
                    <a:pt x="2664" y="10242"/>
                    <a:pt x="2597" y="10400"/>
                    <a:pt x="2597" y="10573"/>
                  </a:cubicBezTo>
                  <a:cubicBezTo>
                    <a:pt x="2597" y="10751"/>
                    <a:pt x="2674" y="10919"/>
                    <a:pt x="2804" y="11044"/>
                  </a:cubicBezTo>
                  <a:lnTo>
                    <a:pt x="152" y="13696"/>
                  </a:lnTo>
                  <a:cubicBezTo>
                    <a:pt x="1" y="13847"/>
                    <a:pt x="138" y="14054"/>
                    <a:pt x="299" y="14054"/>
                  </a:cubicBezTo>
                  <a:cubicBezTo>
                    <a:pt x="348" y="14054"/>
                    <a:pt x="399" y="14035"/>
                    <a:pt x="445" y="13989"/>
                  </a:cubicBezTo>
                  <a:lnTo>
                    <a:pt x="3097" y="11337"/>
                  </a:lnTo>
                  <a:lnTo>
                    <a:pt x="3116" y="11356"/>
                  </a:lnTo>
                  <a:cubicBezTo>
                    <a:pt x="3241" y="11479"/>
                    <a:pt x="3403" y="11540"/>
                    <a:pt x="3565" y="11540"/>
                  </a:cubicBezTo>
                  <a:cubicBezTo>
                    <a:pt x="3727" y="11540"/>
                    <a:pt x="3889" y="11479"/>
                    <a:pt x="4014" y="11356"/>
                  </a:cubicBezTo>
                  <a:lnTo>
                    <a:pt x="4538" y="10833"/>
                  </a:lnTo>
                  <a:cubicBezTo>
                    <a:pt x="4589" y="10835"/>
                    <a:pt x="4640" y="10836"/>
                    <a:pt x="4690" y="10836"/>
                  </a:cubicBezTo>
                  <a:cubicBezTo>
                    <a:pt x="5559" y="10836"/>
                    <a:pt x="6395" y="10489"/>
                    <a:pt x="7012" y="9872"/>
                  </a:cubicBezTo>
                  <a:lnTo>
                    <a:pt x="9649" y="7235"/>
                  </a:lnTo>
                  <a:cubicBezTo>
                    <a:pt x="9801" y="7087"/>
                    <a:pt x="9662" y="6879"/>
                    <a:pt x="9500" y="6879"/>
                  </a:cubicBezTo>
                  <a:cubicBezTo>
                    <a:pt x="9452" y="6879"/>
                    <a:pt x="9402" y="6897"/>
                    <a:pt x="9356" y="6942"/>
                  </a:cubicBezTo>
                  <a:lnTo>
                    <a:pt x="8405" y="7893"/>
                  </a:lnTo>
                  <a:cubicBezTo>
                    <a:pt x="8227" y="7864"/>
                    <a:pt x="7742" y="7705"/>
                    <a:pt x="7368" y="6869"/>
                  </a:cubicBezTo>
                  <a:cubicBezTo>
                    <a:pt x="7031" y="6110"/>
                    <a:pt x="6623" y="5784"/>
                    <a:pt x="6335" y="5635"/>
                  </a:cubicBezTo>
                  <a:lnTo>
                    <a:pt x="6493" y="5472"/>
                  </a:lnTo>
                  <a:lnTo>
                    <a:pt x="7502" y="6476"/>
                  </a:lnTo>
                  <a:cubicBezTo>
                    <a:pt x="7547" y="6522"/>
                    <a:pt x="7597" y="6541"/>
                    <a:pt x="7646" y="6541"/>
                  </a:cubicBezTo>
                  <a:cubicBezTo>
                    <a:pt x="7805" y="6541"/>
                    <a:pt x="7942" y="6333"/>
                    <a:pt x="7795" y="6183"/>
                  </a:cubicBezTo>
                  <a:lnTo>
                    <a:pt x="6786" y="5178"/>
                  </a:lnTo>
                  <a:lnTo>
                    <a:pt x="7219" y="4746"/>
                  </a:lnTo>
                  <a:lnTo>
                    <a:pt x="7680" y="5212"/>
                  </a:lnTo>
                  <a:cubicBezTo>
                    <a:pt x="7725" y="5256"/>
                    <a:pt x="7775" y="5275"/>
                    <a:pt x="7824" y="5275"/>
                  </a:cubicBezTo>
                  <a:cubicBezTo>
                    <a:pt x="7986" y="5275"/>
                    <a:pt x="8124" y="5067"/>
                    <a:pt x="7973" y="4919"/>
                  </a:cubicBezTo>
                  <a:lnTo>
                    <a:pt x="7512" y="4458"/>
                  </a:lnTo>
                  <a:lnTo>
                    <a:pt x="7939" y="4026"/>
                  </a:lnTo>
                  <a:lnTo>
                    <a:pt x="8400" y="4487"/>
                  </a:lnTo>
                  <a:cubicBezTo>
                    <a:pt x="8446" y="4531"/>
                    <a:pt x="8496" y="4549"/>
                    <a:pt x="8544" y="4549"/>
                  </a:cubicBezTo>
                  <a:cubicBezTo>
                    <a:pt x="8706" y="4549"/>
                    <a:pt x="8845" y="4342"/>
                    <a:pt x="8693" y="4194"/>
                  </a:cubicBezTo>
                  <a:lnTo>
                    <a:pt x="8232" y="3732"/>
                  </a:lnTo>
                  <a:lnTo>
                    <a:pt x="8790" y="3180"/>
                  </a:lnTo>
                  <a:lnTo>
                    <a:pt x="10956" y="5347"/>
                  </a:lnTo>
                  <a:lnTo>
                    <a:pt x="10202" y="6101"/>
                  </a:lnTo>
                  <a:cubicBezTo>
                    <a:pt x="10051" y="6252"/>
                    <a:pt x="10188" y="6459"/>
                    <a:pt x="10349" y="6459"/>
                  </a:cubicBezTo>
                  <a:cubicBezTo>
                    <a:pt x="10398" y="6459"/>
                    <a:pt x="10449" y="6440"/>
                    <a:pt x="10495" y="6394"/>
                  </a:cubicBezTo>
                  <a:lnTo>
                    <a:pt x="11249" y="5640"/>
                  </a:lnTo>
                  <a:cubicBezTo>
                    <a:pt x="11686" y="6053"/>
                    <a:pt x="11706" y="6158"/>
                    <a:pt x="11850" y="6158"/>
                  </a:cubicBezTo>
                  <a:cubicBezTo>
                    <a:pt x="11903" y="6158"/>
                    <a:pt x="11955" y="6134"/>
                    <a:pt x="11994" y="6096"/>
                  </a:cubicBezTo>
                  <a:cubicBezTo>
                    <a:pt x="12421" y="5644"/>
                    <a:pt x="12522" y="5630"/>
                    <a:pt x="12522" y="5486"/>
                  </a:cubicBezTo>
                  <a:cubicBezTo>
                    <a:pt x="12522" y="5342"/>
                    <a:pt x="12445" y="5356"/>
                    <a:pt x="11648" y="4525"/>
                  </a:cubicBezTo>
                  <a:lnTo>
                    <a:pt x="13089" y="3079"/>
                  </a:lnTo>
                  <a:cubicBezTo>
                    <a:pt x="13377" y="3343"/>
                    <a:pt x="13411" y="3454"/>
                    <a:pt x="13550" y="3454"/>
                  </a:cubicBezTo>
                  <a:cubicBezTo>
                    <a:pt x="13603" y="3454"/>
                    <a:pt x="13656" y="3435"/>
                    <a:pt x="13694" y="3396"/>
                  </a:cubicBezTo>
                  <a:lnTo>
                    <a:pt x="14079" y="3012"/>
                  </a:lnTo>
                  <a:cubicBezTo>
                    <a:pt x="14156" y="2930"/>
                    <a:pt x="14156" y="2800"/>
                    <a:pt x="14079" y="2719"/>
                  </a:cubicBezTo>
                  <a:lnTo>
                    <a:pt x="11417" y="62"/>
                  </a:lnTo>
                  <a:cubicBezTo>
                    <a:pt x="11376" y="21"/>
                    <a:pt x="11324" y="1"/>
                    <a:pt x="112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C81D5FF-7081-0505-4347-7DCC38E301F5}"/>
              </a:ext>
            </a:extLst>
          </p:cNvPr>
          <p:cNvSpPr txBox="1"/>
          <p:nvPr/>
        </p:nvSpPr>
        <p:spPr>
          <a:xfrm>
            <a:off x="4714507" y="1277359"/>
            <a:ext cx="3404471" cy="1490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6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8489EE-A1BE-9C12-27CC-85F550B835A1}"/>
              </a:ext>
            </a:extLst>
          </p:cNvPr>
          <p:cNvSpPr txBox="1"/>
          <p:nvPr/>
        </p:nvSpPr>
        <p:spPr>
          <a:xfrm>
            <a:off x="1178593" y="1277359"/>
            <a:ext cx="3404471" cy="1490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6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1FD402-B23C-3B59-4811-A1F44B9DE170}"/>
              </a:ext>
            </a:extLst>
          </p:cNvPr>
          <p:cNvSpPr txBox="1"/>
          <p:nvPr/>
        </p:nvSpPr>
        <p:spPr>
          <a:xfrm>
            <a:off x="4669280" y="3392687"/>
            <a:ext cx="3404471" cy="1490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6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8DB281-0FE1-F07F-3FE4-996991DCF771}"/>
              </a:ext>
            </a:extLst>
          </p:cNvPr>
          <p:cNvSpPr txBox="1"/>
          <p:nvPr/>
        </p:nvSpPr>
        <p:spPr>
          <a:xfrm>
            <a:off x="1133366" y="3392687"/>
            <a:ext cx="3404471" cy="1490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6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B69523-ADF8-1806-5420-BE242D22A4D8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8" name="Google Shape;1238;p46"/>
          <p:cNvGrpSpPr/>
          <p:nvPr/>
        </p:nvGrpSpPr>
        <p:grpSpPr>
          <a:xfrm>
            <a:off x="2256847" y="2386347"/>
            <a:ext cx="613011" cy="556511"/>
            <a:chOff x="2709824" y="2003362"/>
            <a:chExt cx="613011" cy="556511"/>
          </a:xfrm>
        </p:grpSpPr>
        <p:sp>
          <p:nvSpPr>
            <p:cNvPr id="1239" name="Google Shape;1239;p46"/>
            <p:cNvSpPr/>
            <p:nvPr/>
          </p:nvSpPr>
          <p:spPr>
            <a:xfrm>
              <a:off x="3274669" y="2221441"/>
              <a:ext cx="39207" cy="329471"/>
            </a:xfrm>
            <a:custGeom>
              <a:avLst/>
              <a:gdLst/>
              <a:ahLst/>
              <a:cxnLst/>
              <a:rect l="l" t="t" r="r" b="b"/>
              <a:pathLst>
                <a:path w="900" h="7563" extrusionOk="0">
                  <a:moveTo>
                    <a:pt x="452" y="0"/>
                  </a:moveTo>
                  <a:cubicBezTo>
                    <a:pt x="207" y="0"/>
                    <a:pt x="11" y="193"/>
                    <a:pt x="1" y="433"/>
                  </a:cubicBezTo>
                  <a:lnTo>
                    <a:pt x="1" y="7562"/>
                  </a:lnTo>
                  <a:lnTo>
                    <a:pt x="899" y="7562"/>
                  </a:lnTo>
                  <a:lnTo>
                    <a:pt x="899" y="433"/>
                  </a:lnTo>
                  <a:cubicBezTo>
                    <a:pt x="890" y="193"/>
                    <a:pt x="693" y="0"/>
                    <a:pt x="4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6"/>
            <p:cNvSpPr/>
            <p:nvPr/>
          </p:nvSpPr>
          <p:spPr>
            <a:xfrm>
              <a:off x="3284514" y="2220831"/>
              <a:ext cx="29362" cy="330081"/>
            </a:xfrm>
            <a:custGeom>
              <a:avLst/>
              <a:gdLst/>
              <a:ahLst/>
              <a:cxnLst/>
              <a:rect l="l" t="t" r="r" b="b"/>
              <a:pathLst>
                <a:path w="674" h="7577" extrusionOk="0">
                  <a:moveTo>
                    <a:pt x="226" y="0"/>
                  </a:moveTo>
                  <a:cubicBezTo>
                    <a:pt x="145" y="0"/>
                    <a:pt x="68" y="24"/>
                    <a:pt x="1" y="63"/>
                  </a:cubicBezTo>
                  <a:cubicBezTo>
                    <a:pt x="140" y="139"/>
                    <a:pt x="226" y="288"/>
                    <a:pt x="226" y="447"/>
                  </a:cubicBezTo>
                  <a:lnTo>
                    <a:pt x="226" y="7576"/>
                  </a:lnTo>
                  <a:lnTo>
                    <a:pt x="673" y="7576"/>
                  </a:lnTo>
                  <a:lnTo>
                    <a:pt x="673" y="447"/>
                  </a:lnTo>
                  <a:cubicBezTo>
                    <a:pt x="673" y="202"/>
                    <a:pt x="472" y="0"/>
                    <a:pt x="226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6"/>
            <p:cNvSpPr/>
            <p:nvPr/>
          </p:nvSpPr>
          <p:spPr>
            <a:xfrm>
              <a:off x="2757352" y="2292798"/>
              <a:ext cx="172468" cy="155740"/>
            </a:xfrm>
            <a:custGeom>
              <a:avLst/>
              <a:gdLst/>
              <a:ahLst/>
              <a:cxnLst/>
              <a:rect l="l" t="t" r="r" b="b"/>
              <a:pathLst>
                <a:path w="3959" h="3575" extrusionOk="0">
                  <a:moveTo>
                    <a:pt x="0" y="1"/>
                  </a:moveTo>
                  <a:lnTo>
                    <a:pt x="0" y="3575"/>
                  </a:lnTo>
                  <a:lnTo>
                    <a:pt x="3959" y="3575"/>
                  </a:lnTo>
                  <a:lnTo>
                    <a:pt x="39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46"/>
            <p:cNvSpPr/>
            <p:nvPr/>
          </p:nvSpPr>
          <p:spPr>
            <a:xfrm>
              <a:off x="2900284" y="2292798"/>
              <a:ext cx="29536" cy="155740"/>
            </a:xfrm>
            <a:custGeom>
              <a:avLst/>
              <a:gdLst/>
              <a:ahLst/>
              <a:cxnLst/>
              <a:rect l="l" t="t" r="r" b="b"/>
              <a:pathLst>
                <a:path w="678" h="3575" extrusionOk="0">
                  <a:moveTo>
                    <a:pt x="0" y="1"/>
                  </a:moveTo>
                  <a:lnTo>
                    <a:pt x="0" y="3575"/>
                  </a:lnTo>
                  <a:lnTo>
                    <a:pt x="678" y="3575"/>
                  </a:lnTo>
                  <a:lnTo>
                    <a:pt x="678" y="1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46"/>
            <p:cNvSpPr/>
            <p:nvPr/>
          </p:nvSpPr>
          <p:spPr>
            <a:xfrm>
              <a:off x="2757352" y="2175395"/>
              <a:ext cx="117665" cy="117447"/>
            </a:xfrm>
            <a:custGeom>
              <a:avLst/>
              <a:gdLst/>
              <a:ahLst/>
              <a:cxnLst/>
              <a:rect l="l" t="t" r="r" b="b"/>
              <a:pathLst>
                <a:path w="2701" h="2696" extrusionOk="0">
                  <a:moveTo>
                    <a:pt x="9" y="1"/>
                  </a:moveTo>
                  <a:cubicBezTo>
                    <a:pt x="6" y="1"/>
                    <a:pt x="3" y="1"/>
                    <a:pt x="0" y="1"/>
                  </a:cubicBezTo>
                  <a:lnTo>
                    <a:pt x="0" y="2696"/>
                  </a:lnTo>
                  <a:lnTo>
                    <a:pt x="2695" y="2696"/>
                  </a:lnTo>
                  <a:cubicBezTo>
                    <a:pt x="2700" y="1209"/>
                    <a:pt x="1494" y="1"/>
                    <a:pt x="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6"/>
            <p:cNvSpPr/>
            <p:nvPr/>
          </p:nvSpPr>
          <p:spPr>
            <a:xfrm>
              <a:off x="2757352" y="2175395"/>
              <a:ext cx="117447" cy="117229"/>
            </a:xfrm>
            <a:custGeom>
              <a:avLst/>
              <a:gdLst/>
              <a:ahLst/>
              <a:cxnLst/>
              <a:rect l="l" t="t" r="r" b="b"/>
              <a:pathLst>
                <a:path w="2696" h="2691" extrusionOk="0">
                  <a:moveTo>
                    <a:pt x="9" y="1"/>
                  </a:moveTo>
                  <a:cubicBezTo>
                    <a:pt x="6" y="1"/>
                    <a:pt x="3" y="1"/>
                    <a:pt x="0" y="1"/>
                  </a:cubicBezTo>
                  <a:lnTo>
                    <a:pt x="0" y="519"/>
                  </a:lnTo>
                  <a:cubicBezTo>
                    <a:pt x="1105" y="721"/>
                    <a:pt x="1970" y="1586"/>
                    <a:pt x="2172" y="2691"/>
                  </a:cubicBezTo>
                  <a:lnTo>
                    <a:pt x="2691" y="2691"/>
                  </a:lnTo>
                  <a:cubicBezTo>
                    <a:pt x="2695" y="1209"/>
                    <a:pt x="1494" y="1"/>
                    <a:pt x="9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6"/>
            <p:cNvSpPr/>
            <p:nvPr/>
          </p:nvSpPr>
          <p:spPr>
            <a:xfrm>
              <a:off x="2816162" y="2448494"/>
              <a:ext cx="27663" cy="102418"/>
            </a:xfrm>
            <a:custGeom>
              <a:avLst/>
              <a:gdLst/>
              <a:ahLst/>
              <a:cxnLst/>
              <a:rect l="l" t="t" r="r" b="b"/>
              <a:pathLst>
                <a:path w="635" h="2351" extrusionOk="0">
                  <a:moveTo>
                    <a:pt x="0" y="1"/>
                  </a:moveTo>
                  <a:lnTo>
                    <a:pt x="0" y="2350"/>
                  </a:lnTo>
                  <a:lnTo>
                    <a:pt x="634" y="2350"/>
                  </a:lnTo>
                  <a:lnTo>
                    <a:pt x="6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6"/>
            <p:cNvSpPr/>
            <p:nvPr/>
          </p:nvSpPr>
          <p:spPr>
            <a:xfrm>
              <a:off x="2878502" y="2075591"/>
              <a:ext cx="73317" cy="79155"/>
            </a:xfrm>
            <a:custGeom>
              <a:avLst/>
              <a:gdLst/>
              <a:ahLst/>
              <a:cxnLst/>
              <a:rect l="l" t="t" r="r" b="b"/>
              <a:pathLst>
                <a:path w="1683" h="1817" extrusionOk="0">
                  <a:moveTo>
                    <a:pt x="1" y="0"/>
                  </a:moveTo>
                  <a:lnTo>
                    <a:pt x="145" y="1566"/>
                  </a:lnTo>
                  <a:cubicBezTo>
                    <a:pt x="155" y="1706"/>
                    <a:pt x="275" y="1816"/>
                    <a:pt x="419" y="1816"/>
                  </a:cubicBezTo>
                  <a:lnTo>
                    <a:pt x="1264" y="1816"/>
                  </a:lnTo>
                  <a:cubicBezTo>
                    <a:pt x="1404" y="1816"/>
                    <a:pt x="1524" y="1706"/>
                    <a:pt x="1538" y="1566"/>
                  </a:cubicBezTo>
                  <a:lnTo>
                    <a:pt x="168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6"/>
            <p:cNvSpPr/>
            <p:nvPr/>
          </p:nvSpPr>
          <p:spPr>
            <a:xfrm>
              <a:off x="2911784" y="2075591"/>
              <a:ext cx="40253" cy="78937"/>
            </a:xfrm>
            <a:custGeom>
              <a:avLst/>
              <a:gdLst/>
              <a:ahLst/>
              <a:cxnLst/>
              <a:rect l="l" t="t" r="r" b="b"/>
              <a:pathLst>
                <a:path w="924" h="1812" extrusionOk="0">
                  <a:moveTo>
                    <a:pt x="419" y="0"/>
                  </a:moveTo>
                  <a:lnTo>
                    <a:pt x="275" y="1561"/>
                  </a:lnTo>
                  <a:cubicBezTo>
                    <a:pt x="260" y="1706"/>
                    <a:pt x="140" y="1811"/>
                    <a:pt x="1" y="1811"/>
                  </a:cubicBezTo>
                  <a:lnTo>
                    <a:pt x="505" y="1811"/>
                  </a:lnTo>
                  <a:cubicBezTo>
                    <a:pt x="644" y="1811"/>
                    <a:pt x="765" y="1706"/>
                    <a:pt x="779" y="1561"/>
                  </a:cubicBezTo>
                  <a:lnTo>
                    <a:pt x="923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6"/>
            <p:cNvSpPr/>
            <p:nvPr/>
          </p:nvSpPr>
          <p:spPr>
            <a:xfrm>
              <a:off x="2929994" y="2266442"/>
              <a:ext cx="344936" cy="213069"/>
            </a:xfrm>
            <a:custGeom>
              <a:avLst/>
              <a:gdLst/>
              <a:ahLst/>
              <a:cxnLst/>
              <a:rect l="l" t="t" r="r" b="b"/>
              <a:pathLst>
                <a:path w="7918" h="4891" extrusionOk="0">
                  <a:moveTo>
                    <a:pt x="1" y="0"/>
                  </a:moveTo>
                  <a:lnTo>
                    <a:pt x="1" y="4891"/>
                  </a:lnTo>
                  <a:lnTo>
                    <a:pt x="7918" y="4891"/>
                  </a:lnTo>
                  <a:lnTo>
                    <a:pt x="79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6"/>
            <p:cNvSpPr/>
            <p:nvPr/>
          </p:nvSpPr>
          <p:spPr>
            <a:xfrm>
              <a:off x="3230931" y="2266442"/>
              <a:ext cx="43781" cy="213069"/>
            </a:xfrm>
            <a:custGeom>
              <a:avLst/>
              <a:gdLst/>
              <a:ahLst/>
              <a:cxnLst/>
              <a:rect l="l" t="t" r="r" b="b"/>
              <a:pathLst>
                <a:path w="1005" h="4891" extrusionOk="0">
                  <a:moveTo>
                    <a:pt x="1" y="0"/>
                  </a:moveTo>
                  <a:lnTo>
                    <a:pt x="1" y="4891"/>
                  </a:lnTo>
                  <a:lnTo>
                    <a:pt x="1005" y="4891"/>
                  </a:lnTo>
                  <a:lnTo>
                    <a:pt x="1005" y="0"/>
                  </a:ln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6"/>
            <p:cNvSpPr/>
            <p:nvPr/>
          </p:nvSpPr>
          <p:spPr>
            <a:xfrm>
              <a:off x="2816162" y="2012162"/>
              <a:ext cx="140449" cy="200959"/>
            </a:xfrm>
            <a:custGeom>
              <a:avLst/>
              <a:gdLst/>
              <a:ahLst/>
              <a:cxnLst/>
              <a:rect l="l" t="t" r="r" b="b"/>
              <a:pathLst>
                <a:path w="3224" h="4613" extrusionOk="0">
                  <a:moveTo>
                    <a:pt x="2901" y="0"/>
                  </a:moveTo>
                  <a:cubicBezTo>
                    <a:pt x="2898" y="0"/>
                    <a:pt x="2895" y="0"/>
                    <a:pt x="2892" y="0"/>
                  </a:cubicBezTo>
                  <a:lnTo>
                    <a:pt x="634" y="0"/>
                  </a:lnTo>
                  <a:lnTo>
                    <a:pt x="634" y="5"/>
                  </a:lnTo>
                  <a:lnTo>
                    <a:pt x="380" y="5"/>
                  </a:lnTo>
                  <a:cubicBezTo>
                    <a:pt x="168" y="5"/>
                    <a:pt x="0" y="178"/>
                    <a:pt x="0" y="385"/>
                  </a:cubicBezTo>
                  <a:lnTo>
                    <a:pt x="0" y="4103"/>
                  </a:lnTo>
                  <a:cubicBezTo>
                    <a:pt x="236" y="4238"/>
                    <a:pt x="452" y="4411"/>
                    <a:pt x="634" y="4612"/>
                  </a:cubicBezTo>
                  <a:lnTo>
                    <a:pt x="634" y="639"/>
                  </a:lnTo>
                  <a:lnTo>
                    <a:pt x="2892" y="639"/>
                  </a:lnTo>
                  <a:cubicBezTo>
                    <a:pt x="2895" y="639"/>
                    <a:pt x="2898" y="640"/>
                    <a:pt x="2901" y="640"/>
                  </a:cubicBezTo>
                  <a:cubicBezTo>
                    <a:pt x="3075" y="640"/>
                    <a:pt x="3224" y="497"/>
                    <a:pt x="3224" y="322"/>
                  </a:cubicBezTo>
                  <a:cubicBezTo>
                    <a:pt x="3224" y="143"/>
                    <a:pt x="3075" y="0"/>
                    <a:pt x="29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6"/>
            <p:cNvSpPr/>
            <p:nvPr/>
          </p:nvSpPr>
          <p:spPr>
            <a:xfrm>
              <a:off x="2718624" y="2057991"/>
              <a:ext cx="39164" cy="492921"/>
            </a:xfrm>
            <a:custGeom>
              <a:avLst/>
              <a:gdLst/>
              <a:ahLst/>
              <a:cxnLst/>
              <a:rect l="l" t="t" r="r" b="b"/>
              <a:pathLst>
                <a:path w="899" h="11315" extrusionOk="0">
                  <a:moveTo>
                    <a:pt x="447" y="1"/>
                  </a:moveTo>
                  <a:cubicBezTo>
                    <a:pt x="207" y="1"/>
                    <a:pt x="10" y="193"/>
                    <a:pt x="1" y="433"/>
                  </a:cubicBezTo>
                  <a:lnTo>
                    <a:pt x="1" y="11314"/>
                  </a:lnTo>
                  <a:lnTo>
                    <a:pt x="899" y="11314"/>
                  </a:lnTo>
                  <a:lnTo>
                    <a:pt x="899" y="433"/>
                  </a:lnTo>
                  <a:cubicBezTo>
                    <a:pt x="889" y="193"/>
                    <a:pt x="692" y="1"/>
                    <a:pt x="4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6"/>
            <p:cNvSpPr/>
            <p:nvPr/>
          </p:nvSpPr>
          <p:spPr>
            <a:xfrm>
              <a:off x="2728251" y="2057555"/>
              <a:ext cx="29144" cy="493357"/>
            </a:xfrm>
            <a:custGeom>
              <a:avLst/>
              <a:gdLst/>
              <a:ahLst/>
              <a:cxnLst/>
              <a:rect l="l" t="t" r="r" b="b"/>
              <a:pathLst>
                <a:path w="669" h="11325" extrusionOk="0">
                  <a:moveTo>
                    <a:pt x="222" y="1"/>
                  </a:moveTo>
                  <a:cubicBezTo>
                    <a:pt x="145" y="1"/>
                    <a:pt x="68" y="20"/>
                    <a:pt x="1" y="59"/>
                  </a:cubicBezTo>
                  <a:cubicBezTo>
                    <a:pt x="135" y="140"/>
                    <a:pt x="222" y="289"/>
                    <a:pt x="222" y="448"/>
                  </a:cubicBezTo>
                  <a:lnTo>
                    <a:pt x="222" y="11324"/>
                  </a:lnTo>
                  <a:lnTo>
                    <a:pt x="668" y="11324"/>
                  </a:lnTo>
                  <a:lnTo>
                    <a:pt x="668" y="448"/>
                  </a:lnTo>
                  <a:cubicBezTo>
                    <a:pt x="668" y="198"/>
                    <a:pt x="471" y="1"/>
                    <a:pt x="222" y="1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6"/>
            <p:cNvSpPr/>
            <p:nvPr/>
          </p:nvSpPr>
          <p:spPr>
            <a:xfrm>
              <a:off x="2709824" y="2003362"/>
              <a:ext cx="613011" cy="556511"/>
            </a:xfrm>
            <a:custGeom>
              <a:avLst/>
              <a:gdLst/>
              <a:ahLst/>
              <a:cxnLst/>
              <a:rect l="l" t="t" r="r" b="b"/>
              <a:pathLst>
                <a:path w="14072" h="12775" extrusionOk="0">
                  <a:moveTo>
                    <a:pt x="5328" y="1865"/>
                  </a:moveTo>
                  <a:lnTo>
                    <a:pt x="5204" y="3200"/>
                  </a:lnTo>
                  <a:cubicBezTo>
                    <a:pt x="5199" y="3234"/>
                    <a:pt x="5170" y="3258"/>
                    <a:pt x="5136" y="3263"/>
                  </a:cubicBezTo>
                  <a:lnTo>
                    <a:pt x="4291" y="3263"/>
                  </a:lnTo>
                  <a:cubicBezTo>
                    <a:pt x="4257" y="3258"/>
                    <a:pt x="4228" y="3234"/>
                    <a:pt x="4219" y="3200"/>
                  </a:cubicBezTo>
                  <a:lnTo>
                    <a:pt x="4094" y="1865"/>
                  </a:lnTo>
                  <a:close/>
                  <a:moveTo>
                    <a:pt x="1303" y="4161"/>
                  </a:moveTo>
                  <a:cubicBezTo>
                    <a:pt x="2507" y="4271"/>
                    <a:pt x="3462" y="5225"/>
                    <a:pt x="3575" y="6433"/>
                  </a:cubicBezTo>
                  <a:lnTo>
                    <a:pt x="1303" y="6433"/>
                  </a:lnTo>
                  <a:lnTo>
                    <a:pt x="1303" y="4161"/>
                  </a:lnTo>
                  <a:close/>
                  <a:moveTo>
                    <a:pt x="4843" y="6846"/>
                  </a:moveTo>
                  <a:lnTo>
                    <a:pt x="4843" y="10007"/>
                  </a:lnTo>
                  <a:lnTo>
                    <a:pt x="1303" y="10007"/>
                  </a:lnTo>
                  <a:lnTo>
                    <a:pt x="1303" y="6846"/>
                  </a:lnTo>
                  <a:close/>
                  <a:moveTo>
                    <a:pt x="2864" y="10425"/>
                  </a:moveTo>
                  <a:lnTo>
                    <a:pt x="2864" y="12361"/>
                  </a:lnTo>
                  <a:lnTo>
                    <a:pt x="2643" y="12361"/>
                  </a:lnTo>
                  <a:lnTo>
                    <a:pt x="2643" y="10425"/>
                  </a:lnTo>
                  <a:close/>
                  <a:moveTo>
                    <a:pt x="13414" y="5201"/>
                  </a:moveTo>
                  <a:cubicBezTo>
                    <a:pt x="13534" y="5201"/>
                    <a:pt x="13654" y="5280"/>
                    <a:pt x="13654" y="5439"/>
                  </a:cubicBezTo>
                  <a:lnTo>
                    <a:pt x="13659" y="12361"/>
                  </a:lnTo>
                  <a:lnTo>
                    <a:pt x="13173" y="12361"/>
                  </a:lnTo>
                  <a:lnTo>
                    <a:pt x="13173" y="5439"/>
                  </a:lnTo>
                  <a:cubicBezTo>
                    <a:pt x="13173" y="5280"/>
                    <a:pt x="13294" y="5201"/>
                    <a:pt x="13414" y="5201"/>
                  </a:cubicBezTo>
                  <a:close/>
                  <a:moveTo>
                    <a:pt x="2826" y="1"/>
                  </a:moveTo>
                  <a:cubicBezTo>
                    <a:pt x="2504" y="1"/>
                    <a:pt x="2239" y="265"/>
                    <a:pt x="2239" y="587"/>
                  </a:cubicBezTo>
                  <a:lnTo>
                    <a:pt x="2239" y="3974"/>
                  </a:lnTo>
                  <a:cubicBezTo>
                    <a:pt x="1942" y="3849"/>
                    <a:pt x="1625" y="3777"/>
                    <a:pt x="1303" y="3762"/>
                  </a:cubicBezTo>
                  <a:lnTo>
                    <a:pt x="1303" y="1687"/>
                  </a:lnTo>
                  <a:cubicBezTo>
                    <a:pt x="1303" y="1327"/>
                    <a:pt x="1014" y="1038"/>
                    <a:pt x="654" y="1038"/>
                  </a:cubicBezTo>
                  <a:cubicBezTo>
                    <a:pt x="294" y="1038"/>
                    <a:pt x="1" y="1327"/>
                    <a:pt x="1" y="1687"/>
                  </a:cubicBezTo>
                  <a:lnTo>
                    <a:pt x="1" y="6049"/>
                  </a:lnTo>
                  <a:cubicBezTo>
                    <a:pt x="1" y="6186"/>
                    <a:pt x="103" y="6254"/>
                    <a:pt x="205" y="6254"/>
                  </a:cubicBezTo>
                  <a:cubicBezTo>
                    <a:pt x="307" y="6254"/>
                    <a:pt x="409" y="6186"/>
                    <a:pt x="409" y="6049"/>
                  </a:cubicBezTo>
                  <a:lnTo>
                    <a:pt x="409" y="1687"/>
                  </a:lnTo>
                  <a:cubicBezTo>
                    <a:pt x="409" y="1526"/>
                    <a:pt x="529" y="1446"/>
                    <a:pt x="649" y="1446"/>
                  </a:cubicBezTo>
                  <a:cubicBezTo>
                    <a:pt x="769" y="1446"/>
                    <a:pt x="890" y="1526"/>
                    <a:pt x="890" y="1687"/>
                  </a:cubicBezTo>
                  <a:lnTo>
                    <a:pt x="890" y="12361"/>
                  </a:lnTo>
                  <a:lnTo>
                    <a:pt x="409" y="12361"/>
                  </a:lnTo>
                  <a:lnTo>
                    <a:pt x="409" y="7067"/>
                  </a:lnTo>
                  <a:cubicBezTo>
                    <a:pt x="409" y="6931"/>
                    <a:pt x="307" y="6862"/>
                    <a:pt x="205" y="6862"/>
                  </a:cubicBezTo>
                  <a:cubicBezTo>
                    <a:pt x="103" y="6862"/>
                    <a:pt x="1" y="6931"/>
                    <a:pt x="1" y="7067"/>
                  </a:cubicBezTo>
                  <a:lnTo>
                    <a:pt x="1" y="12568"/>
                  </a:lnTo>
                  <a:cubicBezTo>
                    <a:pt x="1" y="12683"/>
                    <a:pt x="92" y="12775"/>
                    <a:pt x="207" y="12775"/>
                  </a:cubicBezTo>
                  <a:lnTo>
                    <a:pt x="1101" y="12775"/>
                  </a:lnTo>
                  <a:cubicBezTo>
                    <a:pt x="1211" y="12775"/>
                    <a:pt x="1303" y="12683"/>
                    <a:pt x="1303" y="12568"/>
                  </a:cubicBezTo>
                  <a:lnTo>
                    <a:pt x="1303" y="10421"/>
                  </a:lnTo>
                  <a:lnTo>
                    <a:pt x="2239" y="10421"/>
                  </a:lnTo>
                  <a:lnTo>
                    <a:pt x="2239" y="12568"/>
                  </a:lnTo>
                  <a:cubicBezTo>
                    <a:pt x="2239" y="12683"/>
                    <a:pt x="2331" y="12775"/>
                    <a:pt x="2441" y="12775"/>
                  </a:cubicBezTo>
                  <a:lnTo>
                    <a:pt x="3075" y="12775"/>
                  </a:lnTo>
                  <a:cubicBezTo>
                    <a:pt x="3191" y="12775"/>
                    <a:pt x="3282" y="12683"/>
                    <a:pt x="3282" y="12568"/>
                  </a:cubicBezTo>
                  <a:lnTo>
                    <a:pt x="3282" y="10421"/>
                  </a:lnTo>
                  <a:lnTo>
                    <a:pt x="4848" y="10421"/>
                  </a:lnTo>
                  <a:lnTo>
                    <a:pt x="4848" y="10930"/>
                  </a:lnTo>
                  <a:cubicBezTo>
                    <a:pt x="4848" y="11040"/>
                    <a:pt x="4939" y="11132"/>
                    <a:pt x="5055" y="11132"/>
                  </a:cubicBezTo>
                  <a:lnTo>
                    <a:pt x="8903" y="11132"/>
                  </a:lnTo>
                  <a:cubicBezTo>
                    <a:pt x="9177" y="11132"/>
                    <a:pt x="9177" y="10723"/>
                    <a:pt x="8903" y="10723"/>
                  </a:cubicBezTo>
                  <a:lnTo>
                    <a:pt x="5261" y="10723"/>
                  </a:lnTo>
                  <a:lnTo>
                    <a:pt x="5261" y="6246"/>
                  </a:lnTo>
                  <a:lnTo>
                    <a:pt x="12770" y="6246"/>
                  </a:lnTo>
                  <a:lnTo>
                    <a:pt x="12770" y="10723"/>
                  </a:lnTo>
                  <a:lnTo>
                    <a:pt x="9868" y="10723"/>
                  </a:lnTo>
                  <a:cubicBezTo>
                    <a:pt x="9594" y="10723"/>
                    <a:pt x="9594" y="11132"/>
                    <a:pt x="9868" y="11132"/>
                  </a:cubicBezTo>
                  <a:lnTo>
                    <a:pt x="12770" y="11132"/>
                  </a:lnTo>
                  <a:lnTo>
                    <a:pt x="12770" y="12563"/>
                  </a:lnTo>
                  <a:cubicBezTo>
                    <a:pt x="12770" y="12671"/>
                    <a:pt x="12857" y="12765"/>
                    <a:pt x="12964" y="12765"/>
                  </a:cubicBezTo>
                  <a:cubicBezTo>
                    <a:pt x="12966" y="12765"/>
                    <a:pt x="12969" y="12765"/>
                    <a:pt x="12972" y="12765"/>
                  </a:cubicBezTo>
                  <a:lnTo>
                    <a:pt x="13865" y="12765"/>
                  </a:lnTo>
                  <a:cubicBezTo>
                    <a:pt x="13868" y="12765"/>
                    <a:pt x="13871" y="12765"/>
                    <a:pt x="13874" y="12765"/>
                  </a:cubicBezTo>
                  <a:cubicBezTo>
                    <a:pt x="13985" y="12765"/>
                    <a:pt x="14072" y="12671"/>
                    <a:pt x="14072" y="12563"/>
                  </a:cubicBezTo>
                  <a:lnTo>
                    <a:pt x="14072" y="5434"/>
                  </a:lnTo>
                  <a:cubicBezTo>
                    <a:pt x="14072" y="5077"/>
                    <a:pt x="13784" y="4785"/>
                    <a:pt x="13427" y="4785"/>
                  </a:cubicBezTo>
                  <a:cubicBezTo>
                    <a:pt x="13424" y="4785"/>
                    <a:pt x="13421" y="4785"/>
                    <a:pt x="13418" y="4786"/>
                  </a:cubicBezTo>
                  <a:cubicBezTo>
                    <a:pt x="13058" y="4786"/>
                    <a:pt x="12765" y="5079"/>
                    <a:pt x="12765" y="5439"/>
                  </a:cubicBezTo>
                  <a:lnTo>
                    <a:pt x="12765" y="5828"/>
                  </a:lnTo>
                  <a:lnTo>
                    <a:pt x="5055" y="5828"/>
                  </a:lnTo>
                  <a:cubicBezTo>
                    <a:pt x="4939" y="5828"/>
                    <a:pt x="4848" y="5919"/>
                    <a:pt x="4848" y="6035"/>
                  </a:cubicBezTo>
                  <a:lnTo>
                    <a:pt x="4848" y="6433"/>
                  </a:lnTo>
                  <a:lnTo>
                    <a:pt x="3974" y="6433"/>
                  </a:lnTo>
                  <a:cubicBezTo>
                    <a:pt x="3930" y="5814"/>
                    <a:pt x="3685" y="5223"/>
                    <a:pt x="3282" y="4752"/>
                  </a:cubicBezTo>
                  <a:lnTo>
                    <a:pt x="3282" y="1043"/>
                  </a:lnTo>
                  <a:lnTo>
                    <a:pt x="4507" y="1043"/>
                  </a:lnTo>
                  <a:lnTo>
                    <a:pt x="4507" y="1452"/>
                  </a:lnTo>
                  <a:lnTo>
                    <a:pt x="3873" y="1452"/>
                  </a:lnTo>
                  <a:cubicBezTo>
                    <a:pt x="3753" y="1452"/>
                    <a:pt x="3657" y="1552"/>
                    <a:pt x="3666" y="1673"/>
                  </a:cubicBezTo>
                  <a:lnTo>
                    <a:pt x="3815" y="3239"/>
                  </a:lnTo>
                  <a:cubicBezTo>
                    <a:pt x="3834" y="3488"/>
                    <a:pt x="4046" y="3676"/>
                    <a:pt x="4296" y="3676"/>
                  </a:cubicBezTo>
                  <a:lnTo>
                    <a:pt x="4512" y="3676"/>
                  </a:lnTo>
                  <a:lnTo>
                    <a:pt x="4512" y="4829"/>
                  </a:lnTo>
                  <a:cubicBezTo>
                    <a:pt x="4512" y="4963"/>
                    <a:pt x="4615" y="5031"/>
                    <a:pt x="4718" y="5031"/>
                  </a:cubicBezTo>
                  <a:cubicBezTo>
                    <a:pt x="4822" y="5031"/>
                    <a:pt x="4925" y="4963"/>
                    <a:pt x="4925" y="4829"/>
                  </a:cubicBezTo>
                  <a:lnTo>
                    <a:pt x="4925" y="3676"/>
                  </a:lnTo>
                  <a:lnTo>
                    <a:pt x="5146" y="3676"/>
                  </a:lnTo>
                  <a:cubicBezTo>
                    <a:pt x="5391" y="3676"/>
                    <a:pt x="5602" y="3488"/>
                    <a:pt x="5626" y="3239"/>
                  </a:cubicBezTo>
                  <a:lnTo>
                    <a:pt x="5770" y="1673"/>
                  </a:lnTo>
                  <a:cubicBezTo>
                    <a:pt x="5775" y="1615"/>
                    <a:pt x="5756" y="1557"/>
                    <a:pt x="5718" y="1519"/>
                  </a:cubicBezTo>
                  <a:cubicBezTo>
                    <a:pt x="5679" y="1476"/>
                    <a:pt x="5622" y="1452"/>
                    <a:pt x="5564" y="1452"/>
                  </a:cubicBezTo>
                  <a:lnTo>
                    <a:pt x="4930" y="1452"/>
                  </a:lnTo>
                  <a:lnTo>
                    <a:pt x="4930" y="1043"/>
                  </a:lnTo>
                  <a:lnTo>
                    <a:pt x="5343" y="1043"/>
                  </a:lnTo>
                  <a:cubicBezTo>
                    <a:pt x="5631" y="1043"/>
                    <a:pt x="5862" y="813"/>
                    <a:pt x="5862" y="524"/>
                  </a:cubicBezTo>
                  <a:cubicBezTo>
                    <a:pt x="5862" y="231"/>
                    <a:pt x="5631" y="1"/>
                    <a:pt x="5343" y="1"/>
                  </a:cubicBezTo>
                  <a:lnTo>
                    <a:pt x="4420" y="1"/>
                  </a:lnTo>
                  <a:cubicBezTo>
                    <a:pt x="4147" y="1"/>
                    <a:pt x="4147" y="409"/>
                    <a:pt x="4420" y="409"/>
                  </a:cubicBezTo>
                  <a:lnTo>
                    <a:pt x="5343" y="409"/>
                  </a:lnTo>
                  <a:cubicBezTo>
                    <a:pt x="5346" y="409"/>
                    <a:pt x="5349" y="409"/>
                    <a:pt x="5352" y="409"/>
                  </a:cubicBezTo>
                  <a:cubicBezTo>
                    <a:pt x="5494" y="409"/>
                    <a:pt x="5494" y="630"/>
                    <a:pt x="5352" y="630"/>
                  </a:cubicBezTo>
                  <a:cubicBezTo>
                    <a:pt x="5349" y="630"/>
                    <a:pt x="5346" y="630"/>
                    <a:pt x="5343" y="630"/>
                  </a:cubicBezTo>
                  <a:lnTo>
                    <a:pt x="3075" y="630"/>
                  </a:lnTo>
                  <a:cubicBezTo>
                    <a:pt x="2965" y="630"/>
                    <a:pt x="2874" y="721"/>
                    <a:pt x="2874" y="832"/>
                  </a:cubicBezTo>
                  <a:lnTo>
                    <a:pt x="2874" y="4344"/>
                  </a:lnTo>
                  <a:cubicBezTo>
                    <a:pt x="2845" y="4320"/>
                    <a:pt x="2653" y="4190"/>
                    <a:pt x="2653" y="4185"/>
                  </a:cubicBezTo>
                  <a:lnTo>
                    <a:pt x="2653" y="582"/>
                  </a:lnTo>
                  <a:cubicBezTo>
                    <a:pt x="2653" y="491"/>
                    <a:pt x="2729" y="414"/>
                    <a:pt x="2826" y="409"/>
                  </a:cubicBezTo>
                  <a:lnTo>
                    <a:pt x="3469" y="409"/>
                  </a:lnTo>
                  <a:cubicBezTo>
                    <a:pt x="3743" y="409"/>
                    <a:pt x="3743" y="1"/>
                    <a:pt x="34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4" name="Google Shape;1254;p46"/>
          <p:cNvGrpSpPr/>
          <p:nvPr/>
        </p:nvGrpSpPr>
        <p:grpSpPr>
          <a:xfrm>
            <a:off x="6091979" y="2291414"/>
            <a:ext cx="485385" cy="613026"/>
            <a:chOff x="5884978" y="1975106"/>
            <a:chExt cx="485385" cy="613026"/>
          </a:xfrm>
        </p:grpSpPr>
        <p:grpSp>
          <p:nvGrpSpPr>
            <p:cNvPr id="1255" name="Google Shape;1255;p46"/>
            <p:cNvGrpSpPr/>
            <p:nvPr/>
          </p:nvGrpSpPr>
          <p:grpSpPr>
            <a:xfrm>
              <a:off x="5896304" y="1987042"/>
              <a:ext cx="462950" cy="589589"/>
              <a:chOff x="7996142" y="3367192"/>
              <a:chExt cx="278215" cy="354320"/>
            </a:xfrm>
          </p:grpSpPr>
          <p:sp>
            <p:nvSpPr>
              <p:cNvPr id="1256" name="Google Shape;1256;p46"/>
              <p:cNvSpPr/>
              <p:nvPr/>
            </p:nvSpPr>
            <p:spPr>
              <a:xfrm>
                <a:off x="7996142" y="3384419"/>
                <a:ext cx="278215" cy="337094"/>
              </a:xfrm>
              <a:custGeom>
                <a:avLst/>
                <a:gdLst/>
                <a:ahLst/>
                <a:cxnLst/>
                <a:rect l="l" t="t" r="r" b="b"/>
                <a:pathLst>
                  <a:path w="10627" h="12876" extrusionOk="0">
                    <a:moveTo>
                      <a:pt x="615" y="1"/>
                    </a:moveTo>
                    <a:cubicBezTo>
                      <a:pt x="274" y="1"/>
                      <a:pt x="0" y="274"/>
                      <a:pt x="0" y="611"/>
                    </a:cubicBezTo>
                    <a:lnTo>
                      <a:pt x="0" y="12265"/>
                    </a:lnTo>
                    <a:cubicBezTo>
                      <a:pt x="0" y="12602"/>
                      <a:pt x="274" y="12875"/>
                      <a:pt x="615" y="12875"/>
                    </a:cubicBezTo>
                    <a:lnTo>
                      <a:pt x="10016" y="12875"/>
                    </a:lnTo>
                    <a:cubicBezTo>
                      <a:pt x="10353" y="12875"/>
                      <a:pt x="10627" y="12602"/>
                      <a:pt x="10627" y="12265"/>
                    </a:cubicBezTo>
                    <a:lnTo>
                      <a:pt x="10627" y="611"/>
                    </a:lnTo>
                    <a:cubicBezTo>
                      <a:pt x="10627" y="274"/>
                      <a:pt x="10353" y="1"/>
                      <a:pt x="1001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46"/>
              <p:cNvSpPr/>
              <p:nvPr/>
            </p:nvSpPr>
            <p:spPr>
              <a:xfrm>
                <a:off x="8210058" y="3384419"/>
                <a:ext cx="64298" cy="337094"/>
              </a:xfrm>
              <a:custGeom>
                <a:avLst/>
                <a:gdLst/>
                <a:ahLst/>
                <a:cxnLst/>
                <a:rect l="l" t="t" r="r" b="b"/>
                <a:pathLst>
                  <a:path w="2456" h="12876" extrusionOk="0">
                    <a:moveTo>
                      <a:pt x="1" y="1"/>
                    </a:moveTo>
                    <a:cubicBezTo>
                      <a:pt x="337" y="1"/>
                      <a:pt x="611" y="274"/>
                      <a:pt x="611" y="611"/>
                    </a:cubicBezTo>
                    <a:lnTo>
                      <a:pt x="611" y="12265"/>
                    </a:lnTo>
                    <a:cubicBezTo>
                      <a:pt x="611" y="12602"/>
                      <a:pt x="337" y="12875"/>
                      <a:pt x="1" y="12875"/>
                    </a:cubicBezTo>
                    <a:lnTo>
                      <a:pt x="1845" y="12875"/>
                    </a:lnTo>
                    <a:cubicBezTo>
                      <a:pt x="2182" y="12875"/>
                      <a:pt x="2456" y="12602"/>
                      <a:pt x="2456" y="12265"/>
                    </a:cubicBezTo>
                    <a:lnTo>
                      <a:pt x="2456" y="611"/>
                    </a:lnTo>
                    <a:cubicBezTo>
                      <a:pt x="2456" y="274"/>
                      <a:pt x="2182" y="1"/>
                      <a:pt x="1845" y="1"/>
                    </a:cubicBez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46"/>
              <p:cNvSpPr/>
              <p:nvPr/>
            </p:nvSpPr>
            <p:spPr>
              <a:xfrm>
                <a:off x="8030202" y="3384419"/>
                <a:ext cx="210068" cy="305782"/>
              </a:xfrm>
              <a:custGeom>
                <a:avLst/>
                <a:gdLst/>
                <a:ahLst/>
                <a:cxnLst/>
                <a:rect l="l" t="t" r="r" b="b"/>
                <a:pathLst>
                  <a:path w="8024" h="11680" extrusionOk="0">
                    <a:moveTo>
                      <a:pt x="1" y="1"/>
                    </a:moveTo>
                    <a:lnTo>
                      <a:pt x="1" y="11679"/>
                    </a:lnTo>
                    <a:lnTo>
                      <a:pt x="8024" y="11679"/>
                    </a:lnTo>
                    <a:lnTo>
                      <a:pt x="8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46"/>
              <p:cNvSpPr/>
              <p:nvPr/>
            </p:nvSpPr>
            <p:spPr>
              <a:xfrm>
                <a:off x="8030202" y="3384419"/>
                <a:ext cx="210068" cy="305782"/>
              </a:xfrm>
              <a:custGeom>
                <a:avLst/>
                <a:gdLst/>
                <a:ahLst/>
                <a:cxnLst/>
                <a:rect l="l" t="t" r="r" b="b"/>
                <a:pathLst>
                  <a:path w="8024" h="11680" extrusionOk="0">
                    <a:moveTo>
                      <a:pt x="6880" y="1"/>
                    </a:moveTo>
                    <a:lnTo>
                      <a:pt x="6880" y="7336"/>
                    </a:lnTo>
                    <a:cubicBezTo>
                      <a:pt x="6880" y="9099"/>
                      <a:pt x="5454" y="10531"/>
                      <a:pt x="3690" y="10531"/>
                    </a:cubicBezTo>
                    <a:lnTo>
                      <a:pt x="1" y="10531"/>
                    </a:lnTo>
                    <a:lnTo>
                      <a:pt x="1" y="11679"/>
                    </a:lnTo>
                    <a:lnTo>
                      <a:pt x="8024" y="11679"/>
                    </a:lnTo>
                    <a:lnTo>
                      <a:pt x="8024" y="1"/>
                    </a:lnTo>
                    <a:close/>
                  </a:path>
                </a:pathLst>
              </a:custGeom>
              <a:solidFill>
                <a:srgbClr val="000000">
                  <a:alpha val="23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46"/>
              <p:cNvSpPr/>
              <p:nvPr/>
            </p:nvSpPr>
            <p:spPr>
              <a:xfrm>
                <a:off x="8063162" y="3367192"/>
                <a:ext cx="144540" cy="70843"/>
              </a:xfrm>
              <a:custGeom>
                <a:avLst/>
                <a:gdLst/>
                <a:ahLst/>
                <a:cxnLst/>
                <a:rect l="l" t="t" r="r" b="b"/>
                <a:pathLst>
                  <a:path w="5521" h="2706" extrusionOk="0">
                    <a:moveTo>
                      <a:pt x="438" y="1"/>
                    </a:moveTo>
                    <a:cubicBezTo>
                      <a:pt x="198" y="1"/>
                      <a:pt x="1" y="197"/>
                      <a:pt x="1" y="442"/>
                    </a:cubicBezTo>
                    <a:lnTo>
                      <a:pt x="1" y="1326"/>
                    </a:lnTo>
                    <a:cubicBezTo>
                      <a:pt x="1" y="1567"/>
                      <a:pt x="198" y="1764"/>
                      <a:pt x="438" y="1764"/>
                    </a:cubicBezTo>
                    <a:lnTo>
                      <a:pt x="1591" y="1764"/>
                    </a:lnTo>
                    <a:cubicBezTo>
                      <a:pt x="1591" y="2282"/>
                      <a:pt x="2013" y="2705"/>
                      <a:pt x="2532" y="2705"/>
                    </a:cubicBezTo>
                    <a:lnTo>
                      <a:pt x="2989" y="2705"/>
                    </a:lnTo>
                    <a:cubicBezTo>
                      <a:pt x="3508" y="2705"/>
                      <a:pt x="3925" y="2282"/>
                      <a:pt x="3925" y="1764"/>
                    </a:cubicBezTo>
                    <a:lnTo>
                      <a:pt x="5078" y="1764"/>
                    </a:lnTo>
                    <a:cubicBezTo>
                      <a:pt x="5319" y="1764"/>
                      <a:pt x="5516" y="1567"/>
                      <a:pt x="5520" y="1326"/>
                    </a:cubicBezTo>
                    <a:lnTo>
                      <a:pt x="5520" y="442"/>
                    </a:lnTo>
                    <a:cubicBezTo>
                      <a:pt x="5511" y="197"/>
                      <a:pt x="5314" y="5"/>
                      <a:pt x="50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46"/>
              <p:cNvSpPr/>
              <p:nvPr/>
            </p:nvSpPr>
            <p:spPr>
              <a:xfrm>
                <a:off x="8132330" y="3367192"/>
                <a:ext cx="75110" cy="70843"/>
              </a:xfrm>
              <a:custGeom>
                <a:avLst/>
                <a:gdLst/>
                <a:ahLst/>
                <a:cxnLst/>
                <a:rect l="l" t="t" r="r" b="b"/>
                <a:pathLst>
                  <a:path w="2869" h="2706" extrusionOk="0">
                    <a:moveTo>
                      <a:pt x="789" y="1"/>
                    </a:moveTo>
                    <a:cubicBezTo>
                      <a:pt x="1101" y="981"/>
                      <a:pt x="789" y="2047"/>
                      <a:pt x="1" y="2705"/>
                    </a:cubicBezTo>
                    <a:lnTo>
                      <a:pt x="337" y="2705"/>
                    </a:lnTo>
                    <a:cubicBezTo>
                      <a:pt x="856" y="2705"/>
                      <a:pt x="1279" y="2282"/>
                      <a:pt x="1279" y="1764"/>
                    </a:cubicBezTo>
                    <a:lnTo>
                      <a:pt x="2427" y="1764"/>
                    </a:lnTo>
                    <a:cubicBezTo>
                      <a:pt x="2672" y="1764"/>
                      <a:pt x="2869" y="1567"/>
                      <a:pt x="2869" y="1326"/>
                    </a:cubicBezTo>
                    <a:lnTo>
                      <a:pt x="2869" y="442"/>
                    </a:lnTo>
                    <a:cubicBezTo>
                      <a:pt x="2869" y="197"/>
                      <a:pt x="2672" y="1"/>
                      <a:pt x="2427" y="1"/>
                    </a:cubicBezTo>
                    <a:close/>
                  </a:path>
                </a:pathLst>
              </a:custGeom>
              <a:solidFill>
                <a:srgbClr val="000000">
                  <a:alpha val="69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2" name="Google Shape;1262;p46"/>
            <p:cNvGrpSpPr/>
            <p:nvPr/>
          </p:nvGrpSpPr>
          <p:grpSpPr>
            <a:xfrm>
              <a:off x="5884978" y="1975106"/>
              <a:ext cx="485385" cy="613026"/>
              <a:chOff x="7989335" y="3360019"/>
              <a:chExt cx="291698" cy="368405"/>
            </a:xfrm>
          </p:grpSpPr>
          <p:sp>
            <p:nvSpPr>
              <p:cNvPr id="1263" name="Google Shape;1263;p46"/>
              <p:cNvSpPr/>
              <p:nvPr/>
            </p:nvSpPr>
            <p:spPr>
              <a:xfrm>
                <a:off x="7989335" y="3360019"/>
                <a:ext cx="291698" cy="368405"/>
              </a:xfrm>
              <a:custGeom>
                <a:avLst/>
                <a:gdLst/>
                <a:ahLst/>
                <a:cxnLst/>
                <a:rect l="l" t="t" r="r" b="b"/>
                <a:pathLst>
                  <a:path w="11142" h="14072" extrusionOk="0">
                    <a:moveTo>
                      <a:pt x="7918" y="409"/>
                    </a:moveTo>
                    <a:cubicBezTo>
                      <a:pt x="8047" y="409"/>
                      <a:pt x="8158" y="520"/>
                      <a:pt x="8158" y="649"/>
                    </a:cubicBezTo>
                    <a:lnTo>
                      <a:pt x="8158" y="1543"/>
                    </a:lnTo>
                    <a:cubicBezTo>
                      <a:pt x="8158" y="1672"/>
                      <a:pt x="8047" y="1783"/>
                      <a:pt x="7918" y="1783"/>
                    </a:cubicBezTo>
                    <a:lnTo>
                      <a:pt x="6755" y="1783"/>
                    </a:lnTo>
                    <a:cubicBezTo>
                      <a:pt x="6640" y="1783"/>
                      <a:pt x="6549" y="1874"/>
                      <a:pt x="6549" y="1985"/>
                    </a:cubicBezTo>
                    <a:cubicBezTo>
                      <a:pt x="6549" y="2393"/>
                      <a:pt x="6217" y="2725"/>
                      <a:pt x="5809" y="2725"/>
                    </a:cubicBezTo>
                    <a:lnTo>
                      <a:pt x="5348" y="2725"/>
                    </a:lnTo>
                    <a:cubicBezTo>
                      <a:pt x="4939" y="2725"/>
                      <a:pt x="4608" y="2393"/>
                      <a:pt x="4608" y="1985"/>
                    </a:cubicBezTo>
                    <a:cubicBezTo>
                      <a:pt x="4608" y="1874"/>
                      <a:pt x="4516" y="1783"/>
                      <a:pt x="4406" y="1783"/>
                    </a:cubicBezTo>
                    <a:lnTo>
                      <a:pt x="3243" y="1783"/>
                    </a:lnTo>
                    <a:cubicBezTo>
                      <a:pt x="3109" y="1783"/>
                      <a:pt x="3003" y="1672"/>
                      <a:pt x="3003" y="1543"/>
                    </a:cubicBezTo>
                    <a:lnTo>
                      <a:pt x="3003" y="654"/>
                    </a:lnTo>
                    <a:lnTo>
                      <a:pt x="2998" y="649"/>
                    </a:lnTo>
                    <a:cubicBezTo>
                      <a:pt x="2998" y="520"/>
                      <a:pt x="3104" y="409"/>
                      <a:pt x="3239" y="409"/>
                    </a:cubicBezTo>
                    <a:close/>
                    <a:moveTo>
                      <a:pt x="3229" y="1"/>
                    </a:moveTo>
                    <a:cubicBezTo>
                      <a:pt x="2873" y="1"/>
                      <a:pt x="2580" y="294"/>
                      <a:pt x="2580" y="654"/>
                    </a:cubicBezTo>
                    <a:lnTo>
                      <a:pt x="2580" y="664"/>
                    </a:lnTo>
                    <a:lnTo>
                      <a:pt x="822" y="664"/>
                    </a:lnTo>
                    <a:cubicBezTo>
                      <a:pt x="371" y="664"/>
                      <a:pt x="1" y="1029"/>
                      <a:pt x="1" y="1485"/>
                    </a:cubicBezTo>
                    <a:lnTo>
                      <a:pt x="1" y="9762"/>
                    </a:lnTo>
                    <a:cubicBezTo>
                      <a:pt x="1" y="9899"/>
                      <a:pt x="104" y="9968"/>
                      <a:pt x="207" y="9968"/>
                    </a:cubicBezTo>
                    <a:cubicBezTo>
                      <a:pt x="309" y="9968"/>
                      <a:pt x="411" y="9899"/>
                      <a:pt x="409" y="9762"/>
                    </a:cubicBezTo>
                    <a:lnTo>
                      <a:pt x="409" y="1480"/>
                    </a:lnTo>
                    <a:cubicBezTo>
                      <a:pt x="409" y="1255"/>
                      <a:pt x="596" y="1072"/>
                      <a:pt x="822" y="1072"/>
                    </a:cubicBezTo>
                    <a:lnTo>
                      <a:pt x="1307" y="1072"/>
                    </a:lnTo>
                    <a:lnTo>
                      <a:pt x="1307" y="12664"/>
                    </a:lnTo>
                    <a:cubicBezTo>
                      <a:pt x="1307" y="12775"/>
                      <a:pt x="1399" y="12866"/>
                      <a:pt x="1514" y="12866"/>
                    </a:cubicBezTo>
                    <a:lnTo>
                      <a:pt x="9623" y="12866"/>
                    </a:lnTo>
                    <a:cubicBezTo>
                      <a:pt x="9738" y="12866"/>
                      <a:pt x="9830" y="12775"/>
                      <a:pt x="9830" y="12664"/>
                    </a:cubicBezTo>
                    <a:lnTo>
                      <a:pt x="9830" y="1072"/>
                    </a:lnTo>
                    <a:lnTo>
                      <a:pt x="10320" y="1072"/>
                    </a:lnTo>
                    <a:cubicBezTo>
                      <a:pt x="10545" y="1072"/>
                      <a:pt x="10728" y="1255"/>
                      <a:pt x="10728" y="1480"/>
                    </a:cubicBezTo>
                    <a:lnTo>
                      <a:pt x="10728" y="13250"/>
                    </a:lnTo>
                    <a:cubicBezTo>
                      <a:pt x="10728" y="13476"/>
                      <a:pt x="10545" y="13663"/>
                      <a:pt x="10320" y="13663"/>
                    </a:cubicBezTo>
                    <a:lnTo>
                      <a:pt x="822" y="13663"/>
                    </a:lnTo>
                    <a:cubicBezTo>
                      <a:pt x="596" y="13663"/>
                      <a:pt x="414" y="13476"/>
                      <a:pt x="414" y="13250"/>
                    </a:cubicBezTo>
                    <a:lnTo>
                      <a:pt x="414" y="10728"/>
                    </a:lnTo>
                    <a:cubicBezTo>
                      <a:pt x="414" y="10591"/>
                      <a:pt x="312" y="10523"/>
                      <a:pt x="210" y="10523"/>
                    </a:cubicBezTo>
                    <a:cubicBezTo>
                      <a:pt x="107" y="10523"/>
                      <a:pt x="5" y="10591"/>
                      <a:pt x="5" y="10728"/>
                    </a:cubicBezTo>
                    <a:lnTo>
                      <a:pt x="5" y="13250"/>
                    </a:lnTo>
                    <a:cubicBezTo>
                      <a:pt x="5" y="13707"/>
                      <a:pt x="371" y="14072"/>
                      <a:pt x="827" y="14072"/>
                    </a:cubicBezTo>
                    <a:lnTo>
                      <a:pt x="10320" y="14072"/>
                    </a:lnTo>
                    <a:cubicBezTo>
                      <a:pt x="10776" y="14072"/>
                      <a:pt x="11141" y="13707"/>
                      <a:pt x="11141" y="13250"/>
                    </a:cubicBezTo>
                    <a:lnTo>
                      <a:pt x="11141" y="1480"/>
                    </a:lnTo>
                    <a:cubicBezTo>
                      <a:pt x="11141" y="1029"/>
                      <a:pt x="10776" y="659"/>
                      <a:pt x="10325" y="659"/>
                    </a:cubicBezTo>
                    <a:lnTo>
                      <a:pt x="9296" y="659"/>
                    </a:lnTo>
                    <a:cubicBezTo>
                      <a:pt x="9023" y="659"/>
                      <a:pt x="9023" y="1072"/>
                      <a:pt x="9296" y="1072"/>
                    </a:cubicBezTo>
                    <a:lnTo>
                      <a:pt x="9421" y="1072"/>
                    </a:lnTo>
                    <a:lnTo>
                      <a:pt x="9421" y="12457"/>
                    </a:lnTo>
                    <a:lnTo>
                      <a:pt x="1725" y="12457"/>
                    </a:lnTo>
                    <a:lnTo>
                      <a:pt x="1725" y="1072"/>
                    </a:lnTo>
                    <a:lnTo>
                      <a:pt x="2580" y="1072"/>
                    </a:lnTo>
                    <a:lnTo>
                      <a:pt x="2580" y="1543"/>
                    </a:lnTo>
                    <a:cubicBezTo>
                      <a:pt x="2580" y="1898"/>
                      <a:pt x="2873" y="2191"/>
                      <a:pt x="3234" y="2191"/>
                    </a:cubicBezTo>
                    <a:lnTo>
                      <a:pt x="4209" y="2191"/>
                    </a:lnTo>
                    <a:cubicBezTo>
                      <a:pt x="4310" y="2739"/>
                      <a:pt x="4785" y="3138"/>
                      <a:pt x="5343" y="3138"/>
                    </a:cubicBezTo>
                    <a:lnTo>
                      <a:pt x="5804" y="3138"/>
                    </a:lnTo>
                    <a:cubicBezTo>
                      <a:pt x="6361" y="3138"/>
                      <a:pt x="6837" y="2739"/>
                      <a:pt x="6938" y="2191"/>
                    </a:cubicBezTo>
                    <a:lnTo>
                      <a:pt x="7913" y="2191"/>
                    </a:lnTo>
                    <a:cubicBezTo>
                      <a:pt x="8273" y="2191"/>
                      <a:pt x="8566" y="1898"/>
                      <a:pt x="8566" y="1543"/>
                    </a:cubicBezTo>
                    <a:lnTo>
                      <a:pt x="8566" y="654"/>
                    </a:lnTo>
                    <a:cubicBezTo>
                      <a:pt x="8566" y="294"/>
                      <a:pt x="8273" y="1"/>
                      <a:pt x="791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46"/>
              <p:cNvSpPr/>
              <p:nvPr/>
            </p:nvSpPr>
            <p:spPr>
              <a:xfrm>
                <a:off x="8059262" y="3454476"/>
                <a:ext cx="150064" cy="105165"/>
              </a:xfrm>
              <a:custGeom>
                <a:avLst/>
                <a:gdLst/>
                <a:ahLst/>
                <a:cxnLst/>
                <a:rect l="l" t="t" r="r" b="b"/>
                <a:pathLst>
                  <a:path w="5732" h="4017" extrusionOk="0">
                    <a:moveTo>
                      <a:pt x="3550" y="0"/>
                    </a:moveTo>
                    <a:cubicBezTo>
                      <a:pt x="3463" y="0"/>
                      <a:pt x="3376" y="52"/>
                      <a:pt x="3349" y="154"/>
                    </a:cubicBezTo>
                    <a:lnTo>
                      <a:pt x="2600" y="3099"/>
                    </a:lnTo>
                    <a:lnTo>
                      <a:pt x="1874" y="1000"/>
                    </a:lnTo>
                    <a:cubicBezTo>
                      <a:pt x="1843" y="908"/>
                      <a:pt x="1762" y="859"/>
                      <a:pt x="1680" y="859"/>
                    </a:cubicBezTo>
                    <a:cubicBezTo>
                      <a:pt x="1611" y="859"/>
                      <a:pt x="1541" y="894"/>
                      <a:pt x="1500" y="966"/>
                    </a:cubicBezTo>
                    <a:lnTo>
                      <a:pt x="899" y="2033"/>
                    </a:lnTo>
                    <a:lnTo>
                      <a:pt x="274" y="2033"/>
                    </a:lnTo>
                    <a:cubicBezTo>
                      <a:pt x="1" y="2033"/>
                      <a:pt x="1" y="2446"/>
                      <a:pt x="274" y="2446"/>
                    </a:cubicBezTo>
                    <a:lnTo>
                      <a:pt x="1019" y="2446"/>
                    </a:lnTo>
                    <a:cubicBezTo>
                      <a:pt x="1096" y="2446"/>
                      <a:pt x="1168" y="2403"/>
                      <a:pt x="1202" y="2335"/>
                    </a:cubicBezTo>
                    <a:lnTo>
                      <a:pt x="1634" y="1557"/>
                    </a:lnTo>
                    <a:lnTo>
                      <a:pt x="2432" y="3877"/>
                    </a:lnTo>
                    <a:cubicBezTo>
                      <a:pt x="2464" y="3970"/>
                      <a:pt x="2546" y="4016"/>
                      <a:pt x="2628" y="4016"/>
                    </a:cubicBezTo>
                    <a:cubicBezTo>
                      <a:pt x="2715" y="4016"/>
                      <a:pt x="2801" y="3964"/>
                      <a:pt x="2825" y="3863"/>
                    </a:cubicBezTo>
                    <a:lnTo>
                      <a:pt x="3584" y="894"/>
                    </a:lnTo>
                    <a:lnTo>
                      <a:pt x="4099" y="2302"/>
                    </a:lnTo>
                    <a:cubicBezTo>
                      <a:pt x="4127" y="2383"/>
                      <a:pt x="4204" y="2436"/>
                      <a:pt x="4291" y="2436"/>
                    </a:cubicBezTo>
                    <a:lnTo>
                      <a:pt x="5525" y="2436"/>
                    </a:lnTo>
                    <a:cubicBezTo>
                      <a:pt x="5636" y="2436"/>
                      <a:pt x="5732" y="2345"/>
                      <a:pt x="5732" y="2234"/>
                    </a:cubicBezTo>
                    <a:cubicBezTo>
                      <a:pt x="5732" y="2127"/>
                      <a:pt x="5645" y="2037"/>
                      <a:pt x="5538" y="2037"/>
                    </a:cubicBezTo>
                    <a:cubicBezTo>
                      <a:pt x="5536" y="2037"/>
                      <a:pt x="5533" y="2037"/>
                      <a:pt x="5530" y="2037"/>
                    </a:cubicBezTo>
                    <a:lnTo>
                      <a:pt x="4440" y="2037"/>
                    </a:lnTo>
                    <a:lnTo>
                      <a:pt x="3743" y="135"/>
                    </a:lnTo>
                    <a:cubicBezTo>
                      <a:pt x="3711" y="45"/>
                      <a:pt x="3630" y="0"/>
                      <a:pt x="35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46"/>
              <p:cNvSpPr/>
              <p:nvPr/>
            </p:nvSpPr>
            <p:spPr>
              <a:xfrm>
                <a:off x="8059392" y="3596712"/>
                <a:ext cx="151818" cy="10734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410" extrusionOk="0">
                    <a:moveTo>
                      <a:pt x="274" y="1"/>
                    </a:moveTo>
                    <a:cubicBezTo>
                      <a:pt x="0" y="1"/>
                      <a:pt x="0" y="409"/>
                      <a:pt x="274" y="409"/>
                    </a:cubicBezTo>
                    <a:lnTo>
                      <a:pt x="5525" y="409"/>
                    </a:lnTo>
                    <a:cubicBezTo>
                      <a:pt x="5799" y="409"/>
                      <a:pt x="5799" y="1"/>
                      <a:pt x="55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46"/>
              <p:cNvSpPr/>
              <p:nvPr/>
            </p:nvSpPr>
            <p:spPr>
              <a:xfrm>
                <a:off x="8059392" y="3644386"/>
                <a:ext cx="151818" cy="10708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409" extrusionOk="0">
                    <a:moveTo>
                      <a:pt x="270" y="1"/>
                    </a:moveTo>
                    <a:cubicBezTo>
                      <a:pt x="0" y="1"/>
                      <a:pt x="2" y="409"/>
                      <a:pt x="274" y="409"/>
                    </a:cubicBezTo>
                    <a:lnTo>
                      <a:pt x="5525" y="409"/>
                    </a:lnTo>
                    <a:cubicBezTo>
                      <a:pt x="5799" y="409"/>
                      <a:pt x="5799" y="1"/>
                      <a:pt x="5525" y="1"/>
                    </a:cubicBezTo>
                    <a:lnTo>
                      <a:pt x="274" y="1"/>
                    </a:lnTo>
                    <a:cubicBezTo>
                      <a:pt x="273" y="1"/>
                      <a:pt x="271" y="1"/>
                      <a:pt x="2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1AAF5A2-4085-B969-D6A8-243CCB4B84CD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FB38A7-6B11-B312-DDCB-F5F1D8D0AB9C}"/>
              </a:ext>
            </a:extLst>
          </p:cNvPr>
          <p:cNvSpPr txBox="1"/>
          <p:nvPr/>
        </p:nvSpPr>
        <p:spPr>
          <a:xfrm>
            <a:off x="934285" y="2757153"/>
            <a:ext cx="3258136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183CB4-6113-15A7-1BFE-5F41D7D813B9}"/>
              </a:ext>
            </a:extLst>
          </p:cNvPr>
          <p:cNvSpPr txBox="1"/>
          <p:nvPr/>
        </p:nvSpPr>
        <p:spPr>
          <a:xfrm>
            <a:off x="4656189" y="2757153"/>
            <a:ext cx="3258136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D20434-E7DF-980A-43FD-7C2EEFBD0E29}"/>
              </a:ext>
            </a:extLst>
          </p:cNvPr>
          <p:cNvSpPr txBox="1"/>
          <p:nvPr/>
        </p:nvSpPr>
        <p:spPr>
          <a:xfrm>
            <a:off x="359923" y="1019640"/>
            <a:ext cx="804477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dirty="0">
              <a:solidFill>
                <a:srgbClr val="1B5A8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47"/>
          <p:cNvSpPr/>
          <p:nvPr/>
        </p:nvSpPr>
        <p:spPr>
          <a:xfrm>
            <a:off x="6366978" y="1659320"/>
            <a:ext cx="158886" cy="76569"/>
          </a:xfrm>
          <a:custGeom>
            <a:avLst/>
            <a:gdLst/>
            <a:ahLst/>
            <a:cxnLst/>
            <a:rect l="l" t="t" r="r" b="b"/>
            <a:pathLst>
              <a:path w="1909" h="920" extrusionOk="0">
                <a:moveTo>
                  <a:pt x="1842" y="1"/>
                </a:moveTo>
                <a:cubicBezTo>
                  <a:pt x="1834" y="1"/>
                  <a:pt x="1827" y="2"/>
                  <a:pt x="1820" y="4"/>
                </a:cubicBezTo>
                <a:cubicBezTo>
                  <a:pt x="1649" y="65"/>
                  <a:pt x="1480" y="131"/>
                  <a:pt x="1311" y="199"/>
                </a:cubicBezTo>
                <a:cubicBezTo>
                  <a:pt x="976" y="337"/>
                  <a:pt x="643" y="485"/>
                  <a:pt x="320" y="650"/>
                </a:cubicBezTo>
                <a:cubicBezTo>
                  <a:pt x="219" y="699"/>
                  <a:pt x="120" y="757"/>
                  <a:pt x="28" y="822"/>
                </a:cubicBezTo>
                <a:cubicBezTo>
                  <a:pt x="5" y="841"/>
                  <a:pt x="1" y="874"/>
                  <a:pt x="19" y="899"/>
                </a:cubicBezTo>
                <a:cubicBezTo>
                  <a:pt x="31" y="914"/>
                  <a:pt x="44" y="920"/>
                  <a:pt x="59" y="920"/>
                </a:cubicBezTo>
                <a:cubicBezTo>
                  <a:pt x="81" y="920"/>
                  <a:pt x="106" y="905"/>
                  <a:pt x="124" y="890"/>
                </a:cubicBezTo>
                <a:cubicBezTo>
                  <a:pt x="252" y="810"/>
                  <a:pt x="386" y="738"/>
                  <a:pt x="523" y="672"/>
                </a:cubicBezTo>
                <a:cubicBezTo>
                  <a:pt x="960" y="460"/>
                  <a:pt x="1408" y="271"/>
                  <a:pt x="1865" y="107"/>
                </a:cubicBezTo>
                <a:cubicBezTo>
                  <a:pt x="1908" y="88"/>
                  <a:pt x="1908" y="24"/>
                  <a:pt x="1865" y="4"/>
                </a:cubicBezTo>
                <a:cubicBezTo>
                  <a:pt x="1858" y="2"/>
                  <a:pt x="1850" y="1"/>
                  <a:pt x="184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73" name="Google Shape;1273;p47"/>
          <p:cNvGrpSpPr/>
          <p:nvPr/>
        </p:nvGrpSpPr>
        <p:grpSpPr>
          <a:xfrm>
            <a:off x="4774057" y="1530650"/>
            <a:ext cx="3522200" cy="3717947"/>
            <a:chOff x="4306425" y="1530650"/>
            <a:chExt cx="3522200" cy="3717947"/>
          </a:xfrm>
        </p:grpSpPr>
        <p:sp>
          <p:nvSpPr>
            <p:cNvPr id="1274" name="Google Shape;1274;p47"/>
            <p:cNvSpPr/>
            <p:nvPr/>
          </p:nvSpPr>
          <p:spPr>
            <a:xfrm>
              <a:off x="5908144" y="1946207"/>
              <a:ext cx="1109289" cy="1524145"/>
            </a:xfrm>
            <a:custGeom>
              <a:avLst/>
              <a:gdLst/>
              <a:ahLst/>
              <a:cxnLst/>
              <a:rect l="l" t="t" r="r" b="b"/>
              <a:pathLst>
                <a:path w="13328" h="18313" extrusionOk="0">
                  <a:moveTo>
                    <a:pt x="1457" y="7310"/>
                  </a:moveTo>
                  <a:lnTo>
                    <a:pt x="1457" y="7320"/>
                  </a:lnTo>
                  <a:cubicBezTo>
                    <a:pt x="1455" y="7318"/>
                    <a:pt x="1455" y="7314"/>
                    <a:pt x="1457" y="7310"/>
                  </a:cubicBezTo>
                  <a:close/>
                  <a:moveTo>
                    <a:pt x="7791" y="17857"/>
                  </a:moveTo>
                  <a:cubicBezTo>
                    <a:pt x="7793" y="17876"/>
                    <a:pt x="7791" y="17892"/>
                    <a:pt x="7787" y="17909"/>
                  </a:cubicBezTo>
                  <a:cubicBezTo>
                    <a:pt x="7789" y="17892"/>
                    <a:pt x="7791" y="17876"/>
                    <a:pt x="7791" y="17857"/>
                  </a:cubicBezTo>
                  <a:close/>
                  <a:moveTo>
                    <a:pt x="2367" y="0"/>
                  </a:moveTo>
                  <a:cubicBezTo>
                    <a:pt x="2268" y="0"/>
                    <a:pt x="2177" y="93"/>
                    <a:pt x="2177" y="196"/>
                  </a:cubicBezTo>
                  <a:cubicBezTo>
                    <a:pt x="2107" y="256"/>
                    <a:pt x="2078" y="365"/>
                    <a:pt x="2054" y="461"/>
                  </a:cubicBezTo>
                  <a:cubicBezTo>
                    <a:pt x="1953" y="727"/>
                    <a:pt x="1864" y="1052"/>
                    <a:pt x="1790" y="1336"/>
                  </a:cubicBezTo>
                  <a:cubicBezTo>
                    <a:pt x="1687" y="1550"/>
                    <a:pt x="1675" y="1794"/>
                    <a:pt x="1636" y="2027"/>
                  </a:cubicBezTo>
                  <a:cubicBezTo>
                    <a:pt x="1626" y="2095"/>
                    <a:pt x="1622" y="2165"/>
                    <a:pt x="1622" y="2233"/>
                  </a:cubicBezTo>
                  <a:cubicBezTo>
                    <a:pt x="1562" y="2529"/>
                    <a:pt x="1615" y="3084"/>
                    <a:pt x="1607" y="3251"/>
                  </a:cubicBezTo>
                  <a:cubicBezTo>
                    <a:pt x="1671" y="3741"/>
                    <a:pt x="1687" y="4247"/>
                    <a:pt x="1792" y="4734"/>
                  </a:cubicBezTo>
                  <a:cubicBezTo>
                    <a:pt x="1871" y="5043"/>
                    <a:pt x="1864" y="5378"/>
                    <a:pt x="1904" y="5697"/>
                  </a:cubicBezTo>
                  <a:cubicBezTo>
                    <a:pt x="1914" y="5855"/>
                    <a:pt x="1916" y="6014"/>
                    <a:pt x="1908" y="6172"/>
                  </a:cubicBezTo>
                  <a:cubicBezTo>
                    <a:pt x="1904" y="6199"/>
                    <a:pt x="1904" y="6226"/>
                    <a:pt x="1908" y="6252"/>
                  </a:cubicBezTo>
                  <a:cubicBezTo>
                    <a:pt x="1786" y="6571"/>
                    <a:pt x="1648" y="6884"/>
                    <a:pt x="1513" y="7199"/>
                  </a:cubicBezTo>
                  <a:cubicBezTo>
                    <a:pt x="1457" y="7256"/>
                    <a:pt x="1420" y="7330"/>
                    <a:pt x="1379" y="7398"/>
                  </a:cubicBezTo>
                  <a:cubicBezTo>
                    <a:pt x="1309" y="7481"/>
                    <a:pt x="1251" y="7581"/>
                    <a:pt x="1183" y="7649"/>
                  </a:cubicBezTo>
                  <a:cubicBezTo>
                    <a:pt x="1085" y="7769"/>
                    <a:pt x="988" y="7888"/>
                    <a:pt x="887" y="8005"/>
                  </a:cubicBezTo>
                  <a:cubicBezTo>
                    <a:pt x="756" y="8147"/>
                    <a:pt x="620" y="8285"/>
                    <a:pt x="492" y="8429"/>
                  </a:cubicBezTo>
                  <a:cubicBezTo>
                    <a:pt x="348" y="8596"/>
                    <a:pt x="147" y="8727"/>
                    <a:pt x="77" y="8943"/>
                  </a:cubicBezTo>
                  <a:cubicBezTo>
                    <a:pt x="1" y="9240"/>
                    <a:pt x="157" y="9556"/>
                    <a:pt x="328" y="9795"/>
                  </a:cubicBezTo>
                  <a:cubicBezTo>
                    <a:pt x="500" y="10034"/>
                    <a:pt x="778" y="10155"/>
                    <a:pt x="1058" y="10223"/>
                  </a:cubicBezTo>
                  <a:cubicBezTo>
                    <a:pt x="1062" y="10248"/>
                    <a:pt x="1064" y="10272"/>
                    <a:pt x="1068" y="10297"/>
                  </a:cubicBezTo>
                  <a:cubicBezTo>
                    <a:pt x="1082" y="10390"/>
                    <a:pt x="1160" y="10458"/>
                    <a:pt x="1254" y="10458"/>
                  </a:cubicBezTo>
                  <a:cubicBezTo>
                    <a:pt x="1258" y="10458"/>
                    <a:pt x="1262" y="10458"/>
                    <a:pt x="1266" y="10457"/>
                  </a:cubicBezTo>
                  <a:cubicBezTo>
                    <a:pt x="1276" y="10474"/>
                    <a:pt x="1290" y="10490"/>
                    <a:pt x="1307" y="10503"/>
                  </a:cubicBezTo>
                  <a:cubicBezTo>
                    <a:pt x="1344" y="10528"/>
                    <a:pt x="1381" y="10538"/>
                    <a:pt x="1418" y="10538"/>
                  </a:cubicBezTo>
                  <a:cubicBezTo>
                    <a:pt x="1544" y="10538"/>
                    <a:pt x="1671" y="10418"/>
                    <a:pt x="1792" y="10383"/>
                  </a:cubicBezTo>
                  <a:cubicBezTo>
                    <a:pt x="2004" y="10291"/>
                    <a:pt x="2212" y="10188"/>
                    <a:pt x="2418" y="10085"/>
                  </a:cubicBezTo>
                  <a:cubicBezTo>
                    <a:pt x="2901" y="9851"/>
                    <a:pt x="3418" y="9698"/>
                    <a:pt x="3936" y="9554"/>
                  </a:cubicBezTo>
                  <a:cubicBezTo>
                    <a:pt x="4350" y="9414"/>
                    <a:pt x="4746" y="9333"/>
                    <a:pt x="5138" y="9333"/>
                  </a:cubicBezTo>
                  <a:cubicBezTo>
                    <a:pt x="5554" y="9333"/>
                    <a:pt x="5966" y="9424"/>
                    <a:pt x="6392" y="9628"/>
                  </a:cubicBezTo>
                  <a:cubicBezTo>
                    <a:pt x="7221" y="10062"/>
                    <a:pt x="7775" y="10776"/>
                    <a:pt x="8172" y="11607"/>
                  </a:cubicBezTo>
                  <a:cubicBezTo>
                    <a:pt x="8485" y="12175"/>
                    <a:pt x="8664" y="12809"/>
                    <a:pt x="8694" y="13459"/>
                  </a:cubicBezTo>
                  <a:cubicBezTo>
                    <a:pt x="8756" y="14276"/>
                    <a:pt x="8694" y="15109"/>
                    <a:pt x="8406" y="15884"/>
                  </a:cubicBezTo>
                  <a:cubicBezTo>
                    <a:pt x="8254" y="16327"/>
                    <a:pt x="8073" y="16763"/>
                    <a:pt x="7806" y="17147"/>
                  </a:cubicBezTo>
                  <a:cubicBezTo>
                    <a:pt x="7693" y="17308"/>
                    <a:pt x="7561" y="17456"/>
                    <a:pt x="7431" y="17602"/>
                  </a:cubicBezTo>
                  <a:cubicBezTo>
                    <a:pt x="7339" y="17697"/>
                    <a:pt x="7172" y="17845"/>
                    <a:pt x="7314" y="17989"/>
                  </a:cubicBezTo>
                  <a:cubicBezTo>
                    <a:pt x="7345" y="18023"/>
                    <a:pt x="7390" y="18041"/>
                    <a:pt x="7435" y="18041"/>
                  </a:cubicBezTo>
                  <a:cubicBezTo>
                    <a:pt x="7461" y="18041"/>
                    <a:pt x="7487" y="18035"/>
                    <a:pt x="7512" y="18022"/>
                  </a:cubicBezTo>
                  <a:cubicBezTo>
                    <a:pt x="7604" y="18086"/>
                    <a:pt x="7725" y="18092"/>
                    <a:pt x="7832" y="18116"/>
                  </a:cubicBezTo>
                  <a:cubicBezTo>
                    <a:pt x="8209" y="18211"/>
                    <a:pt x="8594" y="18271"/>
                    <a:pt x="8982" y="18295"/>
                  </a:cubicBezTo>
                  <a:cubicBezTo>
                    <a:pt x="9132" y="18307"/>
                    <a:pt x="9282" y="18313"/>
                    <a:pt x="9432" y="18313"/>
                  </a:cubicBezTo>
                  <a:cubicBezTo>
                    <a:pt x="9743" y="18313"/>
                    <a:pt x="10055" y="18288"/>
                    <a:pt x="10363" y="18238"/>
                  </a:cubicBezTo>
                  <a:cubicBezTo>
                    <a:pt x="10811" y="18158"/>
                    <a:pt x="11256" y="18044"/>
                    <a:pt x="11708" y="17977"/>
                  </a:cubicBezTo>
                  <a:cubicBezTo>
                    <a:pt x="12062" y="17905"/>
                    <a:pt x="12422" y="17905"/>
                    <a:pt x="12782" y="17874"/>
                  </a:cubicBezTo>
                  <a:cubicBezTo>
                    <a:pt x="12941" y="17859"/>
                    <a:pt x="12998" y="17635"/>
                    <a:pt x="12871" y="17545"/>
                  </a:cubicBezTo>
                  <a:cubicBezTo>
                    <a:pt x="12862" y="17538"/>
                    <a:pt x="12854" y="17532"/>
                    <a:pt x="12844" y="17528"/>
                  </a:cubicBezTo>
                  <a:cubicBezTo>
                    <a:pt x="12827" y="17495"/>
                    <a:pt x="12801" y="17466"/>
                    <a:pt x="12768" y="17446"/>
                  </a:cubicBezTo>
                  <a:cubicBezTo>
                    <a:pt x="12613" y="17203"/>
                    <a:pt x="12521" y="16925"/>
                    <a:pt x="12453" y="16648"/>
                  </a:cubicBezTo>
                  <a:cubicBezTo>
                    <a:pt x="12206" y="15354"/>
                    <a:pt x="12558" y="14035"/>
                    <a:pt x="12566" y="12733"/>
                  </a:cubicBezTo>
                  <a:cubicBezTo>
                    <a:pt x="12564" y="12340"/>
                    <a:pt x="12568" y="11930"/>
                    <a:pt x="12424" y="11558"/>
                  </a:cubicBezTo>
                  <a:cubicBezTo>
                    <a:pt x="12369" y="11297"/>
                    <a:pt x="12572" y="11054"/>
                    <a:pt x="12671" y="10822"/>
                  </a:cubicBezTo>
                  <a:cubicBezTo>
                    <a:pt x="13091" y="10001"/>
                    <a:pt x="13327" y="9040"/>
                    <a:pt x="13068" y="8135"/>
                  </a:cubicBezTo>
                  <a:cubicBezTo>
                    <a:pt x="12844" y="7380"/>
                    <a:pt x="12245" y="6874"/>
                    <a:pt x="11560" y="6874"/>
                  </a:cubicBezTo>
                  <a:cubicBezTo>
                    <a:pt x="11289" y="6874"/>
                    <a:pt x="11005" y="6954"/>
                    <a:pt x="10725" y="7129"/>
                  </a:cubicBezTo>
                  <a:cubicBezTo>
                    <a:pt x="10408" y="7277"/>
                    <a:pt x="10153" y="7518"/>
                    <a:pt x="9877" y="7727"/>
                  </a:cubicBezTo>
                  <a:cubicBezTo>
                    <a:pt x="9867" y="7738"/>
                    <a:pt x="9855" y="7746"/>
                    <a:pt x="9842" y="7756"/>
                  </a:cubicBezTo>
                  <a:cubicBezTo>
                    <a:pt x="9822" y="7744"/>
                    <a:pt x="9797" y="7736"/>
                    <a:pt x="9772" y="7732"/>
                  </a:cubicBezTo>
                  <a:cubicBezTo>
                    <a:pt x="9392" y="7674"/>
                    <a:pt x="9026" y="7551"/>
                    <a:pt x="8662" y="7437"/>
                  </a:cubicBezTo>
                  <a:cubicBezTo>
                    <a:pt x="7709" y="7065"/>
                    <a:pt x="6997" y="6240"/>
                    <a:pt x="6536" y="5349"/>
                  </a:cubicBezTo>
                  <a:cubicBezTo>
                    <a:pt x="6125" y="4506"/>
                    <a:pt x="5903" y="3586"/>
                    <a:pt x="5537" y="2724"/>
                  </a:cubicBezTo>
                  <a:cubicBezTo>
                    <a:pt x="5259" y="2060"/>
                    <a:pt x="4870" y="1438"/>
                    <a:pt x="4335" y="949"/>
                  </a:cubicBezTo>
                  <a:cubicBezTo>
                    <a:pt x="3843" y="441"/>
                    <a:pt x="3195" y="87"/>
                    <a:pt x="2482" y="46"/>
                  </a:cubicBezTo>
                  <a:cubicBezTo>
                    <a:pt x="2445" y="14"/>
                    <a:pt x="2406" y="0"/>
                    <a:pt x="23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47"/>
            <p:cNvSpPr/>
            <p:nvPr/>
          </p:nvSpPr>
          <p:spPr>
            <a:xfrm>
              <a:off x="4495435" y="3552837"/>
              <a:ext cx="508452" cy="608310"/>
            </a:xfrm>
            <a:custGeom>
              <a:avLst/>
              <a:gdLst/>
              <a:ahLst/>
              <a:cxnLst/>
              <a:rect l="l" t="t" r="r" b="b"/>
              <a:pathLst>
                <a:path w="6109" h="7309" extrusionOk="0">
                  <a:moveTo>
                    <a:pt x="5758" y="1"/>
                  </a:moveTo>
                  <a:cubicBezTo>
                    <a:pt x="5684" y="1"/>
                    <a:pt x="5596" y="59"/>
                    <a:pt x="5532" y="98"/>
                  </a:cubicBezTo>
                  <a:cubicBezTo>
                    <a:pt x="5384" y="183"/>
                    <a:pt x="5234" y="265"/>
                    <a:pt x="5086" y="351"/>
                  </a:cubicBezTo>
                  <a:cubicBezTo>
                    <a:pt x="4753" y="561"/>
                    <a:pt x="4401" y="736"/>
                    <a:pt x="4067" y="944"/>
                  </a:cubicBezTo>
                  <a:cubicBezTo>
                    <a:pt x="3547" y="1254"/>
                    <a:pt x="3018" y="1555"/>
                    <a:pt x="2541" y="1927"/>
                  </a:cubicBezTo>
                  <a:cubicBezTo>
                    <a:pt x="2181" y="2232"/>
                    <a:pt x="1833" y="2563"/>
                    <a:pt x="1535" y="2927"/>
                  </a:cubicBezTo>
                  <a:cubicBezTo>
                    <a:pt x="1257" y="3219"/>
                    <a:pt x="986" y="3519"/>
                    <a:pt x="759" y="3855"/>
                  </a:cubicBezTo>
                  <a:cubicBezTo>
                    <a:pt x="574" y="4114"/>
                    <a:pt x="401" y="4379"/>
                    <a:pt x="231" y="4649"/>
                  </a:cubicBezTo>
                  <a:cubicBezTo>
                    <a:pt x="181" y="4746"/>
                    <a:pt x="0" y="4916"/>
                    <a:pt x="134" y="5007"/>
                  </a:cubicBezTo>
                  <a:cubicBezTo>
                    <a:pt x="150" y="5015"/>
                    <a:pt x="167" y="5020"/>
                    <a:pt x="185" y="5020"/>
                  </a:cubicBezTo>
                  <a:cubicBezTo>
                    <a:pt x="197" y="5020"/>
                    <a:pt x="209" y="5018"/>
                    <a:pt x="220" y="5013"/>
                  </a:cubicBezTo>
                  <a:cubicBezTo>
                    <a:pt x="243" y="5066"/>
                    <a:pt x="319" y="5087"/>
                    <a:pt x="375" y="5103"/>
                  </a:cubicBezTo>
                  <a:cubicBezTo>
                    <a:pt x="455" y="5130"/>
                    <a:pt x="537" y="5161"/>
                    <a:pt x="615" y="5198"/>
                  </a:cubicBezTo>
                  <a:cubicBezTo>
                    <a:pt x="836" y="5293"/>
                    <a:pt x="1045" y="5408"/>
                    <a:pt x="1245" y="5540"/>
                  </a:cubicBezTo>
                  <a:cubicBezTo>
                    <a:pt x="1502" y="5688"/>
                    <a:pt x="1755" y="5838"/>
                    <a:pt x="1969" y="6048"/>
                  </a:cubicBezTo>
                  <a:cubicBezTo>
                    <a:pt x="2158" y="6202"/>
                    <a:pt x="2294" y="6406"/>
                    <a:pt x="2436" y="6601"/>
                  </a:cubicBezTo>
                  <a:cubicBezTo>
                    <a:pt x="2568" y="6782"/>
                    <a:pt x="2726" y="6947"/>
                    <a:pt x="2823" y="7150"/>
                  </a:cubicBezTo>
                  <a:cubicBezTo>
                    <a:pt x="2829" y="7161"/>
                    <a:pt x="2837" y="7171"/>
                    <a:pt x="2848" y="7181"/>
                  </a:cubicBezTo>
                  <a:cubicBezTo>
                    <a:pt x="2848" y="7235"/>
                    <a:pt x="2860" y="7276"/>
                    <a:pt x="2897" y="7294"/>
                  </a:cubicBezTo>
                  <a:cubicBezTo>
                    <a:pt x="2917" y="7304"/>
                    <a:pt x="2935" y="7309"/>
                    <a:pt x="2951" y="7309"/>
                  </a:cubicBezTo>
                  <a:cubicBezTo>
                    <a:pt x="3029" y="7309"/>
                    <a:pt x="3062" y="7207"/>
                    <a:pt x="3066" y="7130"/>
                  </a:cubicBezTo>
                  <a:cubicBezTo>
                    <a:pt x="3082" y="7033"/>
                    <a:pt x="3096" y="6934"/>
                    <a:pt x="3111" y="6838"/>
                  </a:cubicBezTo>
                  <a:cubicBezTo>
                    <a:pt x="3156" y="6525"/>
                    <a:pt x="3234" y="6216"/>
                    <a:pt x="3302" y="5908"/>
                  </a:cubicBezTo>
                  <a:cubicBezTo>
                    <a:pt x="3430" y="5435"/>
                    <a:pt x="3528" y="4951"/>
                    <a:pt x="3714" y="4497"/>
                  </a:cubicBezTo>
                  <a:cubicBezTo>
                    <a:pt x="3909" y="3993"/>
                    <a:pt x="4197" y="3538"/>
                    <a:pt x="4448" y="3063"/>
                  </a:cubicBezTo>
                  <a:cubicBezTo>
                    <a:pt x="4734" y="2565"/>
                    <a:pt x="5010" y="2063"/>
                    <a:pt x="5312" y="1575"/>
                  </a:cubicBezTo>
                  <a:cubicBezTo>
                    <a:pt x="5598" y="1121"/>
                    <a:pt x="6108" y="676"/>
                    <a:pt x="5870" y="86"/>
                  </a:cubicBezTo>
                  <a:cubicBezTo>
                    <a:pt x="5844" y="23"/>
                    <a:pt x="5804" y="1"/>
                    <a:pt x="57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7"/>
            <p:cNvSpPr/>
            <p:nvPr/>
          </p:nvSpPr>
          <p:spPr>
            <a:xfrm>
              <a:off x="4504341" y="1938300"/>
              <a:ext cx="2523201" cy="2220676"/>
            </a:xfrm>
            <a:custGeom>
              <a:avLst/>
              <a:gdLst/>
              <a:ahLst/>
              <a:cxnLst/>
              <a:rect l="l" t="t" r="r" b="b"/>
              <a:pathLst>
                <a:path w="30316" h="26682" extrusionOk="0">
                  <a:moveTo>
                    <a:pt x="18790" y="4964"/>
                  </a:moveTo>
                  <a:cubicBezTo>
                    <a:pt x="18755" y="4964"/>
                    <a:pt x="18724" y="4989"/>
                    <a:pt x="18719" y="5027"/>
                  </a:cubicBezTo>
                  <a:cubicBezTo>
                    <a:pt x="18682" y="5047"/>
                    <a:pt x="18668" y="5092"/>
                    <a:pt x="18686" y="5130"/>
                  </a:cubicBezTo>
                  <a:cubicBezTo>
                    <a:pt x="18888" y="5623"/>
                    <a:pt x="19528" y="5666"/>
                    <a:pt x="19974" y="5804"/>
                  </a:cubicBezTo>
                  <a:cubicBezTo>
                    <a:pt x="20209" y="5868"/>
                    <a:pt x="20441" y="5944"/>
                    <a:pt x="20667" y="6033"/>
                  </a:cubicBezTo>
                  <a:cubicBezTo>
                    <a:pt x="20675" y="6036"/>
                    <a:pt x="20684" y="6038"/>
                    <a:pt x="20692" y="6038"/>
                  </a:cubicBezTo>
                  <a:cubicBezTo>
                    <a:pt x="20740" y="6038"/>
                    <a:pt x="20780" y="5979"/>
                    <a:pt x="20756" y="5932"/>
                  </a:cubicBezTo>
                  <a:lnTo>
                    <a:pt x="20748" y="5924"/>
                  </a:lnTo>
                  <a:cubicBezTo>
                    <a:pt x="20739" y="5850"/>
                    <a:pt x="20630" y="5806"/>
                    <a:pt x="20577" y="5761"/>
                  </a:cubicBezTo>
                  <a:cubicBezTo>
                    <a:pt x="20320" y="5605"/>
                    <a:pt x="20056" y="5448"/>
                    <a:pt x="19760" y="5378"/>
                  </a:cubicBezTo>
                  <a:cubicBezTo>
                    <a:pt x="19554" y="5329"/>
                    <a:pt x="19342" y="5302"/>
                    <a:pt x="19145" y="5220"/>
                  </a:cubicBezTo>
                  <a:cubicBezTo>
                    <a:pt x="19052" y="5185"/>
                    <a:pt x="18974" y="5119"/>
                    <a:pt x="18882" y="5086"/>
                  </a:cubicBezTo>
                  <a:cubicBezTo>
                    <a:pt x="18857" y="5049"/>
                    <a:pt x="18867" y="4994"/>
                    <a:pt x="18822" y="4971"/>
                  </a:cubicBezTo>
                  <a:cubicBezTo>
                    <a:pt x="18811" y="4966"/>
                    <a:pt x="18801" y="4964"/>
                    <a:pt x="18790" y="4964"/>
                  </a:cubicBezTo>
                  <a:close/>
                  <a:moveTo>
                    <a:pt x="19159" y="6089"/>
                  </a:moveTo>
                  <a:cubicBezTo>
                    <a:pt x="19140" y="6089"/>
                    <a:pt x="19120" y="6090"/>
                    <a:pt x="19102" y="6092"/>
                  </a:cubicBezTo>
                  <a:cubicBezTo>
                    <a:pt x="19061" y="6105"/>
                    <a:pt x="19036" y="6146"/>
                    <a:pt x="19046" y="6187"/>
                  </a:cubicBezTo>
                  <a:cubicBezTo>
                    <a:pt x="18976" y="6242"/>
                    <a:pt x="18917" y="6411"/>
                    <a:pt x="18974" y="6796"/>
                  </a:cubicBezTo>
                  <a:cubicBezTo>
                    <a:pt x="18976" y="6804"/>
                    <a:pt x="18978" y="6812"/>
                    <a:pt x="18982" y="6819"/>
                  </a:cubicBezTo>
                  <a:cubicBezTo>
                    <a:pt x="18985" y="6864"/>
                    <a:pt x="19020" y="6886"/>
                    <a:pt x="19054" y="6886"/>
                  </a:cubicBezTo>
                  <a:cubicBezTo>
                    <a:pt x="19093" y="6886"/>
                    <a:pt x="19132" y="6859"/>
                    <a:pt x="19128" y="6808"/>
                  </a:cubicBezTo>
                  <a:cubicBezTo>
                    <a:pt x="19124" y="6728"/>
                    <a:pt x="19126" y="6648"/>
                    <a:pt x="19137" y="6568"/>
                  </a:cubicBezTo>
                  <a:cubicBezTo>
                    <a:pt x="19149" y="6487"/>
                    <a:pt x="19161" y="6401"/>
                    <a:pt x="19205" y="6329"/>
                  </a:cubicBezTo>
                  <a:cubicBezTo>
                    <a:pt x="19237" y="6312"/>
                    <a:pt x="19250" y="6273"/>
                    <a:pt x="19235" y="6240"/>
                  </a:cubicBezTo>
                  <a:lnTo>
                    <a:pt x="19235" y="6240"/>
                  </a:lnTo>
                  <a:cubicBezTo>
                    <a:pt x="19503" y="6288"/>
                    <a:pt x="19750" y="6413"/>
                    <a:pt x="19947" y="6596"/>
                  </a:cubicBezTo>
                  <a:cubicBezTo>
                    <a:pt x="19911" y="6570"/>
                    <a:pt x="19867" y="6549"/>
                    <a:pt x="19823" y="6549"/>
                  </a:cubicBezTo>
                  <a:cubicBezTo>
                    <a:pt x="19812" y="6549"/>
                    <a:pt x="19802" y="6550"/>
                    <a:pt x="19791" y="6553"/>
                  </a:cubicBezTo>
                  <a:cubicBezTo>
                    <a:pt x="19777" y="6528"/>
                    <a:pt x="19751" y="6514"/>
                    <a:pt x="19724" y="6514"/>
                  </a:cubicBezTo>
                  <a:cubicBezTo>
                    <a:pt x="19723" y="6514"/>
                    <a:pt x="19721" y="6514"/>
                    <a:pt x="19719" y="6514"/>
                  </a:cubicBezTo>
                  <a:cubicBezTo>
                    <a:pt x="19727" y="6451"/>
                    <a:pt x="19680" y="6413"/>
                    <a:pt x="19637" y="6413"/>
                  </a:cubicBezTo>
                  <a:cubicBezTo>
                    <a:pt x="19603" y="6413"/>
                    <a:pt x="19571" y="6437"/>
                    <a:pt x="19569" y="6489"/>
                  </a:cubicBezTo>
                  <a:cubicBezTo>
                    <a:pt x="19602" y="6592"/>
                    <a:pt x="19585" y="7059"/>
                    <a:pt x="19678" y="7065"/>
                  </a:cubicBezTo>
                  <a:cubicBezTo>
                    <a:pt x="19682" y="7069"/>
                    <a:pt x="19686" y="7074"/>
                    <a:pt x="19690" y="7078"/>
                  </a:cubicBezTo>
                  <a:cubicBezTo>
                    <a:pt x="19703" y="7089"/>
                    <a:pt x="19720" y="7095"/>
                    <a:pt x="19737" y="7095"/>
                  </a:cubicBezTo>
                  <a:cubicBezTo>
                    <a:pt x="19754" y="7095"/>
                    <a:pt x="19771" y="7089"/>
                    <a:pt x="19785" y="7078"/>
                  </a:cubicBezTo>
                  <a:cubicBezTo>
                    <a:pt x="19791" y="7082"/>
                    <a:pt x="19797" y="7084"/>
                    <a:pt x="19801" y="7086"/>
                  </a:cubicBezTo>
                  <a:cubicBezTo>
                    <a:pt x="19807" y="7090"/>
                    <a:pt x="19814" y="7092"/>
                    <a:pt x="19822" y="7094"/>
                  </a:cubicBezTo>
                  <a:cubicBezTo>
                    <a:pt x="19847" y="7141"/>
                    <a:pt x="19900" y="7146"/>
                    <a:pt x="19953" y="7146"/>
                  </a:cubicBezTo>
                  <a:cubicBezTo>
                    <a:pt x="19966" y="7146"/>
                    <a:pt x="19980" y="7146"/>
                    <a:pt x="19992" y="7146"/>
                  </a:cubicBezTo>
                  <a:cubicBezTo>
                    <a:pt x="20006" y="7146"/>
                    <a:pt x="20019" y="7146"/>
                    <a:pt x="20032" y="7148"/>
                  </a:cubicBezTo>
                  <a:lnTo>
                    <a:pt x="20032" y="7150"/>
                  </a:lnTo>
                  <a:cubicBezTo>
                    <a:pt x="20045" y="7150"/>
                    <a:pt x="20060" y="7150"/>
                    <a:pt x="20075" y="7150"/>
                  </a:cubicBezTo>
                  <a:cubicBezTo>
                    <a:pt x="20127" y="7150"/>
                    <a:pt x="20183" y="7144"/>
                    <a:pt x="20202" y="7090"/>
                  </a:cubicBezTo>
                  <a:cubicBezTo>
                    <a:pt x="20215" y="7082"/>
                    <a:pt x="20225" y="7072"/>
                    <a:pt x="20235" y="7059"/>
                  </a:cubicBezTo>
                  <a:cubicBezTo>
                    <a:pt x="20241" y="7049"/>
                    <a:pt x="20246" y="7039"/>
                    <a:pt x="20250" y="7028"/>
                  </a:cubicBezTo>
                  <a:cubicBezTo>
                    <a:pt x="20264" y="7042"/>
                    <a:pt x="20282" y="7048"/>
                    <a:pt x="20298" y="7048"/>
                  </a:cubicBezTo>
                  <a:cubicBezTo>
                    <a:pt x="20344" y="7048"/>
                    <a:pt x="20387" y="7003"/>
                    <a:pt x="20369" y="6950"/>
                  </a:cubicBezTo>
                  <a:cubicBezTo>
                    <a:pt x="20353" y="6909"/>
                    <a:pt x="20332" y="6870"/>
                    <a:pt x="20307" y="6835"/>
                  </a:cubicBezTo>
                  <a:cubicBezTo>
                    <a:pt x="20276" y="6689"/>
                    <a:pt x="19982" y="6428"/>
                    <a:pt x="19912" y="6376"/>
                  </a:cubicBezTo>
                  <a:cubicBezTo>
                    <a:pt x="19726" y="6237"/>
                    <a:pt x="19405" y="6089"/>
                    <a:pt x="19159" y="6089"/>
                  </a:cubicBezTo>
                  <a:close/>
                  <a:moveTo>
                    <a:pt x="19513" y="0"/>
                  </a:moveTo>
                  <a:cubicBezTo>
                    <a:pt x="19164" y="0"/>
                    <a:pt x="18923" y="279"/>
                    <a:pt x="18871" y="651"/>
                  </a:cubicBezTo>
                  <a:cubicBezTo>
                    <a:pt x="18826" y="669"/>
                    <a:pt x="18812" y="725"/>
                    <a:pt x="18840" y="764"/>
                  </a:cubicBezTo>
                  <a:cubicBezTo>
                    <a:pt x="18810" y="842"/>
                    <a:pt x="18785" y="918"/>
                    <a:pt x="18766" y="951"/>
                  </a:cubicBezTo>
                  <a:cubicBezTo>
                    <a:pt x="18565" y="1505"/>
                    <a:pt x="18530" y="2101"/>
                    <a:pt x="18485" y="2686"/>
                  </a:cubicBezTo>
                  <a:cubicBezTo>
                    <a:pt x="18462" y="3218"/>
                    <a:pt x="18439" y="3761"/>
                    <a:pt x="18554" y="4286"/>
                  </a:cubicBezTo>
                  <a:cubicBezTo>
                    <a:pt x="18565" y="4317"/>
                    <a:pt x="18591" y="4331"/>
                    <a:pt x="18618" y="4331"/>
                  </a:cubicBezTo>
                  <a:cubicBezTo>
                    <a:pt x="18659" y="4331"/>
                    <a:pt x="18702" y="4299"/>
                    <a:pt x="18694" y="4251"/>
                  </a:cubicBezTo>
                  <a:cubicBezTo>
                    <a:pt x="18684" y="4185"/>
                    <a:pt x="18680" y="4119"/>
                    <a:pt x="18678" y="4052"/>
                  </a:cubicBezTo>
                  <a:cubicBezTo>
                    <a:pt x="18661" y="3710"/>
                    <a:pt x="18666" y="3369"/>
                    <a:pt x="18694" y="3027"/>
                  </a:cubicBezTo>
                  <a:cubicBezTo>
                    <a:pt x="18744" y="2410"/>
                    <a:pt x="18917" y="1805"/>
                    <a:pt x="19172" y="1241"/>
                  </a:cubicBezTo>
                  <a:cubicBezTo>
                    <a:pt x="19244" y="1108"/>
                    <a:pt x="19328" y="980"/>
                    <a:pt x="19423" y="861"/>
                  </a:cubicBezTo>
                  <a:cubicBezTo>
                    <a:pt x="19589" y="937"/>
                    <a:pt x="19750" y="1029"/>
                    <a:pt x="19904" y="1132"/>
                  </a:cubicBezTo>
                  <a:cubicBezTo>
                    <a:pt x="21079" y="1898"/>
                    <a:pt x="21572" y="2895"/>
                    <a:pt x="22161" y="4111"/>
                  </a:cubicBezTo>
                  <a:cubicBezTo>
                    <a:pt x="22926" y="5751"/>
                    <a:pt x="23862" y="7748"/>
                    <a:pt x="25839" y="8084"/>
                  </a:cubicBezTo>
                  <a:cubicBezTo>
                    <a:pt x="25969" y="8108"/>
                    <a:pt x="26100" y="8120"/>
                    <a:pt x="26230" y="8120"/>
                  </a:cubicBezTo>
                  <a:cubicBezTo>
                    <a:pt x="26426" y="8120"/>
                    <a:pt x="26622" y="8093"/>
                    <a:pt x="26810" y="8038"/>
                  </a:cubicBezTo>
                  <a:cubicBezTo>
                    <a:pt x="26888" y="8030"/>
                    <a:pt x="26971" y="7946"/>
                    <a:pt x="26892" y="7880"/>
                  </a:cubicBezTo>
                  <a:cubicBezTo>
                    <a:pt x="26866" y="7866"/>
                    <a:pt x="26835" y="7855"/>
                    <a:pt x="26804" y="7849"/>
                  </a:cubicBezTo>
                  <a:cubicBezTo>
                    <a:pt x="26876" y="7792"/>
                    <a:pt x="26761" y="7678"/>
                    <a:pt x="26460" y="7495"/>
                  </a:cubicBezTo>
                  <a:cubicBezTo>
                    <a:pt x="26242" y="7351"/>
                    <a:pt x="26024" y="7207"/>
                    <a:pt x="25819" y="7043"/>
                  </a:cubicBezTo>
                  <a:cubicBezTo>
                    <a:pt x="25282" y="6619"/>
                    <a:pt x="24788" y="6136"/>
                    <a:pt x="24383" y="5582"/>
                  </a:cubicBezTo>
                  <a:cubicBezTo>
                    <a:pt x="23611" y="4558"/>
                    <a:pt x="22998" y="3428"/>
                    <a:pt x="22393" y="2301"/>
                  </a:cubicBezTo>
                  <a:cubicBezTo>
                    <a:pt x="22004" y="1599"/>
                    <a:pt x="21527" y="916"/>
                    <a:pt x="20861" y="453"/>
                  </a:cubicBezTo>
                  <a:cubicBezTo>
                    <a:pt x="20513" y="239"/>
                    <a:pt x="20118" y="124"/>
                    <a:pt x="19723" y="32"/>
                  </a:cubicBezTo>
                  <a:cubicBezTo>
                    <a:pt x="19650" y="10"/>
                    <a:pt x="19579" y="0"/>
                    <a:pt x="19513" y="0"/>
                  </a:cubicBezTo>
                  <a:close/>
                  <a:moveTo>
                    <a:pt x="18382" y="8954"/>
                  </a:moveTo>
                  <a:lnTo>
                    <a:pt x="18380" y="8958"/>
                  </a:lnTo>
                  <a:cubicBezTo>
                    <a:pt x="18349" y="9003"/>
                    <a:pt x="18314" y="9046"/>
                    <a:pt x="18279" y="9090"/>
                  </a:cubicBezTo>
                  <a:cubicBezTo>
                    <a:pt x="18246" y="9129"/>
                    <a:pt x="18211" y="9166"/>
                    <a:pt x="18174" y="9201"/>
                  </a:cubicBezTo>
                  <a:cubicBezTo>
                    <a:pt x="18133" y="9236"/>
                    <a:pt x="18090" y="9269"/>
                    <a:pt x="18044" y="9300"/>
                  </a:cubicBezTo>
                  <a:cubicBezTo>
                    <a:pt x="18003" y="9328"/>
                    <a:pt x="17962" y="9359"/>
                    <a:pt x="17921" y="9386"/>
                  </a:cubicBezTo>
                  <a:cubicBezTo>
                    <a:pt x="17855" y="9427"/>
                    <a:pt x="17785" y="9464"/>
                    <a:pt x="17715" y="9495"/>
                  </a:cubicBezTo>
                  <a:cubicBezTo>
                    <a:pt x="17592" y="9568"/>
                    <a:pt x="17451" y="9606"/>
                    <a:pt x="17309" y="9606"/>
                  </a:cubicBezTo>
                  <a:cubicBezTo>
                    <a:pt x="17283" y="9606"/>
                    <a:pt x="17257" y="9604"/>
                    <a:pt x="17232" y="9602"/>
                  </a:cubicBezTo>
                  <a:cubicBezTo>
                    <a:pt x="17191" y="9598"/>
                    <a:pt x="17151" y="9585"/>
                    <a:pt x="17116" y="9567"/>
                  </a:cubicBezTo>
                  <a:cubicBezTo>
                    <a:pt x="17090" y="9559"/>
                    <a:pt x="17065" y="9548"/>
                    <a:pt x="17042" y="9536"/>
                  </a:cubicBezTo>
                  <a:cubicBezTo>
                    <a:pt x="17038" y="9534"/>
                    <a:pt x="17036" y="9530"/>
                    <a:pt x="17032" y="9528"/>
                  </a:cubicBezTo>
                  <a:lnTo>
                    <a:pt x="17026" y="9528"/>
                  </a:lnTo>
                  <a:cubicBezTo>
                    <a:pt x="16911" y="9567"/>
                    <a:pt x="16991" y="9686"/>
                    <a:pt x="17073" y="9709"/>
                  </a:cubicBezTo>
                  <a:cubicBezTo>
                    <a:pt x="17184" y="9911"/>
                    <a:pt x="17372" y="10063"/>
                    <a:pt x="17557" y="10194"/>
                  </a:cubicBezTo>
                  <a:cubicBezTo>
                    <a:pt x="17610" y="10234"/>
                    <a:pt x="17668" y="10268"/>
                    <a:pt x="17727" y="10297"/>
                  </a:cubicBezTo>
                  <a:cubicBezTo>
                    <a:pt x="17748" y="10295"/>
                    <a:pt x="17767" y="10293"/>
                    <a:pt x="17787" y="10293"/>
                  </a:cubicBezTo>
                  <a:cubicBezTo>
                    <a:pt x="17797" y="10292"/>
                    <a:pt x="17806" y="10292"/>
                    <a:pt x="17816" y="10292"/>
                  </a:cubicBezTo>
                  <a:cubicBezTo>
                    <a:pt x="17832" y="10292"/>
                    <a:pt x="17848" y="10293"/>
                    <a:pt x="17865" y="10297"/>
                  </a:cubicBezTo>
                  <a:cubicBezTo>
                    <a:pt x="17894" y="10303"/>
                    <a:pt x="17919" y="10322"/>
                    <a:pt x="17937" y="10349"/>
                  </a:cubicBezTo>
                  <a:cubicBezTo>
                    <a:pt x="17956" y="10375"/>
                    <a:pt x="17968" y="10406"/>
                    <a:pt x="17970" y="10439"/>
                  </a:cubicBezTo>
                  <a:cubicBezTo>
                    <a:pt x="17976" y="10476"/>
                    <a:pt x="17976" y="10515"/>
                    <a:pt x="17978" y="10552"/>
                  </a:cubicBezTo>
                  <a:cubicBezTo>
                    <a:pt x="17981" y="10587"/>
                    <a:pt x="17981" y="10622"/>
                    <a:pt x="17981" y="10657"/>
                  </a:cubicBezTo>
                  <a:lnTo>
                    <a:pt x="17983" y="10659"/>
                  </a:lnTo>
                  <a:lnTo>
                    <a:pt x="17983" y="10688"/>
                  </a:lnTo>
                  <a:cubicBezTo>
                    <a:pt x="18090" y="10676"/>
                    <a:pt x="18040" y="10450"/>
                    <a:pt x="18065" y="10367"/>
                  </a:cubicBezTo>
                  <a:cubicBezTo>
                    <a:pt x="18083" y="10182"/>
                    <a:pt x="18118" y="10001"/>
                    <a:pt x="18170" y="9824"/>
                  </a:cubicBezTo>
                  <a:cubicBezTo>
                    <a:pt x="18225" y="9616"/>
                    <a:pt x="18287" y="9409"/>
                    <a:pt x="18359" y="9205"/>
                  </a:cubicBezTo>
                  <a:cubicBezTo>
                    <a:pt x="18384" y="9141"/>
                    <a:pt x="18441" y="8991"/>
                    <a:pt x="18382" y="8954"/>
                  </a:cubicBezTo>
                  <a:close/>
                  <a:moveTo>
                    <a:pt x="28817" y="8262"/>
                  </a:moveTo>
                  <a:cubicBezTo>
                    <a:pt x="28758" y="8262"/>
                    <a:pt x="28713" y="8332"/>
                    <a:pt x="28744" y="8388"/>
                  </a:cubicBezTo>
                  <a:cubicBezTo>
                    <a:pt x="29135" y="8931"/>
                    <a:pt x="29040" y="9734"/>
                    <a:pt x="28621" y="10236"/>
                  </a:cubicBezTo>
                  <a:cubicBezTo>
                    <a:pt x="28559" y="10306"/>
                    <a:pt x="28489" y="10371"/>
                    <a:pt x="28415" y="10429"/>
                  </a:cubicBezTo>
                  <a:lnTo>
                    <a:pt x="28413" y="10429"/>
                  </a:lnTo>
                  <a:cubicBezTo>
                    <a:pt x="28542" y="10094"/>
                    <a:pt x="28530" y="9664"/>
                    <a:pt x="28421" y="9378"/>
                  </a:cubicBezTo>
                  <a:cubicBezTo>
                    <a:pt x="28340" y="9065"/>
                    <a:pt x="28030" y="8843"/>
                    <a:pt x="27722" y="8843"/>
                  </a:cubicBezTo>
                  <a:cubicBezTo>
                    <a:pt x="27593" y="8843"/>
                    <a:pt x="27463" y="8882"/>
                    <a:pt x="27351" y="8970"/>
                  </a:cubicBezTo>
                  <a:cubicBezTo>
                    <a:pt x="27287" y="9034"/>
                    <a:pt x="27222" y="9123"/>
                    <a:pt x="27220" y="9211"/>
                  </a:cubicBezTo>
                  <a:cubicBezTo>
                    <a:pt x="27265" y="9330"/>
                    <a:pt x="27248" y="9470"/>
                    <a:pt x="27232" y="9594"/>
                  </a:cubicBezTo>
                  <a:cubicBezTo>
                    <a:pt x="27148" y="9948"/>
                    <a:pt x="26849" y="10194"/>
                    <a:pt x="26654" y="10489"/>
                  </a:cubicBezTo>
                  <a:cubicBezTo>
                    <a:pt x="26567" y="10622"/>
                    <a:pt x="26415" y="10927"/>
                    <a:pt x="26637" y="11001"/>
                  </a:cubicBezTo>
                  <a:cubicBezTo>
                    <a:pt x="26651" y="11002"/>
                    <a:pt x="26664" y="11003"/>
                    <a:pt x="26678" y="11003"/>
                  </a:cubicBezTo>
                  <a:cubicBezTo>
                    <a:pt x="26877" y="11003"/>
                    <a:pt x="27056" y="10867"/>
                    <a:pt x="27259" y="10867"/>
                  </a:cubicBezTo>
                  <a:cubicBezTo>
                    <a:pt x="27290" y="10863"/>
                    <a:pt x="27321" y="10862"/>
                    <a:pt x="27352" y="10862"/>
                  </a:cubicBezTo>
                  <a:cubicBezTo>
                    <a:pt x="27509" y="10862"/>
                    <a:pt x="27665" y="10904"/>
                    <a:pt x="27821" y="10904"/>
                  </a:cubicBezTo>
                  <a:cubicBezTo>
                    <a:pt x="27877" y="10904"/>
                    <a:pt x="27933" y="10898"/>
                    <a:pt x="27989" y="10884"/>
                  </a:cubicBezTo>
                  <a:lnTo>
                    <a:pt x="28005" y="10877"/>
                  </a:lnTo>
                  <a:cubicBezTo>
                    <a:pt x="28024" y="10892"/>
                    <a:pt x="28045" y="10898"/>
                    <a:pt x="28067" y="10902"/>
                  </a:cubicBezTo>
                  <a:cubicBezTo>
                    <a:pt x="28105" y="10910"/>
                    <a:pt x="28143" y="10914"/>
                    <a:pt x="28180" y="10914"/>
                  </a:cubicBezTo>
                  <a:cubicBezTo>
                    <a:pt x="28410" y="10914"/>
                    <a:pt x="28623" y="10773"/>
                    <a:pt x="28791" y="10626"/>
                  </a:cubicBezTo>
                  <a:cubicBezTo>
                    <a:pt x="29273" y="10159"/>
                    <a:pt x="29380" y="9398"/>
                    <a:pt x="29180" y="8777"/>
                  </a:cubicBezTo>
                  <a:cubicBezTo>
                    <a:pt x="29174" y="8750"/>
                    <a:pt x="29157" y="8726"/>
                    <a:pt x="29133" y="8709"/>
                  </a:cubicBezTo>
                  <a:cubicBezTo>
                    <a:pt x="29096" y="8625"/>
                    <a:pt x="29061" y="8551"/>
                    <a:pt x="29051" y="8520"/>
                  </a:cubicBezTo>
                  <a:cubicBezTo>
                    <a:pt x="29001" y="8427"/>
                    <a:pt x="28948" y="8322"/>
                    <a:pt x="28853" y="8271"/>
                  </a:cubicBezTo>
                  <a:cubicBezTo>
                    <a:pt x="28841" y="8265"/>
                    <a:pt x="28829" y="8262"/>
                    <a:pt x="28817" y="8262"/>
                  </a:cubicBezTo>
                  <a:close/>
                  <a:moveTo>
                    <a:pt x="28065" y="7165"/>
                  </a:moveTo>
                  <a:cubicBezTo>
                    <a:pt x="27976" y="7165"/>
                    <a:pt x="27902" y="7183"/>
                    <a:pt x="27896" y="7246"/>
                  </a:cubicBezTo>
                  <a:cubicBezTo>
                    <a:pt x="27898" y="7308"/>
                    <a:pt x="27945" y="7320"/>
                    <a:pt x="27995" y="7320"/>
                  </a:cubicBezTo>
                  <a:cubicBezTo>
                    <a:pt x="28018" y="7320"/>
                    <a:pt x="28041" y="7318"/>
                    <a:pt x="28061" y="7316"/>
                  </a:cubicBezTo>
                  <a:cubicBezTo>
                    <a:pt x="28070" y="7316"/>
                    <a:pt x="28078" y="7316"/>
                    <a:pt x="28087" y="7316"/>
                  </a:cubicBezTo>
                  <a:cubicBezTo>
                    <a:pt x="28198" y="7316"/>
                    <a:pt x="28308" y="7328"/>
                    <a:pt x="28417" y="7349"/>
                  </a:cubicBezTo>
                  <a:cubicBezTo>
                    <a:pt x="30316" y="7831"/>
                    <a:pt x="29686" y="10293"/>
                    <a:pt x="28719" y="11394"/>
                  </a:cubicBezTo>
                  <a:cubicBezTo>
                    <a:pt x="28477" y="11672"/>
                    <a:pt x="28178" y="11894"/>
                    <a:pt x="27845" y="12044"/>
                  </a:cubicBezTo>
                  <a:cubicBezTo>
                    <a:pt x="27777" y="12067"/>
                    <a:pt x="27709" y="12091"/>
                    <a:pt x="27641" y="12112"/>
                  </a:cubicBezTo>
                  <a:cubicBezTo>
                    <a:pt x="27527" y="12136"/>
                    <a:pt x="27411" y="12150"/>
                    <a:pt x="27297" y="12150"/>
                  </a:cubicBezTo>
                  <a:cubicBezTo>
                    <a:pt x="27124" y="12150"/>
                    <a:pt x="26953" y="12118"/>
                    <a:pt x="26785" y="12040"/>
                  </a:cubicBezTo>
                  <a:cubicBezTo>
                    <a:pt x="26660" y="11974"/>
                    <a:pt x="26545" y="11890"/>
                    <a:pt x="26442" y="11789"/>
                  </a:cubicBezTo>
                  <a:cubicBezTo>
                    <a:pt x="26429" y="11775"/>
                    <a:pt x="26411" y="11768"/>
                    <a:pt x="26393" y="11768"/>
                  </a:cubicBezTo>
                  <a:cubicBezTo>
                    <a:pt x="26371" y="11768"/>
                    <a:pt x="26349" y="11779"/>
                    <a:pt x="26335" y="11799"/>
                  </a:cubicBezTo>
                  <a:cubicBezTo>
                    <a:pt x="26290" y="11709"/>
                    <a:pt x="26251" y="11616"/>
                    <a:pt x="26222" y="11519"/>
                  </a:cubicBezTo>
                  <a:cubicBezTo>
                    <a:pt x="26224" y="11488"/>
                    <a:pt x="26205" y="11460"/>
                    <a:pt x="26177" y="11447"/>
                  </a:cubicBezTo>
                  <a:cubicBezTo>
                    <a:pt x="26168" y="11446"/>
                    <a:pt x="26160" y="11446"/>
                    <a:pt x="26152" y="11446"/>
                  </a:cubicBezTo>
                  <a:cubicBezTo>
                    <a:pt x="25960" y="11446"/>
                    <a:pt x="26190" y="11811"/>
                    <a:pt x="26226" y="11904"/>
                  </a:cubicBezTo>
                  <a:cubicBezTo>
                    <a:pt x="26563" y="12616"/>
                    <a:pt x="27074" y="12972"/>
                    <a:pt x="27861" y="13035"/>
                  </a:cubicBezTo>
                  <a:cubicBezTo>
                    <a:pt x="27925" y="13040"/>
                    <a:pt x="27989" y="13042"/>
                    <a:pt x="28053" y="13042"/>
                  </a:cubicBezTo>
                  <a:cubicBezTo>
                    <a:pt x="28210" y="13042"/>
                    <a:pt x="28367" y="13029"/>
                    <a:pt x="28522" y="13003"/>
                  </a:cubicBezTo>
                  <a:lnTo>
                    <a:pt x="28522" y="13003"/>
                  </a:lnTo>
                  <a:cubicBezTo>
                    <a:pt x="28804" y="13723"/>
                    <a:pt x="28594" y="14519"/>
                    <a:pt x="28489" y="15259"/>
                  </a:cubicBezTo>
                  <a:cubicBezTo>
                    <a:pt x="28429" y="15714"/>
                    <a:pt x="28452" y="16177"/>
                    <a:pt x="28526" y="16629"/>
                  </a:cubicBezTo>
                  <a:cubicBezTo>
                    <a:pt x="28567" y="16876"/>
                    <a:pt x="28635" y="17115"/>
                    <a:pt x="28728" y="17347"/>
                  </a:cubicBezTo>
                  <a:cubicBezTo>
                    <a:pt x="28345" y="17444"/>
                    <a:pt x="27861" y="17666"/>
                    <a:pt x="27691" y="17691"/>
                  </a:cubicBezTo>
                  <a:cubicBezTo>
                    <a:pt x="27434" y="17743"/>
                    <a:pt x="27158" y="17787"/>
                    <a:pt x="26886" y="17787"/>
                  </a:cubicBezTo>
                  <a:cubicBezTo>
                    <a:pt x="26591" y="17787"/>
                    <a:pt x="26299" y="17735"/>
                    <a:pt x="26041" y="17586"/>
                  </a:cubicBezTo>
                  <a:lnTo>
                    <a:pt x="26039" y="17584"/>
                  </a:lnTo>
                  <a:lnTo>
                    <a:pt x="26049" y="17559"/>
                  </a:lnTo>
                  <a:cubicBezTo>
                    <a:pt x="26076" y="17498"/>
                    <a:pt x="26100" y="17436"/>
                    <a:pt x="26123" y="17374"/>
                  </a:cubicBezTo>
                  <a:cubicBezTo>
                    <a:pt x="26146" y="17312"/>
                    <a:pt x="26166" y="17247"/>
                    <a:pt x="26185" y="17183"/>
                  </a:cubicBezTo>
                  <a:cubicBezTo>
                    <a:pt x="26212" y="17082"/>
                    <a:pt x="26230" y="16979"/>
                    <a:pt x="26249" y="16876"/>
                  </a:cubicBezTo>
                  <a:cubicBezTo>
                    <a:pt x="26267" y="16773"/>
                    <a:pt x="26284" y="16677"/>
                    <a:pt x="26298" y="16578"/>
                  </a:cubicBezTo>
                  <a:cubicBezTo>
                    <a:pt x="26296" y="16576"/>
                    <a:pt x="26296" y="16576"/>
                    <a:pt x="26298" y="16576"/>
                  </a:cubicBezTo>
                  <a:lnTo>
                    <a:pt x="26298" y="16572"/>
                  </a:lnTo>
                  <a:cubicBezTo>
                    <a:pt x="26298" y="16572"/>
                    <a:pt x="26298" y="16570"/>
                    <a:pt x="26298" y="16570"/>
                  </a:cubicBezTo>
                  <a:lnTo>
                    <a:pt x="26298" y="16566"/>
                  </a:lnTo>
                  <a:cubicBezTo>
                    <a:pt x="26298" y="16562"/>
                    <a:pt x="26298" y="16555"/>
                    <a:pt x="26300" y="16551"/>
                  </a:cubicBezTo>
                  <a:cubicBezTo>
                    <a:pt x="26302" y="16545"/>
                    <a:pt x="26302" y="16535"/>
                    <a:pt x="26302" y="16527"/>
                  </a:cubicBezTo>
                  <a:lnTo>
                    <a:pt x="26302" y="16529"/>
                  </a:lnTo>
                  <a:cubicBezTo>
                    <a:pt x="26314" y="16444"/>
                    <a:pt x="26329" y="16360"/>
                    <a:pt x="26347" y="16276"/>
                  </a:cubicBezTo>
                  <a:cubicBezTo>
                    <a:pt x="26368" y="16181"/>
                    <a:pt x="26395" y="16086"/>
                    <a:pt x="26421" y="15994"/>
                  </a:cubicBezTo>
                  <a:cubicBezTo>
                    <a:pt x="26471" y="15825"/>
                    <a:pt x="26532" y="15663"/>
                    <a:pt x="26582" y="15494"/>
                  </a:cubicBezTo>
                  <a:lnTo>
                    <a:pt x="26582" y="15492"/>
                  </a:lnTo>
                  <a:cubicBezTo>
                    <a:pt x="26609" y="15391"/>
                    <a:pt x="26631" y="15288"/>
                    <a:pt x="26648" y="15185"/>
                  </a:cubicBezTo>
                  <a:cubicBezTo>
                    <a:pt x="26648" y="15177"/>
                    <a:pt x="26650" y="15167"/>
                    <a:pt x="26650" y="15159"/>
                  </a:cubicBezTo>
                  <a:cubicBezTo>
                    <a:pt x="26646" y="14926"/>
                    <a:pt x="26559" y="14706"/>
                    <a:pt x="26541" y="14473"/>
                  </a:cubicBezTo>
                  <a:cubicBezTo>
                    <a:pt x="26526" y="14183"/>
                    <a:pt x="26569" y="13891"/>
                    <a:pt x="26530" y="13603"/>
                  </a:cubicBezTo>
                  <a:cubicBezTo>
                    <a:pt x="26425" y="13089"/>
                    <a:pt x="26296" y="12566"/>
                    <a:pt x="26076" y="12087"/>
                  </a:cubicBezTo>
                  <a:cubicBezTo>
                    <a:pt x="25847" y="11604"/>
                    <a:pt x="25508" y="11188"/>
                    <a:pt x="25162" y="10783"/>
                  </a:cubicBezTo>
                  <a:cubicBezTo>
                    <a:pt x="24761" y="10308"/>
                    <a:pt x="24230" y="9950"/>
                    <a:pt x="23675" y="9680"/>
                  </a:cubicBezTo>
                  <a:cubicBezTo>
                    <a:pt x="23543" y="9622"/>
                    <a:pt x="23447" y="9597"/>
                    <a:pt x="23379" y="9597"/>
                  </a:cubicBezTo>
                  <a:cubicBezTo>
                    <a:pt x="23144" y="9597"/>
                    <a:pt x="23251" y="9902"/>
                    <a:pt x="23364" y="10194"/>
                  </a:cubicBezTo>
                  <a:cubicBezTo>
                    <a:pt x="23541" y="10723"/>
                    <a:pt x="23776" y="11242"/>
                    <a:pt x="23934" y="11778"/>
                  </a:cubicBezTo>
                  <a:cubicBezTo>
                    <a:pt x="24167" y="12581"/>
                    <a:pt x="24339" y="13404"/>
                    <a:pt x="24366" y="14241"/>
                  </a:cubicBezTo>
                  <a:cubicBezTo>
                    <a:pt x="24389" y="14813"/>
                    <a:pt x="24333" y="15377"/>
                    <a:pt x="24298" y="15949"/>
                  </a:cubicBezTo>
                  <a:cubicBezTo>
                    <a:pt x="24261" y="16436"/>
                    <a:pt x="24222" y="16926"/>
                    <a:pt x="24123" y="17403"/>
                  </a:cubicBezTo>
                  <a:cubicBezTo>
                    <a:pt x="24111" y="17565"/>
                    <a:pt x="23992" y="17720"/>
                    <a:pt x="24010" y="17882"/>
                  </a:cubicBezTo>
                  <a:cubicBezTo>
                    <a:pt x="24105" y="18100"/>
                    <a:pt x="24405" y="18092"/>
                    <a:pt x="24609" y="18113"/>
                  </a:cubicBezTo>
                  <a:cubicBezTo>
                    <a:pt x="24887" y="18119"/>
                    <a:pt x="25160" y="18158"/>
                    <a:pt x="25434" y="18195"/>
                  </a:cubicBezTo>
                  <a:cubicBezTo>
                    <a:pt x="25500" y="18197"/>
                    <a:pt x="25566" y="18203"/>
                    <a:pt x="25629" y="18216"/>
                  </a:cubicBezTo>
                  <a:lnTo>
                    <a:pt x="25636" y="18216"/>
                  </a:lnTo>
                  <a:lnTo>
                    <a:pt x="25652" y="18195"/>
                  </a:lnTo>
                  <a:cubicBezTo>
                    <a:pt x="25658" y="18197"/>
                    <a:pt x="25664" y="18197"/>
                    <a:pt x="25670" y="18199"/>
                  </a:cubicBezTo>
                  <a:cubicBezTo>
                    <a:pt x="25917" y="18228"/>
                    <a:pt x="26152" y="18329"/>
                    <a:pt x="26397" y="18366"/>
                  </a:cubicBezTo>
                  <a:cubicBezTo>
                    <a:pt x="26403" y="18366"/>
                    <a:pt x="26409" y="18366"/>
                    <a:pt x="26416" y="18366"/>
                  </a:cubicBezTo>
                  <a:cubicBezTo>
                    <a:pt x="26665" y="18366"/>
                    <a:pt x="26890" y="18210"/>
                    <a:pt x="27127" y="18146"/>
                  </a:cubicBezTo>
                  <a:cubicBezTo>
                    <a:pt x="27368" y="18061"/>
                    <a:pt x="27613" y="17998"/>
                    <a:pt x="27863" y="17956"/>
                  </a:cubicBezTo>
                  <a:cubicBezTo>
                    <a:pt x="28151" y="17909"/>
                    <a:pt x="28444" y="17878"/>
                    <a:pt x="28734" y="17835"/>
                  </a:cubicBezTo>
                  <a:cubicBezTo>
                    <a:pt x="28812" y="17825"/>
                    <a:pt x="28900" y="17814"/>
                    <a:pt x="28985" y="17796"/>
                  </a:cubicBezTo>
                  <a:cubicBezTo>
                    <a:pt x="29081" y="17871"/>
                    <a:pt x="29209" y="17896"/>
                    <a:pt x="29337" y="17896"/>
                  </a:cubicBezTo>
                  <a:cubicBezTo>
                    <a:pt x="29357" y="17896"/>
                    <a:pt x="29377" y="17896"/>
                    <a:pt x="29396" y="17895"/>
                  </a:cubicBezTo>
                  <a:cubicBezTo>
                    <a:pt x="29405" y="17895"/>
                    <a:pt x="29413" y="17896"/>
                    <a:pt x="29421" y="17896"/>
                  </a:cubicBezTo>
                  <a:cubicBezTo>
                    <a:pt x="29739" y="17896"/>
                    <a:pt x="29305" y="17220"/>
                    <a:pt x="29293" y="17041"/>
                  </a:cubicBezTo>
                  <a:cubicBezTo>
                    <a:pt x="29209" y="16784"/>
                    <a:pt x="29182" y="16512"/>
                    <a:pt x="29174" y="16243"/>
                  </a:cubicBezTo>
                  <a:cubicBezTo>
                    <a:pt x="29104" y="15074"/>
                    <a:pt x="29404" y="13914"/>
                    <a:pt x="29291" y="12745"/>
                  </a:cubicBezTo>
                  <a:cubicBezTo>
                    <a:pt x="29293" y="12741"/>
                    <a:pt x="29297" y="12737"/>
                    <a:pt x="29301" y="12731"/>
                  </a:cubicBezTo>
                  <a:cubicBezTo>
                    <a:pt x="29341" y="12708"/>
                    <a:pt x="29355" y="12657"/>
                    <a:pt x="29334" y="12616"/>
                  </a:cubicBezTo>
                  <a:cubicBezTo>
                    <a:pt x="29320" y="12348"/>
                    <a:pt x="29283" y="12083"/>
                    <a:pt x="29225" y="11822"/>
                  </a:cubicBezTo>
                  <a:cubicBezTo>
                    <a:pt x="29191" y="11588"/>
                    <a:pt x="29126" y="11510"/>
                    <a:pt x="29040" y="11510"/>
                  </a:cubicBezTo>
                  <a:cubicBezTo>
                    <a:pt x="29002" y="11510"/>
                    <a:pt x="28961" y="11525"/>
                    <a:pt x="28917" y="11548"/>
                  </a:cubicBezTo>
                  <a:cubicBezTo>
                    <a:pt x="29038" y="11427"/>
                    <a:pt x="29147" y="11293"/>
                    <a:pt x="29244" y="11149"/>
                  </a:cubicBezTo>
                  <a:cubicBezTo>
                    <a:pt x="29390" y="11112"/>
                    <a:pt x="29443" y="10879"/>
                    <a:pt x="29511" y="10758"/>
                  </a:cubicBezTo>
                  <a:cubicBezTo>
                    <a:pt x="29688" y="10635"/>
                    <a:pt x="30005" y="9372"/>
                    <a:pt x="29892" y="9205"/>
                  </a:cubicBezTo>
                  <a:lnTo>
                    <a:pt x="29892" y="9203"/>
                  </a:lnTo>
                  <a:cubicBezTo>
                    <a:pt x="29890" y="9051"/>
                    <a:pt x="29933" y="8872"/>
                    <a:pt x="29867" y="8734"/>
                  </a:cubicBezTo>
                  <a:cubicBezTo>
                    <a:pt x="29875" y="8294"/>
                    <a:pt x="29629" y="7833"/>
                    <a:pt x="29277" y="7563"/>
                  </a:cubicBezTo>
                  <a:cubicBezTo>
                    <a:pt x="29279" y="7541"/>
                    <a:pt x="29269" y="7516"/>
                    <a:pt x="29248" y="7504"/>
                  </a:cubicBezTo>
                  <a:cubicBezTo>
                    <a:pt x="29201" y="7462"/>
                    <a:pt x="29151" y="7425"/>
                    <a:pt x="29098" y="7390"/>
                  </a:cubicBezTo>
                  <a:cubicBezTo>
                    <a:pt x="29073" y="7304"/>
                    <a:pt x="28882" y="7265"/>
                    <a:pt x="28816" y="7230"/>
                  </a:cubicBezTo>
                  <a:cubicBezTo>
                    <a:pt x="28801" y="7205"/>
                    <a:pt x="28779" y="7195"/>
                    <a:pt x="28758" y="7195"/>
                  </a:cubicBezTo>
                  <a:cubicBezTo>
                    <a:pt x="28716" y="7195"/>
                    <a:pt x="28673" y="7235"/>
                    <a:pt x="28680" y="7281"/>
                  </a:cubicBezTo>
                  <a:cubicBezTo>
                    <a:pt x="28577" y="7238"/>
                    <a:pt x="28472" y="7207"/>
                    <a:pt x="28363" y="7193"/>
                  </a:cubicBezTo>
                  <a:cubicBezTo>
                    <a:pt x="28307" y="7192"/>
                    <a:pt x="28174" y="7165"/>
                    <a:pt x="28065" y="7165"/>
                  </a:cubicBezTo>
                  <a:close/>
                  <a:moveTo>
                    <a:pt x="5576" y="19443"/>
                  </a:moveTo>
                  <a:cubicBezTo>
                    <a:pt x="5540" y="19443"/>
                    <a:pt x="5505" y="19477"/>
                    <a:pt x="5508" y="19545"/>
                  </a:cubicBezTo>
                  <a:cubicBezTo>
                    <a:pt x="5442" y="20047"/>
                    <a:pt x="5217" y="20540"/>
                    <a:pt x="4829" y="20874"/>
                  </a:cubicBezTo>
                  <a:cubicBezTo>
                    <a:pt x="4631" y="21052"/>
                    <a:pt x="4376" y="21164"/>
                    <a:pt x="4220" y="21384"/>
                  </a:cubicBezTo>
                  <a:cubicBezTo>
                    <a:pt x="3903" y="21820"/>
                    <a:pt x="3712" y="22324"/>
                    <a:pt x="3374" y="22748"/>
                  </a:cubicBezTo>
                  <a:cubicBezTo>
                    <a:pt x="3277" y="22861"/>
                    <a:pt x="3179" y="22974"/>
                    <a:pt x="3080" y="23087"/>
                  </a:cubicBezTo>
                  <a:cubicBezTo>
                    <a:pt x="3041" y="23124"/>
                    <a:pt x="3002" y="23161"/>
                    <a:pt x="2963" y="23196"/>
                  </a:cubicBezTo>
                  <a:cubicBezTo>
                    <a:pt x="2407" y="23638"/>
                    <a:pt x="1685" y="24089"/>
                    <a:pt x="957" y="24101"/>
                  </a:cubicBezTo>
                  <a:cubicBezTo>
                    <a:pt x="741" y="24093"/>
                    <a:pt x="529" y="24048"/>
                    <a:pt x="332" y="23966"/>
                  </a:cubicBezTo>
                  <a:cubicBezTo>
                    <a:pt x="332" y="23963"/>
                    <a:pt x="332" y="23961"/>
                    <a:pt x="332" y="23959"/>
                  </a:cubicBezTo>
                  <a:cubicBezTo>
                    <a:pt x="308" y="23927"/>
                    <a:pt x="286" y="23914"/>
                    <a:pt x="265" y="23914"/>
                  </a:cubicBezTo>
                  <a:cubicBezTo>
                    <a:pt x="256" y="23914"/>
                    <a:pt x="246" y="23917"/>
                    <a:pt x="237" y="23922"/>
                  </a:cubicBezTo>
                  <a:cubicBezTo>
                    <a:pt x="227" y="23916"/>
                    <a:pt x="216" y="23912"/>
                    <a:pt x="206" y="23906"/>
                  </a:cubicBezTo>
                  <a:cubicBezTo>
                    <a:pt x="196" y="23902"/>
                    <a:pt x="187" y="23900"/>
                    <a:pt x="178" y="23900"/>
                  </a:cubicBezTo>
                  <a:cubicBezTo>
                    <a:pt x="109" y="23900"/>
                    <a:pt x="76" y="24007"/>
                    <a:pt x="148" y="24040"/>
                  </a:cubicBezTo>
                  <a:cubicBezTo>
                    <a:pt x="134" y="24068"/>
                    <a:pt x="122" y="24095"/>
                    <a:pt x="113" y="24114"/>
                  </a:cubicBezTo>
                  <a:cubicBezTo>
                    <a:pt x="81" y="24192"/>
                    <a:pt x="0" y="24280"/>
                    <a:pt x="50" y="24367"/>
                  </a:cubicBezTo>
                  <a:cubicBezTo>
                    <a:pt x="148" y="24500"/>
                    <a:pt x="352" y="24480"/>
                    <a:pt x="498" y="24529"/>
                  </a:cubicBezTo>
                  <a:cubicBezTo>
                    <a:pt x="564" y="24546"/>
                    <a:pt x="628" y="24562"/>
                    <a:pt x="692" y="24583"/>
                  </a:cubicBezTo>
                  <a:cubicBezTo>
                    <a:pt x="792" y="24671"/>
                    <a:pt x="1004" y="24762"/>
                    <a:pt x="1058" y="24801"/>
                  </a:cubicBezTo>
                  <a:cubicBezTo>
                    <a:pt x="1210" y="24893"/>
                    <a:pt x="1356" y="25000"/>
                    <a:pt x="1506" y="25099"/>
                  </a:cubicBezTo>
                  <a:lnTo>
                    <a:pt x="1551" y="25134"/>
                  </a:lnTo>
                  <a:cubicBezTo>
                    <a:pt x="1870" y="25395"/>
                    <a:pt x="2177" y="25687"/>
                    <a:pt x="2413" y="26025"/>
                  </a:cubicBezTo>
                  <a:cubicBezTo>
                    <a:pt x="2518" y="26177"/>
                    <a:pt x="2611" y="26338"/>
                    <a:pt x="2687" y="26506"/>
                  </a:cubicBezTo>
                  <a:cubicBezTo>
                    <a:pt x="2720" y="26564"/>
                    <a:pt x="2728" y="26654"/>
                    <a:pt x="2798" y="26679"/>
                  </a:cubicBezTo>
                  <a:cubicBezTo>
                    <a:pt x="2805" y="26680"/>
                    <a:pt x="2811" y="26681"/>
                    <a:pt x="2817" y="26681"/>
                  </a:cubicBezTo>
                  <a:cubicBezTo>
                    <a:pt x="3011" y="26681"/>
                    <a:pt x="2963" y="25981"/>
                    <a:pt x="3029" y="25823"/>
                  </a:cubicBezTo>
                  <a:cubicBezTo>
                    <a:pt x="3109" y="25445"/>
                    <a:pt x="3249" y="25083"/>
                    <a:pt x="3358" y="24712"/>
                  </a:cubicBezTo>
                  <a:cubicBezTo>
                    <a:pt x="3485" y="24241"/>
                    <a:pt x="3609" y="23772"/>
                    <a:pt x="3845" y="23340"/>
                  </a:cubicBezTo>
                  <a:cubicBezTo>
                    <a:pt x="4049" y="22953"/>
                    <a:pt x="4304" y="22597"/>
                    <a:pt x="4493" y="22202"/>
                  </a:cubicBezTo>
                  <a:cubicBezTo>
                    <a:pt x="4633" y="21875"/>
                    <a:pt x="4814" y="21571"/>
                    <a:pt x="4997" y="21268"/>
                  </a:cubicBezTo>
                  <a:cubicBezTo>
                    <a:pt x="5215" y="20995"/>
                    <a:pt x="5401" y="20697"/>
                    <a:pt x="5551" y="20382"/>
                  </a:cubicBezTo>
                  <a:cubicBezTo>
                    <a:pt x="5571" y="20349"/>
                    <a:pt x="5594" y="20314"/>
                    <a:pt x="5612" y="20279"/>
                  </a:cubicBezTo>
                  <a:lnTo>
                    <a:pt x="5612" y="20281"/>
                  </a:lnTo>
                  <a:cubicBezTo>
                    <a:pt x="5752" y="20203"/>
                    <a:pt x="5789" y="19705"/>
                    <a:pt x="5758" y="19571"/>
                  </a:cubicBezTo>
                  <a:cubicBezTo>
                    <a:pt x="5752" y="19513"/>
                    <a:pt x="5717" y="19487"/>
                    <a:pt x="5681" y="19487"/>
                  </a:cubicBezTo>
                  <a:cubicBezTo>
                    <a:pt x="5672" y="19487"/>
                    <a:pt x="5664" y="19488"/>
                    <a:pt x="5656" y="19491"/>
                  </a:cubicBezTo>
                  <a:cubicBezTo>
                    <a:pt x="5647" y="19479"/>
                    <a:pt x="5637" y="19470"/>
                    <a:pt x="5625" y="19464"/>
                  </a:cubicBezTo>
                  <a:cubicBezTo>
                    <a:pt x="5611" y="19450"/>
                    <a:pt x="5593" y="19443"/>
                    <a:pt x="5576" y="19443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47"/>
            <p:cNvSpPr/>
            <p:nvPr/>
          </p:nvSpPr>
          <p:spPr>
            <a:xfrm>
              <a:off x="6122705" y="2532797"/>
              <a:ext cx="64420" cy="34456"/>
            </a:xfrm>
            <a:custGeom>
              <a:avLst/>
              <a:gdLst/>
              <a:ahLst/>
              <a:cxnLst/>
              <a:rect l="l" t="t" r="r" b="b"/>
              <a:pathLst>
                <a:path w="774" h="414" extrusionOk="0">
                  <a:moveTo>
                    <a:pt x="690" y="1"/>
                  </a:moveTo>
                  <a:cubicBezTo>
                    <a:pt x="666" y="1"/>
                    <a:pt x="641" y="10"/>
                    <a:pt x="617" y="15"/>
                  </a:cubicBezTo>
                  <a:cubicBezTo>
                    <a:pt x="556" y="22"/>
                    <a:pt x="495" y="25"/>
                    <a:pt x="434" y="25"/>
                  </a:cubicBezTo>
                  <a:cubicBezTo>
                    <a:pt x="356" y="25"/>
                    <a:pt x="277" y="20"/>
                    <a:pt x="200" y="17"/>
                  </a:cubicBezTo>
                  <a:cubicBezTo>
                    <a:pt x="185" y="15"/>
                    <a:pt x="170" y="14"/>
                    <a:pt x="154" y="14"/>
                  </a:cubicBezTo>
                  <a:cubicBezTo>
                    <a:pt x="78" y="14"/>
                    <a:pt x="0" y="42"/>
                    <a:pt x="50" y="136"/>
                  </a:cubicBezTo>
                  <a:cubicBezTo>
                    <a:pt x="46" y="182"/>
                    <a:pt x="87" y="219"/>
                    <a:pt x="118" y="249"/>
                  </a:cubicBezTo>
                  <a:cubicBezTo>
                    <a:pt x="132" y="276"/>
                    <a:pt x="136" y="309"/>
                    <a:pt x="157" y="330"/>
                  </a:cubicBezTo>
                  <a:cubicBezTo>
                    <a:pt x="155" y="344"/>
                    <a:pt x="157" y="361"/>
                    <a:pt x="165" y="375"/>
                  </a:cubicBezTo>
                  <a:cubicBezTo>
                    <a:pt x="173" y="391"/>
                    <a:pt x="187" y="404"/>
                    <a:pt x="206" y="412"/>
                  </a:cubicBezTo>
                  <a:cubicBezTo>
                    <a:pt x="210" y="413"/>
                    <a:pt x="215" y="413"/>
                    <a:pt x="220" y="413"/>
                  </a:cubicBezTo>
                  <a:cubicBezTo>
                    <a:pt x="338" y="413"/>
                    <a:pt x="597" y="200"/>
                    <a:pt x="710" y="143"/>
                  </a:cubicBezTo>
                  <a:cubicBezTo>
                    <a:pt x="757" y="124"/>
                    <a:pt x="774" y="64"/>
                    <a:pt x="741" y="23"/>
                  </a:cubicBezTo>
                  <a:cubicBezTo>
                    <a:pt x="726" y="6"/>
                    <a:pt x="708" y="1"/>
                    <a:pt x="6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47"/>
            <p:cNvSpPr/>
            <p:nvPr/>
          </p:nvSpPr>
          <p:spPr>
            <a:xfrm>
              <a:off x="4642832" y="2301090"/>
              <a:ext cx="2285246" cy="1469964"/>
            </a:xfrm>
            <a:custGeom>
              <a:avLst/>
              <a:gdLst/>
              <a:ahLst/>
              <a:cxnLst/>
              <a:rect l="l" t="t" r="r" b="b"/>
              <a:pathLst>
                <a:path w="27457" h="17662" extrusionOk="0">
                  <a:moveTo>
                    <a:pt x="18019" y="1"/>
                  </a:moveTo>
                  <a:cubicBezTo>
                    <a:pt x="17857" y="1"/>
                    <a:pt x="17767" y="222"/>
                    <a:pt x="17886" y="336"/>
                  </a:cubicBezTo>
                  <a:cubicBezTo>
                    <a:pt x="18073" y="437"/>
                    <a:pt x="18283" y="509"/>
                    <a:pt x="18419" y="688"/>
                  </a:cubicBezTo>
                  <a:lnTo>
                    <a:pt x="18419" y="686"/>
                  </a:lnTo>
                  <a:cubicBezTo>
                    <a:pt x="18455" y="727"/>
                    <a:pt x="18504" y="744"/>
                    <a:pt x="18552" y="744"/>
                  </a:cubicBezTo>
                  <a:cubicBezTo>
                    <a:pt x="18654" y="744"/>
                    <a:pt x="18757" y="665"/>
                    <a:pt x="18754" y="552"/>
                  </a:cubicBezTo>
                  <a:cubicBezTo>
                    <a:pt x="18699" y="287"/>
                    <a:pt x="18283" y="53"/>
                    <a:pt x="18030" y="1"/>
                  </a:cubicBezTo>
                  <a:cubicBezTo>
                    <a:pt x="18027" y="1"/>
                    <a:pt x="18023" y="1"/>
                    <a:pt x="18019" y="1"/>
                  </a:cubicBezTo>
                  <a:close/>
                  <a:moveTo>
                    <a:pt x="17649" y="2109"/>
                  </a:moveTo>
                  <a:cubicBezTo>
                    <a:pt x="17562" y="2109"/>
                    <a:pt x="17472" y="2168"/>
                    <a:pt x="17454" y="2258"/>
                  </a:cubicBezTo>
                  <a:cubicBezTo>
                    <a:pt x="17421" y="2420"/>
                    <a:pt x="17357" y="2680"/>
                    <a:pt x="17590" y="2710"/>
                  </a:cubicBezTo>
                  <a:lnTo>
                    <a:pt x="17592" y="2710"/>
                  </a:lnTo>
                  <a:cubicBezTo>
                    <a:pt x="17602" y="2712"/>
                    <a:pt x="17611" y="2712"/>
                    <a:pt x="17620" y="2712"/>
                  </a:cubicBezTo>
                  <a:cubicBezTo>
                    <a:pt x="17794" y="2712"/>
                    <a:pt x="17819" y="2510"/>
                    <a:pt x="17833" y="2367"/>
                  </a:cubicBezTo>
                  <a:cubicBezTo>
                    <a:pt x="17864" y="2260"/>
                    <a:pt x="17804" y="2141"/>
                    <a:pt x="17693" y="2114"/>
                  </a:cubicBezTo>
                  <a:cubicBezTo>
                    <a:pt x="17678" y="2110"/>
                    <a:pt x="17664" y="2109"/>
                    <a:pt x="17649" y="2109"/>
                  </a:cubicBezTo>
                  <a:close/>
                  <a:moveTo>
                    <a:pt x="27020" y="3079"/>
                  </a:moveTo>
                  <a:cubicBezTo>
                    <a:pt x="26769" y="3079"/>
                    <a:pt x="26724" y="3488"/>
                    <a:pt x="27007" y="3488"/>
                  </a:cubicBezTo>
                  <a:cubicBezTo>
                    <a:pt x="27019" y="3488"/>
                    <a:pt x="27030" y="3487"/>
                    <a:pt x="27043" y="3486"/>
                  </a:cubicBezTo>
                  <a:lnTo>
                    <a:pt x="27053" y="3490"/>
                  </a:lnTo>
                  <a:cubicBezTo>
                    <a:pt x="27064" y="3496"/>
                    <a:pt x="27076" y="3500"/>
                    <a:pt x="27088" y="3509"/>
                  </a:cubicBezTo>
                  <a:cubicBezTo>
                    <a:pt x="27127" y="3521"/>
                    <a:pt x="27162" y="3526"/>
                    <a:pt x="27193" y="3526"/>
                  </a:cubicBezTo>
                  <a:cubicBezTo>
                    <a:pt x="27457" y="3526"/>
                    <a:pt x="27446" y="3139"/>
                    <a:pt x="27098" y="3091"/>
                  </a:cubicBezTo>
                  <a:cubicBezTo>
                    <a:pt x="27070" y="3083"/>
                    <a:pt x="27044" y="3079"/>
                    <a:pt x="27020" y="3079"/>
                  </a:cubicBezTo>
                  <a:close/>
                  <a:moveTo>
                    <a:pt x="26452" y="2924"/>
                  </a:moveTo>
                  <a:cubicBezTo>
                    <a:pt x="26449" y="2924"/>
                    <a:pt x="26447" y="2924"/>
                    <a:pt x="26444" y="2924"/>
                  </a:cubicBezTo>
                  <a:cubicBezTo>
                    <a:pt x="26226" y="2924"/>
                    <a:pt x="26012" y="2976"/>
                    <a:pt x="25817" y="3075"/>
                  </a:cubicBezTo>
                  <a:cubicBezTo>
                    <a:pt x="25597" y="3173"/>
                    <a:pt x="25136" y="3568"/>
                    <a:pt x="25566" y="3706"/>
                  </a:cubicBezTo>
                  <a:cubicBezTo>
                    <a:pt x="25822" y="3694"/>
                    <a:pt x="25857" y="3317"/>
                    <a:pt x="26431" y="3317"/>
                  </a:cubicBezTo>
                  <a:cubicBezTo>
                    <a:pt x="26439" y="3317"/>
                    <a:pt x="26447" y="3317"/>
                    <a:pt x="26455" y="3317"/>
                  </a:cubicBezTo>
                  <a:cubicBezTo>
                    <a:pt x="26705" y="3313"/>
                    <a:pt x="26698" y="2924"/>
                    <a:pt x="26452" y="2924"/>
                  </a:cubicBezTo>
                  <a:close/>
                  <a:moveTo>
                    <a:pt x="15936" y="3986"/>
                  </a:moveTo>
                  <a:cubicBezTo>
                    <a:pt x="15871" y="3986"/>
                    <a:pt x="15805" y="4018"/>
                    <a:pt x="15761" y="4095"/>
                  </a:cubicBezTo>
                  <a:cubicBezTo>
                    <a:pt x="15664" y="4212"/>
                    <a:pt x="15551" y="4317"/>
                    <a:pt x="15430" y="4410"/>
                  </a:cubicBezTo>
                  <a:cubicBezTo>
                    <a:pt x="15317" y="4463"/>
                    <a:pt x="15216" y="4572"/>
                    <a:pt x="15276" y="4704"/>
                  </a:cubicBezTo>
                  <a:cubicBezTo>
                    <a:pt x="15327" y="4784"/>
                    <a:pt x="15388" y="4816"/>
                    <a:pt x="15455" y="4816"/>
                  </a:cubicBezTo>
                  <a:cubicBezTo>
                    <a:pt x="15683" y="4816"/>
                    <a:pt x="15970" y="4432"/>
                    <a:pt x="16103" y="4295"/>
                  </a:cubicBezTo>
                  <a:cubicBezTo>
                    <a:pt x="16212" y="4135"/>
                    <a:pt x="16077" y="3986"/>
                    <a:pt x="15936" y="3986"/>
                  </a:cubicBezTo>
                  <a:close/>
                  <a:moveTo>
                    <a:pt x="25731" y="6537"/>
                  </a:moveTo>
                  <a:cubicBezTo>
                    <a:pt x="25617" y="6537"/>
                    <a:pt x="25496" y="6571"/>
                    <a:pt x="25393" y="6590"/>
                  </a:cubicBezTo>
                  <a:cubicBezTo>
                    <a:pt x="25231" y="6634"/>
                    <a:pt x="25206" y="6874"/>
                    <a:pt x="25354" y="6950"/>
                  </a:cubicBezTo>
                  <a:cubicBezTo>
                    <a:pt x="25388" y="6965"/>
                    <a:pt x="25423" y="6971"/>
                    <a:pt x="25458" y="6971"/>
                  </a:cubicBezTo>
                  <a:cubicBezTo>
                    <a:pt x="25555" y="6971"/>
                    <a:pt x="25654" y="6930"/>
                    <a:pt x="25753" y="6930"/>
                  </a:cubicBezTo>
                  <a:cubicBezTo>
                    <a:pt x="25773" y="6930"/>
                    <a:pt x="25793" y="6932"/>
                    <a:pt x="25813" y="6936"/>
                  </a:cubicBezTo>
                  <a:cubicBezTo>
                    <a:pt x="25814" y="6936"/>
                    <a:pt x="25816" y="6936"/>
                    <a:pt x="25817" y="6936"/>
                  </a:cubicBezTo>
                  <a:cubicBezTo>
                    <a:pt x="25983" y="6936"/>
                    <a:pt x="26067" y="6709"/>
                    <a:pt x="25944" y="6599"/>
                  </a:cubicBezTo>
                  <a:cubicBezTo>
                    <a:pt x="25882" y="6553"/>
                    <a:pt x="25808" y="6537"/>
                    <a:pt x="25731" y="6537"/>
                  </a:cubicBezTo>
                  <a:close/>
                  <a:moveTo>
                    <a:pt x="2264" y="15985"/>
                  </a:moveTo>
                  <a:cubicBezTo>
                    <a:pt x="2172" y="15985"/>
                    <a:pt x="2071" y="16058"/>
                    <a:pt x="2002" y="16117"/>
                  </a:cubicBezTo>
                  <a:cubicBezTo>
                    <a:pt x="1930" y="16181"/>
                    <a:pt x="1924" y="16290"/>
                    <a:pt x="1988" y="16362"/>
                  </a:cubicBezTo>
                  <a:cubicBezTo>
                    <a:pt x="2025" y="16404"/>
                    <a:pt x="2064" y="16420"/>
                    <a:pt x="2103" y="16420"/>
                  </a:cubicBezTo>
                  <a:cubicBezTo>
                    <a:pt x="2188" y="16420"/>
                    <a:pt x="2275" y="16348"/>
                    <a:pt x="2348" y="16299"/>
                  </a:cubicBezTo>
                  <a:cubicBezTo>
                    <a:pt x="2430" y="16251"/>
                    <a:pt x="2447" y="16134"/>
                    <a:pt x="2395" y="16058"/>
                  </a:cubicBezTo>
                  <a:cubicBezTo>
                    <a:pt x="2358" y="16005"/>
                    <a:pt x="2312" y="15985"/>
                    <a:pt x="2264" y="15985"/>
                  </a:cubicBezTo>
                  <a:close/>
                  <a:moveTo>
                    <a:pt x="1552" y="16507"/>
                  </a:moveTo>
                  <a:cubicBezTo>
                    <a:pt x="1521" y="16507"/>
                    <a:pt x="1488" y="16516"/>
                    <a:pt x="1455" y="16537"/>
                  </a:cubicBezTo>
                  <a:cubicBezTo>
                    <a:pt x="1266" y="16683"/>
                    <a:pt x="1" y="17424"/>
                    <a:pt x="501" y="17650"/>
                  </a:cubicBezTo>
                  <a:lnTo>
                    <a:pt x="503" y="17650"/>
                  </a:lnTo>
                  <a:cubicBezTo>
                    <a:pt x="523" y="17658"/>
                    <a:pt x="542" y="17662"/>
                    <a:pt x="560" y="17662"/>
                  </a:cubicBezTo>
                  <a:cubicBezTo>
                    <a:pt x="657" y="17662"/>
                    <a:pt x="716" y="17555"/>
                    <a:pt x="780" y="17486"/>
                  </a:cubicBezTo>
                  <a:cubicBezTo>
                    <a:pt x="867" y="17399"/>
                    <a:pt x="959" y="17317"/>
                    <a:pt x="1060" y="17243"/>
                  </a:cubicBezTo>
                  <a:cubicBezTo>
                    <a:pt x="1231" y="17105"/>
                    <a:pt x="1455" y="16951"/>
                    <a:pt x="1650" y="16825"/>
                  </a:cubicBezTo>
                  <a:cubicBezTo>
                    <a:pt x="1805" y="16718"/>
                    <a:pt x="1700" y="16507"/>
                    <a:pt x="1552" y="16507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7"/>
            <p:cNvSpPr/>
            <p:nvPr/>
          </p:nvSpPr>
          <p:spPr>
            <a:xfrm>
              <a:off x="6072851" y="2627094"/>
              <a:ext cx="320436" cy="238280"/>
            </a:xfrm>
            <a:custGeom>
              <a:avLst/>
              <a:gdLst/>
              <a:ahLst/>
              <a:cxnLst/>
              <a:rect l="l" t="t" r="r" b="b"/>
              <a:pathLst>
                <a:path w="3850" h="2863" extrusionOk="0">
                  <a:moveTo>
                    <a:pt x="2226" y="0"/>
                  </a:moveTo>
                  <a:cubicBezTo>
                    <a:pt x="2070" y="0"/>
                    <a:pt x="1904" y="18"/>
                    <a:pt x="1731" y="55"/>
                  </a:cubicBezTo>
                  <a:cubicBezTo>
                    <a:pt x="1002" y="186"/>
                    <a:pt x="357" y="707"/>
                    <a:pt x="159" y="1433"/>
                  </a:cubicBezTo>
                  <a:cubicBezTo>
                    <a:pt x="1" y="2293"/>
                    <a:pt x="867" y="2803"/>
                    <a:pt x="1611" y="2863"/>
                  </a:cubicBezTo>
                  <a:cubicBezTo>
                    <a:pt x="2321" y="2832"/>
                    <a:pt x="3099" y="2515"/>
                    <a:pt x="3438" y="1855"/>
                  </a:cubicBezTo>
                  <a:cubicBezTo>
                    <a:pt x="3849" y="728"/>
                    <a:pt x="3230" y="0"/>
                    <a:pt x="2226" y="0"/>
                  </a:cubicBezTo>
                  <a:close/>
                </a:path>
              </a:pathLst>
            </a:custGeom>
            <a:solidFill>
              <a:srgbClr val="F0AC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7"/>
            <p:cNvSpPr/>
            <p:nvPr/>
          </p:nvSpPr>
          <p:spPr>
            <a:xfrm>
              <a:off x="6019918" y="1537059"/>
              <a:ext cx="1748163" cy="2916541"/>
            </a:xfrm>
            <a:custGeom>
              <a:avLst/>
              <a:gdLst/>
              <a:ahLst/>
              <a:cxnLst/>
              <a:rect l="l" t="t" r="r" b="b"/>
              <a:pathLst>
                <a:path w="21004" h="35043" extrusionOk="0">
                  <a:moveTo>
                    <a:pt x="85" y="7590"/>
                  </a:moveTo>
                  <a:cubicBezTo>
                    <a:pt x="85" y="7591"/>
                    <a:pt x="85" y="7592"/>
                    <a:pt x="85" y="7593"/>
                  </a:cubicBezTo>
                  <a:lnTo>
                    <a:pt x="85" y="7593"/>
                  </a:lnTo>
                  <a:cubicBezTo>
                    <a:pt x="85" y="7593"/>
                    <a:pt x="85" y="7593"/>
                    <a:pt x="85" y="7593"/>
                  </a:cubicBezTo>
                  <a:lnTo>
                    <a:pt x="85" y="7593"/>
                  </a:lnTo>
                  <a:cubicBezTo>
                    <a:pt x="85" y="7592"/>
                    <a:pt x="85" y="7591"/>
                    <a:pt x="85" y="7590"/>
                  </a:cubicBezTo>
                  <a:close/>
                  <a:moveTo>
                    <a:pt x="10766" y="0"/>
                  </a:moveTo>
                  <a:cubicBezTo>
                    <a:pt x="10151" y="0"/>
                    <a:pt x="9536" y="58"/>
                    <a:pt x="8933" y="191"/>
                  </a:cubicBezTo>
                  <a:cubicBezTo>
                    <a:pt x="8903" y="193"/>
                    <a:pt x="8872" y="207"/>
                    <a:pt x="8851" y="232"/>
                  </a:cubicBezTo>
                  <a:cubicBezTo>
                    <a:pt x="8043" y="321"/>
                    <a:pt x="7251" y="533"/>
                    <a:pt x="6485" y="806"/>
                  </a:cubicBezTo>
                  <a:cubicBezTo>
                    <a:pt x="5619" y="1092"/>
                    <a:pt x="4755" y="1384"/>
                    <a:pt x="3943" y="1806"/>
                  </a:cubicBezTo>
                  <a:cubicBezTo>
                    <a:pt x="3027" y="2291"/>
                    <a:pt x="2198" y="2923"/>
                    <a:pt x="1486" y="3676"/>
                  </a:cubicBezTo>
                  <a:cubicBezTo>
                    <a:pt x="1400" y="3756"/>
                    <a:pt x="935" y="4258"/>
                    <a:pt x="797" y="4519"/>
                  </a:cubicBezTo>
                  <a:cubicBezTo>
                    <a:pt x="696" y="4651"/>
                    <a:pt x="610" y="4793"/>
                    <a:pt x="544" y="4945"/>
                  </a:cubicBezTo>
                  <a:cubicBezTo>
                    <a:pt x="414" y="4947"/>
                    <a:pt x="421" y="5120"/>
                    <a:pt x="384" y="5213"/>
                  </a:cubicBezTo>
                  <a:cubicBezTo>
                    <a:pt x="349" y="5342"/>
                    <a:pt x="310" y="5472"/>
                    <a:pt x="272" y="5602"/>
                  </a:cubicBezTo>
                  <a:cubicBezTo>
                    <a:pt x="229" y="5778"/>
                    <a:pt x="1" y="6389"/>
                    <a:pt x="133" y="6515"/>
                  </a:cubicBezTo>
                  <a:cubicBezTo>
                    <a:pt x="90" y="6871"/>
                    <a:pt x="96" y="7232"/>
                    <a:pt x="85" y="7590"/>
                  </a:cubicBezTo>
                  <a:lnTo>
                    <a:pt x="85" y="7590"/>
                  </a:lnTo>
                  <a:cubicBezTo>
                    <a:pt x="86" y="7574"/>
                    <a:pt x="92" y="7559"/>
                    <a:pt x="104" y="7548"/>
                  </a:cubicBezTo>
                  <a:lnTo>
                    <a:pt x="104" y="7548"/>
                  </a:lnTo>
                  <a:cubicBezTo>
                    <a:pt x="94" y="7562"/>
                    <a:pt x="88" y="7577"/>
                    <a:pt x="85" y="7593"/>
                  </a:cubicBezTo>
                  <a:lnTo>
                    <a:pt x="85" y="7593"/>
                  </a:lnTo>
                  <a:cubicBezTo>
                    <a:pt x="85" y="7594"/>
                    <a:pt x="85" y="7594"/>
                    <a:pt x="85" y="7595"/>
                  </a:cubicBezTo>
                  <a:cubicBezTo>
                    <a:pt x="85" y="7594"/>
                    <a:pt x="85" y="7594"/>
                    <a:pt x="85" y="7593"/>
                  </a:cubicBezTo>
                  <a:lnTo>
                    <a:pt x="85" y="7593"/>
                  </a:lnTo>
                  <a:cubicBezTo>
                    <a:pt x="80" y="7626"/>
                    <a:pt x="92" y="7660"/>
                    <a:pt x="118" y="7683"/>
                  </a:cubicBezTo>
                  <a:cubicBezTo>
                    <a:pt x="141" y="7700"/>
                    <a:pt x="168" y="7708"/>
                    <a:pt x="196" y="7710"/>
                  </a:cubicBezTo>
                  <a:cubicBezTo>
                    <a:pt x="299" y="7710"/>
                    <a:pt x="295" y="7523"/>
                    <a:pt x="291" y="7426"/>
                  </a:cubicBezTo>
                  <a:cubicBezTo>
                    <a:pt x="289" y="7153"/>
                    <a:pt x="303" y="6879"/>
                    <a:pt x="326" y="6608"/>
                  </a:cubicBezTo>
                  <a:cubicBezTo>
                    <a:pt x="355" y="6389"/>
                    <a:pt x="373" y="6161"/>
                    <a:pt x="462" y="5959"/>
                  </a:cubicBezTo>
                  <a:cubicBezTo>
                    <a:pt x="501" y="5791"/>
                    <a:pt x="550" y="5626"/>
                    <a:pt x="608" y="5464"/>
                  </a:cubicBezTo>
                  <a:cubicBezTo>
                    <a:pt x="620" y="5470"/>
                    <a:pt x="632" y="5473"/>
                    <a:pt x="645" y="5473"/>
                  </a:cubicBezTo>
                  <a:cubicBezTo>
                    <a:pt x="655" y="5473"/>
                    <a:pt x="664" y="5471"/>
                    <a:pt x="674" y="5468"/>
                  </a:cubicBezTo>
                  <a:cubicBezTo>
                    <a:pt x="678" y="5451"/>
                    <a:pt x="684" y="5435"/>
                    <a:pt x="690" y="5418"/>
                  </a:cubicBezTo>
                  <a:cubicBezTo>
                    <a:pt x="690" y="5418"/>
                    <a:pt x="690" y="5418"/>
                    <a:pt x="690" y="5416"/>
                  </a:cubicBezTo>
                  <a:cubicBezTo>
                    <a:pt x="698" y="5392"/>
                    <a:pt x="707" y="5365"/>
                    <a:pt x="715" y="5340"/>
                  </a:cubicBezTo>
                  <a:cubicBezTo>
                    <a:pt x="725" y="5305"/>
                    <a:pt x="737" y="5270"/>
                    <a:pt x="750" y="5235"/>
                  </a:cubicBezTo>
                  <a:cubicBezTo>
                    <a:pt x="760" y="5194"/>
                    <a:pt x="781" y="5155"/>
                    <a:pt x="809" y="5122"/>
                  </a:cubicBezTo>
                  <a:cubicBezTo>
                    <a:pt x="824" y="5089"/>
                    <a:pt x="838" y="5056"/>
                    <a:pt x="855" y="5023"/>
                  </a:cubicBezTo>
                  <a:lnTo>
                    <a:pt x="871" y="5021"/>
                  </a:lnTo>
                  <a:cubicBezTo>
                    <a:pt x="887" y="5021"/>
                    <a:pt x="904" y="5021"/>
                    <a:pt x="920" y="5021"/>
                  </a:cubicBezTo>
                  <a:cubicBezTo>
                    <a:pt x="1066" y="5021"/>
                    <a:pt x="1210" y="5029"/>
                    <a:pt x="1355" y="5046"/>
                  </a:cubicBezTo>
                  <a:cubicBezTo>
                    <a:pt x="1361" y="5048"/>
                    <a:pt x="1367" y="5049"/>
                    <a:pt x="1374" y="5049"/>
                  </a:cubicBezTo>
                  <a:cubicBezTo>
                    <a:pt x="1381" y="5049"/>
                    <a:pt x="1388" y="5048"/>
                    <a:pt x="1394" y="5046"/>
                  </a:cubicBezTo>
                  <a:cubicBezTo>
                    <a:pt x="1431" y="5054"/>
                    <a:pt x="1468" y="5065"/>
                    <a:pt x="1507" y="5075"/>
                  </a:cubicBezTo>
                  <a:lnTo>
                    <a:pt x="1723" y="5157"/>
                  </a:lnTo>
                  <a:cubicBezTo>
                    <a:pt x="2249" y="5353"/>
                    <a:pt x="2675" y="5748"/>
                    <a:pt x="3085" y="6120"/>
                  </a:cubicBezTo>
                  <a:cubicBezTo>
                    <a:pt x="3443" y="6451"/>
                    <a:pt x="3657" y="6918"/>
                    <a:pt x="3877" y="7346"/>
                  </a:cubicBezTo>
                  <a:cubicBezTo>
                    <a:pt x="3885" y="7369"/>
                    <a:pt x="3893" y="7393"/>
                    <a:pt x="3901" y="7416"/>
                  </a:cubicBezTo>
                  <a:cubicBezTo>
                    <a:pt x="3906" y="7424"/>
                    <a:pt x="3910" y="7435"/>
                    <a:pt x="3914" y="7445"/>
                  </a:cubicBezTo>
                  <a:cubicBezTo>
                    <a:pt x="3947" y="7539"/>
                    <a:pt x="3980" y="7636"/>
                    <a:pt x="4015" y="7733"/>
                  </a:cubicBezTo>
                  <a:lnTo>
                    <a:pt x="4074" y="7912"/>
                  </a:lnTo>
                  <a:cubicBezTo>
                    <a:pt x="4192" y="8274"/>
                    <a:pt x="4315" y="8634"/>
                    <a:pt x="4453" y="8988"/>
                  </a:cubicBezTo>
                  <a:cubicBezTo>
                    <a:pt x="4815" y="9860"/>
                    <a:pt x="5230" y="10732"/>
                    <a:pt x="5843" y="11456"/>
                  </a:cubicBezTo>
                  <a:cubicBezTo>
                    <a:pt x="6498" y="12170"/>
                    <a:pt x="7440" y="12580"/>
                    <a:pt x="8394" y="12685"/>
                  </a:cubicBezTo>
                  <a:cubicBezTo>
                    <a:pt x="8460" y="12686"/>
                    <a:pt x="8537" y="12703"/>
                    <a:pt x="8609" y="12703"/>
                  </a:cubicBezTo>
                  <a:cubicBezTo>
                    <a:pt x="8654" y="12703"/>
                    <a:pt x="8697" y="12697"/>
                    <a:pt x="8734" y="12674"/>
                  </a:cubicBezTo>
                  <a:cubicBezTo>
                    <a:pt x="8763" y="12668"/>
                    <a:pt x="8787" y="12648"/>
                    <a:pt x="8798" y="12619"/>
                  </a:cubicBezTo>
                  <a:cubicBezTo>
                    <a:pt x="8798" y="12621"/>
                    <a:pt x="8798" y="12621"/>
                    <a:pt x="8798" y="12621"/>
                  </a:cubicBezTo>
                  <a:cubicBezTo>
                    <a:pt x="9063" y="12253"/>
                    <a:pt x="9514" y="12055"/>
                    <a:pt x="9956" y="12004"/>
                  </a:cubicBezTo>
                  <a:cubicBezTo>
                    <a:pt x="9985" y="12002"/>
                    <a:pt x="10014" y="12002"/>
                    <a:pt x="10043" y="12002"/>
                  </a:cubicBezTo>
                  <a:cubicBezTo>
                    <a:pt x="10325" y="12002"/>
                    <a:pt x="10604" y="12056"/>
                    <a:pt x="10865" y="12162"/>
                  </a:cubicBezTo>
                  <a:cubicBezTo>
                    <a:pt x="10923" y="12191"/>
                    <a:pt x="10980" y="12224"/>
                    <a:pt x="11034" y="12261"/>
                  </a:cubicBezTo>
                  <a:cubicBezTo>
                    <a:pt x="11007" y="12314"/>
                    <a:pt x="11032" y="12378"/>
                    <a:pt x="11087" y="12401"/>
                  </a:cubicBezTo>
                  <a:cubicBezTo>
                    <a:pt x="11172" y="12485"/>
                    <a:pt x="11250" y="12576"/>
                    <a:pt x="11322" y="12672"/>
                  </a:cubicBezTo>
                  <a:cubicBezTo>
                    <a:pt x="11412" y="12806"/>
                    <a:pt x="11495" y="12948"/>
                    <a:pt x="11565" y="13094"/>
                  </a:cubicBezTo>
                  <a:cubicBezTo>
                    <a:pt x="11567" y="13098"/>
                    <a:pt x="11569" y="13104"/>
                    <a:pt x="11573" y="13108"/>
                  </a:cubicBezTo>
                  <a:cubicBezTo>
                    <a:pt x="11723" y="13528"/>
                    <a:pt x="11799" y="13974"/>
                    <a:pt x="11744" y="14421"/>
                  </a:cubicBezTo>
                  <a:cubicBezTo>
                    <a:pt x="11707" y="14639"/>
                    <a:pt x="11657" y="14853"/>
                    <a:pt x="11598" y="15065"/>
                  </a:cubicBezTo>
                  <a:cubicBezTo>
                    <a:pt x="11550" y="15100"/>
                    <a:pt x="11532" y="15188"/>
                    <a:pt x="11515" y="15246"/>
                  </a:cubicBezTo>
                  <a:cubicBezTo>
                    <a:pt x="11460" y="15423"/>
                    <a:pt x="11369" y="15585"/>
                    <a:pt x="11270" y="15742"/>
                  </a:cubicBezTo>
                  <a:cubicBezTo>
                    <a:pt x="11168" y="15916"/>
                    <a:pt x="11054" y="16085"/>
                    <a:pt x="10904" y="16225"/>
                  </a:cubicBezTo>
                  <a:cubicBezTo>
                    <a:pt x="10838" y="16351"/>
                    <a:pt x="10931" y="16497"/>
                    <a:pt x="10962" y="16620"/>
                  </a:cubicBezTo>
                  <a:cubicBezTo>
                    <a:pt x="11059" y="16890"/>
                    <a:pt x="11091" y="17173"/>
                    <a:pt x="11094" y="17457"/>
                  </a:cubicBezTo>
                  <a:cubicBezTo>
                    <a:pt x="11094" y="17482"/>
                    <a:pt x="11102" y="17507"/>
                    <a:pt x="11118" y="17525"/>
                  </a:cubicBezTo>
                  <a:cubicBezTo>
                    <a:pt x="11122" y="17620"/>
                    <a:pt x="11118" y="17712"/>
                    <a:pt x="11116" y="17807"/>
                  </a:cubicBezTo>
                  <a:cubicBezTo>
                    <a:pt x="11102" y="18140"/>
                    <a:pt x="11065" y="18472"/>
                    <a:pt x="11005" y="18799"/>
                  </a:cubicBezTo>
                  <a:cubicBezTo>
                    <a:pt x="10915" y="19381"/>
                    <a:pt x="10886" y="19975"/>
                    <a:pt x="10875" y="20564"/>
                  </a:cubicBezTo>
                  <a:cubicBezTo>
                    <a:pt x="10855" y="21300"/>
                    <a:pt x="11009" y="22029"/>
                    <a:pt x="11328" y="22691"/>
                  </a:cubicBezTo>
                  <a:cubicBezTo>
                    <a:pt x="11600" y="23174"/>
                    <a:pt x="11953" y="23608"/>
                    <a:pt x="12351" y="23993"/>
                  </a:cubicBezTo>
                  <a:cubicBezTo>
                    <a:pt x="12562" y="24213"/>
                    <a:pt x="12768" y="24438"/>
                    <a:pt x="12999" y="24637"/>
                  </a:cubicBezTo>
                  <a:cubicBezTo>
                    <a:pt x="13651" y="25217"/>
                    <a:pt x="14243" y="25913"/>
                    <a:pt x="14552" y="26740"/>
                  </a:cubicBezTo>
                  <a:cubicBezTo>
                    <a:pt x="14562" y="26764"/>
                    <a:pt x="14583" y="26783"/>
                    <a:pt x="14609" y="26791"/>
                  </a:cubicBezTo>
                  <a:cubicBezTo>
                    <a:pt x="14609" y="26793"/>
                    <a:pt x="14611" y="26795"/>
                    <a:pt x="14611" y="26797"/>
                  </a:cubicBezTo>
                  <a:cubicBezTo>
                    <a:pt x="14620" y="26814"/>
                    <a:pt x="14626" y="26830"/>
                    <a:pt x="14634" y="26849"/>
                  </a:cubicBezTo>
                  <a:cubicBezTo>
                    <a:pt x="14657" y="26912"/>
                    <a:pt x="14679" y="26978"/>
                    <a:pt x="14702" y="27042"/>
                  </a:cubicBezTo>
                  <a:cubicBezTo>
                    <a:pt x="14727" y="27120"/>
                    <a:pt x="14753" y="27198"/>
                    <a:pt x="14778" y="27274"/>
                  </a:cubicBezTo>
                  <a:cubicBezTo>
                    <a:pt x="14790" y="27322"/>
                    <a:pt x="14803" y="27369"/>
                    <a:pt x="14815" y="27414"/>
                  </a:cubicBezTo>
                  <a:cubicBezTo>
                    <a:pt x="14807" y="27437"/>
                    <a:pt x="14807" y="27462"/>
                    <a:pt x="14817" y="27484"/>
                  </a:cubicBezTo>
                  <a:cubicBezTo>
                    <a:pt x="14881" y="27667"/>
                    <a:pt x="14897" y="27863"/>
                    <a:pt x="14934" y="28052"/>
                  </a:cubicBezTo>
                  <a:cubicBezTo>
                    <a:pt x="15027" y="28566"/>
                    <a:pt x="15105" y="29091"/>
                    <a:pt x="15296" y="29579"/>
                  </a:cubicBezTo>
                  <a:cubicBezTo>
                    <a:pt x="15521" y="30130"/>
                    <a:pt x="15825" y="30648"/>
                    <a:pt x="16195" y="31113"/>
                  </a:cubicBezTo>
                  <a:cubicBezTo>
                    <a:pt x="16436" y="31414"/>
                    <a:pt x="16720" y="31671"/>
                    <a:pt x="16975" y="31957"/>
                  </a:cubicBezTo>
                  <a:cubicBezTo>
                    <a:pt x="17510" y="32541"/>
                    <a:pt x="17899" y="33251"/>
                    <a:pt x="18037" y="34037"/>
                  </a:cubicBezTo>
                  <a:cubicBezTo>
                    <a:pt x="17998" y="34051"/>
                    <a:pt x="17973" y="34088"/>
                    <a:pt x="17975" y="34129"/>
                  </a:cubicBezTo>
                  <a:cubicBezTo>
                    <a:pt x="17983" y="34306"/>
                    <a:pt x="17983" y="34483"/>
                    <a:pt x="17977" y="34660"/>
                  </a:cubicBezTo>
                  <a:cubicBezTo>
                    <a:pt x="17973" y="34720"/>
                    <a:pt x="17967" y="34777"/>
                    <a:pt x="17956" y="34837"/>
                  </a:cubicBezTo>
                  <a:cubicBezTo>
                    <a:pt x="17936" y="34905"/>
                    <a:pt x="17907" y="34999"/>
                    <a:pt x="17996" y="35034"/>
                  </a:cubicBezTo>
                  <a:cubicBezTo>
                    <a:pt x="18010" y="35040"/>
                    <a:pt x="18023" y="35043"/>
                    <a:pt x="18036" y="35043"/>
                  </a:cubicBezTo>
                  <a:cubicBezTo>
                    <a:pt x="18111" y="35043"/>
                    <a:pt x="18142" y="34943"/>
                    <a:pt x="18168" y="34876"/>
                  </a:cubicBezTo>
                  <a:cubicBezTo>
                    <a:pt x="18179" y="34849"/>
                    <a:pt x="18191" y="34822"/>
                    <a:pt x="18203" y="34796"/>
                  </a:cubicBezTo>
                  <a:cubicBezTo>
                    <a:pt x="18253" y="34777"/>
                    <a:pt x="18296" y="34713"/>
                    <a:pt x="18329" y="34668"/>
                  </a:cubicBezTo>
                  <a:cubicBezTo>
                    <a:pt x="18555" y="34384"/>
                    <a:pt x="18734" y="34065"/>
                    <a:pt x="18901" y="33742"/>
                  </a:cubicBezTo>
                  <a:cubicBezTo>
                    <a:pt x="19228" y="33125"/>
                    <a:pt x="19436" y="32440"/>
                    <a:pt x="19479" y="31743"/>
                  </a:cubicBezTo>
                  <a:cubicBezTo>
                    <a:pt x="19576" y="31535"/>
                    <a:pt x="19557" y="30897"/>
                    <a:pt x="19547" y="30784"/>
                  </a:cubicBezTo>
                  <a:cubicBezTo>
                    <a:pt x="19514" y="30535"/>
                    <a:pt x="19471" y="30286"/>
                    <a:pt x="19429" y="30037"/>
                  </a:cubicBezTo>
                  <a:cubicBezTo>
                    <a:pt x="19432" y="30035"/>
                    <a:pt x="19434" y="30033"/>
                    <a:pt x="19436" y="30029"/>
                  </a:cubicBezTo>
                  <a:cubicBezTo>
                    <a:pt x="19450" y="30009"/>
                    <a:pt x="19458" y="29982"/>
                    <a:pt x="19454" y="29957"/>
                  </a:cubicBezTo>
                  <a:cubicBezTo>
                    <a:pt x="19452" y="29889"/>
                    <a:pt x="19456" y="29797"/>
                    <a:pt x="19462" y="29725"/>
                  </a:cubicBezTo>
                  <a:cubicBezTo>
                    <a:pt x="19504" y="29064"/>
                    <a:pt x="19637" y="28408"/>
                    <a:pt x="19938" y="27811"/>
                  </a:cubicBezTo>
                  <a:cubicBezTo>
                    <a:pt x="20238" y="27186"/>
                    <a:pt x="20584" y="26561"/>
                    <a:pt x="20752" y="25886"/>
                  </a:cubicBezTo>
                  <a:cubicBezTo>
                    <a:pt x="20773" y="25880"/>
                    <a:pt x="20791" y="25867"/>
                    <a:pt x="20804" y="25853"/>
                  </a:cubicBezTo>
                  <a:cubicBezTo>
                    <a:pt x="20845" y="25746"/>
                    <a:pt x="20880" y="25639"/>
                    <a:pt x="20902" y="25528"/>
                  </a:cubicBezTo>
                  <a:cubicBezTo>
                    <a:pt x="20997" y="25022"/>
                    <a:pt x="21003" y="24503"/>
                    <a:pt x="20985" y="23993"/>
                  </a:cubicBezTo>
                  <a:cubicBezTo>
                    <a:pt x="20997" y="23232"/>
                    <a:pt x="20822" y="22493"/>
                    <a:pt x="20565" y="21782"/>
                  </a:cubicBezTo>
                  <a:cubicBezTo>
                    <a:pt x="20567" y="21767"/>
                    <a:pt x="20565" y="21751"/>
                    <a:pt x="20559" y="21734"/>
                  </a:cubicBezTo>
                  <a:cubicBezTo>
                    <a:pt x="20448" y="21300"/>
                    <a:pt x="20254" y="20899"/>
                    <a:pt x="20098" y="20479"/>
                  </a:cubicBezTo>
                  <a:cubicBezTo>
                    <a:pt x="19787" y="19552"/>
                    <a:pt x="19545" y="18589"/>
                    <a:pt x="19475" y="17608"/>
                  </a:cubicBezTo>
                  <a:cubicBezTo>
                    <a:pt x="19483" y="17591"/>
                    <a:pt x="19487" y="17573"/>
                    <a:pt x="19485" y="17552"/>
                  </a:cubicBezTo>
                  <a:cubicBezTo>
                    <a:pt x="19495" y="17315"/>
                    <a:pt x="19541" y="17081"/>
                    <a:pt x="19553" y="16842"/>
                  </a:cubicBezTo>
                  <a:cubicBezTo>
                    <a:pt x="19563" y="16593"/>
                    <a:pt x="19576" y="16344"/>
                    <a:pt x="19611" y="16098"/>
                  </a:cubicBezTo>
                  <a:cubicBezTo>
                    <a:pt x="19617" y="16065"/>
                    <a:pt x="19621" y="16030"/>
                    <a:pt x="19627" y="15997"/>
                  </a:cubicBezTo>
                  <a:cubicBezTo>
                    <a:pt x="19662" y="15976"/>
                    <a:pt x="19683" y="15935"/>
                    <a:pt x="19676" y="15894"/>
                  </a:cubicBezTo>
                  <a:cubicBezTo>
                    <a:pt x="19683" y="15760"/>
                    <a:pt x="19703" y="15626"/>
                    <a:pt x="19715" y="15493"/>
                  </a:cubicBezTo>
                  <a:cubicBezTo>
                    <a:pt x="19717" y="15466"/>
                    <a:pt x="19720" y="15439"/>
                    <a:pt x="19722" y="15415"/>
                  </a:cubicBezTo>
                  <a:cubicBezTo>
                    <a:pt x="19787" y="14995"/>
                    <a:pt x="19843" y="14575"/>
                    <a:pt x="19870" y="14153"/>
                  </a:cubicBezTo>
                  <a:cubicBezTo>
                    <a:pt x="19911" y="14114"/>
                    <a:pt x="19907" y="14040"/>
                    <a:pt x="19915" y="13985"/>
                  </a:cubicBezTo>
                  <a:cubicBezTo>
                    <a:pt x="19929" y="13853"/>
                    <a:pt x="19944" y="13721"/>
                    <a:pt x="19952" y="13588"/>
                  </a:cubicBezTo>
                  <a:cubicBezTo>
                    <a:pt x="19968" y="13211"/>
                    <a:pt x="19979" y="12833"/>
                    <a:pt x="19997" y="12456"/>
                  </a:cubicBezTo>
                  <a:cubicBezTo>
                    <a:pt x="20038" y="11765"/>
                    <a:pt x="20016" y="11072"/>
                    <a:pt x="19962" y="10383"/>
                  </a:cubicBezTo>
                  <a:cubicBezTo>
                    <a:pt x="19942" y="9977"/>
                    <a:pt x="19884" y="9576"/>
                    <a:pt x="19792" y="9183"/>
                  </a:cubicBezTo>
                  <a:cubicBezTo>
                    <a:pt x="19789" y="9161"/>
                    <a:pt x="19785" y="9138"/>
                    <a:pt x="19781" y="9115"/>
                  </a:cubicBezTo>
                  <a:cubicBezTo>
                    <a:pt x="19713" y="8677"/>
                    <a:pt x="19613" y="8243"/>
                    <a:pt x="19516" y="7811"/>
                  </a:cubicBezTo>
                  <a:cubicBezTo>
                    <a:pt x="19325" y="6935"/>
                    <a:pt x="18995" y="6097"/>
                    <a:pt x="18611" y="5291"/>
                  </a:cubicBezTo>
                  <a:cubicBezTo>
                    <a:pt x="18397" y="4740"/>
                    <a:pt x="18078" y="4244"/>
                    <a:pt x="17775" y="3742"/>
                  </a:cubicBezTo>
                  <a:cubicBezTo>
                    <a:pt x="17473" y="3227"/>
                    <a:pt x="17101" y="2758"/>
                    <a:pt x="16712" y="2308"/>
                  </a:cubicBezTo>
                  <a:cubicBezTo>
                    <a:pt x="16325" y="1835"/>
                    <a:pt x="15838" y="1442"/>
                    <a:pt x="15305" y="1146"/>
                  </a:cubicBezTo>
                  <a:cubicBezTo>
                    <a:pt x="15301" y="1144"/>
                    <a:pt x="15299" y="1144"/>
                    <a:pt x="15294" y="1144"/>
                  </a:cubicBezTo>
                  <a:cubicBezTo>
                    <a:pt x="14967" y="923"/>
                    <a:pt x="14605" y="759"/>
                    <a:pt x="14245" y="598"/>
                  </a:cubicBezTo>
                  <a:cubicBezTo>
                    <a:pt x="13498" y="302"/>
                    <a:pt x="12698" y="168"/>
                    <a:pt x="11904" y="61"/>
                  </a:cubicBezTo>
                  <a:cubicBezTo>
                    <a:pt x="11526" y="22"/>
                    <a:pt x="11146" y="0"/>
                    <a:pt x="1076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7"/>
            <p:cNvSpPr/>
            <p:nvPr/>
          </p:nvSpPr>
          <p:spPr>
            <a:xfrm>
              <a:off x="6047883" y="2297678"/>
              <a:ext cx="186935" cy="129585"/>
            </a:xfrm>
            <a:custGeom>
              <a:avLst/>
              <a:gdLst/>
              <a:ahLst/>
              <a:cxnLst/>
              <a:rect l="l" t="t" r="r" b="b"/>
              <a:pathLst>
                <a:path w="2246" h="1557" extrusionOk="0">
                  <a:moveTo>
                    <a:pt x="168" y="1"/>
                  </a:moveTo>
                  <a:cubicBezTo>
                    <a:pt x="159" y="1"/>
                    <a:pt x="149" y="2"/>
                    <a:pt x="140" y="5"/>
                  </a:cubicBezTo>
                  <a:cubicBezTo>
                    <a:pt x="0" y="48"/>
                    <a:pt x="97" y="221"/>
                    <a:pt x="105" y="322"/>
                  </a:cubicBezTo>
                  <a:cubicBezTo>
                    <a:pt x="142" y="544"/>
                    <a:pt x="266" y="731"/>
                    <a:pt x="475" y="820"/>
                  </a:cubicBezTo>
                  <a:cubicBezTo>
                    <a:pt x="681" y="916"/>
                    <a:pt x="908" y="956"/>
                    <a:pt x="1128" y="1015"/>
                  </a:cubicBezTo>
                  <a:cubicBezTo>
                    <a:pt x="1251" y="1054"/>
                    <a:pt x="1370" y="1100"/>
                    <a:pt x="1492" y="1145"/>
                  </a:cubicBezTo>
                  <a:cubicBezTo>
                    <a:pt x="1654" y="1202"/>
                    <a:pt x="1807" y="1279"/>
                    <a:pt x="1922" y="1408"/>
                  </a:cubicBezTo>
                  <a:cubicBezTo>
                    <a:pt x="1932" y="1418"/>
                    <a:pt x="1944" y="1427"/>
                    <a:pt x="1959" y="1433"/>
                  </a:cubicBezTo>
                  <a:cubicBezTo>
                    <a:pt x="2002" y="1497"/>
                    <a:pt x="2047" y="1546"/>
                    <a:pt x="2090" y="1554"/>
                  </a:cubicBezTo>
                  <a:cubicBezTo>
                    <a:pt x="2097" y="1556"/>
                    <a:pt x="2103" y="1556"/>
                    <a:pt x="2110" y="1556"/>
                  </a:cubicBezTo>
                  <a:cubicBezTo>
                    <a:pt x="2198" y="1556"/>
                    <a:pt x="2245" y="1425"/>
                    <a:pt x="2167" y="1373"/>
                  </a:cubicBezTo>
                  <a:cubicBezTo>
                    <a:pt x="2103" y="1291"/>
                    <a:pt x="2053" y="1196"/>
                    <a:pt x="1992" y="1114"/>
                  </a:cubicBezTo>
                  <a:cubicBezTo>
                    <a:pt x="1885" y="960"/>
                    <a:pt x="1732" y="851"/>
                    <a:pt x="1588" y="737"/>
                  </a:cubicBezTo>
                  <a:cubicBezTo>
                    <a:pt x="1438" y="618"/>
                    <a:pt x="1276" y="517"/>
                    <a:pt x="1103" y="433"/>
                  </a:cubicBezTo>
                  <a:cubicBezTo>
                    <a:pt x="938" y="342"/>
                    <a:pt x="770" y="258"/>
                    <a:pt x="597" y="184"/>
                  </a:cubicBezTo>
                  <a:cubicBezTo>
                    <a:pt x="488" y="137"/>
                    <a:pt x="371" y="114"/>
                    <a:pt x="262" y="61"/>
                  </a:cubicBezTo>
                  <a:cubicBezTo>
                    <a:pt x="259" y="59"/>
                    <a:pt x="255" y="57"/>
                    <a:pt x="251" y="57"/>
                  </a:cubicBezTo>
                  <a:cubicBezTo>
                    <a:pt x="237" y="22"/>
                    <a:pt x="203" y="1"/>
                    <a:pt x="16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7"/>
            <p:cNvSpPr/>
            <p:nvPr/>
          </p:nvSpPr>
          <p:spPr>
            <a:xfrm>
              <a:off x="6024579" y="1538557"/>
              <a:ext cx="1747580" cy="2914544"/>
            </a:xfrm>
            <a:custGeom>
              <a:avLst/>
              <a:gdLst/>
              <a:ahLst/>
              <a:cxnLst/>
              <a:rect l="l" t="t" r="r" b="b"/>
              <a:pathLst>
                <a:path w="20997" h="35019" extrusionOk="0">
                  <a:moveTo>
                    <a:pt x="10552" y="1"/>
                  </a:moveTo>
                  <a:cubicBezTo>
                    <a:pt x="10412" y="1"/>
                    <a:pt x="10272" y="5"/>
                    <a:pt x="10132" y="17"/>
                  </a:cubicBezTo>
                  <a:cubicBezTo>
                    <a:pt x="9696" y="60"/>
                    <a:pt x="9266" y="155"/>
                    <a:pt x="8836" y="241"/>
                  </a:cubicBezTo>
                  <a:cubicBezTo>
                    <a:pt x="8828" y="215"/>
                    <a:pt x="8797" y="205"/>
                    <a:pt x="8755" y="205"/>
                  </a:cubicBezTo>
                  <a:cubicBezTo>
                    <a:pt x="8628" y="205"/>
                    <a:pt x="8391" y="295"/>
                    <a:pt x="8301" y="303"/>
                  </a:cubicBezTo>
                  <a:cubicBezTo>
                    <a:pt x="7880" y="401"/>
                    <a:pt x="7454" y="498"/>
                    <a:pt x="7034" y="611"/>
                  </a:cubicBezTo>
                  <a:cubicBezTo>
                    <a:pt x="5796" y="982"/>
                    <a:pt x="4572" y="1428"/>
                    <a:pt x="3457" y="2092"/>
                  </a:cubicBezTo>
                  <a:cubicBezTo>
                    <a:pt x="2202" y="2765"/>
                    <a:pt x="910" y="3794"/>
                    <a:pt x="354" y="5141"/>
                  </a:cubicBezTo>
                  <a:cubicBezTo>
                    <a:pt x="0" y="5976"/>
                    <a:pt x="13" y="6567"/>
                    <a:pt x="68" y="7406"/>
                  </a:cubicBezTo>
                  <a:cubicBezTo>
                    <a:pt x="64" y="7449"/>
                    <a:pt x="62" y="7493"/>
                    <a:pt x="62" y="7536"/>
                  </a:cubicBezTo>
                  <a:cubicBezTo>
                    <a:pt x="62" y="7571"/>
                    <a:pt x="60" y="7608"/>
                    <a:pt x="81" y="7639"/>
                  </a:cubicBezTo>
                  <a:cubicBezTo>
                    <a:pt x="93" y="7655"/>
                    <a:pt x="112" y="7663"/>
                    <a:pt x="132" y="7663"/>
                  </a:cubicBezTo>
                  <a:cubicBezTo>
                    <a:pt x="147" y="7663"/>
                    <a:pt x="161" y="7659"/>
                    <a:pt x="173" y="7651"/>
                  </a:cubicBezTo>
                  <a:cubicBezTo>
                    <a:pt x="186" y="7641"/>
                    <a:pt x="196" y="7626"/>
                    <a:pt x="198" y="7610"/>
                  </a:cubicBezTo>
                  <a:cubicBezTo>
                    <a:pt x="216" y="7589"/>
                    <a:pt x="221" y="7561"/>
                    <a:pt x="212" y="7534"/>
                  </a:cubicBezTo>
                  <a:cubicBezTo>
                    <a:pt x="210" y="7482"/>
                    <a:pt x="208" y="7429"/>
                    <a:pt x="206" y="7377"/>
                  </a:cubicBezTo>
                  <a:cubicBezTo>
                    <a:pt x="214" y="7258"/>
                    <a:pt x="229" y="7141"/>
                    <a:pt x="243" y="7024"/>
                  </a:cubicBezTo>
                  <a:cubicBezTo>
                    <a:pt x="260" y="6882"/>
                    <a:pt x="282" y="6742"/>
                    <a:pt x="309" y="6602"/>
                  </a:cubicBezTo>
                  <a:cubicBezTo>
                    <a:pt x="346" y="6419"/>
                    <a:pt x="389" y="6234"/>
                    <a:pt x="439" y="6053"/>
                  </a:cubicBezTo>
                  <a:cubicBezTo>
                    <a:pt x="488" y="5878"/>
                    <a:pt x="546" y="5705"/>
                    <a:pt x="603" y="5532"/>
                  </a:cubicBezTo>
                  <a:lnTo>
                    <a:pt x="603" y="5530"/>
                  </a:lnTo>
                  <a:cubicBezTo>
                    <a:pt x="659" y="5370"/>
                    <a:pt x="721" y="5213"/>
                    <a:pt x="795" y="5063"/>
                  </a:cubicBezTo>
                  <a:cubicBezTo>
                    <a:pt x="817" y="5018"/>
                    <a:pt x="842" y="4973"/>
                    <a:pt x="869" y="4929"/>
                  </a:cubicBezTo>
                  <a:cubicBezTo>
                    <a:pt x="897" y="4884"/>
                    <a:pt x="920" y="4849"/>
                    <a:pt x="947" y="4810"/>
                  </a:cubicBezTo>
                  <a:cubicBezTo>
                    <a:pt x="1017" y="4705"/>
                    <a:pt x="1093" y="4604"/>
                    <a:pt x="1175" y="4508"/>
                  </a:cubicBezTo>
                  <a:cubicBezTo>
                    <a:pt x="1260" y="4413"/>
                    <a:pt x="1350" y="4322"/>
                    <a:pt x="1443" y="4236"/>
                  </a:cubicBezTo>
                  <a:cubicBezTo>
                    <a:pt x="1537" y="4148"/>
                    <a:pt x="1636" y="4055"/>
                    <a:pt x="1735" y="3969"/>
                  </a:cubicBezTo>
                  <a:cubicBezTo>
                    <a:pt x="1807" y="3907"/>
                    <a:pt x="1881" y="3845"/>
                    <a:pt x="1955" y="3786"/>
                  </a:cubicBezTo>
                  <a:cubicBezTo>
                    <a:pt x="2056" y="3703"/>
                    <a:pt x="2161" y="3625"/>
                    <a:pt x="2263" y="3547"/>
                  </a:cubicBezTo>
                  <a:cubicBezTo>
                    <a:pt x="2366" y="3469"/>
                    <a:pt x="2475" y="3388"/>
                    <a:pt x="2582" y="3312"/>
                  </a:cubicBezTo>
                  <a:cubicBezTo>
                    <a:pt x="2691" y="3238"/>
                    <a:pt x="2809" y="3156"/>
                    <a:pt x="2922" y="3080"/>
                  </a:cubicBezTo>
                  <a:lnTo>
                    <a:pt x="2936" y="3070"/>
                  </a:lnTo>
                  <a:cubicBezTo>
                    <a:pt x="2942" y="3065"/>
                    <a:pt x="2949" y="3061"/>
                    <a:pt x="2955" y="3057"/>
                  </a:cubicBezTo>
                  <a:lnTo>
                    <a:pt x="2959" y="3055"/>
                  </a:lnTo>
                  <a:lnTo>
                    <a:pt x="2965" y="3051"/>
                  </a:lnTo>
                  <a:lnTo>
                    <a:pt x="2967" y="3049"/>
                  </a:lnTo>
                  <a:cubicBezTo>
                    <a:pt x="3101" y="2959"/>
                    <a:pt x="3239" y="2870"/>
                    <a:pt x="3381" y="2784"/>
                  </a:cubicBezTo>
                  <a:cubicBezTo>
                    <a:pt x="3514" y="2703"/>
                    <a:pt x="3650" y="2627"/>
                    <a:pt x="3788" y="2557"/>
                  </a:cubicBezTo>
                  <a:cubicBezTo>
                    <a:pt x="3967" y="2469"/>
                    <a:pt x="4148" y="2389"/>
                    <a:pt x="4329" y="2304"/>
                  </a:cubicBezTo>
                  <a:cubicBezTo>
                    <a:pt x="4518" y="2212"/>
                    <a:pt x="4707" y="2119"/>
                    <a:pt x="4897" y="2029"/>
                  </a:cubicBezTo>
                  <a:cubicBezTo>
                    <a:pt x="5020" y="1969"/>
                    <a:pt x="5144" y="1911"/>
                    <a:pt x="5267" y="1856"/>
                  </a:cubicBezTo>
                  <a:cubicBezTo>
                    <a:pt x="5386" y="1802"/>
                    <a:pt x="5506" y="1747"/>
                    <a:pt x="5627" y="1697"/>
                  </a:cubicBezTo>
                  <a:cubicBezTo>
                    <a:pt x="5876" y="1595"/>
                    <a:pt x="6127" y="1502"/>
                    <a:pt x="6382" y="1416"/>
                  </a:cubicBezTo>
                  <a:cubicBezTo>
                    <a:pt x="6713" y="1300"/>
                    <a:pt x="7057" y="1189"/>
                    <a:pt x="7400" y="1078"/>
                  </a:cubicBezTo>
                  <a:cubicBezTo>
                    <a:pt x="7530" y="1037"/>
                    <a:pt x="7660" y="996"/>
                    <a:pt x="7791" y="959"/>
                  </a:cubicBezTo>
                  <a:cubicBezTo>
                    <a:pt x="7927" y="918"/>
                    <a:pt x="8063" y="881"/>
                    <a:pt x="8201" y="846"/>
                  </a:cubicBezTo>
                  <a:cubicBezTo>
                    <a:pt x="8466" y="776"/>
                    <a:pt x="8738" y="716"/>
                    <a:pt x="9007" y="663"/>
                  </a:cubicBezTo>
                  <a:cubicBezTo>
                    <a:pt x="9112" y="640"/>
                    <a:pt x="9225" y="617"/>
                    <a:pt x="9340" y="597"/>
                  </a:cubicBezTo>
                  <a:cubicBezTo>
                    <a:pt x="9476" y="572"/>
                    <a:pt x="9612" y="549"/>
                    <a:pt x="9750" y="529"/>
                  </a:cubicBezTo>
                  <a:cubicBezTo>
                    <a:pt x="9877" y="510"/>
                    <a:pt x="10009" y="494"/>
                    <a:pt x="10141" y="477"/>
                  </a:cubicBezTo>
                  <a:cubicBezTo>
                    <a:pt x="10410" y="445"/>
                    <a:pt x="10680" y="416"/>
                    <a:pt x="10953" y="395"/>
                  </a:cubicBezTo>
                  <a:lnTo>
                    <a:pt x="10959" y="395"/>
                  </a:lnTo>
                  <a:cubicBezTo>
                    <a:pt x="11083" y="387"/>
                    <a:pt x="11208" y="381"/>
                    <a:pt x="11334" y="375"/>
                  </a:cubicBezTo>
                  <a:cubicBezTo>
                    <a:pt x="11505" y="368"/>
                    <a:pt x="11677" y="364"/>
                    <a:pt x="11848" y="364"/>
                  </a:cubicBezTo>
                  <a:cubicBezTo>
                    <a:pt x="11928" y="364"/>
                    <a:pt x="12007" y="365"/>
                    <a:pt x="12087" y="366"/>
                  </a:cubicBezTo>
                  <a:cubicBezTo>
                    <a:pt x="12323" y="373"/>
                    <a:pt x="12558" y="385"/>
                    <a:pt x="12794" y="401"/>
                  </a:cubicBezTo>
                  <a:cubicBezTo>
                    <a:pt x="12922" y="410"/>
                    <a:pt x="13047" y="422"/>
                    <a:pt x="13175" y="438"/>
                  </a:cubicBezTo>
                  <a:cubicBezTo>
                    <a:pt x="13188" y="466"/>
                    <a:pt x="13214" y="482"/>
                    <a:pt x="13242" y="482"/>
                  </a:cubicBezTo>
                  <a:cubicBezTo>
                    <a:pt x="13250" y="482"/>
                    <a:pt x="13258" y="480"/>
                    <a:pt x="13266" y="477"/>
                  </a:cubicBezTo>
                  <a:cubicBezTo>
                    <a:pt x="13299" y="474"/>
                    <a:pt x="13334" y="473"/>
                    <a:pt x="13368" y="473"/>
                  </a:cubicBezTo>
                  <a:cubicBezTo>
                    <a:pt x="13403" y="473"/>
                    <a:pt x="13437" y="474"/>
                    <a:pt x="13471" y="477"/>
                  </a:cubicBezTo>
                  <a:cubicBezTo>
                    <a:pt x="13472" y="477"/>
                    <a:pt x="13473" y="477"/>
                    <a:pt x="13474" y="477"/>
                  </a:cubicBezTo>
                  <a:cubicBezTo>
                    <a:pt x="13525" y="477"/>
                    <a:pt x="13600" y="510"/>
                    <a:pt x="13658" y="510"/>
                  </a:cubicBezTo>
                  <a:cubicBezTo>
                    <a:pt x="13697" y="510"/>
                    <a:pt x="13729" y="496"/>
                    <a:pt x="13743" y="449"/>
                  </a:cubicBezTo>
                  <a:cubicBezTo>
                    <a:pt x="13757" y="319"/>
                    <a:pt x="13449" y="354"/>
                    <a:pt x="13354" y="309"/>
                  </a:cubicBezTo>
                  <a:cubicBezTo>
                    <a:pt x="12920" y="220"/>
                    <a:pt x="12488" y="130"/>
                    <a:pt x="12046" y="103"/>
                  </a:cubicBezTo>
                  <a:cubicBezTo>
                    <a:pt x="11549" y="61"/>
                    <a:pt x="11051" y="1"/>
                    <a:pt x="10552" y="1"/>
                  </a:cubicBezTo>
                  <a:close/>
                  <a:moveTo>
                    <a:pt x="429" y="9356"/>
                  </a:moveTo>
                  <a:cubicBezTo>
                    <a:pt x="391" y="9356"/>
                    <a:pt x="352" y="9384"/>
                    <a:pt x="358" y="9431"/>
                  </a:cubicBezTo>
                  <a:cubicBezTo>
                    <a:pt x="365" y="9445"/>
                    <a:pt x="371" y="9461"/>
                    <a:pt x="377" y="9476"/>
                  </a:cubicBezTo>
                  <a:cubicBezTo>
                    <a:pt x="369" y="9486"/>
                    <a:pt x="365" y="9501"/>
                    <a:pt x="365" y="9515"/>
                  </a:cubicBezTo>
                  <a:cubicBezTo>
                    <a:pt x="375" y="9585"/>
                    <a:pt x="430" y="9640"/>
                    <a:pt x="470" y="9694"/>
                  </a:cubicBezTo>
                  <a:cubicBezTo>
                    <a:pt x="519" y="9754"/>
                    <a:pt x="577" y="9807"/>
                    <a:pt x="640" y="9850"/>
                  </a:cubicBezTo>
                  <a:lnTo>
                    <a:pt x="655" y="9863"/>
                  </a:lnTo>
                  <a:lnTo>
                    <a:pt x="671" y="9875"/>
                  </a:lnTo>
                  <a:cubicBezTo>
                    <a:pt x="704" y="9951"/>
                    <a:pt x="895" y="10015"/>
                    <a:pt x="1027" y="10039"/>
                  </a:cubicBezTo>
                  <a:cubicBezTo>
                    <a:pt x="1167" y="10085"/>
                    <a:pt x="1311" y="10118"/>
                    <a:pt x="1449" y="10161"/>
                  </a:cubicBezTo>
                  <a:cubicBezTo>
                    <a:pt x="1655" y="10247"/>
                    <a:pt x="1873" y="10307"/>
                    <a:pt x="2058" y="10432"/>
                  </a:cubicBezTo>
                  <a:cubicBezTo>
                    <a:pt x="2173" y="10494"/>
                    <a:pt x="2249" y="10616"/>
                    <a:pt x="2364" y="10669"/>
                  </a:cubicBezTo>
                  <a:cubicBezTo>
                    <a:pt x="2367" y="10669"/>
                    <a:pt x="2371" y="10670"/>
                    <a:pt x="2374" y="10670"/>
                  </a:cubicBezTo>
                  <a:cubicBezTo>
                    <a:pt x="2413" y="10670"/>
                    <a:pt x="2444" y="10635"/>
                    <a:pt x="2440" y="10595"/>
                  </a:cubicBezTo>
                  <a:cubicBezTo>
                    <a:pt x="2430" y="10570"/>
                    <a:pt x="2416" y="10550"/>
                    <a:pt x="2399" y="10531"/>
                  </a:cubicBezTo>
                  <a:cubicBezTo>
                    <a:pt x="2397" y="10523"/>
                    <a:pt x="2393" y="10515"/>
                    <a:pt x="2387" y="10509"/>
                  </a:cubicBezTo>
                  <a:cubicBezTo>
                    <a:pt x="2385" y="10488"/>
                    <a:pt x="2370" y="10469"/>
                    <a:pt x="2352" y="10459"/>
                  </a:cubicBezTo>
                  <a:cubicBezTo>
                    <a:pt x="2298" y="10383"/>
                    <a:pt x="2239" y="10309"/>
                    <a:pt x="2175" y="10239"/>
                  </a:cubicBezTo>
                  <a:cubicBezTo>
                    <a:pt x="1992" y="10064"/>
                    <a:pt x="1743" y="9976"/>
                    <a:pt x="1492" y="9941"/>
                  </a:cubicBezTo>
                  <a:cubicBezTo>
                    <a:pt x="1305" y="9879"/>
                    <a:pt x="1111" y="9832"/>
                    <a:pt x="926" y="9774"/>
                  </a:cubicBezTo>
                  <a:cubicBezTo>
                    <a:pt x="741" y="9706"/>
                    <a:pt x="587" y="9575"/>
                    <a:pt x="490" y="9402"/>
                  </a:cubicBezTo>
                  <a:cubicBezTo>
                    <a:pt x="481" y="9370"/>
                    <a:pt x="455" y="9356"/>
                    <a:pt x="429" y="9356"/>
                  </a:cubicBezTo>
                  <a:close/>
                  <a:moveTo>
                    <a:pt x="18646" y="5506"/>
                  </a:moveTo>
                  <a:cubicBezTo>
                    <a:pt x="18598" y="5506"/>
                    <a:pt x="18550" y="5571"/>
                    <a:pt x="18581" y="5639"/>
                  </a:cubicBezTo>
                  <a:cubicBezTo>
                    <a:pt x="18674" y="6297"/>
                    <a:pt x="18076" y="6722"/>
                    <a:pt x="17482" y="6722"/>
                  </a:cubicBezTo>
                  <a:cubicBezTo>
                    <a:pt x="17337" y="6722"/>
                    <a:pt x="17192" y="6697"/>
                    <a:pt x="17057" y="6643"/>
                  </a:cubicBezTo>
                  <a:cubicBezTo>
                    <a:pt x="16938" y="6598"/>
                    <a:pt x="16825" y="6542"/>
                    <a:pt x="16718" y="6472"/>
                  </a:cubicBezTo>
                  <a:cubicBezTo>
                    <a:pt x="16667" y="6429"/>
                    <a:pt x="16594" y="6380"/>
                    <a:pt x="16538" y="6380"/>
                  </a:cubicBezTo>
                  <a:cubicBezTo>
                    <a:pt x="16495" y="6380"/>
                    <a:pt x="16462" y="6410"/>
                    <a:pt x="16460" y="6497"/>
                  </a:cubicBezTo>
                  <a:cubicBezTo>
                    <a:pt x="16253" y="7252"/>
                    <a:pt x="15798" y="8050"/>
                    <a:pt x="15257" y="8620"/>
                  </a:cubicBezTo>
                  <a:cubicBezTo>
                    <a:pt x="14119" y="9724"/>
                    <a:pt x="12561" y="10382"/>
                    <a:pt x="10973" y="10382"/>
                  </a:cubicBezTo>
                  <a:cubicBezTo>
                    <a:pt x="10907" y="10382"/>
                    <a:pt x="10841" y="10381"/>
                    <a:pt x="10774" y="10379"/>
                  </a:cubicBezTo>
                  <a:cubicBezTo>
                    <a:pt x="10768" y="10379"/>
                    <a:pt x="10762" y="10379"/>
                    <a:pt x="10756" y="10379"/>
                  </a:cubicBezTo>
                  <a:cubicBezTo>
                    <a:pt x="9550" y="10379"/>
                    <a:pt x="8333" y="10175"/>
                    <a:pt x="7232" y="9677"/>
                  </a:cubicBezTo>
                  <a:cubicBezTo>
                    <a:pt x="7153" y="9626"/>
                    <a:pt x="7077" y="9573"/>
                    <a:pt x="7003" y="9519"/>
                  </a:cubicBezTo>
                  <a:cubicBezTo>
                    <a:pt x="6401" y="9054"/>
                    <a:pt x="5948" y="8414"/>
                    <a:pt x="5576" y="7756"/>
                  </a:cubicBezTo>
                  <a:cubicBezTo>
                    <a:pt x="5571" y="7735"/>
                    <a:pt x="5561" y="7715"/>
                    <a:pt x="5549" y="7698"/>
                  </a:cubicBezTo>
                  <a:cubicBezTo>
                    <a:pt x="5539" y="7680"/>
                    <a:pt x="5522" y="7668"/>
                    <a:pt x="5502" y="7661"/>
                  </a:cubicBezTo>
                  <a:cubicBezTo>
                    <a:pt x="5364" y="7672"/>
                    <a:pt x="5440" y="7799"/>
                    <a:pt x="5497" y="7900"/>
                  </a:cubicBezTo>
                  <a:cubicBezTo>
                    <a:pt x="5611" y="8223"/>
                    <a:pt x="5781" y="8519"/>
                    <a:pt x="5971" y="8805"/>
                  </a:cubicBezTo>
                  <a:cubicBezTo>
                    <a:pt x="5952" y="8792"/>
                    <a:pt x="5936" y="8786"/>
                    <a:pt x="5923" y="8786"/>
                  </a:cubicBezTo>
                  <a:cubicBezTo>
                    <a:pt x="5859" y="8786"/>
                    <a:pt x="5852" y="8926"/>
                    <a:pt x="5798" y="8982"/>
                  </a:cubicBezTo>
                  <a:cubicBezTo>
                    <a:pt x="5750" y="8955"/>
                    <a:pt x="5703" y="8927"/>
                    <a:pt x="5658" y="8896"/>
                  </a:cubicBezTo>
                  <a:cubicBezTo>
                    <a:pt x="5561" y="8815"/>
                    <a:pt x="5475" y="8721"/>
                    <a:pt x="5405" y="8614"/>
                  </a:cubicBezTo>
                  <a:cubicBezTo>
                    <a:pt x="5111" y="8116"/>
                    <a:pt x="4926" y="7561"/>
                    <a:pt x="4650" y="7052"/>
                  </a:cubicBezTo>
                  <a:cubicBezTo>
                    <a:pt x="4642" y="7032"/>
                    <a:pt x="4631" y="7013"/>
                    <a:pt x="4623" y="6993"/>
                  </a:cubicBezTo>
                  <a:cubicBezTo>
                    <a:pt x="4341" y="6462"/>
                    <a:pt x="3963" y="5939"/>
                    <a:pt x="3450" y="5612"/>
                  </a:cubicBezTo>
                  <a:cubicBezTo>
                    <a:pt x="3439" y="5606"/>
                    <a:pt x="3426" y="5603"/>
                    <a:pt x="3414" y="5603"/>
                  </a:cubicBezTo>
                  <a:cubicBezTo>
                    <a:pt x="3377" y="5603"/>
                    <a:pt x="3342" y="5630"/>
                    <a:pt x="3339" y="5672"/>
                  </a:cubicBezTo>
                  <a:cubicBezTo>
                    <a:pt x="3339" y="5738"/>
                    <a:pt x="3418" y="5736"/>
                    <a:pt x="3455" y="5771"/>
                  </a:cubicBezTo>
                  <a:cubicBezTo>
                    <a:pt x="3533" y="5826"/>
                    <a:pt x="3607" y="5886"/>
                    <a:pt x="3677" y="5950"/>
                  </a:cubicBezTo>
                  <a:cubicBezTo>
                    <a:pt x="3660" y="5976"/>
                    <a:pt x="3662" y="6009"/>
                    <a:pt x="3685" y="6032"/>
                  </a:cubicBezTo>
                  <a:cubicBezTo>
                    <a:pt x="4280" y="6544"/>
                    <a:pt x="4547" y="7289"/>
                    <a:pt x="4870" y="7993"/>
                  </a:cubicBezTo>
                  <a:cubicBezTo>
                    <a:pt x="4823" y="7999"/>
                    <a:pt x="4802" y="8069"/>
                    <a:pt x="4779" y="8108"/>
                  </a:cubicBezTo>
                  <a:cubicBezTo>
                    <a:pt x="4779" y="8108"/>
                    <a:pt x="4778" y="8108"/>
                    <a:pt x="4778" y="8108"/>
                  </a:cubicBezTo>
                  <a:cubicBezTo>
                    <a:pt x="4550" y="8108"/>
                    <a:pt x="4384" y="7640"/>
                    <a:pt x="4257" y="7468"/>
                  </a:cubicBezTo>
                  <a:cubicBezTo>
                    <a:pt x="3891" y="6816"/>
                    <a:pt x="3487" y="6110"/>
                    <a:pt x="2794" y="5760"/>
                  </a:cubicBezTo>
                  <a:cubicBezTo>
                    <a:pt x="2782" y="5753"/>
                    <a:pt x="2770" y="5750"/>
                    <a:pt x="2759" y="5750"/>
                  </a:cubicBezTo>
                  <a:cubicBezTo>
                    <a:pt x="2700" y="5750"/>
                    <a:pt x="2665" y="5841"/>
                    <a:pt x="2726" y="5878"/>
                  </a:cubicBezTo>
                  <a:cubicBezTo>
                    <a:pt x="2747" y="5890"/>
                    <a:pt x="2776" y="5902"/>
                    <a:pt x="2802" y="5919"/>
                  </a:cubicBezTo>
                  <a:cubicBezTo>
                    <a:pt x="2848" y="5937"/>
                    <a:pt x="2891" y="5960"/>
                    <a:pt x="2932" y="5985"/>
                  </a:cubicBezTo>
                  <a:cubicBezTo>
                    <a:pt x="2901" y="6046"/>
                    <a:pt x="2967" y="6073"/>
                    <a:pt x="3002" y="6110"/>
                  </a:cubicBezTo>
                  <a:cubicBezTo>
                    <a:pt x="3913" y="7137"/>
                    <a:pt x="4187" y="8532"/>
                    <a:pt x="4722" y="9760"/>
                  </a:cubicBezTo>
                  <a:cubicBezTo>
                    <a:pt x="5275" y="11142"/>
                    <a:pt x="6487" y="12313"/>
                    <a:pt x="7978" y="12586"/>
                  </a:cubicBezTo>
                  <a:cubicBezTo>
                    <a:pt x="8049" y="12598"/>
                    <a:pt x="8334" y="12655"/>
                    <a:pt x="8541" y="12655"/>
                  </a:cubicBezTo>
                  <a:cubicBezTo>
                    <a:pt x="8557" y="12655"/>
                    <a:pt x="8572" y="12655"/>
                    <a:pt x="8587" y="12654"/>
                  </a:cubicBezTo>
                  <a:cubicBezTo>
                    <a:pt x="8601" y="12673"/>
                    <a:pt x="8621" y="12682"/>
                    <a:pt x="8642" y="12682"/>
                  </a:cubicBezTo>
                  <a:cubicBezTo>
                    <a:pt x="8662" y="12682"/>
                    <a:pt x="8683" y="12673"/>
                    <a:pt x="8696" y="12654"/>
                  </a:cubicBezTo>
                  <a:cubicBezTo>
                    <a:pt x="8703" y="12646"/>
                    <a:pt x="8709" y="12640"/>
                    <a:pt x="8715" y="12632"/>
                  </a:cubicBezTo>
                  <a:cubicBezTo>
                    <a:pt x="8744" y="12623"/>
                    <a:pt x="8764" y="12599"/>
                    <a:pt x="8766" y="12570"/>
                  </a:cubicBezTo>
                  <a:cubicBezTo>
                    <a:pt x="9082" y="12220"/>
                    <a:pt x="9522" y="11948"/>
                    <a:pt x="10004" y="11948"/>
                  </a:cubicBezTo>
                  <a:cubicBezTo>
                    <a:pt x="10018" y="11948"/>
                    <a:pt x="10032" y="11948"/>
                    <a:pt x="10046" y="11949"/>
                  </a:cubicBezTo>
                  <a:cubicBezTo>
                    <a:pt x="10546" y="11982"/>
                    <a:pt x="11060" y="12224"/>
                    <a:pt x="11358" y="12634"/>
                  </a:cubicBezTo>
                  <a:cubicBezTo>
                    <a:pt x="11418" y="12730"/>
                    <a:pt x="11470" y="12833"/>
                    <a:pt x="11511" y="12938"/>
                  </a:cubicBezTo>
                  <a:cubicBezTo>
                    <a:pt x="11716" y="13461"/>
                    <a:pt x="11753" y="13975"/>
                    <a:pt x="11589" y="14518"/>
                  </a:cubicBezTo>
                  <a:cubicBezTo>
                    <a:pt x="11484" y="15111"/>
                    <a:pt x="11173" y="15627"/>
                    <a:pt x="10902" y="16158"/>
                  </a:cubicBezTo>
                  <a:cubicBezTo>
                    <a:pt x="10815" y="16293"/>
                    <a:pt x="10894" y="16442"/>
                    <a:pt x="10922" y="16581"/>
                  </a:cubicBezTo>
                  <a:cubicBezTo>
                    <a:pt x="10963" y="16773"/>
                    <a:pt x="10994" y="16968"/>
                    <a:pt x="11011" y="17164"/>
                  </a:cubicBezTo>
                  <a:cubicBezTo>
                    <a:pt x="11054" y="17674"/>
                    <a:pt x="11050" y="18188"/>
                    <a:pt x="10996" y="18698"/>
                  </a:cubicBezTo>
                  <a:cubicBezTo>
                    <a:pt x="10912" y="19301"/>
                    <a:pt x="10799" y="19904"/>
                    <a:pt x="10830" y="20517"/>
                  </a:cubicBezTo>
                  <a:cubicBezTo>
                    <a:pt x="10850" y="20935"/>
                    <a:pt x="10815" y="21373"/>
                    <a:pt x="10949" y="21774"/>
                  </a:cubicBezTo>
                  <a:cubicBezTo>
                    <a:pt x="11003" y="21892"/>
                    <a:pt x="11044" y="21913"/>
                    <a:pt x="11088" y="21913"/>
                  </a:cubicBezTo>
                  <a:cubicBezTo>
                    <a:pt x="11111" y="21913"/>
                    <a:pt x="11134" y="21907"/>
                    <a:pt x="11161" y="21907"/>
                  </a:cubicBezTo>
                  <a:cubicBezTo>
                    <a:pt x="11232" y="21907"/>
                    <a:pt x="11324" y="21947"/>
                    <a:pt x="11480" y="22237"/>
                  </a:cubicBezTo>
                  <a:cubicBezTo>
                    <a:pt x="11495" y="22254"/>
                    <a:pt x="11516" y="22263"/>
                    <a:pt x="11536" y="22263"/>
                  </a:cubicBezTo>
                  <a:cubicBezTo>
                    <a:pt x="11555" y="22263"/>
                    <a:pt x="11573" y="22256"/>
                    <a:pt x="11587" y="22241"/>
                  </a:cubicBezTo>
                  <a:cubicBezTo>
                    <a:pt x="11624" y="22190"/>
                    <a:pt x="11595" y="22122"/>
                    <a:pt x="11599" y="22062"/>
                  </a:cubicBezTo>
                  <a:cubicBezTo>
                    <a:pt x="11595" y="21815"/>
                    <a:pt x="11589" y="21435"/>
                    <a:pt x="11875" y="21344"/>
                  </a:cubicBezTo>
                  <a:cubicBezTo>
                    <a:pt x="12237" y="21402"/>
                    <a:pt x="12377" y="21867"/>
                    <a:pt x="12502" y="22161"/>
                  </a:cubicBezTo>
                  <a:cubicBezTo>
                    <a:pt x="12513" y="22183"/>
                    <a:pt x="12533" y="22198"/>
                    <a:pt x="12558" y="22200"/>
                  </a:cubicBezTo>
                  <a:cubicBezTo>
                    <a:pt x="12560" y="22220"/>
                    <a:pt x="12566" y="22241"/>
                    <a:pt x="12570" y="22259"/>
                  </a:cubicBezTo>
                  <a:cubicBezTo>
                    <a:pt x="12577" y="22294"/>
                    <a:pt x="12603" y="22308"/>
                    <a:pt x="12629" y="22308"/>
                  </a:cubicBezTo>
                  <a:cubicBezTo>
                    <a:pt x="12670" y="22308"/>
                    <a:pt x="12714" y="22273"/>
                    <a:pt x="12698" y="22224"/>
                  </a:cubicBezTo>
                  <a:cubicBezTo>
                    <a:pt x="12650" y="22008"/>
                    <a:pt x="12634" y="21786"/>
                    <a:pt x="12650" y="21566"/>
                  </a:cubicBezTo>
                  <a:cubicBezTo>
                    <a:pt x="12729" y="20772"/>
                    <a:pt x="12998" y="19986"/>
                    <a:pt x="13445" y="19322"/>
                  </a:cubicBezTo>
                  <a:cubicBezTo>
                    <a:pt x="13932" y="18564"/>
                    <a:pt x="14980" y="17471"/>
                    <a:pt x="15990" y="17471"/>
                  </a:cubicBezTo>
                  <a:cubicBezTo>
                    <a:pt x="16156" y="17471"/>
                    <a:pt x="16321" y="17501"/>
                    <a:pt x="16483" y="17567"/>
                  </a:cubicBezTo>
                  <a:cubicBezTo>
                    <a:pt x="16753" y="17699"/>
                    <a:pt x="16948" y="17931"/>
                    <a:pt x="17076" y="18196"/>
                  </a:cubicBezTo>
                  <a:cubicBezTo>
                    <a:pt x="17148" y="18308"/>
                    <a:pt x="17152" y="18472"/>
                    <a:pt x="17250" y="18561"/>
                  </a:cubicBezTo>
                  <a:cubicBezTo>
                    <a:pt x="17260" y="18562"/>
                    <a:pt x="17268" y="18563"/>
                    <a:pt x="17276" y="18563"/>
                  </a:cubicBezTo>
                  <a:cubicBezTo>
                    <a:pt x="17309" y="18563"/>
                    <a:pt x="17327" y="18549"/>
                    <a:pt x="17337" y="18528"/>
                  </a:cubicBezTo>
                  <a:cubicBezTo>
                    <a:pt x="17406" y="19034"/>
                    <a:pt x="17566" y="19785"/>
                    <a:pt x="17682" y="19785"/>
                  </a:cubicBezTo>
                  <a:cubicBezTo>
                    <a:pt x="17691" y="19785"/>
                    <a:pt x="17699" y="19781"/>
                    <a:pt x="17707" y="19772"/>
                  </a:cubicBezTo>
                  <a:cubicBezTo>
                    <a:pt x="17765" y="19937"/>
                    <a:pt x="17831" y="20099"/>
                    <a:pt x="17892" y="20264"/>
                  </a:cubicBezTo>
                  <a:cubicBezTo>
                    <a:pt x="17927" y="20324"/>
                    <a:pt x="17931" y="20424"/>
                    <a:pt x="18003" y="20451"/>
                  </a:cubicBezTo>
                  <a:cubicBezTo>
                    <a:pt x="18057" y="20585"/>
                    <a:pt x="18100" y="20723"/>
                    <a:pt x="18170" y="20850"/>
                  </a:cubicBezTo>
                  <a:cubicBezTo>
                    <a:pt x="18184" y="20867"/>
                    <a:pt x="18203" y="20874"/>
                    <a:pt x="18221" y="20874"/>
                  </a:cubicBezTo>
                  <a:cubicBezTo>
                    <a:pt x="18256" y="20874"/>
                    <a:pt x="18289" y="20849"/>
                    <a:pt x="18289" y="20809"/>
                  </a:cubicBezTo>
                  <a:cubicBezTo>
                    <a:pt x="18273" y="20737"/>
                    <a:pt x="18252" y="20667"/>
                    <a:pt x="18232" y="20595"/>
                  </a:cubicBezTo>
                  <a:cubicBezTo>
                    <a:pt x="18304" y="20552"/>
                    <a:pt x="18205" y="20322"/>
                    <a:pt x="18205" y="20243"/>
                  </a:cubicBezTo>
                  <a:cubicBezTo>
                    <a:pt x="18149" y="19955"/>
                    <a:pt x="18100" y="19665"/>
                    <a:pt x="18057" y="19375"/>
                  </a:cubicBezTo>
                  <a:cubicBezTo>
                    <a:pt x="18057" y="19369"/>
                    <a:pt x="18055" y="19363"/>
                    <a:pt x="18053" y="19359"/>
                  </a:cubicBezTo>
                  <a:cubicBezTo>
                    <a:pt x="18051" y="19344"/>
                    <a:pt x="18051" y="19330"/>
                    <a:pt x="18051" y="19316"/>
                  </a:cubicBezTo>
                  <a:lnTo>
                    <a:pt x="18049" y="19289"/>
                  </a:lnTo>
                  <a:cubicBezTo>
                    <a:pt x="18067" y="19262"/>
                    <a:pt x="18077" y="19229"/>
                    <a:pt x="18073" y="19196"/>
                  </a:cubicBezTo>
                  <a:cubicBezTo>
                    <a:pt x="18100" y="18843"/>
                    <a:pt x="18207" y="17988"/>
                    <a:pt x="18631" y="17988"/>
                  </a:cubicBezTo>
                  <a:cubicBezTo>
                    <a:pt x="18703" y="17988"/>
                    <a:pt x="18784" y="18013"/>
                    <a:pt x="18876" y="18069"/>
                  </a:cubicBezTo>
                  <a:cubicBezTo>
                    <a:pt x="19209" y="18421"/>
                    <a:pt x="19324" y="18916"/>
                    <a:pt x="19548" y="19334"/>
                  </a:cubicBezTo>
                  <a:cubicBezTo>
                    <a:pt x="19562" y="19347"/>
                    <a:pt x="19579" y="19354"/>
                    <a:pt x="19596" y="19354"/>
                  </a:cubicBezTo>
                  <a:cubicBezTo>
                    <a:pt x="19613" y="19354"/>
                    <a:pt x="19630" y="19347"/>
                    <a:pt x="19643" y="19334"/>
                  </a:cubicBezTo>
                  <a:cubicBezTo>
                    <a:pt x="19688" y="19283"/>
                    <a:pt x="19641" y="19213"/>
                    <a:pt x="19633" y="19155"/>
                  </a:cubicBezTo>
                  <a:cubicBezTo>
                    <a:pt x="19509" y="18612"/>
                    <a:pt x="19411" y="18059"/>
                    <a:pt x="19429" y="17501"/>
                  </a:cubicBezTo>
                  <a:cubicBezTo>
                    <a:pt x="19454" y="16156"/>
                    <a:pt x="19865" y="14853"/>
                    <a:pt x="19929" y="13510"/>
                  </a:cubicBezTo>
                  <a:cubicBezTo>
                    <a:pt x="20032" y="12043"/>
                    <a:pt x="19952" y="10564"/>
                    <a:pt x="19777" y="9106"/>
                  </a:cubicBezTo>
                  <a:lnTo>
                    <a:pt x="19779" y="9106"/>
                  </a:lnTo>
                  <a:cubicBezTo>
                    <a:pt x="19649" y="7997"/>
                    <a:pt x="19246" y="6952"/>
                    <a:pt x="18826" y="5927"/>
                  </a:cubicBezTo>
                  <a:cubicBezTo>
                    <a:pt x="18810" y="5869"/>
                    <a:pt x="18777" y="5810"/>
                    <a:pt x="18781" y="5750"/>
                  </a:cubicBezTo>
                  <a:cubicBezTo>
                    <a:pt x="18781" y="5715"/>
                    <a:pt x="18754" y="5686"/>
                    <a:pt x="18717" y="5684"/>
                  </a:cubicBezTo>
                  <a:cubicBezTo>
                    <a:pt x="18717" y="5645"/>
                    <a:pt x="18715" y="5604"/>
                    <a:pt x="18709" y="5565"/>
                  </a:cubicBezTo>
                  <a:cubicBezTo>
                    <a:pt x="18695" y="5523"/>
                    <a:pt x="18671" y="5506"/>
                    <a:pt x="18646" y="5506"/>
                  </a:cubicBezTo>
                  <a:close/>
                  <a:moveTo>
                    <a:pt x="19155" y="23090"/>
                  </a:moveTo>
                  <a:cubicBezTo>
                    <a:pt x="19153" y="23090"/>
                    <a:pt x="19150" y="23090"/>
                    <a:pt x="19147" y="23091"/>
                  </a:cubicBezTo>
                  <a:cubicBezTo>
                    <a:pt x="19110" y="23095"/>
                    <a:pt x="19085" y="23130"/>
                    <a:pt x="19090" y="23165"/>
                  </a:cubicBezTo>
                  <a:lnTo>
                    <a:pt x="19098" y="23210"/>
                  </a:lnTo>
                  <a:cubicBezTo>
                    <a:pt x="19098" y="23214"/>
                    <a:pt x="19098" y="23220"/>
                    <a:pt x="19098" y="23224"/>
                  </a:cubicBezTo>
                  <a:cubicBezTo>
                    <a:pt x="19125" y="23368"/>
                    <a:pt x="19147" y="23514"/>
                    <a:pt x="19164" y="23658"/>
                  </a:cubicBezTo>
                  <a:cubicBezTo>
                    <a:pt x="19174" y="23961"/>
                    <a:pt x="19120" y="24259"/>
                    <a:pt x="19073" y="24555"/>
                  </a:cubicBezTo>
                  <a:cubicBezTo>
                    <a:pt x="18890" y="25701"/>
                    <a:pt x="18437" y="26933"/>
                    <a:pt x="17399" y="27559"/>
                  </a:cubicBezTo>
                  <a:cubicBezTo>
                    <a:pt x="17201" y="27680"/>
                    <a:pt x="17014" y="27732"/>
                    <a:pt x="16837" y="27732"/>
                  </a:cubicBezTo>
                  <a:cubicBezTo>
                    <a:pt x="16628" y="27732"/>
                    <a:pt x="16433" y="27659"/>
                    <a:pt x="16253" y="27542"/>
                  </a:cubicBezTo>
                  <a:cubicBezTo>
                    <a:pt x="16146" y="27444"/>
                    <a:pt x="16041" y="27343"/>
                    <a:pt x="15936" y="27240"/>
                  </a:cubicBezTo>
                  <a:cubicBezTo>
                    <a:pt x="15825" y="27123"/>
                    <a:pt x="15724" y="26993"/>
                    <a:pt x="15633" y="26859"/>
                  </a:cubicBezTo>
                  <a:cubicBezTo>
                    <a:pt x="15483" y="26598"/>
                    <a:pt x="15339" y="26331"/>
                    <a:pt x="15162" y="26088"/>
                  </a:cubicBezTo>
                  <a:cubicBezTo>
                    <a:pt x="15144" y="26045"/>
                    <a:pt x="15125" y="26004"/>
                    <a:pt x="15105" y="25965"/>
                  </a:cubicBezTo>
                  <a:cubicBezTo>
                    <a:pt x="15093" y="25944"/>
                    <a:pt x="15073" y="25931"/>
                    <a:pt x="15050" y="25931"/>
                  </a:cubicBezTo>
                  <a:cubicBezTo>
                    <a:pt x="15049" y="25931"/>
                    <a:pt x="15047" y="25931"/>
                    <a:pt x="15045" y="25932"/>
                  </a:cubicBezTo>
                  <a:cubicBezTo>
                    <a:pt x="15037" y="25868"/>
                    <a:pt x="14992" y="25833"/>
                    <a:pt x="14952" y="25833"/>
                  </a:cubicBezTo>
                  <a:cubicBezTo>
                    <a:pt x="14951" y="25833"/>
                    <a:pt x="14950" y="25833"/>
                    <a:pt x="14948" y="25833"/>
                  </a:cubicBezTo>
                  <a:cubicBezTo>
                    <a:pt x="14920" y="25779"/>
                    <a:pt x="14876" y="25738"/>
                    <a:pt x="14823" y="25709"/>
                  </a:cubicBezTo>
                  <a:lnTo>
                    <a:pt x="14813" y="25709"/>
                  </a:lnTo>
                  <a:cubicBezTo>
                    <a:pt x="14551" y="25240"/>
                    <a:pt x="14165" y="24860"/>
                    <a:pt x="13718" y="24561"/>
                  </a:cubicBezTo>
                  <a:cubicBezTo>
                    <a:pt x="13700" y="24541"/>
                    <a:pt x="13679" y="24532"/>
                    <a:pt x="13658" y="24532"/>
                  </a:cubicBezTo>
                  <a:cubicBezTo>
                    <a:pt x="13605" y="24532"/>
                    <a:pt x="13560" y="24590"/>
                    <a:pt x="13607" y="24646"/>
                  </a:cubicBezTo>
                  <a:cubicBezTo>
                    <a:pt x="13706" y="24718"/>
                    <a:pt x="13809" y="24788"/>
                    <a:pt x="13903" y="24866"/>
                  </a:cubicBezTo>
                  <a:cubicBezTo>
                    <a:pt x="14418" y="25251"/>
                    <a:pt x="14767" y="25804"/>
                    <a:pt x="14990" y="26405"/>
                  </a:cubicBezTo>
                  <a:cubicBezTo>
                    <a:pt x="15035" y="26538"/>
                    <a:pt x="15064" y="26678"/>
                    <a:pt x="15078" y="26820"/>
                  </a:cubicBezTo>
                  <a:cubicBezTo>
                    <a:pt x="15076" y="26829"/>
                    <a:pt x="15074" y="26837"/>
                    <a:pt x="15074" y="26843"/>
                  </a:cubicBezTo>
                  <a:cubicBezTo>
                    <a:pt x="15035" y="26988"/>
                    <a:pt x="14966" y="27104"/>
                    <a:pt x="14866" y="27104"/>
                  </a:cubicBezTo>
                  <a:cubicBezTo>
                    <a:pt x="14845" y="27104"/>
                    <a:pt x="14822" y="27099"/>
                    <a:pt x="14798" y="27088"/>
                  </a:cubicBezTo>
                  <a:cubicBezTo>
                    <a:pt x="14790" y="27067"/>
                    <a:pt x="14771" y="27053"/>
                    <a:pt x="14749" y="27051"/>
                  </a:cubicBezTo>
                  <a:cubicBezTo>
                    <a:pt x="14682" y="26960"/>
                    <a:pt x="14632" y="26856"/>
                    <a:pt x="14587" y="26856"/>
                  </a:cubicBezTo>
                  <a:cubicBezTo>
                    <a:pt x="14582" y="26856"/>
                    <a:pt x="14577" y="26857"/>
                    <a:pt x="14572" y="26859"/>
                  </a:cubicBezTo>
                  <a:cubicBezTo>
                    <a:pt x="14496" y="26896"/>
                    <a:pt x="14527" y="26979"/>
                    <a:pt x="14578" y="27055"/>
                  </a:cubicBezTo>
                  <a:cubicBezTo>
                    <a:pt x="14578" y="27073"/>
                    <a:pt x="14584" y="27092"/>
                    <a:pt x="14599" y="27104"/>
                  </a:cubicBezTo>
                  <a:cubicBezTo>
                    <a:pt x="14615" y="27119"/>
                    <a:pt x="14634" y="27133"/>
                    <a:pt x="14650" y="27147"/>
                  </a:cubicBezTo>
                  <a:lnTo>
                    <a:pt x="14681" y="27182"/>
                  </a:lnTo>
                  <a:cubicBezTo>
                    <a:pt x="14839" y="27958"/>
                    <a:pt x="14967" y="28744"/>
                    <a:pt x="15247" y="29489"/>
                  </a:cubicBezTo>
                  <a:cubicBezTo>
                    <a:pt x="15417" y="29986"/>
                    <a:pt x="15670" y="30451"/>
                    <a:pt x="15991" y="30867"/>
                  </a:cubicBezTo>
                  <a:cubicBezTo>
                    <a:pt x="16294" y="31233"/>
                    <a:pt x="16660" y="31533"/>
                    <a:pt x="16960" y="31902"/>
                  </a:cubicBezTo>
                  <a:cubicBezTo>
                    <a:pt x="17361" y="32367"/>
                    <a:pt x="17684" y="32906"/>
                    <a:pt x="17824" y="33510"/>
                  </a:cubicBezTo>
                  <a:cubicBezTo>
                    <a:pt x="17874" y="33833"/>
                    <a:pt x="17952" y="34158"/>
                    <a:pt x="17944" y="34488"/>
                  </a:cubicBezTo>
                  <a:cubicBezTo>
                    <a:pt x="17940" y="34617"/>
                    <a:pt x="17929" y="34747"/>
                    <a:pt x="17909" y="34874"/>
                  </a:cubicBezTo>
                  <a:cubicBezTo>
                    <a:pt x="17892" y="34928"/>
                    <a:pt x="17880" y="35004"/>
                    <a:pt x="17954" y="35018"/>
                  </a:cubicBezTo>
                  <a:cubicBezTo>
                    <a:pt x="17956" y="35018"/>
                    <a:pt x="17957" y="35019"/>
                    <a:pt x="17959" y="35019"/>
                  </a:cubicBezTo>
                  <a:cubicBezTo>
                    <a:pt x="18050" y="35019"/>
                    <a:pt x="18091" y="34904"/>
                    <a:pt x="18143" y="34841"/>
                  </a:cubicBezTo>
                  <a:cubicBezTo>
                    <a:pt x="18271" y="34658"/>
                    <a:pt x="18407" y="34477"/>
                    <a:pt x="18530" y="34290"/>
                  </a:cubicBezTo>
                  <a:cubicBezTo>
                    <a:pt x="18896" y="33807"/>
                    <a:pt x="19102" y="33231"/>
                    <a:pt x="19252" y="32648"/>
                  </a:cubicBezTo>
                  <a:cubicBezTo>
                    <a:pt x="19355" y="32241"/>
                    <a:pt x="19448" y="31828"/>
                    <a:pt x="19452" y="31404"/>
                  </a:cubicBezTo>
                  <a:cubicBezTo>
                    <a:pt x="19458" y="31081"/>
                    <a:pt x="19443" y="30758"/>
                    <a:pt x="19411" y="30437"/>
                  </a:cubicBezTo>
                  <a:cubicBezTo>
                    <a:pt x="19367" y="30182"/>
                    <a:pt x="19343" y="29949"/>
                    <a:pt x="19357" y="29711"/>
                  </a:cubicBezTo>
                  <a:cubicBezTo>
                    <a:pt x="19458" y="29709"/>
                    <a:pt x="19425" y="29571"/>
                    <a:pt x="19439" y="29499"/>
                  </a:cubicBezTo>
                  <a:cubicBezTo>
                    <a:pt x="19468" y="29225"/>
                    <a:pt x="19503" y="28952"/>
                    <a:pt x="19557" y="28682"/>
                  </a:cubicBezTo>
                  <a:cubicBezTo>
                    <a:pt x="19645" y="28302"/>
                    <a:pt x="19777" y="27935"/>
                    <a:pt x="19949" y="27588"/>
                  </a:cubicBezTo>
                  <a:cubicBezTo>
                    <a:pt x="20145" y="27197"/>
                    <a:pt x="20394" y="26839"/>
                    <a:pt x="20608" y="26458"/>
                  </a:cubicBezTo>
                  <a:cubicBezTo>
                    <a:pt x="20758" y="26144"/>
                    <a:pt x="20809" y="25792"/>
                    <a:pt x="20888" y="25456"/>
                  </a:cubicBezTo>
                  <a:cubicBezTo>
                    <a:pt x="20937" y="25220"/>
                    <a:pt x="20990" y="24981"/>
                    <a:pt x="20980" y="24738"/>
                  </a:cubicBezTo>
                  <a:cubicBezTo>
                    <a:pt x="20986" y="24683"/>
                    <a:pt x="20958" y="24599"/>
                    <a:pt x="20900" y="24596"/>
                  </a:cubicBezTo>
                  <a:cubicBezTo>
                    <a:pt x="20923" y="24533"/>
                    <a:pt x="20939" y="24469"/>
                    <a:pt x="20951" y="24403"/>
                  </a:cubicBezTo>
                  <a:cubicBezTo>
                    <a:pt x="20974" y="24271"/>
                    <a:pt x="20990" y="24138"/>
                    <a:pt x="20997" y="24004"/>
                  </a:cubicBezTo>
                  <a:cubicBezTo>
                    <a:pt x="20997" y="23959"/>
                    <a:pt x="20963" y="23936"/>
                    <a:pt x="20930" y="23936"/>
                  </a:cubicBezTo>
                  <a:cubicBezTo>
                    <a:pt x="20896" y="23936"/>
                    <a:pt x="20863" y="23959"/>
                    <a:pt x="20863" y="24004"/>
                  </a:cubicBezTo>
                  <a:cubicBezTo>
                    <a:pt x="20860" y="24596"/>
                    <a:pt x="20558" y="25127"/>
                    <a:pt x="20184" y="25127"/>
                  </a:cubicBezTo>
                  <a:cubicBezTo>
                    <a:pt x="20094" y="25127"/>
                    <a:pt x="19999" y="25096"/>
                    <a:pt x="19904" y="25028"/>
                  </a:cubicBezTo>
                  <a:lnTo>
                    <a:pt x="19904" y="25031"/>
                  </a:lnTo>
                  <a:cubicBezTo>
                    <a:pt x="19845" y="24975"/>
                    <a:pt x="19791" y="24911"/>
                    <a:pt x="19742" y="24845"/>
                  </a:cubicBezTo>
                  <a:cubicBezTo>
                    <a:pt x="19445" y="24383"/>
                    <a:pt x="19386" y="23811"/>
                    <a:pt x="19248" y="23286"/>
                  </a:cubicBezTo>
                  <a:cubicBezTo>
                    <a:pt x="19246" y="23282"/>
                    <a:pt x="19246" y="23278"/>
                    <a:pt x="19244" y="23274"/>
                  </a:cubicBezTo>
                  <a:lnTo>
                    <a:pt x="19238" y="23235"/>
                  </a:lnTo>
                  <a:cubicBezTo>
                    <a:pt x="19230" y="23169"/>
                    <a:pt x="19224" y="23090"/>
                    <a:pt x="19155" y="23090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7"/>
            <p:cNvSpPr/>
            <p:nvPr/>
          </p:nvSpPr>
          <p:spPr>
            <a:xfrm>
              <a:off x="6305723" y="1671721"/>
              <a:ext cx="703710" cy="298703"/>
            </a:xfrm>
            <a:custGeom>
              <a:avLst/>
              <a:gdLst/>
              <a:ahLst/>
              <a:cxnLst/>
              <a:rect l="l" t="t" r="r" b="b"/>
              <a:pathLst>
                <a:path w="8455" h="3589" extrusionOk="0">
                  <a:moveTo>
                    <a:pt x="6442" y="1"/>
                  </a:moveTo>
                  <a:cubicBezTo>
                    <a:pt x="6421" y="17"/>
                    <a:pt x="6407" y="42"/>
                    <a:pt x="6401" y="71"/>
                  </a:cubicBezTo>
                  <a:cubicBezTo>
                    <a:pt x="6376" y="233"/>
                    <a:pt x="6584" y="344"/>
                    <a:pt x="6584" y="499"/>
                  </a:cubicBezTo>
                  <a:cubicBezTo>
                    <a:pt x="6575" y="501"/>
                    <a:pt x="6567" y="503"/>
                    <a:pt x="6559" y="503"/>
                  </a:cubicBezTo>
                  <a:cubicBezTo>
                    <a:pt x="6322" y="503"/>
                    <a:pt x="5582" y="131"/>
                    <a:pt x="5176" y="131"/>
                  </a:cubicBezTo>
                  <a:cubicBezTo>
                    <a:pt x="5035" y="131"/>
                    <a:pt x="4934" y="176"/>
                    <a:pt x="4909" y="297"/>
                  </a:cubicBezTo>
                  <a:cubicBezTo>
                    <a:pt x="4930" y="451"/>
                    <a:pt x="5115" y="546"/>
                    <a:pt x="5137" y="692"/>
                  </a:cubicBezTo>
                  <a:cubicBezTo>
                    <a:pt x="5090" y="695"/>
                    <a:pt x="5043" y="697"/>
                    <a:pt x="4995" y="697"/>
                  </a:cubicBezTo>
                  <a:cubicBezTo>
                    <a:pt x="4705" y="697"/>
                    <a:pt x="4410" y="640"/>
                    <a:pt x="4116" y="640"/>
                  </a:cubicBezTo>
                  <a:cubicBezTo>
                    <a:pt x="4011" y="640"/>
                    <a:pt x="3905" y="647"/>
                    <a:pt x="3800" y="667"/>
                  </a:cubicBezTo>
                  <a:cubicBezTo>
                    <a:pt x="3397" y="698"/>
                    <a:pt x="3572" y="978"/>
                    <a:pt x="3712" y="1198"/>
                  </a:cubicBezTo>
                  <a:cubicBezTo>
                    <a:pt x="3630" y="1212"/>
                    <a:pt x="3547" y="1217"/>
                    <a:pt x="3463" y="1217"/>
                  </a:cubicBezTo>
                  <a:cubicBezTo>
                    <a:pt x="3348" y="1217"/>
                    <a:pt x="3232" y="1208"/>
                    <a:pt x="3115" y="1198"/>
                  </a:cubicBezTo>
                  <a:cubicBezTo>
                    <a:pt x="2999" y="1188"/>
                    <a:pt x="2883" y="1179"/>
                    <a:pt x="2768" y="1179"/>
                  </a:cubicBezTo>
                  <a:cubicBezTo>
                    <a:pt x="2695" y="1179"/>
                    <a:pt x="2623" y="1182"/>
                    <a:pt x="2551" y="1192"/>
                  </a:cubicBezTo>
                  <a:cubicBezTo>
                    <a:pt x="2399" y="1196"/>
                    <a:pt x="2107" y="1223"/>
                    <a:pt x="2175" y="1443"/>
                  </a:cubicBezTo>
                  <a:cubicBezTo>
                    <a:pt x="2226" y="1548"/>
                    <a:pt x="2327" y="1622"/>
                    <a:pt x="2375" y="1729"/>
                  </a:cubicBezTo>
                  <a:cubicBezTo>
                    <a:pt x="2368" y="1735"/>
                    <a:pt x="2362" y="1737"/>
                    <a:pt x="2356" y="1739"/>
                  </a:cubicBezTo>
                  <a:cubicBezTo>
                    <a:pt x="2327" y="1743"/>
                    <a:pt x="2279" y="1744"/>
                    <a:pt x="2217" y="1744"/>
                  </a:cubicBezTo>
                  <a:cubicBezTo>
                    <a:pt x="2142" y="1744"/>
                    <a:pt x="2048" y="1742"/>
                    <a:pt x="1945" y="1741"/>
                  </a:cubicBezTo>
                  <a:cubicBezTo>
                    <a:pt x="1921" y="1741"/>
                    <a:pt x="1896" y="1741"/>
                    <a:pt x="1872" y="1741"/>
                  </a:cubicBezTo>
                  <a:cubicBezTo>
                    <a:pt x="1380" y="1741"/>
                    <a:pt x="735" y="1767"/>
                    <a:pt x="895" y="2076"/>
                  </a:cubicBezTo>
                  <a:cubicBezTo>
                    <a:pt x="256" y="2097"/>
                    <a:pt x="0" y="2323"/>
                    <a:pt x="237" y="2521"/>
                  </a:cubicBezTo>
                  <a:cubicBezTo>
                    <a:pt x="328" y="2525"/>
                    <a:pt x="420" y="2537"/>
                    <a:pt x="511" y="2554"/>
                  </a:cubicBezTo>
                  <a:cubicBezTo>
                    <a:pt x="735" y="2597"/>
                    <a:pt x="955" y="2659"/>
                    <a:pt x="1169" y="2739"/>
                  </a:cubicBezTo>
                  <a:cubicBezTo>
                    <a:pt x="1259" y="2772"/>
                    <a:pt x="1348" y="2813"/>
                    <a:pt x="1434" y="2854"/>
                  </a:cubicBezTo>
                  <a:lnTo>
                    <a:pt x="1434" y="2852"/>
                  </a:lnTo>
                  <a:cubicBezTo>
                    <a:pt x="1469" y="2871"/>
                    <a:pt x="1504" y="2889"/>
                    <a:pt x="1539" y="2908"/>
                  </a:cubicBezTo>
                  <a:cubicBezTo>
                    <a:pt x="1624" y="2951"/>
                    <a:pt x="1708" y="2998"/>
                    <a:pt x="1790" y="3050"/>
                  </a:cubicBezTo>
                  <a:cubicBezTo>
                    <a:pt x="1984" y="3169"/>
                    <a:pt x="2171" y="3303"/>
                    <a:pt x="2348" y="3449"/>
                  </a:cubicBezTo>
                  <a:cubicBezTo>
                    <a:pt x="2395" y="3490"/>
                    <a:pt x="2444" y="3531"/>
                    <a:pt x="2494" y="3574"/>
                  </a:cubicBezTo>
                  <a:cubicBezTo>
                    <a:pt x="2504" y="3578"/>
                    <a:pt x="2516" y="3584"/>
                    <a:pt x="2527" y="3589"/>
                  </a:cubicBezTo>
                  <a:cubicBezTo>
                    <a:pt x="2539" y="3589"/>
                    <a:pt x="2549" y="3589"/>
                    <a:pt x="2562" y="3586"/>
                  </a:cubicBezTo>
                  <a:cubicBezTo>
                    <a:pt x="2827" y="3566"/>
                    <a:pt x="2619" y="3185"/>
                    <a:pt x="2568" y="3031"/>
                  </a:cubicBezTo>
                  <a:cubicBezTo>
                    <a:pt x="2546" y="2945"/>
                    <a:pt x="2578" y="2914"/>
                    <a:pt x="2639" y="2914"/>
                  </a:cubicBezTo>
                  <a:cubicBezTo>
                    <a:pt x="2717" y="2914"/>
                    <a:pt x="2844" y="2966"/>
                    <a:pt x="2965" y="3019"/>
                  </a:cubicBezTo>
                  <a:cubicBezTo>
                    <a:pt x="3086" y="3071"/>
                    <a:pt x="3202" y="3126"/>
                    <a:pt x="3259" y="3126"/>
                  </a:cubicBezTo>
                  <a:cubicBezTo>
                    <a:pt x="3263" y="3126"/>
                    <a:pt x="3266" y="3126"/>
                    <a:pt x="3269" y="3126"/>
                  </a:cubicBezTo>
                  <a:cubicBezTo>
                    <a:pt x="3564" y="3060"/>
                    <a:pt x="3294" y="2692"/>
                    <a:pt x="3376" y="2509"/>
                  </a:cubicBezTo>
                  <a:cubicBezTo>
                    <a:pt x="3452" y="2449"/>
                    <a:pt x="3535" y="2427"/>
                    <a:pt x="3622" y="2427"/>
                  </a:cubicBezTo>
                  <a:cubicBezTo>
                    <a:pt x="3845" y="2427"/>
                    <a:pt x="4092" y="2575"/>
                    <a:pt x="4298" y="2630"/>
                  </a:cubicBezTo>
                  <a:cubicBezTo>
                    <a:pt x="4373" y="2664"/>
                    <a:pt x="4470" y="2696"/>
                    <a:pt x="4554" y="2696"/>
                  </a:cubicBezTo>
                  <a:cubicBezTo>
                    <a:pt x="4660" y="2696"/>
                    <a:pt x="4744" y="2646"/>
                    <a:pt x="4732" y="2490"/>
                  </a:cubicBezTo>
                  <a:cubicBezTo>
                    <a:pt x="4684" y="2217"/>
                    <a:pt x="4581" y="2006"/>
                    <a:pt x="4780" y="2006"/>
                  </a:cubicBezTo>
                  <a:cubicBezTo>
                    <a:pt x="4837" y="2006"/>
                    <a:pt x="4918" y="2023"/>
                    <a:pt x="5030" y="2060"/>
                  </a:cubicBezTo>
                  <a:cubicBezTo>
                    <a:pt x="5292" y="2144"/>
                    <a:pt x="5522" y="2327"/>
                    <a:pt x="5800" y="2358"/>
                  </a:cubicBezTo>
                  <a:cubicBezTo>
                    <a:pt x="6211" y="2298"/>
                    <a:pt x="5450" y="1623"/>
                    <a:pt x="5810" y="1623"/>
                  </a:cubicBezTo>
                  <a:cubicBezTo>
                    <a:pt x="5842" y="1623"/>
                    <a:pt x="5885" y="1628"/>
                    <a:pt x="5938" y="1640"/>
                  </a:cubicBezTo>
                  <a:cubicBezTo>
                    <a:pt x="6228" y="1690"/>
                    <a:pt x="6485" y="1844"/>
                    <a:pt x="6752" y="1957"/>
                  </a:cubicBezTo>
                  <a:cubicBezTo>
                    <a:pt x="6812" y="1980"/>
                    <a:pt x="6859" y="1990"/>
                    <a:pt x="6896" y="1990"/>
                  </a:cubicBezTo>
                  <a:cubicBezTo>
                    <a:pt x="7097" y="1990"/>
                    <a:pt x="7005" y="1693"/>
                    <a:pt x="6958" y="1511"/>
                  </a:cubicBezTo>
                  <a:cubicBezTo>
                    <a:pt x="6973" y="1424"/>
                    <a:pt x="7061" y="1407"/>
                    <a:pt x="7153" y="1407"/>
                  </a:cubicBezTo>
                  <a:cubicBezTo>
                    <a:pt x="7212" y="1407"/>
                    <a:pt x="7274" y="1414"/>
                    <a:pt x="7317" y="1414"/>
                  </a:cubicBezTo>
                  <a:cubicBezTo>
                    <a:pt x="7320" y="1414"/>
                    <a:pt x="7322" y="1414"/>
                    <a:pt x="7324" y="1414"/>
                  </a:cubicBezTo>
                  <a:cubicBezTo>
                    <a:pt x="7493" y="1406"/>
                    <a:pt x="7526" y="1336"/>
                    <a:pt x="7546" y="1264"/>
                  </a:cubicBezTo>
                  <a:cubicBezTo>
                    <a:pt x="7569" y="1191"/>
                    <a:pt x="7579" y="1120"/>
                    <a:pt x="7710" y="1120"/>
                  </a:cubicBezTo>
                  <a:cubicBezTo>
                    <a:pt x="7780" y="1120"/>
                    <a:pt x="7885" y="1140"/>
                    <a:pt x="8044" y="1192"/>
                  </a:cubicBezTo>
                  <a:cubicBezTo>
                    <a:pt x="8128" y="1223"/>
                    <a:pt x="8239" y="1257"/>
                    <a:pt x="8318" y="1257"/>
                  </a:cubicBezTo>
                  <a:cubicBezTo>
                    <a:pt x="8407" y="1257"/>
                    <a:pt x="8455" y="1214"/>
                    <a:pt x="8378" y="1079"/>
                  </a:cubicBezTo>
                  <a:cubicBezTo>
                    <a:pt x="8322" y="1021"/>
                    <a:pt x="8264" y="966"/>
                    <a:pt x="8207" y="912"/>
                  </a:cubicBezTo>
                  <a:lnTo>
                    <a:pt x="8207" y="912"/>
                  </a:lnTo>
                  <a:lnTo>
                    <a:pt x="8217" y="920"/>
                  </a:lnTo>
                  <a:cubicBezTo>
                    <a:pt x="8108" y="817"/>
                    <a:pt x="7995" y="717"/>
                    <a:pt x="7878" y="620"/>
                  </a:cubicBezTo>
                  <a:cubicBezTo>
                    <a:pt x="7791" y="550"/>
                    <a:pt x="7699" y="484"/>
                    <a:pt x="7606" y="422"/>
                  </a:cubicBezTo>
                  <a:lnTo>
                    <a:pt x="7604" y="420"/>
                  </a:lnTo>
                  <a:lnTo>
                    <a:pt x="7606" y="420"/>
                  </a:lnTo>
                  <a:cubicBezTo>
                    <a:pt x="7559" y="390"/>
                    <a:pt x="7513" y="359"/>
                    <a:pt x="7466" y="330"/>
                  </a:cubicBezTo>
                  <a:cubicBezTo>
                    <a:pt x="7390" y="287"/>
                    <a:pt x="7291" y="235"/>
                    <a:pt x="7188" y="184"/>
                  </a:cubicBezTo>
                  <a:lnTo>
                    <a:pt x="7180" y="180"/>
                  </a:lnTo>
                  <a:cubicBezTo>
                    <a:pt x="7139" y="163"/>
                    <a:pt x="7096" y="145"/>
                    <a:pt x="7053" y="130"/>
                  </a:cubicBezTo>
                  <a:cubicBezTo>
                    <a:pt x="7003" y="114"/>
                    <a:pt x="6952" y="99"/>
                    <a:pt x="6900" y="85"/>
                  </a:cubicBezTo>
                  <a:lnTo>
                    <a:pt x="6900" y="85"/>
                  </a:lnTo>
                  <a:lnTo>
                    <a:pt x="6915" y="89"/>
                  </a:lnTo>
                  <a:cubicBezTo>
                    <a:pt x="6777" y="54"/>
                    <a:pt x="6639" y="27"/>
                    <a:pt x="6499" y="7"/>
                  </a:cubicBezTo>
                  <a:lnTo>
                    <a:pt x="6442" y="1"/>
                  </a:ln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7"/>
            <p:cNvSpPr/>
            <p:nvPr/>
          </p:nvSpPr>
          <p:spPr>
            <a:xfrm>
              <a:off x="4327815" y="3424999"/>
              <a:ext cx="3192869" cy="1772246"/>
            </a:xfrm>
            <a:custGeom>
              <a:avLst/>
              <a:gdLst/>
              <a:ahLst/>
              <a:cxnLst/>
              <a:rect l="l" t="t" r="r" b="b"/>
              <a:pathLst>
                <a:path w="38362" h="21294" extrusionOk="0">
                  <a:moveTo>
                    <a:pt x="31289" y="1"/>
                  </a:moveTo>
                  <a:cubicBezTo>
                    <a:pt x="30752" y="5"/>
                    <a:pt x="30213" y="42"/>
                    <a:pt x="29686" y="151"/>
                  </a:cubicBezTo>
                  <a:cubicBezTo>
                    <a:pt x="29371" y="229"/>
                    <a:pt x="29077" y="367"/>
                    <a:pt x="28769" y="460"/>
                  </a:cubicBezTo>
                  <a:cubicBezTo>
                    <a:pt x="28762" y="462"/>
                    <a:pt x="28756" y="464"/>
                    <a:pt x="28750" y="466"/>
                  </a:cubicBezTo>
                  <a:lnTo>
                    <a:pt x="28575" y="453"/>
                  </a:lnTo>
                  <a:cubicBezTo>
                    <a:pt x="28053" y="398"/>
                    <a:pt x="27532" y="322"/>
                    <a:pt x="27010" y="276"/>
                  </a:cubicBezTo>
                  <a:cubicBezTo>
                    <a:pt x="26444" y="243"/>
                    <a:pt x="25874" y="220"/>
                    <a:pt x="25305" y="220"/>
                  </a:cubicBezTo>
                  <a:cubicBezTo>
                    <a:pt x="24424" y="220"/>
                    <a:pt x="23544" y="273"/>
                    <a:pt x="22675" y="418"/>
                  </a:cubicBezTo>
                  <a:cubicBezTo>
                    <a:pt x="22336" y="457"/>
                    <a:pt x="20108" y="842"/>
                    <a:pt x="19910" y="1167"/>
                  </a:cubicBezTo>
                  <a:cubicBezTo>
                    <a:pt x="19589" y="1309"/>
                    <a:pt x="19258" y="1420"/>
                    <a:pt x="18923" y="1544"/>
                  </a:cubicBezTo>
                  <a:cubicBezTo>
                    <a:pt x="18614" y="1679"/>
                    <a:pt x="18320" y="1846"/>
                    <a:pt x="18024" y="2007"/>
                  </a:cubicBezTo>
                  <a:cubicBezTo>
                    <a:pt x="17236" y="2434"/>
                    <a:pt x="16438" y="2860"/>
                    <a:pt x="15697" y="3366"/>
                  </a:cubicBezTo>
                  <a:cubicBezTo>
                    <a:pt x="14995" y="3856"/>
                    <a:pt x="14331" y="4393"/>
                    <a:pt x="13706" y="4977"/>
                  </a:cubicBezTo>
                  <a:cubicBezTo>
                    <a:pt x="13592" y="5029"/>
                    <a:pt x="13058" y="5524"/>
                    <a:pt x="13082" y="5642"/>
                  </a:cubicBezTo>
                  <a:cubicBezTo>
                    <a:pt x="12245" y="6450"/>
                    <a:pt x="11424" y="7283"/>
                    <a:pt x="10651" y="8156"/>
                  </a:cubicBezTo>
                  <a:cubicBezTo>
                    <a:pt x="10542" y="8283"/>
                    <a:pt x="10433" y="8409"/>
                    <a:pt x="10315" y="8528"/>
                  </a:cubicBezTo>
                  <a:cubicBezTo>
                    <a:pt x="10282" y="8532"/>
                    <a:pt x="10251" y="8549"/>
                    <a:pt x="10233" y="8575"/>
                  </a:cubicBezTo>
                  <a:cubicBezTo>
                    <a:pt x="9712" y="9343"/>
                    <a:pt x="9235" y="10139"/>
                    <a:pt x="8803" y="10960"/>
                  </a:cubicBezTo>
                  <a:cubicBezTo>
                    <a:pt x="8256" y="11867"/>
                    <a:pt x="7727" y="12791"/>
                    <a:pt x="7343" y="13778"/>
                  </a:cubicBezTo>
                  <a:cubicBezTo>
                    <a:pt x="7067" y="14385"/>
                    <a:pt x="6843" y="15008"/>
                    <a:pt x="6625" y="15636"/>
                  </a:cubicBezTo>
                  <a:cubicBezTo>
                    <a:pt x="6590" y="15739"/>
                    <a:pt x="6555" y="15839"/>
                    <a:pt x="6518" y="15942"/>
                  </a:cubicBezTo>
                  <a:cubicBezTo>
                    <a:pt x="6481" y="15852"/>
                    <a:pt x="6448" y="15759"/>
                    <a:pt x="6421" y="15665"/>
                  </a:cubicBezTo>
                  <a:cubicBezTo>
                    <a:pt x="6415" y="15570"/>
                    <a:pt x="6367" y="15471"/>
                    <a:pt x="6357" y="15379"/>
                  </a:cubicBezTo>
                  <a:cubicBezTo>
                    <a:pt x="6330" y="15292"/>
                    <a:pt x="6326" y="15191"/>
                    <a:pt x="6285" y="15109"/>
                  </a:cubicBezTo>
                  <a:cubicBezTo>
                    <a:pt x="6281" y="15060"/>
                    <a:pt x="6250" y="15019"/>
                    <a:pt x="6205" y="15002"/>
                  </a:cubicBezTo>
                  <a:cubicBezTo>
                    <a:pt x="6170" y="14971"/>
                    <a:pt x="6127" y="14953"/>
                    <a:pt x="6082" y="14953"/>
                  </a:cubicBezTo>
                  <a:cubicBezTo>
                    <a:pt x="6074" y="14953"/>
                    <a:pt x="6065" y="14953"/>
                    <a:pt x="6057" y="14955"/>
                  </a:cubicBezTo>
                  <a:cubicBezTo>
                    <a:pt x="6017" y="14939"/>
                    <a:pt x="5977" y="14931"/>
                    <a:pt x="5936" y="14931"/>
                  </a:cubicBezTo>
                  <a:cubicBezTo>
                    <a:pt x="5927" y="14931"/>
                    <a:pt x="5919" y="14931"/>
                    <a:pt x="5911" y="14932"/>
                  </a:cubicBezTo>
                  <a:cubicBezTo>
                    <a:pt x="5925" y="14899"/>
                    <a:pt x="5937" y="14866"/>
                    <a:pt x="5948" y="14833"/>
                  </a:cubicBezTo>
                  <a:cubicBezTo>
                    <a:pt x="6092" y="14463"/>
                    <a:pt x="6026" y="14056"/>
                    <a:pt x="5923" y="13683"/>
                  </a:cubicBezTo>
                  <a:cubicBezTo>
                    <a:pt x="5647" y="12840"/>
                    <a:pt x="5446" y="11974"/>
                    <a:pt x="5226" y="11116"/>
                  </a:cubicBezTo>
                  <a:cubicBezTo>
                    <a:pt x="5222" y="11097"/>
                    <a:pt x="5213" y="11079"/>
                    <a:pt x="5203" y="11065"/>
                  </a:cubicBezTo>
                  <a:cubicBezTo>
                    <a:pt x="5096" y="10515"/>
                    <a:pt x="5024" y="9958"/>
                    <a:pt x="4987" y="9400"/>
                  </a:cubicBezTo>
                  <a:lnTo>
                    <a:pt x="4987" y="9400"/>
                  </a:lnTo>
                  <a:lnTo>
                    <a:pt x="4991" y="9406"/>
                  </a:lnTo>
                  <a:cubicBezTo>
                    <a:pt x="4993" y="9367"/>
                    <a:pt x="4997" y="9328"/>
                    <a:pt x="4999" y="9289"/>
                  </a:cubicBezTo>
                  <a:cubicBezTo>
                    <a:pt x="4989" y="9279"/>
                    <a:pt x="4981" y="9264"/>
                    <a:pt x="4977" y="9250"/>
                  </a:cubicBezTo>
                  <a:cubicBezTo>
                    <a:pt x="4975" y="9225"/>
                    <a:pt x="4973" y="9199"/>
                    <a:pt x="4973" y="9174"/>
                  </a:cubicBezTo>
                  <a:cubicBezTo>
                    <a:pt x="4975" y="9158"/>
                    <a:pt x="4979" y="9143"/>
                    <a:pt x="4981" y="9129"/>
                  </a:cubicBezTo>
                  <a:cubicBezTo>
                    <a:pt x="4987" y="9102"/>
                    <a:pt x="4993" y="9077"/>
                    <a:pt x="4997" y="9051"/>
                  </a:cubicBezTo>
                  <a:cubicBezTo>
                    <a:pt x="5006" y="9011"/>
                    <a:pt x="5016" y="8972"/>
                    <a:pt x="5032" y="8935"/>
                  </a:cubicBezTo>
                  <a:cubicBezTo>
                    <a:pt x="4925" y="8760"/>
                    <a:pt x="4804" y="8592"/>
                    <a:pt x="4674" y="8431"/>
                  </a:cubicBezTo>
                  <a:cubicBezTo>
                    <a:pt x="4683" y="8400"/>
                    <a:pt x="4680" y="8368"/>
                    <a:pt x="4666" y="8339"/>
                  </a:cubicBezTo>
                  <a:cubicBezTo>
                    <a:pt x="4594" y="8205"/>
                    <a:pt x="4483" y="8094"/>
                    <a:pt x="4390" y="7973"/>
                  </a:cubicBezTo>
                  <a:cubicBezTo>
                    <a:pt x="4329" y="7898"/>
                    <a:pt x="4263" y="7826"/>
                    <a:pt x="4199" y="7754"/>
                  </a:cubicBezTo>
                  <a:cubicBezTo>
                    <a:pt x="4174" y="7725"/>
                    <a:pt x="4138" y="7710"/>
                    <a:pt x="4102" y="7710"/>
                  </a:cubicBezTo>
                  <a:cubicBezTo>
                    <a:pt x="4080" y="7710"/>
                    <a:pt x="4058" y="7716"/>
                    <a:pt x="4039" y="7728"/>
                  </a:cubicBezTo>
                  <a:cubicBezTo>
                    <a:pt x="3823" y="7524"/>
                    <a:pt x="3596" y="7331"/>
                    <a:pt x="3362" y="7150"/>
                  </a:cubicBezTo>
                  <a:cubicBezTo>
                    <a:pt x="3074" y="6919"/>
                    <a:pt x="2771" y="6687"/>
                    <a:pt x="2409" y="6590"/>
                  </a:cubicBezTo>
                  <a:cubicBezTo>
                    <a:pt x="2384" y="6577"/>
                    <a:pt x="2355" y="6570"/>
                    <a:pt x="2327" y="6570"/>
                  </a:cubicBezTo>
                  <a:cubicBezTo>
                    <a:pt x="2299" y="6570"/>
                    <a:pt x="2270" y="6577"/>
                    <a:pt x="2245" y="6590"/>
                  </a:cubicBezTo>
                  <a:cubicBezTo>
                    <a:pt x="2198" y="6575"/>
                    <a:pt x="2151" y="6566"/>
                    <a:pt x="2107" y="6566"/>
                  </a:cubicBezTo>
                  <a:cubicBezTo>
                    <a:pt x="2065" y="6566"/>
                    <a:pt x="2026" y="6575"/>
                    <a:pt x="1994" y="6598"/>
                  </a:cubicBezTo>
                  <a:cubicBezTo>
                    <a:pt x="1957" y="6631"/>
                    <a:pt x="1942" y="6681"/>
                    <a:pt x="1955" y="6728"/>
                  </a:cubicBezTo>
                  <a:cubicBezTo>
                    <a:pt x="1936" y="6753"/>
                    <a:pt x="1922" y="6781"/>
                    <a:pt x="1909" y="6810"/>
                  </a:cubicBezTo>
                  <a:cubicBezTo>
                    <a:pt x="1763" y="6886"/>
                    <a:pt x="1572" y="7376"/>
                    <a:pt x="1447" y="7724"/>
                  </a:cubicBezTo>
                  <a:cubicBezTo>
                    <a:pt x="1426" y="7736"/>
                    <a:pt x="1412" y="7757"/>
                    <a:pt x="1403" y="7777"/>
                  </a:cubicBezTo>
                  <a:cubicBezTo>
                    <a:pt x="1329" y="7973"/>
                    <a:pt x="1249" y="8166"/>
                    <a:pt x="1171" y="8359"/>
                  </a:cubicBezTo>
                  <a:cubicBezTo>
                    <a:pt x="284" y="10583"/>
                    <a:pt x="72" y="13009"/>
                    <a:pt x="35" y="15383"/>
                  </a:cubicBezTo>
                  <a:cubicBezTo>
                    <a:pt x="0" y="16784"/>
                    <a:pt x="89" y="18205"/>
                    <a:pt x="393" y="19575"/>
                  </a:cubicBezTo>
                  <a:cubicBezTo>
                    <a:pt x="471" y="19925"/>
                    <a:pt x="564" y="20273"/>
                    <a:pt x="673" y="20616"/>
                  </a:cubicBezTo>
                  <a:cubicBezTo>
                    <a:pt x="695" y="20673"/>
                    <a:pt x="740" y="20696"/>
                    <a:pt x="786" y="20696"/>
                  </a:cubicBezTo>
                  <a:cubicBezTo>
                    <a:pt x="828" y="20696"/>
                    <a:pt x="873" y="20676"/>
                    <a:pt x="901" y="20643"/>
                  </a:cubicBezTo>
                  <a:cubicBezTo>
                    <a:pt x="1070" y="20692"/>
                    <a:pt x="1340" y="20699"/>
                    <a:pt x="1529" y="20746"/>
                  </a:cubicBezTo>
                  <a:cubicBezTo>
                    <a:pt x="2420" y="20884"/>
                    <a:pt x="3317" y="20974"/>
                    <a:pt x="4216" y="21038"/>
                  </a:cubicBezTo>
                  <a:cubicBezTo>
                    <a:pt x="7914" y="21279"/>
                    <a:pt x="11624" y="21256"/>
                    <a:pt x="15329" y="21291"/>
                  </a:cubicBezTo>
                  <a:cubicBezTo>
                    <a:pt x="16301" y="21275"/>
                    <a:pt x="17274" y="21270"/>
                    <a:pt x="18248" y="21270"/>
                  </a:cubicBezTo>
                  <a:cubicBezTo>
                    <a:pt x="20277" y="21270"/>
                    <a:pt x="22308" y="21293"/>
                    <a:pt x="24339" y="21293"/>
                  </a:cubicBezTo>
                  <a:cubicBezTo>
                    <a:pt x="27822" y="21293"/>
                    <a:pt x="31303" y="21225"/>
                    <a:pt x="34770" y="20855"/>
                  </a:cubicBezTo>
                  <a:cubicBezTo>
                    <a:pt x="35339" y="20734"/>
                    <a:pt x="35994" y="20729"/>
                    <a:pt x="36487" y="20392"/>
                  </a:cubicBezTo>
                  <a:cubicBezTo>
                    <a:pt x="36537" y="20345"/>
                    <a:pt x="36574" y="20283"/>
                    <a:pt x="36590" y="20215"/>
                  </a:cubicBezTo>
                  <a:cubicBezTo>
                    <a:pt x="36603" y="20205"/>
                    <a:pt x="36611" y="20190"/>
                    <a:pt x="36617" y="20176"/>
                  </a:cubicBezTo>
                  <a:cubicBezTo>
                    <a:pt x="36691" y="19979"/>
                    <a:pt x="36757" y="19777"/>
                    <a:pt x="36817" y="19573"/>
                  </a:cubicBezTo>
                  <a:cubicBezTo>
                    <a:pt x="36878" y="19353"/>
                    <a:pt x="36932" y="19131"/>
                    <a:pt x="36975" y="18905"/>
                  </a:cubicBezTo>
                  <a:cubicBezTo>
                    <a:pt x="37175" y="18016"/>
                    <a:pt x="37391" y="17127"/>
                    <a:pt x="37570" y="16234"/>
                  </a:cubicBezTo>
                  <a:cubicBezTo>
                    <a:pt x="37576" y="16127"/>
                    <a:pt x="37646" y="15936"/>
                    <a:pt x="37627" y="15827"/>
                  </a:cubicBezTo>
                  <a:cubicBezTo>
                    <a:pt x="37744" y="15305"/>
                    <a:pt x="37820" y="14772"/>
                    <a:pt x="37923" y="14245"/>
                  </a:cubicBezTo>
                  <a:cubicBezTo>
                    <a:pt x="38028" y="13735"/>
                    <a:pt x="38119" y="13200"/>
                    <a:pt x="38191" y="12675"/>
                  </a:cubicBezTo>
                  <a:cubicBezTo>
                    <a:pt x="38269" y="12254"/>
                    <a:pt x="38362" y="11830"/>
                    <a:pt x="38290" y="11400"/>
                  </a:cubicBezTo>
                  <a:cubicBezTo>
                    <a:pt x="38273" y="11215"/>
                    <a:pt x="38244" y="11015"/>
                    <a:pt x="38174" y="10923"/>
                  </a:cubicBezTo>
                  <a:cubicBezTo>
                    <a:pt x="38098" y="10538"/>
                    <a:pt x="37946" y="10174"/>
                    <a:pt x="37724" y="9853"/>
                  </a:cubicBezTo>
                  <a:cubicBezTo>
                    <a:pt x="37722" y="9849"/>
                    <a:pt x="37720" y="9845"/>
                    <a:pt x="37716" y="9841"/>
                  </a:cubicBezTo>
                  <a:cubicBezTo>
                    <a:pt x="37676" y="9773"/>
                    <a:pt x="37629" y="9707"/>
                    <a:pt x="37574" y="9649"/>
                  </a:cubicBezTo>
                  <a:cubicBezTo>
                    <a:pt x="37481" y="9487"/>
                    <a:pt x="37374" y="9332"/>
                    <a:pt x="37253" y="9188"/>
                  </a:cubicBezTo>
                  <a:cubicBezTo>
                    <a:pt x="37234" y="9141"/>
                    <a:pt x="37199" y="9104"/>
                    <a:pt x="37154" y="9081"/>
                  </a:cubicBezTo>
                  <a:cubicBezTo>
                    <a:pt x="37135" y="9057"/>
                    <a:pt x="37111" y="9038"/>
                    <a:pt x="37084" y="9026"/>
                  </a:cubicBezTo>
                  <a:cubicBezTo>
                    <a:pt x="36946" y="8882"/>
                    <a:pt x="36808" y="8742"/>
                    <a:pt x="36677" y="8594"/>
                  </a:cubicBezTo>
                  <a:cubicBezTo>
                    <a:pt x="36348" y="8217"/>
                    <a:pt x="36068" y="7798"/>
                    <a:pt x="35846" y="7347"/>
                  </a:cubicBezTo>
                  <a:cubicBezTo>
                    <a:pt x="35648" y="6952"/>
                    <a:pt x="35527" y="6526"/>
                    <a:pt x="35418" y="6103"/>
                  </a:cubicBezTo>
                  <a:cubicBezTo>
                    <a:pt x="35263" y="5609"/>
                    <a:pt x="35226" y="5090"/>
                    <a:pt x="35078" y="4599"/>
                  </a:cubicBezTo>
                  <a:cubicBezTo>
                    <a:pt x="34856" y="3891"/>
                    <a:pt x="34463" y="3249"/>
                    <a:pt x="34039" y="2648"/>
                  </a:cubicBezTo>
                  <a:cubicBezTo>
                    <a:pt x="33969" y="2552"/>
                    <a:pt x="33893" y="2463"/>
                    <a:pt x="33811" y="2379"/>
                  </a:cubicBezTo>
                  <a:cubicBezTo>
                    <a:pt x="33786" y="2346"/>
                    <a:pt x="33749" y="2328"/>
                    <a:pt x="33710" y="2328"/>
                  </a:cubicBezTo>
                  <a:cubicBezTo>
                    <a:pt x="33457" y="2039"/>
                    <a:pt x="33155" y="1801"/>
                    <a:pt x="32883" y="1529"/>
                  </a:cubicBezTo>
                  <a:cubicBezTo>
                    <a:pt x="32496" y="1138"/>
                    <a:pt x="32143" y="713"/>
                    <a:pt x="31830" y="260"/>
                  </a:cubicBezTo>
                  <a:cubicBezTo>
                    <a:pt x="31820" y="241"/>
                    <a:pt x="31807" y="223"/>
                    <a:pt x="31793" y="209"/>
                  </a:cubicBezTo>
                  <a:cubicBezTo>
                    <a:pt x="31772" y="178"/>
                    <a:pt x="31754" y="147"/>
                    <a:pt x="31735" y="118"/>
                  </a:cubicBezTo>
                  <a:cubicBezTo>
                    <a:pt x="31727" y="89"/>
                    <a:pt x="31708" y="62"/>
                    <a:pt x="31684" y="46"/>
                  </a:cubicBezTo>
                  <a:cubicBezTo>
                    <a:pt x="31665" y="34"/>
                    <a:pt x="31643" y="23"/>
                    <a:pt x="31620" y="21"/>
                  </a:cubicBezTo>
                  <a:cubicBezTo>
                    <a:pt x="31569" y="8"/>
                    <a:pt x="31507" y="6"/>
                    <a:pt x="31448" y="6"/>
                  </a:cubicBezTo>
                  <a:cubicBezTo>
                    <a:pt x="31430" y="6"/>
                    <a:pt x="31413" y="7"/>
                    <a:pt x="31396" y="7"/>
                  </a:cubicBezTo>
                  <a:cubicBezTo>
                    <a:pt x="31356" y="7"/>
                    <a:pt x="31319" y="6"/>
                    <a:pt x="312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7"/>
            <p:cNvSpPr/>
            <p:nvPr/>
          </p:nvSpPr>
          <p:spPr>
            <a:xfrm>
              <a:off x="4432432" y="3425249"/>
              <a:ext cx="3091995" cy="1823348"/>
            </a:xfrm>
            <a:custGeom>
              <a:avLst/>
              <a:gdLst/>
              <a:ahLst/>
              <a:cxnLst/>
              <a:rect l="l" t="t" r="r" b="b"/>
              <a:pathLst>
                <a:path w="37150" h="21908" extrusionOk="0">
                  <a:moveTo>
                    <a:pt x="1983" y="7132"/>
                  </a:moveTo>
                  <a:cubicBezTo>
                    <a:pt x="1983" y="7132"/>
                    <a:pt x="1983" y="7134"/>
                    <a:pt x="1983" y="7134"/>
                  </a:cubicBezTo>
                  <a:cubicBezTo>
                    <a:pt x="1984" y="7134"/>
                    <a:pt x="1984" y="7134"/>
                    <a:pt x="1984" y="7133"/>
                  </a:cubicBezTo>
                  <a:lnTo>
                    <a:pt x="1984" y="7133"/>
                  </a:lnTo>
                  <a:cubicBezTo>
                    <a:pt x="1984" y="7133"/>
                    <a:pt x="1984" y="7133"/>
                    <a:pt x="1983" y="7132"/>
                  </a:cubicBezTo>
                  <a:close/>
                  <a:moveTo>
                    <a:pt x="2255" y="7326"/>
                  </a:moveTo>
                  <a:lnTo>
                    <a:pt x="2255" y="7330"/>
                  </a:lnTo>
                  <a:cubicBezTo>
                    <a:pt x="2253" y="7333"/>
                    <a:pt x="2252" y="7336"/>
                    <a:pt x="2250" y="7339"/>
                  </a:cubicBezTo>
                  <a:lnTo>
                    <a:pt x="2250" y="7339"/>
                  </a:lnTo>
                  <a:cubicBezTo>
                    <a:pt x="2252" y="7334"/>
                    <a:pt x="2253" y="7331"/>
                    <a:pt x="2255" y="7326"/>
                  </a:cubicBezTo>
                  <a:close/>
                  <a:moveTo>
                    <a:pt x="11888" y="5535"/>
                  </a:moveTo>
                  <a:cubicBezTo>
                    <a:pt x="11827" y="5535"/>
                    <a:pt x="11750" y="5588"/>
                    <a:pt x="11704" y="5624"/>
                  </a:cubicBezTo>
                  <a:cubicBezTo>
                    <a:pt x="11562" y="5729"/>
                    <a:pt x="11420" y="5840"/>
                    <a:pt x="11278" y="5947"/>
                  </a:cubicBezTo>
                  <a:cubicBezTo>
                    <a:pt x="10710" y="6394"/>
                    <a:pt x="10192" y="6898"/>
                    <a:pt x="9731" y="7451"/>
                  </a:cubicBezTo>
                  <a:cubicBezTo>
                    <a:pt x="9418" y="7821"/>
                    <a:pt x="9108" y="8196"/>
                    <a:pt x="8842" y="8603"/>
                  </a:cubicBezTo>
                  <a:cubicBezTo>
                    <a:pt x="8717" y="8799"/>
                    <a:pt x="8602" y="9004"/>
                    <a:pt x="8495" y="9210"/>
                  </a:cubicBezTo>
                  <a:lnTo>
                    <a:pt x="8493" y="9208"/>
                  </a:lnTo>
                  <a:cubicBezTo>
                    <a:pt x="8394" y="9397"/>
                    <a:pt x="8297" y="9589"/>
                    <a:pt x="8198" y="9778"/>
                  </a:cubicBezTo>
                  <a:cubicBezTo>
                    <a:pt x="8307" y="9733"/>
                    <a:pt x="8421" y="9698"/>
                    <a:pt x="8536" y="9671"/>
                  </a:cubicBezTo>
                  <a:cubicBezTo>
                    <a:pt x="8593" y="9656"/>
                    <a:pt x="8651" y="9644"/>
                    <a:pt x="8709" y="9634"/>
                  </a:cubicBezTo>
                  <a:cubicBezTo>
                    <a:pt x="8770" y="9622"/>
                    <a:pt x="8836" y="9615"/>
                    <a:pt x="8900" y="9607"/>
                  </a:cubicBezTo>
                  <a:cubicBezTo>
                    <a:pt x="9015" y="9595"/>
                    <a:pt x="9130" y="9593"/>
                    <a:pt x="9245" y="9591"/>
                  </a:cubicBezTo>
                  <a:cubicBezTo>
                    <a:pt x="9369" y="9587"/>
                    <a:pt x="9490" y="9587"/>
                    <a:pt x="9610" y="9587"/>
                  </a:cubicBezTo>
                  <a:cubicBezTo>
                    <a:pt x="9826" y="9587"/>
                    <a:pt x="10042" y="9615"/>
                    <a:pt x="10258" y="9628"/>
                  </a:cubicBezTo>
                  <a:cubicBezTo>
                    <a:pt x="10371" y="9636"/>
                    <a:pt x="10484" y="9642"/>
                    <a:pt x="10597" y="9646"/>
                  </a:cubicBezTo>
                  <a:cubicBezTo>
                    <a:pt x="10649" y="9642"/>
                    <a:pt x="10698" y="9642"/>
                    <a:pt x="10747" y="9642"/>
                  </a:cubicBezTo>
                  <a:lnTo>
                    <a:pt x="10971" y="9642"/>
                  </a:lnTo>
                  <a:cubicBezTo>
                    <a:pt x="10998" y="9642"/>
                    <a:pt x="11027" y="9642"/>
                    <a:pt x="11054" y="9644"/>
                  </a:cubicBezTo>
                  <a:cubicBezTo>
                    <a:pt x="11171" y="9636"/>
                    <a:pt x="11286" y="9622"/>
                    <a:pt x="11401" y="9607"/>
                  </a:cubicBezTo>
                  <a:lnTo>
                    <a:pt x="11422" y="9603"/>
                  </a:lnTo>
                  <a:cubicBezTo>
                    <a:pt x="11496" y="9580"/>
                    <a:pt x="11570" y="9558"/>
                    <a:pt x="11644" y="9539"/>
                  </a:cubicBezTo>
                  <a:cubicBezTo>
                    <a:pt x="11864" y="9494"/>
                    <a:pt x="12105" y="9397"/>
                    <a:pt x="12023" y="9128"/>
                  </a:cubicBezTo>
                  <a:cubicBezTo>
                    <a:pt x="12000" y="9062"/>
                    <a:pt x="12049" y="9041"/>
                    <a:pt x="12095" y="9006"/>
                  </a:cubicBezTo>
                  <a:cubicBezTo>
                    <a:pt x="12196" y="8930"/>
                    <a:pt x="12278" y="8809"/>
                    <a:pt x="12239" y="8677"/>
                  </a:cubicBezTo>
                  <a:cubicBezTo>
                    <a:pt x="12189" y="8478"/>
                    <a:pt x="12058" y="8309"/>
                    <a:pt x="12019" y="8105"/>
                  </a:cubicBezTo>
                  <a:cubicBezTo>
                    <a:pt x="11980" y="7902"/>
                    <a:pt x="12039" y="7692"/>
                    <a:pt x="12179" y="7538"/>
                  </a:cubicBezTo>
                  <a:cubicBezTo>
                    <a:pt x="12263" y="7441"/>
                    <a:pt x="12364" y="7375"/>
                    <a:pt x="12455" y="7276"/>
                  </a:cubicBezTo>
                  <a:cubicBezTo>
                    <a:pt x="12547" y="7182"/>
                    <a:pt x="12580" y="7060"/>
                    <a:pt x="12477" y="6957"/>
                  </a:cubicBezTo>
                  <a:cubicBezTo>
                    <a:pt x="12389" y="6865"/>
                    <a:pt x="12270" y="6807"/>
                    <a:pt x="12183" y="6715"/>
                  </a:cubicBezTo>
                  <a:cubicBezTo>
                    <a:pt x="12095" y="6612"/>
                    <a:pt x="12064" y="6478"/>
                    <a:pt x="12035" y="6348"/>
                  </a:cubicBezTo>
                  <a:cubicBezTo>
                    <a:pt x="11982" y="6106"/>
                    <a:pt x="11998" y="5855"/>
                    <a:pt x="11969" y="5608"/>
                  </a:cubicBezTo>
                  <a:cubicBezTo>
                    <a:pt x="11955" y="5554"/>
                    <a:pt x="11924" y="5535"/>
                    <a:pt x="11888" y="5535"/>
                  </a:cubicBezTo>
                  <a:close/>
                  <a:moveTo>
                    <a:pt x="30203" y="0"/>
                  </a:moveTo>
                  <a:cubicBezTo>
                    <a:pt x="29848" y="0"/>
                    <a:pt x="29481" y="48"/>
                    <a:pt x="29127" y="53"/>
                  </a:cubicBezTo>
                  <a:cubicBezTo>
                    <a:pt x="28791" y="92"/>
                    <a:pt x="27923" y="97"/>
                    <a:pt x="27837" y="494"/>
                  </a:cubicBezTo>
                  <a:cubicBezTo>
                    <a:pt x="27817" y="494"/>
                    <a:pt x="27798" y="494"/>
                    <a:pt x="27778" y="494"/>
                  </a:cubicBezTo>
                  <a:cubicBezTo>
                    <a:pt x="27600" y="494"/>
                    <a:pt x="27423" y="471"/>
                    <a:pt x="27248" y="448"/>
                  </a:cubicBezTo>
                  <a:cubicBezTo>
                    <a:pt x="27217" y="448"/>
                    <a:pt x="27191" y="461"/>
                    <a:pt x="27172" y="485"/>
                  </a:cubicBezTo>
                  <a:cubicBezTo>
                    <a:pt x="27096" y="438"/>
                    <a:pt x="27018" y="395"/>
                    <a:pt x="26956" y="391"/>
                  </a:cubicBezTo>
                  <a:cubicBezTo>
                    <a:pt x="26884" y="358"/>
                    <a:pt x="26810" y="327"/>
                    <a:pt x="26736" y="300"/>
                  </a:cubicBezTo>
                  <a:cubicBezTo>
                    <a:pt x="26723" y="295"/>
                    <a:pt x="26710" y="292"/>
                    <a:pt x="26698" y="292"/>
                  </a:cubicBezTo>
                  <a:cubicBezTo>
                    <a:pt x="26627" y="292"/>
                    <a:pt x="26563" y="370"/>
                    <a:pt x="26606" y="438"/>
                  </a:cubicBezTo>
                  <a:cubicBezTo>
                    <a:pt x="26837" y="572"/>
                    <a:pt x="27119" y="656"/>
                    <a:pt x="27343" y="819"/>
                  </a:cubicBezTo>
                  <a:cubicBezTo>
                    <a:pt x="27995" y="1290"/>
                    <a:pt x="28812" y="2253"/>
                    <a:pt x="28551" y="3108"/>
                  </a:cubicBezTo>
                  <a:cubicBezTo>
                    <a:pt x="28151" y="3806"/>
                    <a:pt x="27250" y="3882"/>
                    <a:pt x="26557" y="4133"/>
                  </a:cubicBezTo>
                  <a:cubicBezTo>
                    <a:pt x="25884" y="4314"/>
                    <a:pt x="25228" y="4550"/>
                    <a:pt x="24597" y="4841"/>
                  </a:cubicBezTo>
                  <a:cubicBezTo>
                    <a:pt x="24430" y="4884"/>
                    <a:pt x="24296" y="4933"/>
                    <a:pt x="24243" y="4987"/>
                  </a:cubicBezTo>
                  <a:cubicBezTo>
                    <a:pt x="24095" y="5044"/>
                    <a:pt x="23949" y="5104"/>
                    <a:pt x="23817" y="5166"/>
                  </a:cubicBezTo>
                  <a:cubicBezTo>
                    <a:pt x="23805" y="5168"/>
                    <a:pt x="23792" y="5172"/>
                    <a:pt x="23782" y="5176"/>
                  </a:cubicBezTo>
                  <a:cubicBezTo>
                    <a:pt x="23586" y="5277"/>
                    <a:pt x="23393" y="5379"/>
                    <a:pt x="23200" y="5484"/>
                  </a:cubicBezTo>
                  <a:cubicBezTo>
                    <a:pt x="23111" y="5291"/>
                    <a:pt x="23021" y="5124"/>
                    <a:pt x="22994" y="5079"/>
                  </a:cubicBezTo>
                  <a:cubicBezTo>
                    <a:pt x="22138" y="3738"/>
                    <a:pt x="20729" y="2372"/>
                    <a:pt x="19091" y="2162"/>
                  </a:cubicBezTo>
                  <a:lnTo>
                    <a:pt x="19065" y="2162"/>
                  </a:lnTo>
                  <a:cubicBezTo>
                    <a:pt x="19032" y="2154"/>
                    <a:pt x="18997" y="2148"/>
                    <a:pt x="18962" y="2141"/>
                  </a:cubicBezTo>
                  <a:cubicBezTo>
                    <a:pt x="18941" y="2135"/>
                    <a:pt x="18920" y="2132"/>
                    <a:pt x="18900" y="2132"/>
                  </a:cubicBezTo>
                  <a:cubicBezTo>
                    <a:pt x="18796" y="2132"/>
                    <a:pt x="18717" y="2210"/>
                    <a:pt x="18789" y="2287"/>
                  </a:cubicBezTo>
                  <a:cubicBezTo>
                    <a:pt x="18801" y="2324"/>
                    <a:pt x="18834" y="2352"/>
                    <a:pt x="18872" y="2352"/>
                  </a:cubicBezTo>
                  <a:cubicBezTo>
                    <a:pt x="18874" y="2352"/>
                    <a:pt x="18877" y="2352"/>
                    <a:pt x="18880" y="2351"/>
                  </a:cubicBezTo>
                  <a:cubicBezTo>
                    <a:pt x="18911" y="2348"/>
                    <a:pt x="18943" y="2347"/>
                    <a:pt x="18975" y="2347"/>
                  </a:cubicBezTo>
                  <a:cubicBezTo>
                    <a:pt x="19007" y="2347"/>
                    <a:pt x="19039" y="2348"/>
                    <a:pt x="19071" y="2351"/>
                  </a:cubicBezTo>
                  <a:cubicBezTo>
                    <a:pt x="19316" y="2401"/>
                    <a:pt x="19554" y="2479"/>
                    <a:pt x="19781" y="2582"/>
                  </a:cubicBezTo>
                  <a:cubicBezTo>
                    <a:pt x="21140" y="3178"/>
                    <a:pt x="22142" y="4425"/>
                    <a:pt x="22574" y="5834"/>
                  </a:cubicBezTo>
                  <a:cubicBezTo>
                    <a:pt x="22455" y="5902"/>
                    <a:pt x="22336" y="5972"/>
                    <a:pt x="22218" y="6044"/>
                  </a:cubicBezTo>
                  <a:cubicBezTo>
                    <a:pt x="22064" y="6139"/>
                    <a:pt x="21912" y="6239"/>
                    <a:pt x="21760" y="6342"/>
                  </a:cubicBezTo>
                  <a:cubicBezTo>
                    <a:pt x="21599" y="6449"/>
                    <a:pt x="21441" y="6564"/>
                    <a:pt x="21291" y="6684"/>
                  </a:cubicBezTo>
                  <a:cubicBezTo>
                    <a:pt x="21140" y="6803"/>
                    <a:pt x="20992" y="6929"/>
                    <a:pt x="20848" y="7054"/>
                  </a:cubicBezTo>
                  <a:cubicBezTo>
                    <a:pt x="20556" y="7313"/>
                    <a:pt x="20278" y="7589"/>
                    <a:pt x="20017" y="7877"/>
                  </a:cubicBezTo>
                  <a:cubicBezTo>
                    <a:pt x="19888" y="8019"/>
                    <a:pt x="19764" y="8163"/>
                    <a:pt x="19639" y="8311"/>
                  </a:cubicBezTo>
                  <a:cubicBezTo>
                    <a:pt x="19515" y="8457"/>
                    <a:pt x="19392" y="8605"/>
                    <a:pt x="19270" y="8755"/>
                  </a:cubicBezTo>
                  <a:cubicBezTo>
                    <a:pt x="19026" y="9058"/>
                    <a:pt x="18787" y="9362"/>
                    <a:pt x="18552" y="9673"/>
                  </a:cubicBezTo>
                  <a:cubicBezTo>
                    <a:pt x="18493" y="9753"/>
                    <a:pt x="18431" y="9833"/>
                    <a:pt x="18373" y="9916"/>
                  </a:cubicBezTo>
                  <a:cubicBezTo>
                    <a:pt x="18314" y="9998"/>
                    <a:pt x="18256" y="10082"/>
                    <a:pt x="18199" y="10167"/>
                  </a:cubicBezTo>
                  <a:cubicBezTo>
                    <a:pt x="18092" y="10321"/>
                    <a:pt x="17989" y="10475"/>
                    <a:pt x="17882" y="10630"/>
                  </a:cubicBezTo>
                  <a:cubicBezTo>
                    <a:pt x="17767" y="10794"/>
                    <a:pt x="17651" y="10959"/>
                    <a:pt x="17532" y="11121"/>
                  </a:cubicBezTo>
                  <a:cubicBezTo>
                    <a:pt x="17413" y="11282"/>
                    <a:pt x="17291" y="11442"/>
                    <a:pt x="17166" y="11601"/>
                  </a:cubicBezTo>
                  <a:cubicBezTo>
                    <a:pt x="16927" y="11907"/>
                    <a:pt x="16680" y="12210"/>
                    <a:pt x="16423" y="12502"/>
                  </a:cubicBezTo>
                  <a:cubicBezTo>
                    <a:pt x="16283" y="12660"/>
                    <a:pt x="16141" y="12816"/>
                    <a:pt x="15999" y="12975"/>
                  </a:cubicBezTo>
                  <a:cubicBezTo>
                    <a:pt x="15855" y="13133"/>
                    <a:pt x="15709" y="13292"/>
                    <a:pt x="15561" y="13448"/>
                  </a:cubicBezTo>
                  <a:cubicBezTo>
                    <a:pt x="15419" y="13596"/>
                    <a:pt x="15277" y="13744"/>
                    <a:pt x="15131" y="13888"/>
                  </a:cubicBezTo>
                  <a:cubicBezTo>
                    <a:pt x="14991" y="14024"/>
                    <a:pt x="14851" y="14160"/>
                    <a:pt x="14709" y="14293"/>
                  </a:cubicBezTo>
                  <a:cubicBezTo>
                    <a:pt x="14417" y="14571"/>
                    <a:pt x="14121" y="14843"/>
                    <a:pt x="13819" y="15108"/>
                  </a:cubicBezTo>
                  <a:cubicBezTo>
                    <a:pt x="13541" y="15351"/>
                    <a:pt x="13253" y="15604"/>
                    <a:pt x="12953" y="15836"/>
                  </a:cubicBezTo>
                  <a:cubicBezTo>
                    <a:pt x="12654" y="16067"/>
                    <a:pt x="12348" y="16287"/>
                    <a:pt x="12037" y="16497"/>
                  </a:cubicBezTo>
                  <a:cubicBezTo>
                    <a:pt x="11788" y="16663"/>
                    <a:pt x="11531" y="16824"/>
                    <a:pt x="11278" y="16978"/>
                  </a:cubicBezTo>
                  <a:cubicBezTo>
                    <a:pt x="11025" y="17132"/>
                    <a:pt x="10768" y="17281"/>
                    <a:pt x="10502" y="17416"/>
                  </a:cubicBezTo>
                  <a:cubicBezTo>
                    <a:pt x="10186" y="17571"/>
                    <a:pt x="9859" y="17704"/>
                    <a:pt x="9525" y="17820"/>
                  </a:cubicBezTo>
                  <a:cubicBezTo>
                    <a:pt x="9400" y="17863"/>
                    <a:pt x="9270" y="17904"/>
                    <a:pt x="9143" y="17939"/>
                  </a:cubicBezTo>
                  <a:cubicBezTo>
                    <a:pt x="9005" y="17978"/>
                    <a:pt x="8867" y="18011"/>
                    <a:pt x="8727" y="18042"/>
                  </a:cubicBezTo>
                  <a:cubicBezTo>
                    <a:pt x="8604" y="18066"/>
                    <a:pt x="8482" y="18089"/>
                    <a:pt x="8359" y="18108"/>
                  </a:cubicBezTo>
                  <a:cubicBezTo>
                    <a:pt x="8244" y="18124"/>
                    <a:pt x="8126" y="18134"/>
                    <a:pt x="8011" y="18143"/>
                  </a:cubicBezTo>
                  <a:cubicBezTo>
                    <a:pt x="7921" y="18146"/>
                    <a:pt x="7830" y="18151"/>
                    <a:pt x="7741" y="18151"/>
                  </a:cubicBezTo>
                  <a:cubicBezTo>
                    <a:pt x="7727" y="18151"/>
                    <a:pt x="7712" y="18151"/>
                    <a:pt x="7698" y="18151"/>
                  </a:cubicBezTo>
                  <a:cubicBezTo>
                    <a:pt x="7598" y="18149"/>
                    <a:pt x="7497" y="18145"/>
                    <a:pt x="7398" y="18138"/>
                  </a:cubicBezTo>
                  <a:cubicBezTo>
                    <a:pt x="7318" y="18132"/>
                    <a:pt x="7240" y="18126"/>
                    <a:pt x="7157" y="18114"/>
                  </a:cubicBezTo>
                  <a:cubicBezTo>
                    <a:pt x="7077" y="18101"/>
                    <a:pt x="6995" y="18087"/>
                    <a:pt x="6915" y="18071"/>
                  </a:cubicBezTo>
                  <a:cubicBezTo>
                    <a:pt x="6855" y="18058"/>
                    <a:pt x="6797" y="18044"/>
                    <a:pt x="6738" y="18029"/>
                  </a:cubicBezTo>
                  <a:cubicBezTo>
                    <a:pt x="6678" y="18013"/>
                    <a:pt x="6620" y="17994"/>
                    <a:pt x="6563" y="17976"/>
                  </a:cubicBezTo>
                  <a:cubicBezTo>
                    <a:pt x="6450" y="17935"/>
                    <a:pt x="6341" y="17890"/>
                    <a:pt x="6232" y="17838"/>
                  </a:cubicBezTo>
                  <a:cubicBezTo>
                    <a:pt x="6145" y="17793"/>
                    <a:pt x="6059" y="17746"/>
                    <a:pt x="5977" y="17692"/>
                  </a:cubicBezTo>
                  <a:cubicBezTo>
                    <a:pt x="5927" y="17655"/>
                    <a:pt x="5878" y="17614"/>
                    <a:pt x="5830" y="17573"/>
                  </a:cubicBezTo>
                  <a:cubicBezTo>
                    <a:pt x="5785" y="17534"/>
                    <a:pt x="5742" y="17490"/>
                    <a:pt x="5701" y="17447"/>
                  </a:cubicBezTo>
                  <a:cubicBezTo>
                    <a:pt x="5660" y="17396"/>
                    <a:pt x="5623" y="17342"/>
                    <a:pt x="5586" y="17289"/>
                  </a:cubicBezTo>
                  <a:cubicBezTo>
                    <a:pt x="5538" y="17221"/>
                    <a:pt x="5495" y="17147"/>
                    <a:pt x="5456" y="17073"/>
                  </a:cubicBezTo>
                  <a:cubicBezTo>
                    <a:pt x="5413" y="16980"/>
                    <a:pt x="5376" y="16886"/>
                    <a:pt x="5341" y="16789"/>
                  </a:cubicBezTo>
                  <a:cubicBezTo>
                    <a:pt x="5318" y="16721"/>
                    <a:pt x="5298" y="16655"/>
                    <a:pt x="5279" y="16587"/>
                  </a:cubicBezTo>
                  <a:cubicBezTo>
                    <a:pt x="5271" y="16513"/>
                    <a:pt x="5269" y="16441"/>
                    <a:pt x="5271" y="16367"/>
                  </a:cubicBezTo>
                  <a:cubicBezTo>
                    <a:pt x="5265" y="16359"/>
                    <a:pt x="5261" y="16353"/>
                    <a:pt x="5256" y="16345"/>
                  </a:cubicBezTo>
                  <a:cubicBezTo>
                    <a:pt x="5263" y="16279"/>
                    <a:pt x="5269" y="16211"/>
                    <a:pt x="5275" y="16143"/>
                  </a:cubicBezTo>
                  <a:cubicBezTo>
                    <a:pt x="5283" y="15939"/>
                    <a:pt x="5156" y="15762"/>
                    <a:pt x="5125" y="15565"/>
                  </a:cubicBezTo>
                  <a:cubicBezTo>
                    <a:pt x="5071" y="15329"/>
                    <a:pt x="5114" y="14927"/>
                    <a:pt x="4873" y="14927"/>
                  </a:cubicBezTo>
                  <a:cubicBezTo>
                    <a:pt x="4821" y="14927"/>
                    <a:pt x="4757" y="14945"/>
                    <a:pt x="4676" y="14987"/>
                  </a:cubicBezTo>
                  <a:cubicBezTo>
                    <a:pt x="4894" y="14149"/>
                    <a:pt x="4691" y="13285"/>
                    <a:pt x="4384" y="12498"/>
                  </a:cubicBezTo>
                  <a:cubicBezTo>
                    <a:pt x="4199" y="11956"/>
                    <a:pt x="4069" y="11399"/>
                    <a:pt x="3952" y="10841"/>
                  </a:cubicBezTo>
                  <a:cubicBezTo>
                    <a:pt x="3442" y="8626"/>
                    <a:pt x="4296" y="9085"/>
                    <a:pt x="2450" y="7369"/>
                  </a:cubicBezTo>
                  <a:cubicBezTo>
                    <a:pt x="2378" y="7317"/>
                    <a:pt x="2292" y="7215"/>
                    <a:pt x="2199" y="7200"/>
                  </a:cubicBezTo>
                  <a:cubicBezTo>
                    <a:pt x="2163" y="7072"/>
                    <a:pt x="2124" y="6998"/>
                    <a:pt x="2082" y="6998"/>
                  </a:cubicBezTo>
                  <a:cubicBezTo>
                    <a:pt x="2051" y="6998"/>
                    <a:pt x="2018" y="7040"/>
                    <a:pt x="1984" y="7133"/>
                  </a:cubicBezTo>
                  <a:lnTo>
                    <a:pt x="1984" y="7133"/>
                  </a:lnTo>
                  <a:cubicBezTo>
                    <a:pt x="2158" y="7746"/>
                    <a:pt x="2195" y="8392"/>
                    <a:pt x="2251" y="9025"/>
                  </a:cubicBezTo>
                  <a:cubicBezTo>
                    <a:pt x="2313" y="10072"/>
                    <a:pt x="2364" y="11123"/>
                    <a:pt x="2302" y="12172"/>
                  </a:cubicBezTo>
                  <a:cubicBezTo>
                    <a:pt x="2280" y="12732"/>
                    <a:pt x="2171" y="13292"/>
                    <a:pt x="1866" y="13771"/>
                  </a:cubicBezTo>
                  <a:cubicBezTo>
                    <a:pt x="1702" y="14096"/>
                    <a:pt x="1416" y="14368"/>
                    <a:pt x="1319" y="14721"/>
                  </a:cubicBezTo>
                  <a:cubicBezTo>
                    <a:pt x="1328" y="14900"/>
                    <a:pt x="1460" y="14928"/>
                    <a:pt x="1620" y="14928"/>
                  </a:cubicBezTo>
                  <a:cubicBezTo>
                    <a:pt x="1694" y="14928"/>
                    <a:pt x="1773" y="14922"/>
                    <a:pt x="1850" y="14922"/>
                  </a:cubicBezTo>
                  <a:cubicBezTo>
                    <a:pt x="1968" y="14922"/>
                    <a:pt x="2079" y="14936"/>
                    <a:pt x="2150" y="15007"/>
                  </a:cubicBezTo>
                  <a:cubicBezTo>
                    <a:pt x="2529" y="15495"/>
                    <a:pt x="1685" y="15919"/>
                    <a:pt x="1531" y="16332"/>
                  </a:cubicBezTo>
                  <a:cubicBezTo>
                    <a:pt x="1471" y="16641"/>
                    <a:pt x="1899" y="16750"/>
                    <a:pt x="1965" y="17034"/>
                  </a:cubicBezTo>
                  <a:cubicBezTo>
                    <a:pt x="2103" y="17641"/>
                    <a:pt x="1008" y="18486"/>
                    <a:pt x="397" y="19572"/>
                  </a:cubicBezTo>
                  <a:cubicBezTo>
                    <a:pt x="163" y="19988"/>
                    <a:pt x="0" y="20440"/>
                    <a:pt x="6" y="20928"/>
                  </a:cubicBezTo>
                  <a:cubicBezTo>
                    <a:pt x="8" y="20979"/>
                    <a:pt x="50" y="21023"/>
                    <a:pt x="103" y="21023"/>
                  </a:cubicBezTo>
                  <a:cubicBezTo>
                    <a:pt x="157" y="21021"/>
                    <a:pt x="183" y="20977"/>
                    <a:pt x="198" y="20916"/>
                  </a:cubicBezTo>
                  <a:cubicBezTo>
                    <a:pt x="717" y="21182"/>
                    <a:pt x="2773" y="21453"/>
                    <a:pt x="3046" y="21453"/>
                  </a:cubicBezTo>
                  <a:cubicBezTo>
                    <a:pt x="3051" y="21453"/>
                    <a:pt x="3056" y="21453"/>
                    <a:pt x="3059" y="21453"/>
                  </a:cubicBezTo>
                  <a:cubicBezTo>
                    <a:pt x="3145" y="21457"/>
                    <a:pt x="3230" y="21459"/>
                    <a:pt x="3316" y="21459"/>
                  </a:cubicBezTo>
                  <a:cubicBezTo>
                    <a:pt x="3726" y="21459"/>
                    <a:pt x="4137" y="21413"/>
                    <a:pt x="4543" y="21350"/>
                  </a:cubicBezTo>
                  <a:cubicBezTo>
                    <a:pt x="4555" y="21395"/>
                    <a:pt x="4569" y="21440"/>
                    <a:pt x="4586" y="21483"/>
                  </a:cubicBezTo>
                  <a:cubicBezTo>
                    <a:pt x="4602" y="21524"/>
                    <a:pt x="4634" y="21541"/>
                    <a:pt x="4666" y="21541"/>
                  </a:cubicBezTo>
                  <a:cubicBezTo>
                    <a:pt x="4727" y="21541"/>
                    <a:pt x="4790" y="21484"/>
                    <a:pt x="4761" y="21411"/>
                  </a:cubicBezTo>
                  <a:cubicBezTo>
                    <a:pt x="4881" y="21399"/>
                    <a:pt x="5000" y="21393"/>
                    <a:pt x="5121" y="21393"/>
                  </a:cubicBezTo>
                  <a:cubicBezTo>
                    <a:pt x="5138" y="21393"/>
                    <a:pt x="5155" y="21393"/>
                    <a:pt x="5172" y="21393"/>
                  </a:cubicBezTo>
                  <a:cubicBezTo>
                    <a:pt x="5218" y="21392"/>
                    <a:pt x="5263" y="21392"/>
                    <a:pt x="5309" y="21392"/>
                  </a:cubicBezTo>
                  <a:cubicBezTo>
                    <a:pt x="5648" y="21392"/>
                    <a:pt x="6002" y="21405"/>
                    <a:pt x="6343" y="21414"/>
                  </a:cubicBezTo>
                  <a:cubicBezTo>
                    <a:pt x="7236" y="21419"/>
                    <a:pt x="8124" y="21563"/>
                    <a:pt x="9018" y="21563"/>
                  </a:cubicBezTo>
                  <a:cubicBezTo>
                    <a:pt x="9197" y="21563"/>
                    <a:pt x="9375" y="21557"/>
                    <a:pt x="9554" y="21543"/>
                  </a:cubicBezTo>
                  <a:cubicBezTo>
                    <a:pt x="10259" y="21510"/>
                    <a:pt x="10965" y="21476"/>
                    <a:pt x="11671" y="21476"/>
                  </a:cubicBezTo>
                  <a:cubicBezTo>
                    <a:pt x="12015" y="21476"/>
                    <a:pt x="12358" y="21484"/>
                    <a:pt x="12702" y="21504"/>
                  </a:cubicBezTo>
                  <a:cubicBezTo>
                    <a:pt x="13039" y="21514"/>
                    <a:pt x="13374" y="21553"/>
                    <a:pt x="13710" y="21590"/>
                  </a:cubicBezTo>
                  <a:cubicBezTo>
                    <a:pt x="13662" y="21601"/>
                    <a:pt x="13615" y="21611"/>
                    <a:pt x="13564" y="21619"/>
                  </a:cubicBezTo>
                  <a:cubicBezTo>
                    <a:pt x="13204" y="21687"/>
                    <a:pt x="12835" y="21704"/>
                    <a:pt x="12469" y="21739"/>
                  </a:cubicBezTo>
                  <a:cubicBezTo>
                    <a:pt x="12387" y="21745"/>
                    <a:pt x="12360" y="21860"/>
                    <a:pt x="12424" y="21907"/>
                  </a:cubicBezTo>
                  <a:lnTo>
                    <a:pt x="12473" y="21907"/>
                  </a:lnTo>
                  <a:cubicBezTo>
                    <a:pt x="13000" y="21907"/>
                    <a:pt x="13648" y="21856"/>
                    <a:pt x="14183" y="21638"/>
                  </a:cubicBezTo>
                  <a:cubicBezTo>
                    <a:pt x="14327" y="21650"/>
                    <a:pt x="14467" y="21658"/>
                    <a:pt x="14609" y="21660"/>
                  </a:cubicBezTo>
                  <a:cubicBezTo>
                    <a:pt x="14781" y="21665"/>
                    <a:pt x="14953" y="21668"/>
                    <a:pt x="15125" y="21668"/>
                  </a:cubicBezTo>
                  <a:cubicBezTo>
                    <a:pt x="16692" y="21668"/>
                    <a:pt x="18251" y="21485"/>
                    <a:pt x="19818" y="21477"/>
                  </a:cubicBezTo>
                  <a:cubicBezTo>
                    <a:pt x="19960" y="21475"/>
                    <a:pt x="20102" y="21474"/>
                    <a:pt x="20244" y="21474"/>
                  </a:cubicBezTo>
                  <a:cubicBezTo>
                    <a:pt x="21516" y="21474"/>
                    <a:pt x="22783" y="21568"/>
                    <a:pt x="24049" y="21660"/>
                  </a:cubicBezTo>
                  <a:cubicBezTo>
                    <a:pt x="24054" y="21660"/>
                    <a:pt x="24060" y="21660"/>
                    <a:pt x="24066" y="21660"/>
                  </a:cubicBezTo>
                  <a:cubicBezTo>
                    <a:pt x="24141" y="21660"/>
                    <a:pt x="24312" y="21668"/>
                    <a:pt x="24500" y="21668"/>
                  </a:cubicBezTo>
                  <a:cubicBezTo>
                    <a:pt x="24842" y="21668"/>
                    <a:pt x="25239" y="21641"/>
                    <a:pt x="25212" y="21488"/>
                  </a:cubicBezTo>
                  <a:cubicBezTo>
                    <a:pt x="25205" y="21473"/>
                    <a:pt x="25197" y="21459"/>
                    <a:pt x="25189" y="21446"/>
                  </a:cubicBezTo>
                  <a:cubicBezTo>
                    <a:pt x="25197" y="21432"/>
                    <a:pt x="25205" y="21418"/>
                    <a:pt x="25214" y="21403"/>
                  </a:cubicBezTo>
                  <a:cubicBezTo>
                    <a:pt x="25426" y="21473"/>
                    <a:pt x="25928" y="21442"/>
                    <a:pt x="26043" y="21457"/>
                  </a:cubicBezTo>
                  <a:cubicBezTo>
                    <a:pt x="26075" y="21457"/>
                    <a:pt x="26107" y="21457"/>
                    <a:pt x="26139" y="21457"/>
                  </a:cubicBezTo>
                  <a:cubicBezTo>
                    <a:pt x="27563" y="21457"/>
                    <a:pt x="28980" y="21282"/>
                    <a:pt x="30398" y="21204"/>
                  </a:cubicBezTo>
                  <a:cubicBezTo>
                    <a:pt x="31865" y="21121"/>
                    <a:pt x="33358" y="21204"/>
                    <a:pt x="34794" y="20844"/>
                  </a:cubicBezTo>
                  <a:cubicBezTo>
                    <a:pt x="34922" y="20803"/>
                    <a:pt x="35045" y="20747"/>
                    <a:pt x="35163" y="20681"/>
                  </a:cubicBezTo>
                  <a:cubicBezTo>
                    <a:pt x="35224" y="20646"/>
                    <a:pt x="35218" y="20576"/>
                    <a:pt x="35181" y="20535"/>
                  </a:cubicBezTo>
                  <a:cubicBezTo>
                    <a:pt x="35216" y="20443"/>
                    <a:pt x="35249" y="20348"/>
                    <a:pt x="35282" y="20253"/>
                  </a:cubicBezTo>
                  <a:cubicBezTo>
                    <a:pt x="35362" y="20029"/>
                    <a:pt x="35432" y="19801"/>
                    <a:pt x="35500" y="19572"/>
                  </a:cubicBezTo>
                  <a:cubicBezTo>
                    <a:pt x="35595" y="19251"/>
                    <a:pt x="35683" y="18926"/>
                    <a:pt x="35778" y="18605"/>
                  </a:cubicBezTo>
                  <a:cubicBezTo>
                    <a:pt x="35913" y="18120"/>
                    <a:pt x="36020" y="17624"/>
                    <a:pt x="36144" y="17137"/>
                  </a:cubicBezTo>
                  <a:cubicBezTo>
                    <a:pt x="36160" y="17021"/>
                    <a:pt x="36228" y="16908"/>
                    <a:pt x="36201" y="16793"/>
                  </a:cubicBezTo>
                  <a:cubicBezTo>
                    <a:pt x="36197" y="16781"/>
                    <a:pt x="36189" y="16772"/>
                    <a:pt x="36181" y="16764"/>
                  </a:cubicBezTo>
                  <a:cubicBezTo>
                    <a:pt x="36405" y="15892"/>
                    <a:pt x="36580" y="15005"/>
                    <a:pt x="36734" y="14117"/>
                  </a:cubicBezTo>
                  <a:cubicBezTo>
                    <a:pt x="36823" y="13580"/>
                    <a:pt x="36950" y="13049"/>
                    <a:pt x="37004" y="12510"/>
                  </a:cubicBezTo>
                  <a:cubicBezTo>
                    <a:pt x="37037" y="12308"/>
                    <a:pt x="37068" y="12109"/>
                    <a:pt x="37084" y="11905"/>
                  </a:cubicBezTo>
                  <a:cubicBezTo>
                    <a:pt x="37150" y="11265"/>
                    <a:pt x="36905" y="10632"/>
                    <a:pt x="36586" y="10084"/>
                  </a:cubicBezTo>
                  <a:lnTo>
                    <a:pt x="36588" y="10082"/>
                  </a:lnTo>
                  <a:cubicBezTo>
                    <a:pt x="36485" y="9889"/>
                    <a:pt x="36364" y="9704"/>
                    <a:pt x="36228" y="9531"/>
                  </a:cubicBezTo>
                  <a:cubicBezTo>
                    <a:pt x="36162" y="9432"/>
                    <a:pt x="36090" y="9338"/>
                    <a:pt x="36012" y="9247"/>
                  </a:cubicBezTo>
                  <a:cubicBezTo>
                    <a:pt x="36010" y="9224"/>
                    <a:pt x="36000" y="9206"/>
                    <a:pt x="35985" y="9192"/>
                  </a:cubicBezTo>
                  <a:lnTo>
                    <a:pt x="35965" y="9173"/>
                  </a:lnTo>
                  <a:cubicBezTo>
                    <a:pt x="35955" y="9155"/>
                    <a:pt x="35938" y="9140"/>
                    <a:pt x="35920" y="9130"/>
                  </a:cubicBezTo>
                  <a:cubicBezTo>
                    <a:pt x="35918" y="9130"/>
                    <a:pt x="35915" y="9128"/>
                    <a:pt x="35913" y="9128"/>
                  </a:cubicBezTo>
                  <a:lnTo>
                    <a:pt x="35901" y="9117"/>
                  </a:lnTo>
                  <a:cubicBezTo>
                    <a:pt x="35804" y="8973"/>
                    <a:pt x="35702" y="8834"/>
                    <a:pt x="35597" y="8694"/>
                  </a:cubicBezTo>
                  <a:cubicBezTo>
                    <a:pt x="35573" y="8657"/>
                    <a:pt x="35543" y="8642"/>
                    <a:pt x="35514" y="8642"/>
                  </a:cubicBezTo>
                  <a:cubicBezTo>
                    <a:pt x="35496" y="8642"/>
                    <a:pt x="35478" y="8648"/>
                    <a:pt x="35463" y="8659"/>
                  </a:cubicBezTo>
                  <a:lnTo>
                    <a:pt x="35461" y="8657"/>
                  </a:lnTo>
                  <a:cubicBezTo>
                    <a:pt x="35084" y="8196"/>
                    <a:pt x="34759" y="7696"/>
                    <a:pt x="34490" y="7167"/>
                  </a:cubicBezTo>
                  <a:cubicBezTo>
                    <a:pt x="34261" y="6690"/>
                    <a:pt x="34124" y="6176"/>
                    <a:pt x="34023" y="5659"/>
                  </a:cubicBezTo>
                  <a:cubicBezTo>
                    <a:pt x="33965" y="5320"/>
                    <a:pt x="33934" y="4974"/>
                    <a:pt x="33819" y="4647"/>
                  </a:cubicBezTo>
                  <a:cubicBezTo>
                    <a:pt x="33687" y="4199"/>
                    <a:pt x="33484" y="3777"/>
                    <a:pt x="33251" y="3372"/>
                  </a:cubicBezTo>
                  <a:cubicBezTo>
                    <a:pt x="33245" y="3363"/>
                    <a:pt x="33239" y="3355"/>
                    <a:pt x="33233" y="3347"/>
                  </a:cubicBezTo>
                  <a:lnTo>
                    <a:pt x="33202" y="3296"/>
                  </a:lnTo>
                  <a:cubicBezTo>
                    <a:pt x="33175" y="3238"/>
                    <a:pt x="33142" y="3182"/>
                    <a:pt x="33103" y="3131"/>
                  </a:cubicBezTo>
                  <a:cubicBezTo>
                    <a:pt x="33081" y="3096"/>
                    <a:pt x="33058" y="3059"/>
                    <a:pt x="33031" y="3024"/>
                  </a:cubicBezTo>
                  <a:cubicBezTo>
                    <a:pt x="32984" y="2956"/>
                    <a:pt x="32932" y="2890"/>
                    <a:pt x="32885" y="2824"/>
                  </a:cubicBezTo>
                  <a:cubicBezTo>
                    <a:pt x="32875" y="2810"/>
                    <a:pt x="32860" y="2798"/>
                    <a:pt x="32844" y="2792"/>
                  </a:cubicBezTo>
                  <a:cubicBezTo>
                    <a:pt x="32809" y="2742"/>
                    <a:pt x="32776" y="2693"/>
                    <a:pt x="32741" y="2643"/>
                  </a:cubicBezTo>
                  <a:cubicBezTo>
                    <a:pt x="32447" y="2226"/>
                    <a:pt x="32046" y="1899"/>
                    <a:pt x="31676" y="1551"/>
                  </a:cubicBezTo>
                  <a:cubicBezTo>
                    <a:pt x="31653" y="1530"/>
                    <a:pt x="31622" y="1518"/>
                    <a:pt x="31589" y="1518"/>
                  </a:cubicBezTo>
                  <a:cubicBezTo>
                    <a:pt x="31575" y="1504"/>
                    <a:pt x="31560" y="1487"/>
                    <a:pt x="31546" y="1473"/>
                  </a:cubicBezTo>
                  <a:cubicBezTo>
                    <a:pt x="31163" y="1053"/>
                    <a:pt x="30793" y="615"/>
                    <a:pt x="30478" y="140"/>
                  </a:cubicBezTo>
                  <a:cubicBezTo>
                    <a:pt x="30474" y="129"/>
                    <a:pt x="30470" y="119"/>
                    <a:pt x="30466" y="109"/>
                  </a:cubicBezTo>
                  <a:cubicBezTo>
                    <a:pt x="30476" y="72"/>
                    <a:pt x="30464" y="33"/>
                    <a:pt x="30433" y="8"/>
                  </a:cubicBezTo>
                  <a:cubicBezTo>
                    <a:pt x="30357" y="3"/>
                    <a:pt x="30280" y="0"/>
                    <a:pt x="30203" y="0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7"/>
            <p:cNvSpPr/>
            <p:nvPr/>
          </p:nvSpPr>
          <p:spPr>
            <a:xfrm>
              <a:off x="5806772" y="2921221"/>
              <a:ext cx="660180" cy="613636"/>
            </a:xfrm>
            <a:custGeom>
              <a:avLst/>
              <a:gdLst/>
              <a:ahLst/>
              <a:cxnLst/>
              <a:rect l="l" t="t" r="r" b="b"/>
              <a:pathLst>
                <a:path w="7932" h="7373" extrusionOk="0">
                  <a:moveTo>
                    <a:pt x="4237" y="1"/>
                  </a:moveTo>
                  <a:cubicBezTo>
                    <a:pt x="3875" y="1"/>
                    <a:pt x="3511" y="77"/>
                    <a:pt x="3165" y="176"/>
                  </a:cubicBezTo>
                  <a:cubicBezTo>
                    <a:pt x="2445" y="372"/>
                    <a:pt x="1823" y="855"/>
                    <a:pt x="1334" y="1409"/>
                  </a:cubicBezTo>
                  <a:cubicBezTo>
                    <a:pt x="1171" y="1559"/>
                    <a:pt x="1077" y="1773"/>
                    <a:pt x="976" y="1966"/>
                  </a:cubicBezTo>
                  <a:cubicBezTo>
                    <a:pt x="877" y="2122"/>
                    <a:pt x="774" y="2279"/>
                    <a:pt x="682" y="2441"/>
                  </a:cubicBezTo>
                  <a:cubicBezTo>
                    <a:pt x="634" y="2546"/>
                    <a:pt x="540" y="2653"/>
                    <a:pt x="550" y="2775"/>
                  </a:cubicBezTo>
                  <a:cubicBezTo>
                    <a:pt x="499" y="2904"/>
                    <a:pt x="431" y="3030"/>
                    <a:pt x="379" y="3161"/>
                  </a:cubicBezTo>
                  <a:cubicBezTo>
                    <a:pt x="320" y="3184"/>
                    <a:pt x="274" y="3231"/>
                    <a:pt x="258" y="3291"/>
                  </a:cubicBezTo>
                  <a:cubicBezTo>
                    <a:pt x="145" y="3542"/>
                    <a:pt x="99" y="3813"/>
                    <a:pt x="67" y="4083"/>
                  </a:cubicBezTo>
                  <a:cubicBezTo>
                    <a:pt x="60" y="4241"/>
                    <a:pt x="1" y="4418"/>
                    <a:pt x="56" y="4568"/>
                  </a:cubicBezTo>
                  <a:cubicBezTo>
                    <a:pt x="60" y="5245"/>
                    <a:pt x="225" y="5930"/>
                    <a:pt x="628" y="6482"/>
                  </a:cubicBezTo>
                  <a:cubicBezTo>
                    <a:pt x="873" y="6821"/>
                    <a:pt x="1147" y="7183"/>
                    <a:pt x="1537" y="7362"/>
                  </a:cubicBezTo>
                  <a:cubicBezTo>
                    <a:pt x="1554" y="7369"/>
                    <a:pt x="1571" y="7373"/>
                    <a:pt x="1589" y="7373"/>
                  </a:cubicBezTo>
                  <a:cubicBezTo>
                    <a:pt x="1606" y="7373"/>
                    <a:pt x="1624" y="7369"/>
                    <a:pt x="1640" y="7362"/>
                  </a:cubicBezTo>
                  <a:cubicBezTo>
                    <a:pt x="1647" y="7363"/>
                    <a:pt x="1653" y="7363"/>
                    <a:pt x="1660" y="7363"/>
                  </a:cubicBezTo>
                  <a:cubicBezTo>
                    <a:pt x="1750" y="7363"/>
                    <a:pt x="1868" y="7300"/>
                    <a:pt x="1945" y="7270"/>
                  </a:cubicBezTo>
                  <a:cubicBezTo>
                    <a:pt x="2087" y="7214"/>
                    <a:pt x="2206" y="7175"/>
                    <a:pt x="2354" y="7124"/>
                  </a:cubicBezTo>
                  <a:cubicBezTo>
                    <a:pt x="2829" y="6955"/>
                    <a:pt x="3342" y="6778"/>
                    <a:pt x="3839" y="6648"/>
                  </a:cubicBezTo>
                  <a:cubicBezTo>
                    <a:pt x="4376" y="6500"/>
                    <a:pt x="4926" y="6383"/>
                    <a:pt x="5483" y="6346"/>
                  </a:cubicBezTo>
                  <a:cubicBezTo>
                    <a:pt x="5987" y="6327"/>
                    <a:pt x="6491" y="6305"/>
                    <a:pt x="6995" y="6251"/>
                  </a:cubicBezTo>
                  <a:cubicBezTo>
                    <a:pt x="7041" y="6247"/>
                    <a:pt x="7080" y="6218"/>
                    <a:pt x="7098" y="6177"/>
                  </a:cubicBezTo>
                  <a:cubicBezTo>
                    <a:pt x="7123" y="6167"/>
                    <a:pt x="7143" y="6148"/>
                    <a:pt x="7156" y="6124"/>
                  </a:cubicBezTo>
                  <a:cubicBezTo>
                    <a:pt x="7277" y="5912"/>
                    <a:pt x="7390" y="5696"/>
                    <a:pt x="7497" y="5476"/>
                  </a:cubicBezTo>
                  <a:cubicBezTo>
                    <a:pt x="7917" y="4721"/>
                    <a:pt x="7931" y="3822"/>
                    <a:pt x="7781" y="2989"/>
                  </a:cubicBezTo>
                  <a:cubicBezTo>
                    <a:pt x="7931" y="2803"/>
                    <a:pt x="7666" y="2417"/>
                    <a:pt x="7569" y="2242"/>
                  </a:cubicBezTo>
                  <a:cubicBezTo>
                    <a:pt x="7501" y="2152"/>
                    <a:pt x="7466" y="1986"/>
                    <a:pt x="7338" y="1986"/>
                  </a:cubicBezTo>
                  <a:cubicBezTo>
                    <a:pt x="7334" y="1986"/>
                    <a:pt x="7330" y="1986"/>
                    <a:pt x="7326" y="1987"/>
                  </a:cubicBezTo>
                  <a:cubicBezTo>
                    <a:pt x="6954" y="1345"/>
                    <a:pt x="6598" y="1024"/>
                    <a:pt x="5971" y="641"/>
                  </a:cubicBezTo>
                  <a:cubicBezTo>
                    <a:pt x="5594" y="419"/>
                    <a:pt x="5208" y="193"/>
                    <a:pt x="4788" y="67"/>
                  </a:cubicBezTo>
                  <a:cubicBezTo>
                    <a:pt x="4606" y="21"/>
                    <a:pt x="4422" y="1"/>
                    <a:pt x="42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7"/>
            <p:cNvSpPr/>
            <p:nvPr/>
          </p:nvSpPr>
          <p:spPr>
            <a:xfrm>
              <a:off x="5176322" y="3924699"/>
              <a:ext cx="305953" cy="293210"/>
            </a:xfrm>
            <a:custGeom>
              <a:avLst/>
              <a:gdLst/>
              <a:ahLst/>
              <a:cxnLst/>
              <a:rect l="l" t="t" r="r" b="b"/>
              <a:pathLst>
                <a:path w="3676" h="3523" extrusionOk="0">
                  <a:moveTo>
                    <a:pt x="1733" y="0"/>
                  </a:moveTo>
                  <a:cubicBezTo>
                    <a:pt x="1695" y="0"/>
                    <a:pt x="1657" y="4"/>
                    <a:pt x="1618" y="12"/>
                  </a:cubicBezTo>
                  <a:cubicBezTo>
                    <a:pt x="1225" y="203"/>
                    <a:pt x="875" y="843"/>
                    <a:pt x="612" y="1199"/>
                  </a:cubicBezTo>
                  <a:cubicBezTo>
                    <a:pt x="486" y="1378"/>
                    <a:pt x="371" y="1565"/>
                    <a:pt x="266" y="1757"/>
                  </a:cubicBezTo>
                  <a:cubicBezTo>
                    <a:pt x="225" y="1855"/>
                    <a:pt x="65" y="2076"/>
                    <a:pt x="56" y="2226"/>
                  </a:cubicBezTo>
                  <a:cubicBezTo>
                    <a:pt x="19" y="2259"/>
                    <a:pt x="1" y="2312"/>
                    <a:pt x="28" y="2384"/>
                  </a:cubicBezTo>
                  <a:cubicBezTo>
                    <a:pt x="168" y="2592"/>
                    <a:pt x="359" y="2765"/>
                    <a:pt x="538" y="2942"/>
                  </a:cubicBezTo>
                  <a:cubicBezTo>
                    <a:pt x="801" y="3178"/>
                    <a:pt x="1091" y="3390"/>
                    <a:pt x="1433" y="3499"/>
                  </a:cubicBezTo>
                  <a:cubicBezTo>
                    <a:pt x="1472" y="3516"/>
                    <a:pt x="1511" y="3522"/>
                    <a:pt x="1550" y="3522"/>
                  </a:cubicBezTo>
                  <a:cubicBezTo>
                    <a:pt x="1652" y="3522"/>
                    <a:pt x="1753" y="3477"/>
                    <a:pt x="1857" y="3462"/>
                  </a:cubicBezTo>
                  <a:cubicBezTo>
                    <a:pt x="1996" y="3439"/>
                    <a:pt x="2149" y="3470"/>
                    <a:pt x="2282" y="3413"/>
                  </a:cubicBezTo>
                  <a:cubicBezTo>
                    <a:pt x="2314" y="3395"/>
                    <a:pt x="2348" y="3390"/>
                    <a:pt x="2383" y="3390"/>
                  </a:cubicBezTo>
                  <a:cubicBezTo>
                    <a:pt x="2429" y="3390"/>
                    <a:pt x="2477" y="3398"/>
                    <a:pt x="2521" y="3398"/>
                  </a:cubicBezTo>
                  <a:cubicBezTo>
                    <a:pt x="2526" y="3399"/>
                    <a:pt x="2530" y="3399"/>
                    <a:pt x="2535" y="3399"/>
                  </a:cubicBezTo>
                  <a:cubicBezTo>
                    <a:pt x="2622" y="3399"/>
                    <a:pt x="2694" y="3328"/>
                    <a:pt x="2690" y="3238"/>
                  </a:cubicBezTo>
                  <a:cubicBezTo>
                    <a:pt x="2679" y="3129"/>
                    <a:pt x="2593" y="3044"/>
                    <a:pt x="2527" y="2964"/>
                  </a:cubicBezTo>
                  <a:cubicBezTo>
                    <a:pt x="2272" y="2668"/>
                    <a:pt x="2011" y="2370"/>
                    <a:pt x="1817" y="2030"/>
                  </a:cubicBezTo>
                  <a:lnTo>
                    <a:pt x="1817" y="2030"/>
                  </a:lnTo>
                  <a:cubicBezTo>
                    <a:pt x="2071" y="2255"/>
                    <a:pt x="2328" y="2479"/>
                    <a:pt x="2628" y="2635"/>
                  </a:cubicBezTo>
                  <a:cubicBezTo>
                    <a:pt x="2751" y="2695"/>
                    <a:pt x="2873" y="2763"/>
                    <a:pt x="3002" y="2806"/>
                  </a:cubicBezTo>
                  <a:cubicBezTo>
                    <a:pt x="3020" y="2813"/>
                    <a:pt x="3039" y="2816"/>
                    <a:pt x="3057" y="2816"/>
                  </a:cubicBezTo>
                  <a:cubicBezTo>
                    <a:pt x="3141" y="2816"/>
                    <a:pt x="3221" y="2749"/>
                    <a:pt x="3212" y="2660"/>
                  </a:cubicBezTo>
                  <a:cubicBezTo>
                    <a:pt x="3204" y="2592"/>
                    <a:pt x="3169" y="2534"/>
                    <a:pt x="3134" y="2479"/>
                  </a:cubicBezTo>
                  <a:cubicBezTo>
                    <a:pt x="3002" y="2259"/>
                    <a:pt x="2826" y="2069"/>
                    <a:pt x="2688" y="1853"/>
                  </a:cubicBezTo>
                  <a:cubicBezTo>
                    <a:pt x="2556" y="1606"/>
                    <a:pt x="2486" y="1333"/>
                    <a:pt x="2385" y="1074"/>
                  </a:cubicBezTo>
                  <a:lnTo>
                    <a:pt x="2385" y="1074"/>
                  </a:lnTo>
                  <a:cubicBezTo>
                    <a:pt x="2642" y="1145"/>
                    <a:pt x="2918" y="1241"/>
                    <a:pt x="3189" y="1241"/>
                  </a:cubicBezTo>
                  <a:cubicBezTo>
                    <a:pt x="3294" y="1241"/>
                    <a:pt x="3398" y="1226"/>
                    <a:pt x="3500" y="1191"/>
                  </a:cubicBezTo>
                  <a:cubicBezTo>
                    <a:pt x="3675" y="1117"/>
                    <a:pt x="3634" y="938"/>
                    <a:pt x="3533" y="899"/>
                  </a:cubicBezTo>
                  <a:cubicBezTo>
                    <a:pt x="3531" y="893"/>
                    <a:pt x="3529" y="886"/>
                    <a:pt x="3525" y="880"/>
                  </a:cubicBezTo>
                  <a:cubicBezTo>
                    <a:pt x="3416" y="779"/>
                    <a:pt x="3253" y="722"/>
                    <a:pt x="3118" y="642"/>
                  </a:cubicBezTo>
                  <a:cubicBezTo>
                    <a:pt x="2912" y="547"/>
                    <a:pt x="2716" y="438"/>
                    <a:pt x="2519" y="329"/>
                  </a:cubicBezTo>
                  <a:cubicBezTo>
                    <a:pt x="2272" y="206"/>
                    <a:pt x="2017" y="0"/>
                    <a:pt x="17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7"/>
            <p:cNvSpPr/>
            <p:nvPr/>
          </p:nvSpPr>
          <p:spPr>
            <a:xfrm>
              <a:off x="5179401" y="2911150"/>
              <a:ext cx="1292728" cy="1306339"/>
            </a:xfrm>
            <a:custGeom>
              <a:avLst/>
              <a:gdLst/>
              <a:ahLst/>
              <a:cxnLst/>
              <a:rect l="l" t="t" r="r" b="b"/>
              <a:pathLst>
                <a:path w="15532" h="15696" extrusionOk="0">
                  <a:moveTo>
                    <a:pt x="10417" y="1460"/>
                  </a:moveTo>
                  <a:cubicBezTo>
                    <a:pt x="10357" y="1460"/>
                    <a:pt x="10313" y="1489"/>
                    <a:pt x="10326" y="1579"/>
                  </a:cubicBezTo>
                  <a:cubicBezTo>
                    <a:pt x="10341" y="1622"/>
                    <a:pt x="10382" y="1649"/>
                    <a:pt x="10425" y="1649"/>
                  </a:cubicBezTo>
                  <a:cubicBezTo>
                    <a:pt x="10513" y="1680"/>
                    <a:pt x="10600" y="1715"/>
                    <a:pt x="10682" y="1754"/>
                  </a:cubicBezTo>
                  <a:cubicBezTo>
                    <a:pt x="10927" y="1871"/>
                    <a:pt x="11170" y="1997"/>
                    <a:pt x="11384" y="2165"/>
                  </a:cubicBezTo>
                  <a:cubicBezTo>
                    <a:pt x="11400" y="2177"/>
                    <a:pt x="11419" y="2183"/>
                    <a:pt x="11438" y="2183"/>
                  </a:cubicBezTo>
                  <a:cubicBezTo>
                    <a:pt x="11468" y="2183"/>
                    <a:pt x="11497" y="2170"/>
                    <a:pt x="11517" y="2145"/>
                  </a:cubicBezTo>
                  <a:cubicBezTo>
                    <a:pt x="11672" y="1974"/>
                    <a:pt x="10750" y="1579"/>
                    <a:pt x="10614" y="1517"/>
                  </a:cubicBezTo>
                  <a:cubicBezTo>
                    <a:pt x="10564" y="1493"/>
                    <a:pt x="10482" y="1460"/>
                    <a:pt x="10417" y="1460"/>
                  </a:cubicBezTo>
                  <a:close/>
                  <a:moveTo>
                    <a:pt x="9773" y="2218"/>
                  </a:moveTo>
                  <a:cubicBezTo>
                    <a:pt x="9756" y="2218"/>
                    <a:pt x="9738" y="2224"/>
                    <a:pt x="9719" y="2237"/>
                  </a:cubicBezTo>
                  <a:cubicBezTo>
                    <a:pt x="9563" y="2383"/>
                    <a:pt x="10026" y="2688"/>
                    <a:pt x="10141" y="2760"/>
                  </a:cubicBezTo>
                  <a:cubicBezTo>
                    <a:pt x="10310" y="2873"/>
                    <a:pt x="10522" y="2898"/>
                    <a:pt x="10699" y="2996"/>
                  </a:cubicBezTo>
                  <a:cubicBezTo>
                    <a:pt x="10717" y="3012"/>
                    <a:pt x="10739" y="3019"/>
                    <a:pt x="10760" y="3019"/>
                  </a:cubicBezTo>
                  <a:cubicBezTo>
                    <a:pt x="10813" y="3019"/>
                    <a:pt x="10863" y="2974"/>
                    <a:pt x="10857" y="2912"/>
                  </a:cubicBezTo>
                  <a:cubicBezTo>
                    <a:pt x="10775" y="2731"/>
                    <a:pt x="10454" y="2739"/>
                    <a:pt x="10295" y="2626"/>
                  </a:cubicBezTo>
                  <a:cubicBezTo>
                    <a:pt x="10145" y="2550"/>
                    <a:pt x="10011" y="2445"/>
                    <a:pt x="9902" y="2317"/>
                  </a:cubicBezTo>
                  <a:cubicBezTo>
                    <a:pt x="9871" y="2274"/>
                    <a:pt x="9827" y="2218"/>
                    <a:pt x="9773" y="2218"/>
                  </a:cubicBezTo>
                  <a:close/>
                  <a:moveTo>
                    <a:pt x="10314" y="3665"/>
                  </a:moveTo>
                  <a:lnTo>
                    <a:pt x="10314" y="3665"/>
                  </a:lnTo>
                  <a:cubicBezTo>
                    <a:pt x="10311" y="3669"/>
                    <a:pt x="10308" y="3672"/>
                    <a:pt x="10304" y="3675"/>
                  </a:cubicBezTo>
                  <a:lnTo>
                    <a:pt x="10306" y="3673"/>
                  </a:lnTo>
                  <a:lnTo>
                    <a:pt x="10314" y="3665"/>
                  </a:lnTo>
                  <a:close/>
                  <a:moveTo>
                    <a:pt x="13147" y="3457"/>
                  </a:moveTo>
                  <a:cubicBezTo>
                    <a:pt x="13098" y="3457"/>
                    <a:pt x="13051" y="3489"/>
                    <a:pt x="13048" y="3542"/>
                  </a:cubicBezTo>
                  <a:cubicBezTo>
                    <a:pt x="13040" y="3657"/>
                    <a:pt x="13186" y="3655"/>
                    <a:pt x="13258" y="3704"/>
                  </a:cubicBezTo>
                  <a:cubicBezTo>
                    <a:pt x="13503" y="3840"/>
                    <a:pt x="13764" y="3951"/>
                    <a:pt x="13972" y="4144"/>
                  </a:cubicBezTo>
                  <a:cubicBezTo>
                    <a:pt x="13991" y="4164"/>
                    <a:pt x="14013" y="4172"/>
                    <a:pt x="14035" y="4172"/>
                  </a:cubicBezTo>
                  <a:cubicBezTo>
                    <a:pt x="14109" y="4172"/>
                    <a:pt x="14174" y="4074"/>
                    <a:pt x="14103" y="4006"/>
                  </a:cubicBezTo>
                  <a:cubicBezTo>
                    <a:pt x="13842" y="3770"/>
                    <a:pt x="13511" y="3614"/>
                    <a:pt x="13194" y="3467"/>
                  </a:cubicBezTo>
                  <a:cubicBezTo>
                    <a:pt x="13179" y="3460"/>
                    <a:pt x="13163" y="3457"/>
                    <a:pt x="13147" y="3457"/>
                  </a:cubicBezTo>
                  <a:close/>
                  <a:moveTo>
                    <a:pt x="8416" y="3009"/>
                  </a:moveTo>
                  <a:cubicBezTo>
                    <a:pt x="8387" y="3009"/>
                    <a:pt x="8359" y="3022"/>
                    <a:pt x="8339" y="3054"/>
                  </a:cubicBezTo>
                  <a:cubicBezTo>
                    <a:pt x="8257" y="3192"/>
                    <a:pt x="8185" y="3336"/>
                    <a:pt x="8098" y="3472"/>
                  </a:cubicBezTo>
                  <a:cubicBezTo>
                    <a:pt x="8040" y="3417"/>
                    <a:pt x="8027" y="3287"/>
                    <a:pt x="7941" y="3287"/>
                  </a:cubicBezTo>
                  <a:cubicBezTo>
                    <a:pt x="7930" y="3287"/>
                    <a:pt x="7917" y="3290"/>
                    <a:pt x="7903" y="3295"/>
                  </a:cubicBezTo>
                  <a:cubicBezTo>
                    <a:pt x="7744" y="3379"/>
                    <a:pt x="7952" y="3624"/>
                    <a:pt x="8053" y="3675"/>
                  </a:cubicBezTo>
                  <a:cubicBezTo>
                    <a:pt x="8073" y="3684"/>
                    <a:pt x="8091" y="3688"/>
                    <a:pt x="8109" y="3688"/>
                  </a:cubicBezTo>
                  <a:cubicBezTo>
                    <a:pt x="8197" y="3688"/>
                    <a:pt x="8254" y="3587"/>
                    <a:pt x="8296" y="3513"/>
                  </a:cubicBezTo>
                  <a:cubicBezTo>
                    <a:pt x="8327" y="3463"/>
                    <a:pt x="8357" y="3412"/>
                    <a:pt x="8386" y="3360"/>
                  </a:cubicBezTo>
                  <a:cubicBezTo>
                    <a:pt x="8785" y="3904"/>
                    <a:pt x="9501" y="4132"/>
                    <a:pt x="10160" y="4167"/>
                  </a:cubicBezTo>
                  <a:cubicBezTo>
                    <a:pt x="10162" y="4167"/>
                    <a:pt x="10163" y="4167"/>
                    <a:pt x="10165" y="4167"/>
                  </a:cubicBezTo>
                  <a:cubicBezTo>
                    <a:pt x="10190" y="4167"/>
                    <a:pt x="10214" y="4155"/>
                    <a:pt x="10232" y="4136"/>
                  </a:cubicBezTo>
                  <a:cubicBezTo>
                    <a:pt x="10249" y="4137"/>
                    <a:pt x="10267" y="4138"/>
                    <a:pt x="10284" y="4138"/>
                  </a:cubicBezTo>
                  <a:cubicBezTo>
                    <a:pt x="10302" y="4138"/>
                    <a:pt x="10319" y="4137"/>
                    <a:pt x="10337" y="4136"/>
                  </a:cubicBezTo>
                  <a:cubicBezTo>
                    <a:pt x="10339" y="4136"/>
                    <a:pt x="10341" y="4136"/>
                    <a:pt x="10343" y="4136"/>
                  </a:cubicBezTo>
                  <a:cubicBezTo>
                    <a:pt x="10366" y="4136"/>
                    <a:pt x="10389" y="4126"/>
                    <a:pt x="10404" y="4109"/>
                  </a:cubicBezTo>
                  <a:cubicBezTo>
                    <a:pt x="10485" y="4218"/>
                    <a:pt x="10559" y="4332"/>
                    <a:pt x="10666" y="4420"/>
                  </a:cubicBezTo>
                  <a:cubicBezTo>
                    <a:pt x="10793" y="4545"/>
                    <a:pt x="10960" y="4620"/>
                    <a:pt x="11094" y="4739"/>
                  </a:cubicBezTo>
                  <a:cubicBezTo>
                    <a:pt x="11184" y="4854"/>
                    <a:pt x="11275" y="4992"/>
                    <a:pt x="11431" y="5019"/>
                  </a:cubicBezTo>
                  <a:cubicBezTo>
                    <a:pt x="11445" y="5022"/>
                    <a:pt x="11461" y="5024"/>
                    <a:pt x="11476" y="5024"/>
                  </a:cubicBezTo>
                  <a:cubicBezTo>
                    <a:pt x="11544" y="5024"/>
                    <a:pt x="11613" y="4987"/>
                    <a:pt x="11608" y="4912"/>
                  </a:cubicBezTo>
                  <a:cubicBezTo>
                    <a:pt x="11604" y="4838"/>
                    <a:pt x="11530" y="4805"/>
                    <a:pt x="11487" y="4755"/>
                  </a:cubicBezTo>
                  <a:cubicBezTo>
                    <a:pt x="11392" y="4661"/>
                    <a:pt x="11347" y="4525"/>
                    <a:pt x="11246" y="4436"/>
                  </a:cubicBezTo>
                  <a:cubicBezTo>
                    <a:pt x="11112" y="4338"/>
                    <a:pt x="10931" y="4315"/>
                    <a:pt x="10816" y="4187"/>
                  </a:cubicBezTo>
                  <a:cubicBezTo>
                    <a:pt x="10752" y="4122"/>
                    <a:pt x="10701" y="4046"/>
                    <a:pt x="10664" y="3961"/>
                  </a:cubicBezTo>
                  <a:cubicBezTo>
                    <a:pt x="10643" y="3869"/>
                    <a:pt x="10581" y="3788"/>
                    <a:pt x="10497" y="3741"/>
                  </a:cubicBezTo>
                  <a:cubicBezTo>
                    <a:pt x="10427" y="3694"/>
                    <a:pt x="10386" y="3620"/>
                    <a:pt x="10334" y="3556"/>
                  </a:cubicBezTo>
                  <a:lnTo>
                    <a:pt x="10334" y="3556"/>
                  </a:lnTo>
                  <a:cubicBezTo>
                    <a:pt x="10348" y="3562"/>
                    <a:pt x="10363" y="3564"/>
                    <a:pt x="10378" y="3564"/>
                  </a:cubicBezTo>
                  <a:cubicBezTo>
                    <a:pt x="10406" y="3564"/>
                    <a:pt x="10434" y="3557"/>
                    <a:pt x="10461" y="3557"/>
                  </a:cubicBezTo>
                  <a:cubicBezTo>
                    <a:pt x="10466" y="3557"/>
                    <a:pt x="10470" y="3558"/>
                    <a:pt x="10474" y="3558"/>
                  </a:cubicBezTo>
                  <a:cubicBezTo>
                    <a:pt x="10588" y="3558"/>
                    <a:pt x="10697" y="3591"/>
                    <a:pt x="10808" y="3595"/>
                  </a:cubicBezTo>
                  <a:lnTo>
                    <a:pt x="10822" y="3595"/>
                  </a:lnTo>
                  <a:cubicBezTo>
                    <a:pt x="10840" y="3613"/>
                    <a:pt x="10865" y="3623"/>
                    <a:pt x="10889" y="3623"/>
                  </a:cubicBezTo>
                  <a:cubicBezTo>
                    <a:pt x="10904" y="3623"/>
                    <a:pt x="10918" y="3620"/>
                    <a:pt x="10931" y="3614"/>
                  </a:cubicBezTo>
                  <a:cubicBezTo>
                    <a:pt x="10938" y="3613"/>
                    <a:pt x="10945" y="3613"/>
                    <a:pt x="10952" y="3613"/>
                  </a:cubicBezTo>
                  <a:cubicBezTo>
                    <a:pt x="11033" y="3613"/>
                    <a:pt x="11110" y="3645"/>
                    <a:pt x="11184" y="3673"/>
                  </a:cubicBezTo>
                  <a:cubicBezTo>
                    <a:pt x="11384" y="3755"/>
                    <a:pt x="11534" y="3924"/>
                    <a:pt x="11591" y="4134"/>
                  </a:cubicBezTo>
                  <a:cubicBezTo>
                    <a:pt x="11604" y="4171"/>
                    <a:pt x="11602" y="4218"/>
                    <a:pt x="11604" y="4262"/>
                  </a:cubicBezTo>
                  <a:cubicBezTo>
                    <a:pt x="11575" y="4389"/>
                    <a:pt x="11703" y="4663"/>
                    <a:pt x="11688" y="4768"/>
                  </a:cubicBezTo>
                  <a:cubicBezTo>
                    <a:pt x="11696" y="4986"/>
                    <a:pt x="11561" y="4967"/>
                    <a:pt x="11544" y="5095"/>
                  </a:cubicBezTo>
                  <a:cubicBezTo>
                    <a:pt x="11567" y="5162"/>
                    <a:pt x="11601" y="5189"/>
                    <a:pt x="11640" y="5189"/>
                  </a:cubicBezTo>
                  <a:cubicBezTo>
                    <a:pt x="11725" y="5189"/>
                    <a:pt x="11831" y="5061"/>
                    <a:pt x="11879" y="4947"/>
                  </a:cubicBezTo>
                  <a:cubicBezTo>
                    <a:pt x="11968" y="4881"/>
                    <a:pt x="11982" y="4634"/>
                    <a:pt x="12036" y="4550"/>
                  </a:cubicBezTo>
                  <a:cubicBezTo>
                    <a:pt x="12093" y="4391"/>
                    <a:pt x="12155" y="4235"/>
                    <a:pt x="12221" y="4081"/>
                  </a:cubicBezTo>
                  <a:cubicBezTo>
                    <a:pt x="12223" y="4074"/>
                    <a:pt x="12223" y="4070"/>
                    <a:pt x="12225" y="4066"/>
                  </a:cubicBezTo>
                  <a:cubicBezTo>
                    <a:pt x="12260" y="3994"/>
                    <a:pt x="12295" y="3926"/>
                    <a:pt x="12330" y="3891"/>
                  </a:cubicBezTo>
                  <a:cubicBezTo>
                    <a:pt x="12392" y="3774"/>
                    <a:pt x="12546" y="3683"/>
                    <a:pt x="12538" y="3542"/>
                  </a:cubicBezTo>
                  <a:cubicBezTo>
                    <a:pt x="12526" y="3490"/>
                    <a:pt x="12482" y="3464"/>
                    <a:pt x="12434" y="3464"/>
                  </a:cubicBezTo>
                  <a:cubicBezTo>
                    <a:pt x="12407" y="3464"/>
                    <a:pt x="12378" y="3473"/>
                    <a:pt x="12355" y="3490"/>
                  </a:cubicBezTo>
                  <a:cubicBezTo>
                    <a:pt x="12231" y="3504"/>
                    <a:pt x="12060" y="3706"/>
                    <a:pt x="11968" y="3908"/>
                  </a:cubicBezTo>
                  <a:cubicBezTo>
                    <a:pt x="11916" y="3988"/>
                    <a:pt x="11871" y="4072"/>
                    <a:pt x="11832" y="4159"/>
                  </a:cubicBezTo>
                  <a:cubicBezTo>
                    <a:pt x="11750" y="3844"/>
                    <a:pt x="11579" y="3568"/>
                    <a:pt x="11242" y="3457"/>
                  </a:cubicBezTo>
                  <a:cubicBezTo>
                    <a:pt x="11075" y="3395"/>
                    <a:pt x="10894" y="3418"/>
                    <a:pt x="10721" y="3395"/>
                  </a:cubicBezTo>
                  <a:cubicBezTo>
                    <a:pt x="10663" y="3391"/>
                    <a:pt x="10547" y="3365"/>
                    <a:pt x="10447" y="3365"/>
                  </a:cubicBezTo>
                  <a:cubicBezTo>
                    <a:pt x="10350" y="3365"/>
                    <a:pt x="10269" y="3390"/>
                    <a:pt x="10275" y="3488"/>
                  </a:cubicBezTo>
                  <a:cubicBezTo>
                    <a:pt x="10277" y="3496"/>
                    <a:pt x="10279" y="3504"/>
                    <a:pt x="10283" y="3513"/>
                  </a:cubicBezTo>
                  <a:cubicBezTo>
                    <a:pt x="10271" y="3507"/>
                    <a:pt x="10258" y="3505"/>
                    <a:pt x="10246" y="3505"/>
                  </a:cubicBezTo>
                  <a:cubicBezTo>
                    <a:pt x="10170" y="3505"/>
                    <a:pt x="10109" y="3607"/>
                    <a:pt x="10180" y="3671"/>
                  </a:cubicBezTo>
                  <a:cubicBezTo>
                    <a:pt x="10014" y="3747"/>
                    <a:pt x="10178" y="3869"/>
                    <a:pt x="10265" y="3945"/>
                  </a:cubicBezTo>
                  <a:lnTo>
                    <a:pt x="10262" y="3945"/>
                  </a:lnTo>
                  <a:cubicBezTo>
                    <a:pt x="10123" y="3945"/>
                    <a:pt x="9983" y="3920"/>
                    <a:pt x="9851" y="3871"/>
                  </a:cubicBezTo>
                  <a:cubicBezTo>
                    <a:pt x="9421" y="3698"/>
                    <a:pt x="8956" y="3537"/>
                    <a:pt x="8631" y="3190"/>
                  </a:cubicBezTo>
                  <a:cubicBezTo>
                    <a:pt x="8584" y="3147"/>
                    <a:pt x="8565" y="3072"/>
                    <a:pt x="8504" y="3050"/>
                  </a:cubicBezTo>
                  <a:lnTo>
                    <a:pt x="8497" y="3048"/>
                  </a:lnTo>
                  <a:cubicBezTo>
                    <a:pt x="8477" y="3024"/>
                    <a:pt x="8446" y="3009"/>
                    <a:pt x="8416" y="3009"/>
                  </a:cubicBezTo>
                  <a:close/>
                  <a:moveTo>
                    <a:pt x="12414" y="4233"/>
                  </a:moveTo>
                  <a:cubicBezTo>
                    <a:pt x="12361" y="4233"/>
                    <a:pt x="12318" y="4274"/>
                    <a:pt x="12318" y="4325"/>
                  </a:cubicBezTo>
                  <a:cubicBezTo>
                    <a:pt x="12513" y="4809"/>
                    <a:pt x="12929" y="5082"/>
                    <a:pt x="13424" y="5212"/>
                  </a:cubicBezTo>
                  <a:cubicBezTo>
                    <a:pt x="13435" y="5215"/>
                    <a:pt x="13445" y="5217"/>
                    <a:pt x="13455" y="5217"/>
                  </a:cubicBezTo>
                  <a:cubicBezTo>
                    <a:pt x="13552" y="5217"/>
                    <a:pt x="13587" y="5061"/>
                    <a:pt x="13480" y="5031"/>
                  </a:cubicBezTo>
                  <a:cubicBezTo>
                    <a:pt x="13153" y="4932"/>
                    <a:pt x="12807" y="4792"/>
                    <a:pt x="12626" y="4488"/>
                  </a:cubicBezTo>
                  <a:cubicBezTo>
                    <a:pt x="12558" y="4404"/>
                    <a:pt x="12534" y="4251"/>
                    <a:pt x="12414" y="4233"/>
                  </a:cubicBezTo>
                  <a:close/>
                  <a:moveTo>
                    <a:pt x="11692" y="0"/>
                  </a:moveTo>
                  <a:cubicBezTo>
                    <a:pt x="11339" y="0"/>
                    <a:pt x="10988" y="70"/>
                    <a:pt x="10662" y="231"/>
                  </a:cubicBezTo>
                  <a:cubicBezTo>
                    <a:pt x="10022" y="501"/>
                    <a:pt x="9415" y="859"/>
                    <a:pt x="8921" y="1351"/>
                  </a:cubicBezTo>
                  <a:cubicBezTo>
                    <a:pt x="8810" y="1439"/>
                    <a:pt x="8339" y="2003"/>
                    <a:pt x="8516" y="2116"/>
                  </a:cubicBezTo>
                  <a:cubicBezTo>
                    <a:pt x="8475" y="2184"/>
                    <a:pt x="8508" y="2283"/>
                    <a:pt x="8592" y="2283"/>
                  </a:cubicBezTo>
                  <a:cubicBezTo>
                    <a:pt x="8699" y="2280"/>
                    <a:pt x="8689" y="2151"/>
                    <a:pt x="8746" y="2091"/>
                  </a:cubicBezTo>
                  <a:cubicBezTo>
                    <a:pt x="8950" y="1818"/>
                    <a:pt x="9180" y="1544"/>
                    <a:pt x="9485" y="1381"/>
                  </a:cubicBezTo>
                  <a:cubicBezTo>
                    <a:pt x="9758" y="1256"/>
                    <a:pt x="10044" y="1153"/>
                    <a:pt x="10291" y="974"/>
                  </a:cubicBezTo>
                  <a:cubicBezTo>
                    <a:pt x="10423" y="935"/>
                    <a:pt x="10565" y="931"/>
                    <a:pt x="10697" y="879"/>
                  </a:cubicBezTo>
                  <a:cubicBezTo>
                    <a:pt x="10824" y="844"/>
                    <a:pt x="10943" y="772"/>
                    <a:pt x="11071" y="744"/>
                  </a:cubicBezTo>
                  <a:cubicBezTo>
                    <a:pt x="11123" y="748"/>
                    <a:pt x="11174" y="750"/>
                    <a:pt x="11225" y="750"/>
                  </a:cubicBezTo>
                  <a:cubicBezTo>
                    <a:pt x="11406" y="750"/>
                    <a:pt x="11584" y="727"/>
                    <a:pt x="11764" y="705"/>
                  </a:cubicBezTo>
                  <a:cubicBezTo>
                    <a:pt x="11986" y="779"/>
                    <a:pt x="12211" y="840"/>
                    <a:pt x="12445" y="863"/>
                  </a:cubicBezTo>
                  <a:cubicBezTo>
                    <a:pt x="12546" y="945"/>
                    <a:pt x="12628" y="1052"/>
                    <a:pt x="12739" y="1126"/>
                  </a:cubicBezTo>
                  <a:cubicBezTo>
                    <a:pt x="12834" y="1192"/>
                    <a:pt x="12941" y="1242"/>
                    <a:pt x="13052" y="1274"/>
                  </a:cubicBezTo>
                  <a:cubicBezTo>
                    <a:pt x="13091" y="1326"/>
                    <a:pt x="13114" y="1388"/>
                    <a:pt x="13153" y="1435"/>
                  </a:cubicBezTo>
                  <a:cubicBezTo>
                    <a:pt x="13278" y="1593"/>
                    <a:pt x="13447" y="1711"/>
                    <a:pt x="13626" y="1799"/>
                  </a:cubicBezTo>
                  <a:cubicBezTo>
                    <a:pt x="13749" y="2013"/>
                    <a:pt x="13933" y="2186"/>
                    <a:pt x="14140" y="2315"/>
                  </a:cubicBezTo>
                  <a:cubicBezTo>
                    <a:pt x="14256" y="2352"/>
                    <a:pt x="14225" y="2459"/>
                    <a:pt x="14268" y="2562"/>
                  </a:cubicBezTo>
                  <a:cubicBezTo>
                    <a:pt x="14334" y="2747"/>
                    <a:pt x="14476" y="2889"/>
                    <a:pt x="14620" y="3019"/>
                  </a:cubicBezTo>
                  <a:cubicBezTo>
                    <a:pt x="14622" y="3262"/>
                    <a:pt x="14690" y="3494"/>
                    <a:pt x="14782" y="3714"/>
                  </a:cubicBezTo>
                  <a:cubicBezTo>
                    <a:pt x="14772" y="3893"/>
                    <a:pt x="14790" y="4070"/>
                    <a:pt x="14836" y="4243"/>
                  </a:cubicBezTo>
                  <a:cubicBezTo>
                    <a:pt x="14844" y="4307"/>
                    <a:pt x="14889" y="4369"/>
                    <a:pt x="14877" y="4432"/>
                  </a:cubicBezTo>
                  <a:cubicBezTo>
                    <a:pt x="14834" y="4593"/>
                    <a:pt x="14801" y="4753"/>
                    <a:pt x="14762" y="4914"/>
                  </a:cubicBezTo>
                  <a:cubicBezTo>
                    <a:pt x="14638" y="5074"/>
                    <a:pt x="14525" y="5243"/>
                    <a:pt x="14470" y="5440"/>
                  </a:cubicBezTo>
                  <a:cubicBezTo>
                    <a:pt x="14465" y="5508"/>
                    <a:pt x="14408" y="5621"/>
                    <a:pt x="14342" y="5749"/>
                  </a:cubicBezTo>
                  <a:cubicBezTo>
                    <a:pt x="13906" y="5815"/>
                    <a:pt x="13367" y="5959"/>
                    <a:pt x="13245" y="5979"/>
                  </a:cubicBezTo>
                  <a:cubicBezTo>
                    <a:pt x="12659" y="6115"/>
                    <a:pt x="12089" y="6311"/>
                    <a:pt x="11524" y="6510"/>
                  </a:cubicBezTo>
                  <a:cubicBezTo>
                    <a:pt x="11238" y="6611"/>
                    <a:pt x="10956" y="6722"/>
                    <a:pt x="10676" y="6843"/>
                  </a:cubicBezTo>
                  <a:cubicBezTo>
                    <a:pt x="10602" y="6891"/>
                    <a:pt x="10435" y="6905"/>
                    <a:pt x="10413" y="6998"/>
                  </a:cubicBezTo>
                  <a:lnTo>
                    <a:pt x="10443" y="6983"/>
                  </a:lnTo>
                  <a:cubicBezTo>
                    <a:pt x="10470" y="6971"/>
                    <a:pt x="10499" y="6961"/>
                    <a:pt x="10528" y="6950"/>
                  </a:cubicBezTo>
                  <a:cubicBezTo>
                    <a:pt x="10585" y="6930"/>
                    <a:pt x="10643" y="6909"/>
                    <a:pt x="10701" y="6891"/>
                  </a:cubicBezTo>
                  <a:cubicBezTo>
                    <a:pt x="10744" y="6876"/>
                    <a:pt x="10789" y="6864"/>
                    <a:pt x="10834" y="6852"/>
                  </a:cubicBezTo>
                  <a:cubicBezTo>
                    <a:pt x="10906" y="6831"/>
                    <a:pt x="10978" y="6813"/>
                    <a:pt x="11050" y="6798"/>
                  </a:cubicBezTo>
                  <a:cubicBezTo>
                    <a:pt x="11126" y="6780"/>
                    <a:pt x="11205" y="6765"/>
                    <a:pt x="11281" y="6751"/>
                  </a:cubicBezTo>
                  <a:lnTo>
                    <a:pt x="11295" y="6751"/>
                  </a:lnTo>
                  <a:cubicBezTo>
                    <a:pt x="11332" y="6736"/>
                    <a:pt x="11371" y="6724"/>
                    <a:pt x="11410" y="6714"/>
                  </a:cubicBezTo>
                  <a:cubicBezTo>
                    <a:pt x="11462" y="6699"/>
                    <a:pt x="11511" y="6687"/>
                    <a:pt x="11563" y="6677"/>
                  </a:cubicBezTo>
                  <a:cubicBezTo>
                    <a:pt x="11643" y="6660"/>
                    <a:pt x="11725" y="6648"/>
                    <a:pt x="11807" y="6640"/>
                  </a:cubicBezTo>
                  <a:cubicBezTo>
                    <a:pt x="11884" y="6609"/>
                    <a:pt x="11962" y="6580"/>
                    <a:pt x="12038" y="6551"/>
                  </a:cubicBezTo>
                  <a:cubicBezTo>
                    <a:pt x="12054" y="6587"/>
                    <a:pt x="12104" y="6599"/>
                    <a:pt x="12172" y="6599"/>
                  </a:cubicBezTo>
                  <a:cubicBezTo>
                    <a:pt x="12254" y="6599"/>
                    <a:pt x="12361" y="6581"/>
                    <a:pt x="12462" y="6562"/>
                  </a:cubicBezTo>
                  <a:cubicBezTo>
                    <a:pt x="12503" y="6535"/>
                    <a:pt x="12548" y="6516"/>
                    <a:pt x="12597" y="6510"/>
                  </a:cubicBezTo>
                  <a:cubicBezTo>
                    <a:pt x="12647" y="6500"/>
                    <a:pt x="12696" y="6494"/>
                    <a:pt x="12748" y="6487"/>
                  </a:cubicBezTo>
                  <a:cubicBezTo>
                    <a:pt x="12865" y="6475"/>
                    <a:pt x="12982" y="6467"/>
                    <a:pt x="13101" y="6459"/>
                  </a:cubicBezTo>
                  <a:cubicBezTo>
                    <a:pt x="13178" y="6450"/>
                    <a:pt x="13254" y="6444"/>
                    <a:pt x="13330" y="6438"/>
                  </a:cubicBezTo>
                  <a:cubicBezTo>
                    <a:pt x="13486" y="6424"/>
                    <a:pt x="13642" y="6411"/>
                    <a:pt x="13799" y="6399"/>
                  </a:cubicBezTo>
                  <a:cubicBezTo>
                    <a:pt x="13804" y="6399"/>
                    <a:pt x="13810" y="6398"/>
                    <a:pt x="13815" y="6398"/>
                  </a:cubicBezTo>
                  <a:cubicBezTo>
                    <a:pt x="13835" y="6398"/>
                    <a:pt x="13854" y="6401"/>
                    <a:pt x="13873" y="6409"/>
                  </a:cubicBezTo>
                  <a:cubicBezTo>
                    <a:pt x="13931" y="6401"/>
                    <a:pt x="13988" y="6391"/>
                    <a:pt x="14048" y="6383"/>
                  </a:cubicBezTo>
                  <a:cubicBezTo>
                    <a:pt x="14079" y="6376"/>
                    <a:pt x="14112" y="6372"/>
                    <a:pt x="14144" y="6370"/>
                  </a:cubicBezTo>
                  <a:cubicBezTo>
                    <a:pt x="14165" y="6411"/>
                    <a:pt x="14204" y="6440"/>
                    <a:pt x="14274" y="6448"/>
                  </a:cubicBezTo>
                  <a:cubicBezTo>
                    <a:pt x="14282" y="6449"/>
                    <a:pt x="14291" y="6450"/>
                    <a:pt x="14299" y="6450"/>
                  </a:cubicBezTo>
                  <a:cubicBezTo>
                    <a:pt x="14400" y="6450"/>
                    <a:pt x="14495" y="6391"/>
                    <a:pt x="14583" y="6298"/>
                  </a:cubicBezTo>
                  <a:cubicBezTo>
                    <a:pt x="14616" y="6298"/>
                    <a:pt x="14648" y="6284"/>
                    <a:pt x="14671" y="6259"/>
                  </a:cubicBezTo>
                  <a:cubicBezTo>
                    <a:pt x="14692" y="6232"/>
                    <a:pt x="14698" y="6197"/>
                    <a:pt x="14686" y="6169"/>
                  </a:cubicBezTo>
                  <a:cubicBezTo>
                    <a:pt x="14710" y="6127"/>
                    <a:pt x="14737" y="6084"/>
                    <a:pt x="14762" y="6039"/>
                  </a:cubicBezTo>
                  <a:cubicBezTo>
                    <a:pt x="14780" y="6025"/>
                    <a:pt x="14790" y="6004"/>
                    <a:pt x="14792" y="5981"/>
                  </a:cubicBezTo>
                  <a:cubicBezTo>
                    <a:pt x="14805" y="5959"/>
                    <a:pt x="14817" y="5934"/>
                    <a:pt x="14830" y="5907"/>
                  </a:cubicBezTo>
                  <a:cubicBezTo>
                    <a:pt x="14879" y="5899"/>
                    <a:pt x="14920" y="5879"/>
                    <a:pt x="14922" y="5815"/>
                  </a:cubicBezTo>
                  <a:cubicBezTo>
                    <a:pt x="14924" y="5792"/>
                    <a:pt x="14914" y="5772"/>
                    <a:pt x="14897" y="5759"/>
                  </a:cubicBezTo>
                  <a:cubicBezTo>
                    <a:pt x="14990" y="5525"/>
                    <a:pt x="15070" y="5286"/>
                    <a:pt x="15136" y="5043"/>
                  </a:cubicBezTo>
                  <a:cubicBezTo>
                    <a:pt x="15490" y="4134"/>
                    <a:pt x="15531" y="3130"/>
                    <a:pt x="15087" y="2243"/>
                  </a:cubicBezTo>
                  <a:lnTo>
                    <a:pt x="15085" y="2239"/>
                  </a:lnTo>
                  <a:cubicBezTo>
                    <a:pt x="14712" y="1548"/>
                    <a:pt x="14109" y="986"/>
                    <a:pt x="13474" y="536"/>
                  </a:cubicBezTo>
                  <a:cubicBezTo>
                    <a:pt x="12946" y="217"/>
                    <a:pt x="12315" y="0"/>
                    <a:pt x="11692" y="0"/>
                  </a:cubicBezTo>
                  <a:close/>
                  <a:moveTo>
                    <a:pt x="7592" y="5489"/>
                  </a:moveTo>
                  <a:cubicBezTo>
                    <a:pt x="7541" y="5489"/>
                    <a:pt x="7495" y="5527"/>
                    <a:pt x="7506" y="5607"/>
                  </a:cubicBezTo>
                  <a:cubicBezTo>
                    <a:pt x="7559" y="5747"/>
                    <a:pt x="7619" y="5883"/>
                    <a:pt x="7687" y="6016"/>
                  </a:cubicBezTo>
                  <a:cubicBezTo>
                    <a:pt x="7683" y="6029"/>
                    <a:pt x="7683" y="6041"/>
                    <a:pt x="7683" y="6053"/>
                  </a:cubicBezTo>
                  <a:cubicBezTo>
                    <a:pt x="7905" y="6650"/>
                    <a:pt x="8399" y="7300"/>
                    <a:pt x="9005" y="7559"/>
                  </a:cubicBezTo>
                  <a:lnTo>
                    <a:pt x="9014" y="7555"/>
                  </a:lnTo>
                  <a:cubicBezTo>
                    <a:pt x="9067" y="7524"/>
                    <a:pt x="9125" y="7496"/>
                    <a:pt x="9182" y="7473"/>
                  </a:cubicBezTo>
                  <a:lnTo>
                    <a:pt x="9240" y="7446"/>
                  </a:lnTo>
                  <a:lnTo>
                    <a:pt x="9242" y="7444"/>
                  </a:lnTo>
                  <a:cubicBezTo>
                    <a:pt x="9275" y="7430"/>
                    <a:pt x="9308" y="7415"/>
                    <a:pt x="9341" y="7401"/>
                  </a:cubicBezTo>
                  <a:cubicBezTo>
                    <a:pt x="9392" y="7380"/>
                    <a:pt x="9444" y="7358"/>
                    <a:pt x="9495" y="7337"/>
                  </a:cubicBezTo>
                  <a:cubicBezTo>
                    <a:pt x="9224" y="7236"/>
                    <a:pt x="8952" y="7131"/>
                    <a:pt x="8709" y="6971"/>
                  </a:cubicBezTo>
                  <a:cubicBezTo>
                    <a:pt x="8240" y="6642"/>
                    <a:pt x="7936" y="6125"/>
                    <a:pt x="7703" y="5609"/>
                  </a:cubicBezTo>
                  <a:cubicBezTo>
                    <a:pt x="7702" y="5530"/>
                    <a:pt x="7645" y="5489"/>
                    <a:pt x="7592" y="5489"/>
                  </a:cubicBezTo>
                  <a:close/>
                  <a:moveTo>
                    <a:pt x="2158" y="12871"/>
                  </a:moveTo>
                  <a:cubicBezTo>
                    <a:pt x="2148" y="12871"/>
                    <a:pt x="2139" y="12873"/>
                    <a:pt x="2130" y="12877"/>
                  </a:cubicBezTo>
                  <a:cubicBezTo>
                    <a:pt x="2101" y="12894"/>
                    <a:pt x="2093" y="12927"/>
                    <a:pt x="2108" y="12955"/>
                  </a:cubicBezTo>
                  <a:cubicBezTo>
                    <a:pt x="2136" y="12997"/>
                    <a:pt x="2194" y="12997"/>
                    <a:pt x="2235" y="13017"/>
                  </a:cubicBezTo>
                  <a:cubicBezTo>
                    <a:pt x="2227" y="13042"/>
                    <a:pt x="2237" y="13069"/>
                    <a:pt x="2260" y="13083"/>
                  </a:cubicBezTo>
                  <a:cubicBezTo>
                    <a:pt x="2383" y="13167"/>
                    <a:pt x="2521" y="13223"/>
                    <a:pt x="2659" y="13278"/>
                  </a:cubicBezTo>
                  <a:cubicBezTo>
                    <a:pt x="2856" y="13361"/>
                    <a:pt x="3066" y="13406"/>
                    <a:pt x="3280" y="13410"/>
                  </a:cubicBezTo>
                  <a:lnTo>
                    <a:pt x="3280" y="13408"/>
                  </a:lnTo>
                  <a:cubicBezTo>
                    <a:pt x="3287" y="13409"/>
                    <a:pt x="3295" y="13409"/>
                    <a:pt x="3303" y="13409"/>
                  </a:cubicBezTo>
                  <a:cubicBezTo>
                    <a:pt x="3351" y="13409"/>
                    <a:pt x="3408" y="13392"/>
                    <a:pt x="3395" y="13334"/>
                  </a:cubicBezTo>
                  <a:cubicBezTo>
                    <a:pt x="3389" y="13313"/>
                    <a:pt x="3371" y="13297"/>
                    <a:pt x="3348" y="13293"/>
                  </a:cubicBezTo>
                  <a:cubicBezTo>
                    <a:pt x="3339" y="13293"/>
                    <a:pt x="3329" y="13293"/>
                    <a:pt x="3319" y="13293"/>
                  </a:cubicBezTo>
                  <a:cubicBezTo>
                    <a:pt x="3206" y="13293"/>
                    <a:pt x="3092" y="13271"/>
                    <a:pt x="2986" y="13231"/>
                  </a:cubicBezTo>
                  <a:cubicBezTo>
                    <a:pt x="2891" y="13196"/>
                    <a:pt x="2801" y="13155"/>
                    <a:pt x="2712" y="13110"/>
                  </a:cubicBezTo>
                  <a:cubicBezTo>
                    <a:pt x="2544" y="13021"/>
                    <a:pt x="2371" y="12945"/>
                    <a:pt x="2192" y="12881"/>
                  </a:cubicBezTo>
                  <a:cubicBezTo>
                    <a:pt x="2181" y="12874"/>
                    <a:pt x="2170" y="12871"/>
                    <a:pt x="2158" y="12871"/>
                  </a:cubicBezTo>
                  <a:close/>
                  <a:moveTo>
                    <a:pt x="1719" y="13935"/>
                  </a:moveTo>
                  <a:cubicBezTo>
                    <a:pt x="1657" y="13941"/>
                    <a:pt x="1649" y="14025"/>
                    <a:pt x="1706" y="14044"/>
                  </a:cubicBezTo>
                  <a:lnTo>
                    <a:pt x="1698" y="14042"/>
                  </a:lnTo>
                  <a:lnTo>
                    <a:pt x="1698" y="14042"/>
                  </a:lnTo>
                  <a:cubicBezTo>
                    <a:pt x="1715" y="14048"/>
                    <a:pt x="1729" y="14054"/>
                    <a:pt x="1743" y="14062"/>
                  </a:cubicBezTo>
                  <a:cubicBezTo>
                    <a:pt x="1743" y="14081"/>
                    <a:pt x="1752" y="14097"/>
                    <a:pt x="1768" y="14105"/>
                  </a:cubicBezTo>
                  <a:cubicBezTo>
                    <a:pt x="1846" y="14144"/>
                    <a:pt x="1914" y="14198"/>
                    <a:pt x="1970" y="14266"/>
                  </a:cubicBezTo>
                  <a:cubicBezTo>
                    <a:pt x="2227" y="14556"/>
                    <a:pt x="2647" y="14934"/>
                    <a:pt x="3050" y="14963"/>
                  </a:cubicBezTo>
                  <a:lnTo>
                    <a:pt x="3046" y="14963"/>
                  </a:lnTo>
                  <a:cubicBezTo>
                    <a:pt x="3054" y="14964"/>
                    <a:pt x="3062" y="14964"/>
                    <a:pt x="3069" y="14964"/>
                  </a:cubicBezTo>
                  <a:cubicBezTo>
                    <a:pt x="3097" y="14964"/>
                    <a:pt x="3125" y="14961"/>
                    <a:pt x="3151" y="14953"/>
                  </a:cubicBezTo>
                  <a:cubicBezTo>
                    <a:pt x="3190" y="14934"/>
                    <a:pt x="3192" y="14881"/>
                    <a:pt x="3157" y="14856"/>
                  </a:cubicBezTo>
                  <a:cubicBezTo>
                    <a:pt x="3077" y="14836"/>
                    <a:pt x="2996" y="14809"/>
                    <a:pt x="2920" y="14776"/>
                  </a:cubicBezTo>
                  <a:cubicBezTo>
                    <a:pt x="2700" y="14686"/>
                    <a:pt x="2496" y="14560"/>
                    <a:pt x="2313" y="14408"/>
                  </a:cubicBezTo>
                  <a:cubicBezTo>
                    <a:pt x="2202" y="14307"/>
                    <a:pt x="2095" y="14202"/>
                    <a:pt x="1976" y="14110"/>
                  </a:cubicBezTo>
                  <a:cubicBezTo>
                    <a:pt x="1904" y="14035"/>
                    <a:pt x="1822" y="13955"/>
                    <a:pt x="1719" y="13935"/>
                  </a:cubicBezTo>
                  <a:close/>
                  <a:moveTo>
                    <a:pt x="1202" y="14473"/>
                  </a:moveTo>
                  <a:cubicBezTo>
                    <a:pt x="1148" y="14473"/>
                    <a:pt x="1098" y="14504"/>
                    <a:pt x="1077" y="14556"/>
                  </a:cubicBezTo>
                  <a:cubicBezTo>
                    <a:pt x="1122" y="14601"/>
                    <a:pt x="1167" y="14638"/>
                    <a:pt x="1215" y="14690"/>
                  </a:cubicBezTo>
                  <a:cubicBezTo>
                    <a:pt x="1392" y="14860"/>
                    <a:pt x="1548" y="15050"/>
                    <a:pt x="1741" y="15202"/>
                  </a:cubicBezTo>
                  <a:cubicBezTo>
                    <a:pt x="1976" y="15371"/>
                    <a:pt x="2250" y="15513"/>
                    <a:pt x="2542" y="15543"/>
                  </a:cubicBezTo>
                  <a:cubicBezTo>
                    <a:pt x="2559" y="15543"/>
                    <a:pt x="2577" y="15545"/>
                    <a:pt x="2595" y="15545"/>
                  </a:cubicBezTo>
                  <a:cubicBezTo>
                    <a:pt x="2618" y="15545"/>
                    <a:pt x="2640" y="15542"/>
                    <a:pt x="2659" y="15527"/>
                  </a:cubicBezTo>
                  <a:cubicBezTo>
                    <a:pt x="2686" y="15500"/>
                    <a:pt x="2679" y="15453"/>
                    <a:pt x="2647" y="15434"/>
                  </a:cubicBezTo>
                  <a:cubicBezTo>
                    <a:pt x="2513" y="15379"/>
                    <a:pt x="2381" y="15315"/>
                    <a:pt x="2250" y="15249"/>
                  </a:cubicBezTo>
                  <a:cubicBezTo>
                    <a:pt x="2052" y="15146"/>
                    <a:pt x="1865" y="15029"/>
                    <a:pt x="1690" y="14895"/>
                  </a:cubicBezTo>
                  <a:cubicBezTo>
                    <a:pt x="1583" y="14813"/>
                    <a:pt x="1484" y="14723"/>
                    <a:pt x="1392" y="14624"/>
                  </a:cubicBezTo>
                  <a:cubicBezTo>
                    <a:pt x="1344" y="14574"/>
                    <a:pt x="1293" y="14529"/>
                    <a:pt x="1246" y="14480"/>
                  </a:cubicBezTo>
                  <a:cubicBezTo>
                    <a:pt x="1231" y="14475"/>
                    <a:pt x="1216" y="14473"/>
                    <a:pt x="1202" y="14473"/>
                  </a:cubicBezTo>
                  <a:close/>
                  <a:moveTo>
                    <a:pt x="818" y="14834"/>
                  </a:moveTo>
                  <a:cubicBezTo>
                    <a:pt x="759" y="14834"/>
                    <a:pt x="740" y="14930"/>
                    <a:pt x="816" y="14951"/>
                  </a:cubicBezTo>
                  <a:cubicBezTo>
                    <a:pt x="886" y="15031"/>
                    <a:pt x="962" y="15105"/>
                    <a:pt x="1046" y="15171"/>
                  </a:cubicBezTo>
                  <a:cubicBezTo>
                    <a:pt x="1221" y="15329"/>
                    <a:pt x="1414" y="15467"/>
                    <a:pt x="1636" y="15548"/>
                  </a:cubicBezTo>
                  <a:cubicBezTo>
                    <a:pt x="1643" y="15551"/>
                    <a:pt x="1651" y="15552"/>
                    <a:pt x="1658" y="15552"/>
                  </a:cubicBezTo>
                  <a:cubicBezTo>
                    <a:pt x="1681" y="15552"/>
                    <a:pt x="1703" y="15538"/>
                    <a:pt x="1711" y="15515"/>
                  </a:cubicBezTo>
                  <a:cubicBezTo>
                    <a:pt x="1857" y="15568"/>
                    <a:pt x="2009" y="15617"/>
                    <a:pt x="2165" y="15626"/>
                  </a:cubicBezTo>
                  <a:cubicBezTo>
                    <a:pt x="2170" y="15627"/>
                    <a:pt x="2175" y="15627"/>
                    <a:pt x="2180" y="15627"/>
                  </a:cubicBezTo>
                  <a:cubicBezTo>
                    <a:pt x="2236" y="15627"/>
                    <a:pt x="2272" y="15566"/>
                    <a:pt x="2225" y="15525"/>
                  </a:cubicBezTo>
                  <a:cubicBezTo>
                    <a:pt x="2192" y="15504"/>
                    <a:pt x="2151" y="15502"/>
                    <a:pt x="2116" y="15492"/>
                  </a:cubicBezTo>
                  <a:cubicBezTo>
                    <a:pt x="2015" y="15467"/>
                    <a:pt x="1916" y="15441"/>
                    <a:pt x="1820" y="15410"/>
                  </a:cubicBezTo>
                  <a:cubicBezTo>
                    <a:pt x="1715" y="15373"/>
                    <a:pt x="1612" y="15327"/>
                    <a:pt x="1511" y="15278"/>
                  </a:cubicBezTo>
                  <a:cubicBezTo>
                    <a:pt x="1365" y="15202"/>
                    <a:pt x="1231" y="15099"/>
                    <a:pt x="1100" y="14996"/>
                  </a:cubicBezTo>
                  <a:cubicBezTo>
                    <a:pt x="1023" y="14943"/>
                    <a:pt x="953" y="14854"/>
                    <a:pt x="853" y="14844"/>
                  </a:cubicBezTo>
                  <a:cubicBezTo>
                    <a:pt x="840" y="14837"/>
                    <a:pt x="829" y="14834"/>
                    <a:pt x="818" y="14834"/>
                  </a:cubicBezTo>
                  <a:close/>
                  <a:moveTo>
                    <a:pt x="1719" y="12204"/>
                  </a:moveTo>
                  <a:cubicBezTo>
                    <a:pt x="1657" y="12204"/>
                    <a:pt x="1609" y="12231"/>
                    <a:pt x="1538" y="12309"/>
                  </a:cubicBezTo>
                  <a:cubicBezTo>
                    <a:pt x="1274" y="12602"/>
                    <a:pt x="1036" y="12918"/>
                    <a:pt x="772" y="13213"/>
                  </a:cubicBezTo>
                  <a:cubicBezTo>
                    <a:pt x="628" y="13385"/>
                    <a:pt x="480" y="13552"/>
                    <a:pt x="338" y="13727"/>
                  </a:cubicBezTo>
                  <a:cubicBezTo>
                    <a:pt x="198" y="13904"/>
                    <a:pt x="67" y="14099"/>
                    <a:pt x="34" y="14328"/>
                  </a:cubicBezTo>
                  <a:cubicBezTo>
                    <a:pt x="1" y="14498"/>
                    <a:pt x="48" y="14642"/>
                    <a:pt x="166" y="14768"/>
                  </a:cubicBezTo>
                  <a:cubicBezTo>
                    <a:pt x="196" y="14805"/>
                    <a:pt x="231" y="14838"/>
                    <a:pt x="262" y="14875"/>
                  </a:cubicBezTo>
                  <a:cubicBezTo>
                    <a:pt x="270" y="14883"/>
                    <a:pt x="279" y="14889"/>
                    <a:pt x="291" y="14891"/>
                  </a:cubicBezTo>
                  <a:lnTo>
                    <a:pt x="291" y="14904"/>
                  </a:lnTo>
                  <a:cubicBezTo>
                    <a:pt x="292" y="14936"/>
                    <a:pt x="319" y="14956"/>
                    <a:pt x="347" y="14956"/>
                  </a:cubicBezTo>
                  <a:cubicBezTo>
                    <a:pt x="359" y="14956"/>
                    <a:pt x="371" y="14953"/>
                    <a:pt x="382" y="14945"/>
                  </a:cubicBezTo>
                  <a:cubicBezTo>
                    <a:pt x="567" y="15198"/>
                    <a:pt x="834" y="15389"/>
                    <a:pt x="1108" y="15541"/>
                  </a:cubicBezTo>
                  <a:cubicBezTo>
                    <a:pt x="1159" y="15568"/>
                    <a:pt x="1213" y="15597"/>
                    <a:pt x="1266" y="15624"/>
                  </a:cubicBezTo>
                  <a:lnTo>
                    <a:pt x="1324" y="15650"/>
                  </a:lnTo>
                  <a:cubicBezTo>
                    <a:pt x="1331" y="15654"/>
                    <a:pt x="1338" y="15655"/>
                    <a:pt x="1345" y="15655"/>
                  </a:cubicBezTo>
                  <a:cubicBezTo>
                    <a:pt x="1370" y="15655"/>
                    <a:pt x="1393" y="15637"/>
                    <a:pt x="1400" y="15609"/>
                  </a:cubicBezTo>
                  <a:cubicBezTo>
                    <a:pt x="1492" y="15638"/>
                    <a:pt x="1595" y="15644"/>
                    <a:pt x="1680" y="15692"/>
                  </a:cubicBezTo>
                  <a:cubicBezTo>
                    <a:pt x="1687" y="15694"/>
                    <a:pt x="1695" y="15696"/>
                    <a:pt x="1702" y="15696"/>
                  </a:cubicBezTo>
                  <a:cubicBezTo>
                    <a:pt x="1740" y="15696"/>
                    <a:pt x="1769" y="15658"/>
                    <a:pt x="1754" y="15620"/>
                  </a:cubicBezTo>
                  <a:cubicBezTo>
                    <a:pt x="1748" y="15605"/>
                    <a:pt x="1737" y="15595"/>
                    <a:pt x="1723" y="15589"/>
                  </a:cubicBezTo>
                  <a:cubicBezTo>
                    <a:pt x="1669" y="15554"/>
                    <a:pt x="1593" y="15541"/>
                    <a:pt x="1523" y="15525"/>
                  </a:cubicBezTo>
                  <a:cubicBezTo>
                    <a:pt x="1447" y="15506"/>
                    <a:pt x="1371" y="15490"/>
                    <a:pt x="1299" y="15463"/>
                  </a:cubicBezTo>
                  <a:cubicBezTo>
                    <a:pt x="927" y="15336"/>
                    <a:pt x="614" y="15074"/>
                    <a:pt x="402" y="14743"/>
                  </a:cubicBezTo>
                  <a:cubicBezTo>
                    <a:pt x="404" y="14727"/>
                    <a:pt x="406" y="14710"/>
                    <a:pt x="408" y="14692"/>
                  </a:cubicBezTo>
                  <a:cubicBezTo>
                    <a:pt x="445" y="14433"/>
                    <a:pt x="548" y="14186"/>
                    <a:pt x="702" y="13974"/>
                  </a:cubicBezTo>
                  <a:cubicBezTo>
                    <a:pt x="785" y="13869"/>
                    <a:pt x="888" y="13784"/>
                    <a:pt x="990" y="13700"/>
                  </a:cubicBezTo>
                  <a:cubicBezTo>
                    <a:pt x="1176" y="13560"/>
                    <a:pt x="1388" y="13453"/>
                    <a:pt x="1554" y="13287"/>
                  </a:cubicBezTo>
                  <a:cubicBezTo>
                    <a:pt x="1783" y="13047"/>
                    <a:pt x="1945" y="12696"/>
                    <a:pt x="2325" y="12696"/>
                  </a:cubicBezTo>
                  <a:cubicBezTo>
                    <a:pt x="2327" y="12696"/>
                    <a:pt x="2330" y="12696"/>
                    <a:pt x="2332" y="12696"/>
                  </a:cubicBezTo>
                  <a:cubicBezTo>
                    <a:pt x="2470" y="12696"/>
                    <a:pt x="2603" y="12746"/>
                    <a:pt x="2741" y="12766"/>
                  </a:cubicBezTo>
                  <a:cubicBezTo>
                    <a:pt x="2744" y="12766"/>
                    <a:pt x="2746" y="12767"/>
                    <a:pt x="2748" y="12767"/>
                  </a:cubicBezTo>
                  <a:cubicBezTo>
                    <a:pt x="2797" y="12767"/>
                    <a:pt x="2824" y="12707"/>
                    <a:pt x="2789" y="12669"/>
                  </a:cubicBezTo>
                  <a:cubicBezTo>
                    <a:pt x="2729" y="12622"/>
                    <a:pt x="2653" y="12597"/>
                    <a:pt x="2589" y="12558"/>
                  </a:cubicBezTo>
                  <a:cubicBezTo>
                    <a:pt x="2363" y="12425"/>
                    <a:pt x="2134" y="12283"/>
                    <a:pt x="1873" y="12233"/>
                  </a:cubicBezTo>
                  <a:cubicBezTo>
                    <a:pt x="1808" y="12217"/>
                    <a:pt x="1760" y="12204"/>
                    <a:pt x="1719" y="12204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47"/>
            <p:cNvSpPr/>
            <p:nvPr/>
          </p:nvSpPr>
          <p:spPr>
            <a:xfrm>
              <a:off x="5982299" y="3077190"/>
              <a:ext cx="334918" cy="285221"/>
            </a:xfrm>
            <a:custGeom>
              <a:avLst/>
              <a:gdLst/>
              <a:ahLst/>
              <a:cxnLst/>
              <a:rect l="l" t="t" r="r" b="b"/>
              <a:pathLst>
                <a:path w="4024" h="3427" extrusionOk="0">
                  <a:moveTo>
                    <a:pt x="408" y="0"/>
                  </a:moveTo>
                  <a:cubicBezTo>
                    <a:pt x="305" y="0"/>
                    <a:pt x="216" y="84"/>
                    <a:pt x="216" y="191"/>
                  </a:cubicBezTo>
                  <a:cubicBezTo>
                    <a:pt x="239" y="425"/>
                    <a:pt x="685" y="553"/>
                    <a:pt x="881" y="608"/>
                  </a:cubicBezTo>
                  <a:cubicBezTo>
                    <a:pt x="896" y="611"/>
                    <a:pt x="910" y="612"/>
                    <a:pt x="924" y="612"/>
                  </a:cubicBezTo>
                  <a:cubicBezTo>
                    <a:pt x="1178" y="612"/>
                    <a:pt x="1232" y="248"/>
                    <a:pt x="831" y="199"/>
                  </a:cubicBezTo>
                  <a:cubicBezTo>
                    <a:pt x="685" y="162"/>
                    <a:pt x="574" y="43"/>
                    <a:pt x="432" y="2"/>
                  </a:cubicBezTo>
                  <a:cubicBezTo>
                    <a:pt x="424" y="1"/>
                    <a:pt x="416" y="0"/>
                    <a:pt x="408" y="0"/>
                  </a:cubicBezTo>
                  <a:close/>
                  <a:moveTo>
                    <a:pt x="1371" y="1635"/>
                  </a:moveTo>
                  <a:cubicBezTo>
                    <a:pt x="1288" y="1635"/>
                    <a:pt x="1212" y="1690"/>
                    <a:pt x="1187" y="1773"/>
                  </a:cubicBezTo>
                  <a:cubicBezTo>
                    <a:pt x="1140" y="1937"/>
                    <a:pt x="1294" y="1987"/>
                    <a:pt x="1397" y="2063"/>
                  </a:cubicBezTo>
                  <a:lnTo>
                    <a:pt x="1395" y="2061"/>
                  </a:lnTo>
                  <a:lnTo>
                    <a:pt x="1395" y="2061"/>
                  </a:lnTo>
                  <a:cubicBezTo>
                    <a:pt x="1446" y="2093"/>
                    <a:pt x="1494" y="2106"/>
                    <a:pt x="1536" y="2106"/>
                  </a:cubicBezTo>
                  <a:cubicBezTo>
                    <a:pt x="1749" y="2106"/>
                    <a:pt x="1817" y="1755"/>
                    <a:pt x="1420" y="1641"/>
                  </a:cubicBezTo>
                  <a:cubicBezTo>
                    <a:pt x="1404" y="1637"/>
                    <a:pt x="1387" y="1635"/>
                    <a:pt x="1371" y="1635"/>
                  </a:cubicBezTo>
                  <a:close/>
                  <a:moveTo>
                    <a:pt x="3091" y="2107"/>
                  </a:moveTo>
                  <a:cubicBezTo>
                    <a:pt x="2937" y="2107"/>
                    <a:pt x="2811" y="2326"/>
                    <a:pt x="2987" y="2483"/>
                  </a:cubicBezTo>
                  <a:cubicBezTo>
                    <a:pt x="3162" y="2709"/>
                    <a:pt x="3401" y="2882"/>
                    <a:pt x="3673" y="2974"/>
                  </a:cubicBezTo>
                  <a:cubicBezTo>
                    <a:pt x="3700" y="2986"/>
                    <a:pt x="3726" y="2991"/>
                    <a:pt x="3750" y="2991"/>
                  </a:cubicBezTo>
                  <a:cubicBezTo>
                    <a:pt x="3930" y="2991"/>
                    <a:pt x="4024" y="2704"/>
                    <a:pt x="3823" y="2625"/>
                  </a:cubicBezTo>
                  <a:cubicBezTo>
                    <a:pt x="3594" y="2550"/>
                    <a:pt x="3395" y="2404"/>
                    <a:pt x="3257" y="2207"/>
                  </a:cubicBezTo>
                  <a:cubicBezTo>
                    <a:pt x="3207" y="2136"/>
                    <a:pt x="3147" y="2107"/>
                    <a:pt x="3091" y="2107"/>
                  </a:cubicBezTo>
                  <a:close/>
                  <a:moveTo>
                    <a:pt x="278" y="3005"/>
                  </a:moveTo>
                  <a:cubicBezTo>
                    <a:pt x="0" y="3038"/>
                    <a:pt x="44" y="3357"/>
                    <a:pt x="295" y="3406"/>
                  </a:cubicBezTo>
                  <a:cubicBezTo>
                    <a:pt x="335" y="3420"/>
                    <a:pt x="371" y="3427"/>
                    <a:pt x="403" y="3427"/>
                  </a:cubicBezTo>
                  <a:cubicBezTo>
                    <a:pt x="662" y="3427"/>
                    <a:pt x="644" y="3016"/>
                    <a:pt x="278" y="3005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47"/>
            <p:cNvSpPr/>
            <p:nvPr/>
          </p:nvSpPr>
          <p:spPr>
            <a:xfrm>
              <a:off x="5792207" y="2696839"/>
              <a:ext cx="883486" cy="747216"/>
            </a:xfrm>
            <a:custGeom>
              <a:avLst/>
              <a:gdLst/>
              <a:ahLst/>
              <a:cxnLst/>
              <a:rect l="l" t="t" r="r" b="b"/>
              <a:pathLst>
                <a:path w="10615" h="8978" extrusionOk="0">
                  <a:moveTo>
                    <a:pt x="128" y="4168"/>
                  </a:moveTo>
                  <a:cubicBezTo>
                    <a:pt x="124" y="4178"/>
                    <a:pt x="121" y="4188"/>
                    <a:pt x="119" y="4198"/>
                  </a:cubicBezTo>
                  <a:lnTo>
                    <a:pt x="119" y="4198"/>
                  </a:lnTo>
                  <a:cubicBezTo>
                    <a:pt x="121" y="4187"/>
                    <a:pt x="123" y="4178"/>
                    <a:pt x="128" y="4168"/>
                  </a:cubicBezTo>
                  <a:close/>
                  <a:moveTo>
                    <a:pt x="6773" y="0"/>
                  </a:moveTo>
                  <a:cubicBezTo>
                    <a:pt x="6433" y="0"/>
                    <a:pt x="6105" y="103"/>
                    <a:pt x="5769" y="151"/>
                  </a:cubicBezTo>
                  <a:cubicBezTo>
                    <a:pt x="5668" y="165"/>
                    <a:pt x="5576" y="206"/>
                    <a:pt x="5481" y="243"/>
                  </a:cubicBezTo>
                  <a:cubicBezTo>
                    <a:pt x="5243" y="330"/>
                    <a:pt x="4996" y="391"/>
                    <a:pt x="4757" y="484"/>
                  </a:cubicBezTo>
                  <a:cubicBezTo>
                    <a:pt x="4514" y="587"/>
                    <a:pt x="4257" y="646"/>
                    <a:pt x="4012" y="741"/>
                  </a:cubicBezTo>
                  <a:cubicBezTo>
                    <a:pt x="3887" y="797"/>
                    <a:pt x="3763" y="850"/>
                    <a:pt x="3634" y="895"/>
                  </a:cubicBezTo>
                  <a:cubicBezTo>
                    <a:pt x="3541" y="955"/>
                    <a:pt x="3408" y="978"/>
                    <a:pt x="3325" y="1050"/>
                  </a:cubicBezTo>
                  <a:cubicBezTo>
                    <a:pt x="3307" y="1052"/>
                    <a:pt x="3288" y="1058"/>
                    <a:pt x="3272" y="1068"/>
                  </a:cubicBezTo>
                  <a:cubicBezTo>
                    <a:pt x="3107" y="1159"/>
                    <a:pt x="2943" y="1253"/>
                    <a:pt x="2782" y="1352"/>
                  </a:cubicBezTo>
                  <a:cubicBezTo>
                    <a:pt x="2659" y="1422"/>
                    <a:pt x="2542" y="1504"/>
                    <a:pt x="2453" y="1617"/>
                  </a:cubicBezTo>
                  <a:cubicBezTo>
                    <a:pt x="2395" y="1693"/>
                    <a:pt x="2336" y="1772"/>
                    <a:pt x="2247" y="1813"/>
                  </a:cubicBezTo>
                  <a:cubicBezTo>
                    <a:pt x="1941" y="1928"/>
                    <a:pt x="1661" y="2091"/>
                    <a:pt x="1394" y="2280"/>
                  </a:cubicBezTo>
                  <a:cubicBezTo>
                    <a:pt x="1173" y="2420"/>
                    <a:pt x="997" y="2615"/>
                    <a:pt x="818" y="2798"/>
                  </a:cubicBezTo>
                  <a:cubicBezTo>
                    <a:pt x="692" y="3002"/>
                    <a:pt x="425" y="3138"/>
                    <a:pt x="400" y="3387"/>
                  </a:cubicBezTo>
                  <a:cubicBezTo>
                    <a:pt x="281" y="3547"/>
                    <a:pt x="188" y="3730"/>
                    <a:pt x="192" y="3934"/>
                  </a:cubicBezTo>
                  <a:cubicBezTo>
                    <a:pt x="168" y="4022"/>
                    <a:pt x="131" y="4110"/>
                    <a:pt x="118" y="4199"/>
                  </a:cubicBezTo>
                  <a:lnTo>
                    <a:pt x="118" y="4199"/>
                  </a:lnTo>
                  <a:cubicBezTo>
                    <a:pt x="116" y="4213"/>
                    <a:pt x="115" y="4227"/>
                    <a:pt x="116" y="4240"/>
                  </a:cubicBezTo>
                  <a:cubicBezTo>
                    <a:pt x="1" y="4323"/>
                    <a:pt x="40" y="4504"/>
                    <a:pt x="54" y="4625"/>
                  </a:cubicBezTo>
                  <a:cubicBezTo>
                    <a:pt x="44" y="4785"/>
                    <a:pt x="52" y="4946"/>
                    <a:pt x="132" y="5090"/>
                  </a:cubicBezTo>
                  <a:cubicBezTo>
                    <a:pt x="180" y="5197"/>
                    <a:pt x="207" y="5318"/>
                    <a:pt x="299" y="5396"/>
                  </a:cubicBezTo>
                  <a:cubicBezTo>
                    <a:pt x="333" y="5419"/>
                    <a:pt x="365" y="5429"/>
                    <a:pt x="395" y="5429"/>
                  </a:cubicBezTo>
                  <a:cubicBezTo>
                    <a:pt x="573" y="5429"/>
                    <a:pt x="682" y="5080"/>
                    <a:pt x="783" y="4960"/>
                  </a:cubicBezTo>
                  <a:cubicBezTo>
                    <a:pt x="904" y="4876"/>
                    <a:pt x="951" y="4713"/>
                    <a:pt x="1044" y="4598"/>
                  </a:cubicBezTo>
                  <a:cubicBezTo>
                    <a:pt x="1045" y="4598"/>
                    <a:pt x="1046" y="4598"/>
                    <a:pt x="1048" y="4598"/>
                  </a:cubicBezTo>
                  <a:cubicBezTo>
                    <a:pt x="1192" y="4598"/>
                    <a:pt x="1316" y="4252"/>
                    <a:pt x="1441" y="4172"/>
                  </a:cubicBezTo>
                  <a:cubicBezTo>
                    <a:pt x="1821" y="3782"/>
                    <a:pt x="2251" y="3446"/>
                    <a:pt x="2725" y="3175"/>
                  </a:cubicBezTo>
                  <a:cubicBezTo>
                    <a:pt x="2726" y="3175"/>
                    <a:pt x="2727" y="3175"/>
                    <a:pt x="2728" y="3175"/>
                  </a:cubicBezTo>
                  <a:cubicBezTo>
                    <a:pt x="2870" y="3175"/>
                    <a:pt x="3094" y="3030"/>
                    <a:pt x="3231" y="2940"/>
                  </a:cubicBezTo>
                  <a:cubicBezTo>
                    <a:pt x="3249" y="2940"/>
                    <a:pt x="3270" y="2938"/>
                    <a:pt x="3290" y="2936"/>
                  </a:cubicBezTo>
                  <a:cubicBezTo>
                    <a:pt x="3329" y="2934"/>
                    <a:pt x="3369" y="2930"/>
                    <a:pt x="3408" y="2926"/>
                  </a:cubicBezTo>
                  <a:cubicBezTo>
                    <a:pt x="3469" y="2918"/>
                    <a:pt x="3531" y="2907"/>
                    <a:pt x="3593" y="2893"/>
                  </a:cubicBezTo>
                  <a:cubicBezTo>
                    <a:pt x="3671" y="2878"/>
                    <a:pt x="3747" y="2858"/>
                    <a:pt x="3821" y="2827"/>
                  </a:cubicBezTo>
                  <a:cubicBezTo>
                    <a:pt x="3858" y="2811"/>
                    <a:pt x="3891" y="2790"/>
                    <a:pt x="3928" y="2771"/>
                  </a:cubicBezTo>
                  <a:lnTo>
                    <a:pt x="3951" y="2767"/>
                  </a:lnTo>
                  <a:lnTo>
                    <a:pt x="4082" y="2767"/>
                  </a:lnTo>
                  <a:cubicBezTo>
                    <a:pt x="4134" y="2767"/>
                    <a:pt x="4185" y="2763"/>
                    <a:pt x="4237" y="2757"/>
                  </a:cubicBezTo>
                  <a:cubicBezTo>
                    <a:pt x="4286" y="2753"/>
                    <a:pt x="4335" y="2745"/>
                    <a:pt x="4383" y="2734"/>
                  </a:cubicBezTo>
                  <a:cubicBezTo>
                    <a:pt x="4403" y="2741"/>
                    <a:pt x="4422" y="2747"/>
                    <a:pt x="4442" y="2753"/>
                  </a:cubicBezTo>
                  <a:cubicBezTo>
                    <a:pt x="4471" y="2761"/>
                    <a:pt x="4500" y="2769"/>
                    <a:pt x="4531" y="2776"/>
                  </a:cubicBezTo>
                  <a:cubicBezTo>
                    <a:pt x="4580" y="2786"/>
                    <a:pt x="4628" y="2796"/>
                    <a:pt x="4677" y="2804"/>
                  </a:cubicBezTo>
                  <a:cubicBezTo>
                    <a:pt x="4757" y="2817"/>
                    <a:pt x="4835" y="2823"/>
                    <a:pt x="4918" y="2825"/>
                  </a:cubicBezTo>
                  <a:cubicBezTo>
                    <a:pt x="4961" y="2829"/>
                    <a:pt x="5006" y="2835"/>
                    <a:pt x="5051" y="2843"/>
                  </a:cubicBezTo>
                  <a:cubicBezTo>
                    <a:pt x="5072" y="2848"/>
                    <a:pt x="5092" y="2852"/>
                    <a:pt x="5113" y="2858"/>
                  </a:cubicBezTo>
                  <a:cubicBezTo>
                    <a:pt x="5150" y="2872"/>
                    <a:pt x="5187" y="2889"/>
                    <a:pt x="5224" y="2905"/>
                  </a:cubicBezTo>
                  <a:cubicBezTo>
                    <a:pt x="5278" y="2932"/>
                    <a:pt x="5327" y="2971"/>
                    <a:pt x="5380" y="2998"/>
                  </a:cubicBezTo>
                  <a:cubicBezTo>
                    <a:pt x="5428" y="3020"/>
                    <a:pt x="5477" y="3035"/>
                    <a:pt x="5529" y="3043"/>
                  </a:cubicBezTo>
                  <a:cubicBezTo>
                    <a:pt x="5541" y="3045"/>
                    <a:pt x="5555" y="3047"/>
                    <a:pt x="5570" y="3047"/>
                  </a:cubicBezTo>
                  <a:lnTo>
                    <a:pt x="5572" y="3053"/>
                  </a:lnTo>
                  <a:cubicBezTo>
                    <a:pt x="5588" y="3080"/>
                    <a:pt x="5609" y="3105"/>
                    <a:pt x="5629" y="3127"/>
                  </a:cubicBezTo>
                  <a:cubicBezTo>
                    <a:pt x="5677" y="3183"/>
                    <a:pt x="5732" y="3230"/>
                    <a:pt x="5792" y="3271"/>
                  </a:cubicBezTo>
                  <a:cubicBezTo>
                    <a:pt x="5841" y="3302"/>
                    <a:pt x="5895" y="3327"/>
                    <a:pt x="5952" y="3341"/>
                  </a:cubicBezTo>
                  <a:cubicBezTo>
                    <a:pt x="5967" y="3345"/>
                    <a:pt x="5981" y="3350"/>
                    <a:pt x="5996" y="3354"/>
                  </a:cubicBezTo>
                  <a:lnTo>
                    <a:pt x="6006" y="3356"/>
                  </a:lnTo>
                  <a:cubicBezTo>
                    <a:pt x="6026" y="3382"/>
                    <a:pt x="6049" y="3409"/>
                    <a:pt x="6072" y="3436"/>
                  </a:cubicBezTo>
                  <a:cubicBezTo>
                    <a:pt x="6109" y="3473"/>
                    <a:pt x="6148" y="3508"/>
                    <a:pt x="6191" y="3539"/>
                  </a:cubicBezTo>
                  <a:cubicBezTo>
                    <a:pt x="6242" y="3574"/>
                    <a:pt x="6294" y="3605"/>
                    <a:pt x="6347" y="3636"/>
                  </a:cubicBezTo>
                  <a:cubicBezTo>
                    <a:pt x="6374" y="3652"/>
                    <a:pt x="6403" y="3666"/>
                    <a:pt x="6432" y="3683"/>
                  </a:cubicBezTo>
                  <a:cubicBezTo>
                    <a:pt x="6452" y="3718"/>
                    <a:pt x="6477" y="3749"/>
                    <a:pt x="6502" y="3782"/>
                  </a:cubicBezTo>
                  <a:cubicBezTo>
                    <a:pt x="6539" y="3821"/>
                    <a:pt x="6578" y="3858"/>
                    <a:pt x="6621" y="3893"/>
                  </a:cubicBezTo>
                  <a:cubicBezTo>
                    <a:pt x="6672" y="3930"/>
                    <a:pt x="6728" y="3965"/>
                    <a:pt x="6784" y="3996"/>
                  </a:cubicBezTo>
                  <a:lnTo>
                    <a:pt x="6794" y="4002"/>
                  </a:lnTo>
                  <a:cubicBezTo>
                    <a:pt x="6798" y="4006"/>
                    <a:pt x="6800" y="4010"/>
                    <a:pt x="6804" y="4016"/>
                  </a:cubicBezTo>
                  <a:cubicBezTo>
                    <a:pt x="6841" y="4074"/>
                    <a:pt x="6882" y="4131"/>
                    <a:pt x="6928" y="4185"/>
                  </a:cubicBezTo>
                  <a:cubicBezTo>
                    <a:pt x="6967" y="4234"/>
                    <a:pt x="7008" y="4279"/>
                    <a:pt x="7055" y="4323"/>
                  </a:cubicBezTo>
                  <a:cubicBezTo>
                    <a:pt x="7090" y="4353"/>
                    <a:pt x="7129" y="4382"/>
                    <a:pt x="7168" y="4411"/>
                  </a:cubicBezTo>
                  <a:cubicBezTo>
                    <a:pt x="7191" y="4425"/>
                    <a:pt x="7213" y="4442"/>
                    <a:pt x="7234" y="4458"/>
                  </a:cubicBezTo>
                  <a:cubicBezTo>
                    <a:pt x="7246" y="4469"/>
                    <a:pt x="7259" y="4481"/>
                    <a:pt x="7269" y="4491"/>
                  </a:cubicBezTo>
                  <a:cubicBezTo>
                    <a:pt x="7306" y="4532"/>
                    <a:pt x="7343" y="4576"/>
                    <a:pt x="7380" y="4617"/>
                  </a:cubicBezTo>
                  <a:cubicBezTo>
                    <a:pt x="7413" y="4650"/>
                    <a:pt x="7448" y="4681"/>
                    <a:pt x="7481" y="4713"/>
                  </a:cubicBezTo>
                  <a:cubicBezTo>
                    <a:pt x="7489" y="4726"/>
                    <a:pt x="7499" y="4738"/>
                    <a:pt x="7508" y="4748"/>
                  </a:cubicBezTo>
                  <a:cubicBezTo>
                    <a:pt x="7520" y="4769"/>
                    <a:pt x="7532" y="4788"/>
                    <a:pt x="7543" y="4806"/>
                  </a:cubicBezTo>
                  <a:cubicBezTo>
                    <a:pt x="7547" y="4814"/>
                    <a:pt x="7551" y="4823"/>
                    <a:pt x="7555" y="4829"/>
                  </a:cubicBezTo>
                  <a:cubicBezTo>
                    <a:pt x="7567" y="4874"/>
                    <a:pt x="7578" y="4919"/>
                    <a:pt x="7590" y="4964"/>
                  </a:cubicBezTo>
                  <a:cubicBezTo>
                    <a:pt x="7606" y="5020"/>
                    <a:pt x="7629" y="5076"/>
                    <a:pt x="7658" y="5127"/>
                  </a:cubicBezTo>
                  <a:cubicBezTo>
                    <a:pt x="7683" y="5172"/>
                    <a:pt x="7709" y="5215"/>
                    <a:pt x="7738" y="5261"/>
                  </a:cubicBezTo>
                  <a:cubicBezTo>
                    <a:pt x="7752" y="5285"/>
                    <a:pt x="7769" y="5310"/>
                    <a:pt x="7783" y="5337"/>
                  </a:cubicBezTo>
                  <a:cubicBezTo>
                    <a:pt x="7787" y="5347"/>
                    <a:pt x="7794" y="5359"/>
                    <a:pt x="7798" y="5372"/>
                  </a:cubicBezTo>
                  <a:cubicBezTo>
                    <a:pt x="7806" y="5401"/>
                    <a:pt x="7814" y="5429"/>
                    <a:pt x="7824" y="5458"/>
                  </a:cubicBezTo>
                  <a:cubicBezTo>
                    <a:pt x="7831" y="5485"/>
                    <a:pt x="7849" y="5510"/>
                    <a:pt x="7872" y="5528"/>
                  </a:cubicBezTo>
                  <a:cubicBezTo>
                    <a:pt x="7878" y="5551"/>
                    <a:pt x="7882" y="5571"/>
                    <a:pt x="7888" y="5594"/>
                  </a:cubicBezTo>
                  <a:cubicBezTo>
                    <a:pt x="7874" y="5621"/>
                    <a:pt x="7868" y="5650"/>
                    <a:pt x="7872" y="5680"/>
                  </a:cubicBezTo>
                  <a:cubicBezTo>
                    <a:pt x="7878" y="5767"/>
                    <a:pt x="7913" y="5849"/>
                    <a:pt x="7931" y="5933"/>
                  </a:cubicBezTo>
                  <a:cubicBezTo>
                    <a:pt x="7942" y="6007"/>
                    <a:pt x="7958" y="6079"/>
                    <a:pt x="7977" y="6152"/>
                  </a:cubicBezTo>
                  <a:cubicBezTo>
                    <a:pt x="7977" y="6172"/>
                    <a:pt x="7979" y="6193"/>
                    <a:pt x="7983" y="6213"/>
                  </a:cubicBezTo>
                  <a:cubicBezTo>
                    <a:pt x="7989" y="6296"/>
                    <a:pt x="8030" y="6376"/>
                    <a:pt x="8014" y="6460"/>
                  </a:cubicBezTo>
                  <a:cubicBezTo>
                    <a:pt x="7993" y="6569"/>
                    <a:pt x="7958" y="6674"/>
                    <a:pt x="7960" y="6787"/>
                  </a:cubicBezTo>
                  <a:cubicBezTo>
                    <a:pt x="7973" y="6904"/>
                    <a:pt x="7925" y="6999"/>
                    <a:pt x="7870" y="7098"/>
                  </a:cubicBezTo>
                  <a:cubicBezTo>
                    <a:pt x="7814" y="7225"/>
                    <a:pt x="7822" y="7367"/>
                    <a:pt x="7790" y="7499"/>
                  </a:cubicBezTo>
                  <a:cubicBezTo>
                    <a:pt x="7724" y="7664"/>
                    <a:pt x="7726" y="7847"/>
                    <a:pt x="7658" y="8009"/>
                  </a:cubicBezTo>
                  <a:cubicBezTo>
                    <a:pt x="7571" y="8159"/>
                    <a:pt x="7491" y="8314"/>
                    <a:pt x="7403" y="8464"/>
                  </a:cubicBezTo>
                  <a:cubicBezTo>
                    <a:pt x="7362" y="8544"/>
                    <a:pt x="7285" y="8653"/>
                    <a:pt x="7329" y="8735"/>
                  </a:cubicBezTo>
                  <a:cubicBezTo>
                    <a:pt x="7265" y="8787"/>
                    <a:pt x="7257" y="8898"/>
                    <a:pt x="7331" y="8949"/>
                  </a:cubicBezTo>
                  <a:cubicBezTo>
                    <a:pt x="7357" y="8967"/>
                    <a:pt x="7388" y="8976"/>
                    <a:pt x="7419" y="8976"/>
                  </a:cubicBezTo>
                  <a:cubicBezTo>
                    <a:pt x="7427" y="8976"/>
                    <a:pt x="7436" y="8975"/>
                    <a:pt x="7444" y="8974"/>
                  </a:cubicBezTo>
                  <a:cubicBezTo>
                    <a:pt x="7483" y="8971"/>
                    <a:pt x="7521" y="8971"/>
                    <a:pt x="7560" y="8971"/>
                  </a:cubicBezTo>
                  <a:cubicBezTo>
                    <a:pt x="7612" y="8971"/>
                    <a:pt x="7665" y="8972"/>
                    <a:pt x="7718" y="8972"/>
                  </a:cubicBezTo>
                  <a:cubicBezTo>
                    <a:pt x="7795" y="8971"/>
                    <a:pt x="7873" y="8971"/>
                    <a:pt x="7951" y="8971"/>
                  </a:cubicBezTo>
                  <a:cubicBezTo>
                    <a:pt x="8139" y="8971"/>
                    <a:pt x="8327" y="8973"/>
                    <a:pt x="8516" y="8974"/>
                  </a:cubicBezTo>
                  <a:cubicBezTo>
                    <a:pt x="8535" y="8977"/>
                    <a:pt x="8555" y="8978"/>
                    <a:pt x="8574" y="8978"/>
                  </a:cubicBezTo>
                  <a:cubicBezTo>
                    <a:pt x="8644" y="8978"/>
                    <a:pt x="8714" y="8964"/>
                    <a:pt x="8783" y="8956"/>
                  </a:cubicBezTo>
                  <a:cubicBezTo>
                    <a:pt x="8791" y="8953"/>
                    <a:pt x="8802" y="8949"/>
                    <a:pt x="8810" y="8945"/>
                  </a:cubicBezTo>
                  <a:lnTo>
                    <a:pt x="8816" y="8947"/>
                  </a:lnTo>
                  <a:cubicBezTo>
                    <a:pt x="8845" y="8925"/>
                    <a:pt x="8874" y="8906"/>
                    <a:pt x="8907" y="8894"/>
                  </a:cubicBezTo>
                  <a:lnTo>
                    <a:pt x="8913" y="8890"/>
                  </a:lnTo>
                  <a:lnTo>
                    <a:pt x="8911" y="8890"/>
                  </a:lnTo>
                  <a:cubicBezTo>
                    <a:pt x="8931" y="8879"/>
                    <a:pt x="8950" y="8871"/>
                    <a:pt x="8970" y="8861"/>
                  </a:cubicBezTo>
                  <a:lnTo>
                    <a:pt x="9057" y="8814"/>
                  </a:lnTo>
                  <a:cubicBezTo>
                    <a:pt x="9086" y="8797"/>
                    <a:pt x="9116" y="8783"/>
                    <a:pt x="9147" y="8766"/>
                  </a:cubicBezTo>
                  <a:lnTo>
                    <a:pt x="9180" y="8748"/>
                  </a:lnTo>
                  <a:cubicBezTo>
                    <a:pt x="9271" y="8663"/>
                    <a:pt x="9351" y="8575"/>
                    <a:pt x="9398" y="8528"/>
                  </a:cubicBezTo>
                  <a:cubicBezTo>
                    <a:pt x="9608" y="8291"/>
                    <a:pt x="9791" y="8034"/>
                    <a:pt x="9945" y="7756"/>
                  </a:cubicBezTo>
                  <a:cubicBezTo>
                    <a:pt x="10087" y="7538"/>
                    <a:pt x="10199" y="7304"/>
                    <a:pt x="10281" y="7057"/>
                  </a:cubicBezTo>
                  <a:cubicBezTo>
                    <a:pt x="10390" y="6769"/>
                    <a:pt x="10447" y="6466"/>
                    <a:pt x="10532" y="6170"/>
                  </a:cubicBezTo>
                  <a:cubicBezTo>
                    <a:pt x="10552" y="6067"/>
                    <a:pt x="10563" y="5964"/>
                    <a:pt x="10563" y="5861"/>
                  </a:cubicBezTo>
                  <a:cubicBezTo>
                    <a:pt x="10571" y="5678"/>
                    <a:pt x="10610" y="5501"/>
                    <a:pt x="10608" y="5318"/>
                  </a:cubicBezTo>
                  <a:cubicBezTo>
                    <a:pt x="10604" y="5150"/>
                    <a:pt x="10575" y="4981"/>
                    <a:pt x="10587" y="4816"/>
                  </a:cubicBezTo>
                  <a:cubicBezTo>
                    <a:pt x="10594" y="4674"/>
                    <a:pt x="10614" y="4532"/>
                    <a:pt x="10596" y="4391"/>
                  </a:cubicBezTo>
                  <a:cubicBezTo>
                    <a:pt x="10577" y="4226"/>
                    <a:pt x="10515" y="4070"/>
                    <a:pt x="10462" y="3915"/>
                  </a:cubicBezTo>
                  <a:cubicBezTo>
                    <a:pt x="10437" y="3800"/>
                    <a:pt x="10439" y="3683"/>
                    <a:pt x="10417" y="3568"/>
                  </a:cubicBezTo>
                  <a:cubicBezTo>
                    <a:pt x="10357" y="3335"/>
                    <a:pt x="10328" y="3094"/>
                    <a:pt x="10238" y="2868"/>
                  </a:cubicBezTo>
                  <a:cubicBezTo>
                    <a:pt x="10231" y="2841"/>
                    <a:pt x="10223" y="2817"/>
                    <a:pt x="10213" y="2790"/>
                  </a:cubicBezTo>
                  <a:cubicBezTo>
                    <a:pt x="10211" y="2774"/>
                    <a:pt x="10207" y="2757"/>
                    <a:pt x="10201" y="2743"/>
                  </a:cubicBezTo>
                  <a:cubicBezTo>
                    <a:pt x="10137" y="2580"/>
                    <a:pt x="10042" y="2434"/>
                    <a:pt x="9962" y="2280"/>
                  </a:cubicBezTo>
                  <a:cubicBezTo>
                    <a:pt x="9758" y="1887"/>
                    <a:pt x="9429" y="1564"/>
                    <a:pt x="9158" y="1216"/>
                  </a:cubicBezTo>
                  <a:cubicBezTo>
                    <a:pt x="9049" y="1064"/>
                    <a:pt x="8882" y="984"/>
                    <a:pt x="8740" y="869"/>
                  </a:cubicBezTo>
                  <a:cubicBezTo>
                    <a:pt x="8532" y="692"/>
                    <a:pt x="8298" y="541"/>
                    <a:pt x="8084" y="371"/>
                  </a:cubicBezTo>
                  <a:cubicBezTo>
                    <a:pt x="7464" y="2"/>
                    <a:pt x="7594" y="33"/>
                    <a:pt x="6862" y="2"/>
                  </a:cubicBezTo>
                  <a:cubicBezTo>
                    <a:pt x="6832" y="1"/>
                    <a:pt x="6803" y="0"/>
                    <a:pt x="67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7"/>
            <p:cNvSpPr/>
            <p:nvPr/>
          </p:nvSpPr>
          <p:spPr>
            <a:xfrm>
              <a:off x="5795620" y="2704496"/>
              <a:ext cx="879158" cy="741141"/>
            </a:xfrm>
            <a:custGeom>
              <a:avLst/>
              <a:gdLst/>
              <a:ahLst/>
              <a:cxnLst/>
              <a:rect l="l" t="t" r="r" b="b"/>
              <a:pathLst>
                <a:path w="10563" h="8905" extrusionOk="0">
                  <a:moveTo>
                    <a:pt x="5955" y="1"/>
                  </a:moveTo>
                  <a:cubicBezTo>
                    <a:pt x="5570" y="77"/>
                    <a:pt x="5210" y="260"/>
                    <a:pt x="4835" y="375"/>
                  </a:cubicBezTo>
                  <a:cubicBezTo>
                    <a:pt x="4500" y="499"/>
                    <a:pt x="4157" y="600"/>
                    <a:pt x="3825" y="731"/>
                  </a:cubicBezTo>
                  <a:cubicBezTo>
                    <a:pt x="3605" y="844"/>
                    <a:pt x="3377" y="943"/>
                    <a:pt x="3144" y="1028"/>
                  </a:cubicBezTo>
                  <a:cubicBezTo>
                    <a:pt x="2941" y="1116"/>
                    <a:pt x="2756" y="1237"/>
                    <a:pt x="2575" y="1367"/>
                  </a:cubicBezTo>
                  <a:cubicBezTo>
                    <a:pt x="2486" y="1438"/>
                    <a:pt x="2541" y="1532"/>
                    <a:pt x="2638" y="1532"/>
                  </a:cubicBezTo>
                  <a:cubicBezTo>
                    <a:pt x="2642" y="1532"/>
                    <a:pt x="2647" y="1532"/>
                    <a:pt x="2651" y="1532"/>
                  </a:cubicBezTo>
                  <a:cubicBezTo>
                    <a:pt x="2697" y="1530"/>
                    <a:pt x="2741" y="1529"/>
                    <a:pt x="2786" y="1529"/>
                  </a:cubicBezTo>
                  <a:cubicBezTo>
                    <a:pt x="2875" y="1529"/>
                    <a:pt x="2963" y="1532"/>
                    <a:pt x="3058" y="1538"/>
                  </a:cubicBezTo>
                  <a:cubicBezTo>
                    <a:pt x="3101" y="1535"/>
                    <a:pt x="3144" y="1533"/>
                    <a:pt x="3188" y="1533"/>
                  </a:cubicBezTo>
                  <a:cubicBezTo>
                    <a:pt x="3231" y="1533"/>
                    <a:pt x="3274" y="1535"/>
                    <a:pt x="3317" y="1538"/>
                  </a:cubicBezTo>
                  <a:cubicBezTo>
                    <a:pt x="3365" y="1540"/>
                    <a:pt x="3414" y="1540"/>
                    <a:pt x="3463" y="1540"/>
                  </a:cubicBezTo>
                  <a:cubicBezTo>
                    <a:pt x="3601" y="1540"/>
                    <a:pt x="3737" y="1527"/>
                    <a:pt x="3842" y="1464"/>
                  </a:cubicBezTo>
                  <a:cubicBezTo>
                    <a:pt x="3873" y="1464"/>
                    <a:pt x="3899" y="1443"/>
                    <a:pt x="3908" y="1414"/>
                  </a:cubicBezTo>
                  <a:cubicBezTo>
                    <a:pt x="3947" y="1357"/>
                    <a:pt x="3996" y="1305"/>
                    <a:pt x="4050" y="1262"/>
                  </a:cubicBezTo>
                  <a:cubicBezTo>
                    <a:pt x="4292" y="1106"/>
                    <a:pt x="4482" y="884"/>
                    <a:pt x="4722" y="721"/>
                  </a:cubicBezTo>
                  <a:cubicBezTo>
                    <a:pt x="4934" y="563"/>
                    <a:pt x="5171" y="443"/>
                    <a:pt x="5416" y="345"/>
                  </a:cubicBezTo>
                  <a:cubicBezTo>
                    <a:pt x="5560" y="260"/>
                    <a:pt x="5712" y="186"/>
                    <a:pt x="5868" y="122"/>
                  </a:cubicBezTo>
                  <a:cubicBezTo>
                    <a:pt x="5883" y="116"/>
                    <a:pt x="5899" y="110"/>
                    <a:pt x="5913" y="104"/>
                  </a:cubicBezTo>
                  <a:cubicBezTo>
                    <a:pt x="5948" y="83"/>
                    <a:pt x="5983" y="65"/>
                    <a:pt x="6020" y="46"/>
                  </a:cubicBezTo>
                  <a:cubicBezTo>
                    <a:pt x="6010" y="19"/>
                    <a:pt x="5983" y="1"/>
                    <a:pt x="5955" y="1"/>
                  </a:cubicBezTo>
                  <a:close/>
                  <a:moveTo>
                    <a:pt x="4321" y="2356"/>
                  </a:moveTo>
                  <a:cubicBezTo>
                    <a:pt x="4325" y="2371"/>
                    <a:pt x="4331" y="2385"/>
                    <a:pt x="4338" y="2400"/>
                  </a:cubicBezTo>
                  <a:lnTo>
                    <a:pt x="4339" y="2402"/>
                  </a:lnTo>
                  <a:lnTo>
                    <a:pt x="4339" y="2402"/>
                  </a:lnTo>
                  <a:cubicBezTo>
                    <a:pt x="4328" y="2397"/>
                    <a:pt x="4316" y="2394"/>
                    <a:pt x="4305" y="2394"/>
                  </a:cubicBezTo>
                  <a:lnTo>
                    <a:pt x="4296" y="2394"/>
                  </a:lnTo>
                  <a:cubicBezTo>
                    <a:pt x="4305" y="2381"/>
                    <a:pt x="4313" y="2369"/>
                    <a:pt x="4321" y="2356"/>
                  </a:cubicBezTo>
                  <a:close/>
                  <a:moveTo>
                    <a:pt x="3704" y="2457"/>
                  </a:moveTo>
                  <a:cubicBezTo>
                    <a:pt x="3712" y="2466"/>
                    <a:pt x="3722" y="2476"/>
                    <a:pt x="3735" y="2484"/>
                  </a:cubicBezTo>
                  <a:cubicBezTo>
                    <a:pt x="3725" y="2492"/>
                    <a:pt x="3716" y="2500"/>
                    <a:pt x="3706" y="2511"/>
                  </a:cubicBezTo>
                  <a:cubicBezTo>
                    <a:pt x="3702" y="2500"/>
                    <a:pt x="3696" y="2492"/>
                    <a:pt x="3688" y="2484"/>
                  </a:cubicBezTo>
                  <a:cubicBezTo>
                    <a:pt x="3694" y="2476"/>
                    <a:pt x="3698" y="2466"/>
                    <a:pt x="3704" y="2457"/>
                  </a:cubicBezTo>
                  <a:close/>
                  <a:moveTo>
                    <a:pt x="4357" y="2042"/>
                  </a:moveTo>
                  <a:cubicBezTo>
                    <a:pt x="4331" y="2042"/>
                    <a:pt x="4306" y="2056"/>
                    <a:pt x="4294" y="2083"/>
                  </a:cubicBezTo>
                  <a:cubicBezTo>
                    <a:pt x="4284" y="2112"/>
                    <a:pt x="4274" y="2138"/>
                    <a:pt x="4261" y="2165"/>
                  </a:cubicBezTo>
                  <a:cubicBezTo>
                    <a:pt x="4211" y="2287"/>
                    <a:pt x="4068" y="2414"/>
                    <a:pt x="3929" y="2414"/>
                  </a:cubicBezTo>
                  <a:cubicBezTo>
                    <a:pt x="3897" y="2414"/>
                    <a:pt x="3864" y="2407"/>
                    <a:pt x="3834" y="2391"/>
                  </a:cubicBezTo>
                  <a:cubicBezTo>
                    <a:pt x="3787" y="2364"/>
                    <a:pt x="3751" y="2296"/>
                    <a:pt x="3697" y="2296"/>
                  </a:cubicBezTo>
                  <a:cubicBezTo>
                    <a:pt x="3687" y="2296"/>
                    <a:pt x="3676" y="2298"/>
                    <a:pt x="3665" y="2303"/>
                  </a:cubicBezTo>
                  <a:cubicBezTo>
                    <a:pt x="3578" y="2348"/>
                    <a:pt x="3566" y="2466"/>
                    <a:pt x="3486" y="2523"/>
                  </a:cubicBezTo>
                  <a:cubicBezTo>
                    <a:pt x="3434" y="2570"/>
                    <a:pt x="3375" y="2607"/>
                    <a:pt x="3309" y="2630"/>
                  </a:cubicBezTo>
                  <a:cubicBezTo>
                    <a:pt x="3223" y="2640"/>
                    <a:pt x="3138" y="2655"/>
                    <a:pt x="3079" y="2717"/>
                  </a:cubicBezTo>
                  <a:cubicBezTo>
                    <a:pt x="3022" y="2726"/>
                    <a:pt x="2964" y="2732"/>
                    <a:pt x="2906" y="2732"/>
                  </a:cubicBezTo>
                  <a:cubicBezTo>
                    <a:pt x="2751" y="2732"/>
                    <a:pt x="2598" y="2692"/>
                    <a:pt x="2484" y="2585"/>
                  </a:cubicBezTo>
                  <a:cubicBezTo>
                    <a:pt x="2479" y="2584"/>
                    <a:pt x="2474" y="2583"/>
                    <a:pt x="2469" y="2583"/>
                  </a:cubicBezTo>
                  <a:cubicBezTo>
                    <a:pt x="2438" y="2583"/>
                    <a:pt x="2411" y="2604"/>
                    <a:pt x="2402" y="2634"/>
                  </a:cubicBezTo>
                  <a:cubicBezTo>
                    <a:pt x="2391" y="2729"/>
                    <a:pt x="2511" y="2772"/>
                    <a:pt x="2579" y="2807"/>
                  </a:cubicBezTo>
                  <a:cubicBezTo>
                    <a:pt x="2570" y="2830"/>
                    <a:pt x="2568" y="2854"/>
                    <a:pt x="2577" y="2877"/>
                  </a:cubicBezTo>
                  <a:cubicBezTo>
                    <a:pt x="2585" y="2902"/>
                    <a:pt x="2601" y="2924"/>
                    <a:pt x="2626" y="2939"/>
                  </a:cubicBezTo>
                  <a:cubicBezTo>
                    <a:pt x="2624" y="2943"/>
                    <a:pt x="2624" y="2949"/>
                    <a:pt x="2626" y="2955"/>
                  </a:cubicBezTo>
                  <a:cubicBezTo>
                    <a:pt x="2636" y="2997"/>
                    <a:pt x="2665" y="3010"/>
                    <a:pt x="2700" y="3010"/>
                  </a:cubicBezTo>
                  <a:cubicBezTo>
                    <a:pt x="2745" y="3010"/>
                    <a:pt x="2800" y="2989"/>
                    <a:pt x="2838" y="2986"/>
                  </a:cubicBezTo>
                  <a:cubicBezTo>
                    <a:pt x="2914" y="2978"/>
                    <a:pt x="3029" y="2996"/>
                    <a:pt x="3066" y="2910"/>
                  </a:cubicBezTo>
                  <a:cubicBezTo>
                    <a:pt x="3122" y="2856"/>
                    <a:pt x="3208" y="2838"/>
                    <a:pt x="3251" y="2776"/>
                  </a:cubicBezTo>
                  <a:lnTo>
                    <a:pt x="3272" y="2774"/>
                  </a:lnTo>
                  <a:cubicBezTo>
                    <a:pt x="3293" y="2772"/>
                    <a:pt x="3311" y="2770"/>
                    <a:pt x="3332" y="2766"/>
                  </a:cubicBezTo>
                  <a:cubicBezTo>
                    <a:pt x="3344" y="2766"/>
                    <a:pt x="3354" y="2762"/>
                    <a:pt x="3367" y="2762"/>
                  </a:cubicBezTo>
                  <a:lnTo>
                    <a:pt x="3416" y="2751"/>
                  </a:lnTo>
                  <a:cubicBezTo>
                    <a:pt x="3431" y="2766"/>
                    <a:pt x="3453" y="2773"/>
                    <a:pt x="3478" y="2773"/>
                  </a:cubicBezTo>
                  <a:cubicBezTo>
                    <a:pt x="3590" y="2773"/>
                    <a:pt x="3779" y="2651"/>
                    <a:pt x="3821" y="2587"/>
                  </a:cubicBezTo>
                  <a:lnTo>
                    <a:pt x="3823" y="2587"/>
                  </a:lnTo>
                  <a:cubicBezTo>
                    <a:pt x="3854" y="2589"/>
                    <a:pt x="3885" y="2593"/>
                    <a:pt x="3916" y="2597"/>
                  </a:cubicBezTo>
                  <a:cubicBezTo>
                    <a:pt x="3932" y="2607"/>
                    <a:pt x="3960" y="2611"/>
                    <a:pt x="3992" y="2611"/>
                  </a:cubicBezTo>
                  <a:cubicBezTo>
                    <a:pt x="4095" y="2611"/>
                    <a:pt x="4251" y="2571"/>
                    <a:pt x="4303" y="2540"/>
                  </a:cubicBezTo>
                  <a:cubicBezTo>
                    <a:pt x="4364" y="2548"/>
                    <a:pt x="4406" y="2607"/>
                    <a:pt x="4461" y="2632"/>
                  </a:cubicBezTo>
                  <a:cubicBezTo>
                    <a:pt x="4547" y="2686"/>
                    <a:pt x="4644" y="2712"/>
                    <a:pt x="4745" y="2712"/>
                  </a:cubicBezTo>
                  <a:cubicBezTo>
                    <a:pt x="4811" y="2708"/>
                    <a:pt x="4936" y="2708"/>
                    <a:pt x="4934" y="2618"/>
                  </a:cubicBezTo>
                  <a:lnTo>
                    <a:pt x="4934" y="2618"/>
                  </a:lnTo>
                  <a:cubicBezTo>
                    <a:pt x="4942" y="2634"/>
                    <a:pt x="4955" y="2651"/>
                    <a:pt x="4967" y="2665"/>
                  </a:cubicBezTo>
                  <a:cubicBezTo>
                    <a:pt x="4946" y="2721"/>
                    <a:pt x="4995" y="2758"/>
                    <a:pt x="5045" y="2758"/>
                  </a:cubicBezTo>
                  <a:cubicBezTo>
                    <a:pt x="5052" y="2758"/>
                    <a:pt x="5059" y="2757"/>
                    <a:pt x="5066" y="2756"/>
                  </a:cubicBezTo>
                  <a:cubicBezTo>
                    <a:pt x="5073" y="2757"/>
                    <a:pt x="5081" y="2758"/>
                    <a:pt x="5088" y="2758"/>
                  </a:cubicBezTo>
                  <a:cubicBezTo>
                    <a:pt x="5161" y="2758"/>
                    <a:pt x="5215" y="2688"/>
                    <a:pt x="5148" y="2628"/>
                  </a:cubicBezTo>
                  <a:cubicBezTo>
                    <a:pt x="5060" y="2601"/>
                    <a:pt x="5041" y="2513"/>
                    <a:pt x="4994" y="2447"/>
                  </a:cubicBezTo>
                  <a:cubicBezTo>
                    <a:pt x="4975" y="2431"/>
                    <a:pt x="4958" y="2424"/>
                    <a:pt x="4942" y="2424"/>
                  </a:cubicBezTo>
                  <a:cubicBezTo>
                    <a:pt x="4887" y="2424"/>
                    <a:pt x="4845" y="2501"/>
                    <a:pt x="4807" y="2540"/>
                  </a:cubicBezTo>
                  <a:lnTo>
                    <a:pt x="4803" y="2542"/>
                  </a:lnTo>
                  <a:cubicBezTo>
                    <a:pt x="4675" y="2517"/>
                    <a:pt x="4492" y="2494"/>
                    <a:pt x="4440" y="2284"/>
                  </a:cubicBezTo>
                  <a:cubicBezTo>
                    <a:pt x="4430" y="2243"/>
                    <a:pt x="4432" y="2169"/>
                    <a:pt x="4416" y="2120"/>
                  </a:cubicBezTo>
                  <a:cubicBezTo>
                    <a:pt x="4416" y="2106"/>
                    <a:pt x="4418" y="2093"/>
                    <a:pt x="4418" y="2081"/>
                  </a:cubicBezTo>
                  <a:cubicBezTo>
                    <a:pt x="4406" y="2055"/>
                    <a:pt x="4381" y="2042"/>
                    <a:pt x="4357" y="2042"/>
                  </a:cubicBezTo>
                  <a:close/>
                  <a:moveTo>
                    <a:pt x="7335" y="4214"/>
                  </a:moveTo>
                  <a:lnTo>
                    <a:pt x="7335" y="4214"/>
                  </a:lnTo>
                  <a:cubicBezTo>
                    <a:pt x="7329" y="4233"/>
                    <a:pt x="7327" y="4253"/>
                    <a:pt x="7329" y="4274"/>
                  </a:cubicBezTo>
                  <a:lnTo>
                    <a:pt x="7329" y="4276"/>
                  </a:lnTo>
                  <a:lnTo>
                    <a:pt x="7302" y="4249"/>
                  </a:lnTo>
                  <a:cubicBezTo>
                    <a:pt x="7306" y="4241"/>
                    <a:pt x="7308" y="4233"/>
                    <a:pt x="7306" y="4224"/>
                  </a:cubicBezTo>
                  <a:cubicBezTo>
                    <a:pt x="7306" y="4222"/>
                    <a:pt x="7306" y="4220"/>
                    <a:pt x="7306" y="4220"/>
                  </a:cubicBezTo>
                  <a:lnTo>
                    <a:pt x="7335" y="4214"/>
                  </a:lnTo>
                  <a:close/>
                  <a:moveTo>
                    <a:pt x="2233" y="1701"/>
                  </a:moveTo>
                  <a:cubicBezTo>
                    <a:pt x="2195" y="1701"/>
                    <a:pt x="2155" y="1735"/>
                    <a:pt x="2140" y="1774"/>
                  </a:cubicBezTo>
                  <a:cubicBezTo>
                    <a:pt x="1877" y="1842"/>
                    <a:pt x="1636" y="1980"/>
                    <a:pt x="1449" y="2178"/>
                  </a:cubicBezTo>
                  <a:cubicBezTo>
                    <a:pt x="1313" y="2252"/>
                    <a:pt x="1161" y="2315"/>
                    <a:pt x="1097" y="2468"/>
                  </a:cubicBezTo>
                  <a:cubicBezTo>
                    <a:pt x="935" y="2638"/>
                    <a:pt x="842" y="2618"/>
                    <a:pt x="719" y="2873"/>
                  </a:cubicBezTo>
                  <a:cubicBezTo>
                    <a:pt x="612" y="2990"/>
                    <a:pt x="460" y="3077"/>
                    <a:pt x="402" y="3233"/>
                  </a:cubicBezTo>
                  <a:cubicBezTo>
                    <a:pt x="305" y="3566"/>
                    <a:pt x="147" y="3636"/>
                    <a:pt x="145" y="4033"/>
                  </a:cubicBezTo>
                  <a:cubicBezTo>
                    <a:pt x="83" y="4200"/>
                    <a:pt x="1" y="4368"/>
                    <a:pt x="46" y="4549"/>
                  </a:cubicBezTo>
                  <a:cubicBezTo>
                    <a:pt x="46" y="4683"/>
                    <a:pt x="32" y="4817"/>
                    <a:pt x="83" y="4942"/>
                  </a:cubicBezTo>
                  <a:cubicBezTo>
                    <a:pt x="133" y="5080"/>
                    <a:pt x="178" y="5247"/>
                    <a:pt x="310" y="5331"/>
                  </a:cubicBezTo>
                  <a:cubicBezTo>
                    <a:pt x="322" y="5337"/>
                    <a:pt x="334" y="5340"/>
                    <a:pt x="346" y="5340"/>
                  </a:cubicBezTo>
                  <a:cubicBezTo>
                    <a:pt x="395" y="5340"/>
                    <a:pt x="435" y="5292"/>
                    <a:pt x="451" y="5245"/>
                  </a:cubicBezTo>
                  <a:cubicBezTo>
                    <a:pt x="579" y="5062"/>
                    <a:pt x="665" y="4852"/>
                    <a:pt x="801" y="4677"/>
                  </a:cubicBezTo>
                  <a:cubicBezTo>
                    <a:pt x="888" y="4562"/>
                    <a:pt x="1001" y="4477"/>
                    <a:pt x="1122" y="4399"/>
                  </a:cubicBezTo>
                  <a:cubicBezTo>
                    <a:pt x="1248" y="4251"/>
                    <a:pt x="1338" y="4085"/>
                    <a:pt x="1484" y="3953"/>
                  </a:cubicBezTo>
                  <a:cubicBezTo>
                    <a:pt x="1756" y="3659"/>
                    <a:pt x="2108" y="3463"/>
                    <a:pt x="2418" y="3223"/>
                  </a:cubicBezTo>
                  <a:cubicBezTo>
                    <a:pt x="2439" y="3204"/>
                    <a:pt x="2455" y="3183"/>
                    <a:pt x="2470" y="3161"/>
                  </a:cubicBezTo>
                  <a:cubicBezTo>
                    <a:pt x="2482" y="3163"/>
                    <a:pt x="2494" y="3163"/>
                    <a:pt x="2505" y="3163"/>
                  </a:cubicBezTo>
                  <a:cubicBezTo>
                    <a:pt x="2649" y="3163"/>
                    <a:pt x="2639" y="3029"/>
                    <a:pt x="2527" y="3029"/>
                  </a:cubicBezTo>
                  <a:cubicBezTo>
                    <a:pt x="2522" y="3029"/>
                    <a:pt x="2518" y="3029"/>
                    <a:pt x="2513" y="3029"/>
                  </a:cubicBezTo>
                  <a:cubicBezTo>
                    <a:pt x="2371" y="3015"/>
                    <a:pt x="2243" y="2935"/>
                    <a:pt x="2145" y="2834"/>
                  </a:cubicBezTo>
                  <a:cubicBezTo>
                    <a:pt x="2136" y="2821"/>
                    <a:pt x="2130" y="2807"/>
                    <a:pt x="2124" y="2793"/>
                  </a:cubicBezTo>
                  <a:cubicBezTo>
                    <a:pt x="2073" y="2694"/>
                    <a:pt x="2122" y="2579"/>
                    <a:pt x="2106" y="2474"/>
                  </a:cubicBezTo>
                  <a:cubicBezTo>
                    <a:pt x="2089" y="2322"/>
                    <a:pt x="2095" y="2157"/>
                    <a:pt x="2159" y="2017"/>
                  </a:cubicBezTo>
                  <a:cubicBezTo>
                    <a:pt x="2182" y="1943"/>
                    <a:pt x="2315" y="1801"/>
                    <a:pt x="2289" y="1739"/>
                  </a:cubicBezTo>
                  <a:cubicBezTo>
                    <a:pt x="2274" y="1712"/>
                    <a:pt x="2254" y="1701"/>
                    <a:pt x="2233" y="1701"/>
                  </a:cubicBezTo>
                  <a:close/>
                  <a:moveTo>
                    <a:pt x="7122" y="887"/>
                  </a:moveTo>
                  <a:cubicBezTo>
                    <a:pt x="7105" y="887"/>
                    <a:pt x="7088" y="894"/>
                    <a:pt x="7074" y="910"/>
                  </a:cubicBezTo>
                  <a:cubicBezTo>
                    <a:pt x="6996" y="1007"/>
                    <a:pt x="6915" y="1100"/>
                    <a:pt x="6829" y="1188"/>
                  </a:cubicBezTo>
                  <a:cubicBezTo>
                    <a:pt x="6638" y="1342"/>
                    <a:pt x="6543" y="1571"/>
                    <a:pt x="6385" y="1752"/>
                  </a:cubicBezTo>
                  <a:cubicBezTo>
                    <a:pt x="6364" y="1772"/>
                    <a:pt x="6341" y="1793"/>
                    <a:pt x="6319" y="1813"/>
                  </a:cubicBezTo>
                  <a:cubicBezTo>
                    <a:pt x="6169" y="1717"/>
                    <a:pt x="5977" y="1776"/>
                    <a:pt x="5800" y="1713"/>
                  </a:cubicBezTo>
                  <a:cubicBezTo>
                    <a:pt x="5699" y="1686"/>
                    <a:pt x="5584" y="1575"/>
                    <a:pt x="5475" y="1575"/>
                  </a:cubicBezTo>
                  <a:cubicBezTo>
                    <a:pt x="5448" y="1575"/>
                    <a:pt x="5421" y="1582"/>
                    <a:pt x="5395" y="1599"/>
                  </a:cubicBezTo>
                  <a:cubicBezTo>
                    <a:pt x="5372" y="1628"/>
                    <a:pt x="5377" y="1669"/>
                    <a:pt x="5405" y="1694"/>
                  </a:cubicBezTo>
                  <a:cubicBezTo>
                    <a:pt x="5560" y="1723"/>
                    <a:pt x="5685" y="1834"/>
                    <a:pt x="5841" y="1865"/>
                  </a:cubicBezTo>
                  <a:cubicBezTo>
                    <a:pt x="5844" y="1935"/>
                    <a:pt x="5955" y="2001"/>
                    <a:pt x="6006" y="2042"/>
                  </a:cubicBezTo>
                  <a:cubicBezTo>
                    <a:pt x="6121" y="2134"/>
                    <a:pt x="6280" y="2145"/>
                    <a:pt x="6399" y="2227"/>
                  </a:cubicBezTo>
                  <a:cubicBezTo>
                    <a:pt x="6506" y="2363"/>
                    <a:pt x="6633" y="2480"/>
                    <a:pt x="6775" y="2581"/>
                  </a:cubicBezTo>
                  <a:cubicBezTo>
                    <a:pt x="6872" y="2669"/>
                    <a:pt x="6940" y="2805"/>
                    <a:pt x="7076" y="2844"/>
                  </a:cubicBezTo>
                  <a:cubicBezTo>
                    <a:pt x="7222" y="2854"/>
                    <a:pt x="7294" y="2943"/>
                    <a:pt x="7384" y="3046"/>
                  </a:cubicBezTo>
                  <a:cubicBezTo>
                    <a:pt x="7582" y="3212"/>
                    <a:pt x="7804" y="3354"/>
                    <a:pt x="7985" y="3544"/>
                  </a:cubicBezTo>
                  <a:cubicBezTo>
                    <a:pt x="8061" y="3632"/>
                    <a:pt x="8113" y="3735"/>
                    <a:pt x="8191" y="3821"/>
                  </a:cubicBezTo>
                  <a:cubicBezTo>
                    <a:pt x="8220" y="3850"/>
                    <a:pt x="8246" y="3881"/>
                    <a:pt x="8271" y="3914"/>
                  </a:cubicBezTo>
                  <a:cubicBezTo>
                    <a:pt x="8273" y="3916"/>
                    <a:pt x="8273" y="3920"/>
                    <a:pt x="8275" y="3922"/>
                  </a:cubicBezTo>
                  <a:cubicBezTo>
                    <a:pt x="8296" y="3965"/>
                    <a:pt x="8318" y="4008"/>
                    <a:pt x="8343" y="4050"/>
                  </a:cubicBezTo>
                  <a:cubicBezTo>
                    <a:pt x="8376" y="4134"/>
                    <a:pt x="8394" y="4224"/>
                    <a:pt x="8399" y="4315"/>
                  </a:cubicBezTo>
                  <a:cubicBezTo>
                    <a:pt x="8427" y="4373"/>
                    <a:pt x="8460" y="4428"/>
                    <a:pt x="8495" y="4482"/>
                  </a:cubicBezTo>
                  <a:cubicBezTo>
                    <a:pt x="8524" y="4539"/>
                    <a:pt x="8559" y="4560"/>
                    <a:pt x="8588" y="4562"/>
                  </a:cubicBezTo>
                  <a:cubicBezTo>
                    <a:pt x="8596" y="4584"/>
                    <a:pt x="8604" y="4609"/>
                    <a:pt x="8610" y="4636"/>
                  </a:cubicBezTo>
                  <a:cubicBezTo>
                    <a:pt x="8666" y="4844"/>
                    <a:pt x="8769" y="5033"/>
                    <a:pt x="8872" y="5220"/>
                  </a:cubicBezTo>
                  <a:cubicBezTo>
                    <a:pt x="8861" y="5226"/>
                    <a:pt x="8851" y="5230"/>
                    <a:pt x="8841" y="5235"/>
                  </a:cubicBezTo>
                  <a:cubicBezTo>
                    <a:pt x="8732" y="5203"/>
                    <a:pt x="8666" y="5184"/>
                    <a:pt x="8590" y="5184"/>
                  </a:cubicBezTo>
                  <a:cubicBezTo>
                    <a:pt x="8538" y="5184"/>
                    <a:pt x="8483" y="5193"/>
                    <a:pt x="8407" y="5210"/>
                  </a:cubicBezTo>
                  <a:cubicBezTo>
                    <a:pt x="8396" y="5211"/>
                    <a:pt x="8385" y="5211"/>
                    <a:pt x="8374" y="5211"/>
                  </a:cubicBezTo>
                  <a:cubicBezTo>
                    <a:pt x="8087" y="5211"/>
                    <a:pt x="7858" y="4983"/>
                    <a:pt x="7701" y="4763"/>
                  </a:cubicBezTo>
                  <a:lnTo>
                    <a:pt x="7701" y="4759"/>
                  </a:lnTo>
                  <a:cubicBezTo>
                    <a:pt x="7716" y="4747"/>
                    <a:pt x="7726" y="4726"/>
                    <a:pt x="7724" y="4706"/>
                  </a:cubicBezTo>
                  <a:cubicBezTo>
                    <a:pt x="7722" y="4675"/>
                    <a:pt x="7732" y="4642"/>
                    <a:pt x="7726" y="4613"/>
                  </a:cubicBezTo>
                  <a:cubicBezTo>
                    <a:pt x="7773" y="4601"/>
                    <a:pt x="7810" y="4576"/>
                    <a:pt x="7806" y="4529"/>
                  </a:cubicBezTo>
                  <a:cubicBezTo>
                    <a:pt x="7794" y="4485"/>
                    <a:pt x="7767" y="4472"/>
                    <a:pt x="7733" y="4472"/>
                  </a:cubicBezTo>
                  <a:cubicBezTo>
                    <a:pt x="7691" y="4472"/>
                    <a:pt x="7639" y="4491"/>
                    <a:pt x="7596" y="4496"/>
                  </a:cubicBezTo>
                  <a:cubicBezTo>
                    <a:pt x="7545" y="4465"/>
                    <a:pt x="7516" y="4405"/>
                    <a:pt x="7485" y="4358"/>
                  </a:cubicBezTo>
                  <a:cubicBezTo>
                    <a:pt x="7448" y="4307"/>
                    <a:pt x="7481" y="4218"/>
                    <a:pt x="7444" y="4179"/>
                  </a:cubicBezTo>
                  <a:cubicBezTo>
                    <a:pt x="7520" y="4150"/>
                    <a:pt x="7592" y="4111"/>
                    <a:pt x="7660" y="4068"/>
                  </a:cubicBezTo>
                  <a:cubicBezTo>
                    <a:pt x="7722" y="4028"/>
                    <a:pt x="7684" y="3942"/>
                    <a:pt x="7626" y="3942"/>
                  </a:cubicBezTo>
                  <a:cubicBezTo>
                    <a:pt x="7614" y="3942"/>
                    <a:pt x="7602" y="3946"/>
                    <a:pt x="7590" y="3953"/>
                  </a:cubicBezTo>
                  <a:cubicBezTo>
                    <a:pt x="7466" y="4032"/>
                    <a:pt x="7323" y="4099"/>
                    <a:pt x="7173" y="4099"/>
                  </a:cubicBezTo>
                  <a:cubicBezTo>
                    <a:pt x="7171" y="4099"/>
                    <a:pt x="7169" y="4099"/>
                    <a:pt x="7166" y="4099"/>
                  </a:cubicBezTo>
                  <a:cubicBezTo>
                    <a:pt x="7146" y="4072"/>
                    <a:pt x="7123" y="4048"/>
                    <a:pt x="7100" y="4021"/>
                  </a:cubicBezTo>
                  <a:lnTo>
                    <a:pt x="7088" y="4006"/>
                  </a:lnTo>
                  <a:cubicBezTo>
                    <a:pt x="7076" y="3990"/>
                    <a:pt x="7061" y="3976"/>
                    <a:pt x="7047" y="3961"/>
                  </a:cubicBezTo>
                  <a:cubicBezTo>
                    <a:pt x="7033" y="3951"/>
                    <a:pt x="7020" y="3938"/>
                    <a:pt x="7006" y="3926"/>
                  </a:cubicBezTo>
                  <a:cubicBezTo>
                    <a:pt x="6985" y="3908"/>
                    <a:pt x="6963" y="3887"/>
                    <a:pt x="6944" y="3866"/>
                  </a:cubicBezTo>
                  <a:cubicBezTo>
                    <a:pt x="6913" y="3834"/>
                    <a:pt x="6889" y="3797"/>
                    <a:pt x="6856" y="3766"/>
                  </a:cubicBezTo>
                  <a:lnTo>
                    <a:pt x="6852" y="3762"/>
                  </a:lnTo>
                  <a:cubicBezTo>
                    <a:pt x="6864" y="3757"/>
                    <a:pt x="6874" y="3755"/>
                    <a:pt x="6887" y="3751"/>
                  </a:cubicBezTo>
                  <a:cubicBezTo>
                    <a:pt x="6954" y="3716"/>
                    <a:pt x="7181" y="3653"/>
                    <a:pt x="7125" y="3550"/>
                  </a:cubicBezTo>
                  <a:cubicBezTo>
                    <a:pt x="7112" y="3529"/>
                    <a:pt x="7089" y="3518"/>
                    <a:pt x="7066" y="3518"/>
                  </a:cubicBezTo>
                  <a:cubicBezTo>
                    <a:pt x="7055" y="3518"/>
                    <a:pt x="7043" y="3521"/>
                    <a:pt x="7033" y="3527"/>
                  </a:cubicBezTo>
                  <a:cubicBezTo>
                    <a:pt x="6937" y="3587"/>
                    <a:pt x="6826" y="3649"/>
                    <a:pt x="6707" y="3649"/>
                  </a:cubicBezTo>
                  <a:cubicBezTo>
                    <a:pt x="6703" y="3649"/>
                    <a:pt x="6699" y="3649"/>
                    <a:pt x="6695" y="3648"/>
                  </a:cubicBezTo>
                  <a:lnTo>
                    <a:pt x="6693" y="3648"/>
                  </a:lnTo>
                  <a:cubicBezTo>
                    <a:pt x="6683" y="3640"/>
                    <a:pt x="6673" y="3630"/>
                    <a:pt x="6662" y="3620"/>
                  </a:cubicBezTo>
                  <a:cubicBezTo>
                    <a:pt x="6633" y="3589"/>
                    <a:pt x="6609" y="3554"/>
                    <a:pt x="6578" y="3525"/>
                  </a:cubicBezTo>
                  <a:cubicBezTo>
                    <a:pt x="6559" y="3509"/>
                    <a:pt x="6539" y="3496"/>
                    <a:pt x="6516" y="3486"/>
                  </a:cubicBezTo>
                  <a:lnTo>
                    <a:pt x="6498" y="3480"/>
                  </a:lnTo>
                  <a:cubicBezTo>
                    <a:pt x="6483" y="3474"/>
                    <a:pt x="6471" y="3465"/>
                    <a:pt x="6457" y="3457"/>
                  </a:cubicBezTo>
                  <a:cubicBezTo>
                    <a:pt x="6432" y="3441"/>
                    <a:pt x="6407" y="3422"/>
                    <a:pt x="6383" y="3402"/>
                  </a:cubicBezTo>
                  <a:lnTo>
                    <a:pt x="6360" y="3383"/>
                  </a:lnTo>
                  <a:cubicBezTo>
                    <a:pt x="6352" y="3373"/>
                    <a:pt x="6343" y="3367"/>
                    <a:pt x="6333" y="3358"/>
                  </a:cubicBezTo>
                  <a:cubicBezTo>
                    <a:pt x="6308" y="3336"/>
                    <a:pt x="6284" y="3309"/>
                    <a:pt x="6259" y="3284"/>
                  </a:cubicBezTo>
                  <a:cubicBezTo>
                    <a:pt x="6226" y="3247"/>
                    <a:pt x="6197" y="3212"/>
                    <a:pt x="6166" y="3173"/>
                  </a:cubicBezTo>
                  <a:cubicBezTo>
                    <a:pt x="6152" y="3153"/>
                    <a:pt x="6134" y="3132"/>
                    <a:pt x="6115" y="3116"/>
                  </a:cubicBezTo>
                  <a:cubicBezTo>
                    <a:pt x="6101" y="3101"/>
                    <a:pt x="6082" y="3089"/>
                    <a:pt x="6064" y="3081"/>
                  </a:cubicBezTo>
                  <a:cubicBezTo>
                    <a:pt x="6062" y="3079"/>
                    <a:pt x="6060" y="3077"/>
                    <a:pt x="6057" y="3077"/>
                  </a:cubicBezTo>
                  <a:cubicBezTo>
                    <a:pt x="6047" y="3070"/>
                    <a:pt x="6037" y="3066"/>
                    <a:pt x="6027" y="3064"/>
                  </a:cubicBezTo>
                  <a:cubicBezTo>
                    <a:pt x="6012" y="3060"/>
                    <a:pt x="6000" y="3058"/>
                    <a:pt x="5988" y="3054"/>
                  </a:cubicBezTo>
                  <a:cubicBezTo>
                    <a:pt x="5975" y="3050"/>
                    <a:pt x="5963" y="3046"/>
                    <a:pt x="5953" y="3039"/>
                  </a:cubicBezTo>
                  <a:cubicBezTo>
                    <a:pt x="5934" y="3031"/>
                    <a:pt x="5918" y="3021"/>
                    <a:pt x="5901" y="3013"/>
                  </a:cubicBezTo>
                  <a:cubicBezTo>
                    <a:pt x="5876" y="2996"/>
                    <a:pt x="5854" y="2978"/>
                    <a:pt x="5831" y="2961"/>
                  </a:cubicBezTo>
                  <a:cubicBezTo>
                    <a:pt x="5804" y="2939"/>
                    <a:pt x="5780" y="2914"/>
                    <a:pt x="5755" y="2889"/>
                  </a:cubicBezTo>
                  <a:cubicBezTo>
                    <a:pt x="5747" y="2879"/>
                    <a:pt x="5737" y="2869"/>
                    <a:pt x="5728" y="2854"/>
                  </a:cubicBezTo>
                  <a:cubicBezTo>
                    <a:pt x="5720" y="2842"/>
                    <a:pt x="5710" y="2828"/>
                    <a:pt x="5702" y="2815"/>
                  </a:cubicBezTo>
                  <a:cubicBezTo>
                    <a:pt x="5687" y="2795"/>
                    <a:pt x="5669" y="2780"/>
                    <a:pt x="5646" y="2770"/>
                  </a:cubicBezTo>
                  <a:cubicBezTo>
                    <a:pt x="5637" y="2766"/>
                    <a:pt x="5627" y="2765"/>
                    <a:pt x="5617" y="2765"/>
                  </a:cubicBezTo>
                  <a:cubicBezTo>
                    <a:pt x="5612" y="2765"/>
                    <a:pt x="5606" y="2765"/>
                    <a:pt x="5601" y="2766"/>
                  </a:cubicBezTo>
                  <a:cubicBezTo>
                    <a:pt x="5599" y="2764"/>
                    <a:pt x="5597" y="2762"/>
                    <a:pt x="5595" y="2760"/>
                  </a:cubicBezTo>
                  <a:cubicBezTo>
                    <a:pt x="5576" y="2745"/>
                    <a:pt x="5553" y="2737"/>
                    <a:pt x="5531" y="2735"/>
                  </a:cubicBezTo>
                  <a:cubicBezTo>
                    <a:pt x="5494" y="2729"/>
                    <a:pt x="5459" y="2721"/>
                    <a:pt x="5424" y="2710"/>
                  </a:cubicBezTo>
                  <a:cubicBezTo>
                    <a:pt x="5405" y="2704"/>
                    <a:pt x="5387" y="2698"/>
                    <a:pt x="5368" y="2690"/>
                  </a:cubicBezTo>
                  <a:cubicBezTo>
                    <a:pt x="5364" y="2688"/>
                    <a:pt x="5360" y="2686"/>
                    <a:pt x="5356" y="2682"/>
                  </a:cubicBezTo>
                  <a:cubicBezTo>
                    <a:pt x="5352" y="2663"/>
                    <a:pt x="5339" y="2647"/>
                    <a:pt x="5323" y="2636"/>
                  </a:cubicBezTo>
                  <a:cubicBezTo>
                    <a:pt x="5313" y="2632"/>
                    <a:pt x="5302" y="2628"/>
                    <a:pt x="5292" y="2628"/>
                  </a:cubicBezTo>
                  <a:cubicBezTo>
                    <a:pt x="5288" y="2628"/>
                    <a:pt x="5284" y="2629"/>
                    <a:pt x="5280" y="2630"/>
                  </a:cubicBezTo>
                  <a:cubicBezTo>
                    <a:pt x="5245" y="2634"/>
                    <a:pt x="5220" y="2665"/>
                    <a:pt x="5220" y="2700"/>
                  </a:cubicBezTo>
                  <a:cubicBezTo>
                    <a:pt x="5222" y="2727"/>
                    <a:pt x="5235" y="2751"/>
                    <a:pt x="5255" y="2772"/>
                  </a:cubicBezTo>
                  <a:cubicBezTo>
                    <a:pt x="5253" y="2797"/>
                    <a:pt x="5261" y="2821"/>
                    <a:pt x="5278" y="2840"/>
                  </a:cubicBezTo>
                  <a:cubicBezTo>
                    <a:pt x="5305" y="2871"/>
                    <a:pt x="5337" y="2893"/>
                    <a:pt x="5377" y="2908"/>
                  </a:cubicBezTo>
                  <a:cubicBezTo>
                    <a:pt x="5419" y="2924"/>
                    <a:pt x="5465" y="2933"/>
                    <a:pt x="5511" y="2933"/>
                  </a:cubicBezTo>
                  <a:cubicBezTo>
                    <a:pt x="5516" y="2933"/>
                    <a:pt x="5522" y="2933"/>
                    <a:pt x="5527" y="2933"/>
                  </a:cubicBezTo>
                  <a:cubicBezTo>
                    <a:pt x="5551" y="2933"/>
                    <a:pt x="5576" y="2926"/>
                    <a:pt x="5599" y="2918"/>
                  </a:cubicBezTo>
                  <a:lnTo>
                    <a:pt x="5607" y="2914"/>
                  </a:lnTo>
                  <a:cubicBezTo>
                    <a:pt x="5617" y="2930"/>
                    <a:pt x="5627" y="2945"/>
                    <a:pt x="5640" y="2961"/>
                  </a:cubicBezTo>
                  <a:cubicBezTo>
                    <a:pt x="5650" y="2976"/>
                    <a:pt x="5665" y="2990"/>
                    <a:pt x="5677" y="3002"/>
                  </a:cubicBezTo>
                  <a:cubicBezTo>
                    <a:pt x="5665" y="3029"/>
                    <a:pt x="5671" y="3062"/>
                    <a:pt x="5691" y="3083"/>
                  </a:cubicBezTo>
                  <a:cubicBezTo>
                    <a:pt x="5706" y="3095"/>
                    <a:pt x="5720" y="3109"/>
                    <a:pt x="5737" y="3122"/>
                  </a:cubicBezTo>
                  <a:cubicBezTo>
                    <a:pt x="5753" y="3132"/>
                    <a:pt x="5767" y="3144"/>
                    <a:pt x="5786" y="3155"/>
                  </a:cubicBezTo>
                  <a:cubicBezTo>
                    <a:pt x="5827" y="3183"/>
                    <a:pt x="5874" y="3204"/>
                    <a:pt x="5926" y="3212"/>
                  </a:cubicBezTo>
                  <a:cubicBezTo>
                    <a:pt x="5945" y="3215"/>
                    <a:pt x="5966" y="3217"/>
                    <a:pt x="5987" y="3217"/>
                  </a:cubicBezTo>
                  <a:cubicBezTo>
                    <a:pt x="5995" y="3217"/>
                    <a:pt x="6002" y="3217"/>
                    <a:pt x="6010" y="3216"/>
                  </a:cubicBezTo>
                  <a:cubicBezTo>
                    <a:pt x="6014" y="3214"/>
                    <a:pt x="6020" y="3214"/>
                    <a:pt x="6025" y="3212"/>
                  </a:cubicBezTo>
                  <a:cubicBezTo>
                    <a:pt x="6029" y="3216"/>
                    <a:pt x="6031" y="3221"/>
                    <a:pt x="6035" y="3225"/>
                  </a:cubicBezTo>
                  <a:cubicBezTo>
                    <a:pt x="6068" y="3262"/>
                    <a:pt x="6094" y="3299"/>
                    <a:pt x="6127" y="3336"/>
                  </a:cubicBezTo>
                  <a:cubicBezTo>
                    <a:pt x="6160" y="3375"/>
                    <a:pt x="6195" y="3412"/>
                    <a:pt x="6230" y="3447"/>
                  </a:cubicBezTo>
                  <a:lnTo>
                    <a:pt x="6236" y="3451"/>
                  </a:lnTo>
                  <a:cubicBezTo>
                    <a:pt x="6243" y="3463"/>
                    <a:pt x="6253" y="3474"/>
                    <a:pt x="6261" y="3486"/>
                  </a:cubicBezTo>
                  <a:cubicBezTo>
                    <a:pt x="6269" y="3494"/>
                    <a:pt x="6278" y="3502"/>
                    <a:pt x="6286" y="3509"/>
                  </a:cubicBezTo>
                  <a:cubicBezTo>
                    <a:pt x="6306" y="3527"/>
                    <a:pt x="6327" y="3544"/>
                    <a:pt x="6352" y="3558"/>
                  </a:cubicBezTo>
                  <a:lnTo>
                    <a:pt x="6366" y="3566"/>
                  </a:lnTo>
                  <a:cubicBezTo>
                    <a:pt x="6397" y="3593"/>
                    <a:pt x="6446" y="3626"/>
                    <a:pt x="6487" y="3626"/>
                  </a:cubicBezTo>
                  <a:lnTo>
                    <a:pt x="6500" y="3638"/>
                  </a:lnTo>
                  <a:cubicBezTo>
                    <a:pt x="6529" y="3673"/>
                    <a:pt x="6559" y="3706"/>
                    <a:pt x="6590" y="3737"/>
                  </a:cubicBezTo>
                  <a:lnTo>
                    <a:pt x="6601" y="3747"/>
                  </a:lnTo>
                  <a:cubicBezTo>
                    <a:pt x="6609" y="3762"/>
                    <a:pt x="6621" y="3774"/>
                    <a:pt x="6640" y="3780"/>
                  </a:cubicBezTo>
                  <a:cubicBezTo>
                    <a:pt x="6656" y="3792"/>
                    <a:pt x="6675" y="3807"/>
                    <a:pt x="6693" y="3819"/>
                  </a:cubicBezTo>
                  <a:lnTo>
                    <a:pt x="6697" y="3819"/>
                  </a:lnTo>
                  <a:lnTo>
                    <a:pt x="6703" y="3823"/>
                  </a:lnTo>
                  <a:cubicBezTo>
                    <a:pt x="6718" y="3832"/>
                    <a:pt x="6730" y="3840"/>
                    <a:pt x="6745" y="3848"/>
                  </a:cubicBezTo>
                  <a:lnTo>
                    <a:pt x="6755" y="3856"/>
                  </a:lnTo>
                  <a:cubicBezTo>
                    <a:pt x="6759" y="3860"/>
                    <a:pt x="6765" y="3864"/>
                    <a:pt x="6769" y="3869"/>
                  </a:cubicBezTo>
                  <a:cubicBezTo>
                    <a:pt x="6800" y="3904"/>
                    <a:pt x="6829" y="3941"/>
                    <a:pt x="6860" y="3973"/>
                  </a:cubicBezTo>
                  <a:cubicBezTo>
                    <a:pt x="6876" y="3990"/>
                    <a:pt x="6889" y="4004"/>
                    <a:pt x="6909" y="4021"/>
                  </a:cubicBezTo>
                  <a:cubicBezTo>
                    <a:pt x="6928" y="4037"/>
                    <a:pt x="6946" y="4052"/>
                    <a:pt x="6965" y="4072"/>
                  </a:cubicBezTo>
                  <a:cubicBezTo>
                    <a:pt x="6985" y="4093"/>
                    <a:pt x="7004" y="4113"/>
                    <a:pt x="7022" y="4136"/>
                  </a:cubicBezTo>
                  <a:cubicBezTo>
                    <a:pt x="7010" y="4185"/>
                    <a:pt x="7048" y="4231"/>
                    <a:pt x="7098" y="4231"/>
                  </a:cubicBezTo>
                  <a:cubicBezTo>
                    <a:pt x="7100" y="4231"/>
                    <a:pt x="7102" y="4231"/>
                    <a:pt x="7105" y="4231"/>
                  </a:cubicBezTo>
                  <a:lnTo>
                    <a:pt x="7119" y="4245"/>
                  </a:lnTo>
                  <a:cubicBezTo>
                    <a:pt x="7146" y="4278"/>
                    <a:pt x="7175" y="4309"/>
                    <a:pt x="7205" y="4340"/>
                  </a:cubicBezTo>
                  <a:cubicBezTo>
                    <a:pt x="7220" y="4356"/>
                    <a:pt x="7236" y="4371"/>
                    <a:pt x="7251" y="4385"/>
                  </a:cubicBezTo>
                  <a:cubicBezTo>
                    <a:pt x="7255" y="4393"/>
                    <a:pt x="7259" y="4399"/>
                    <a:pt x="7265" y="4405"/>
                  </a:cubicBezTo>
                  <a:cubicBezTo>
                    <a:pt x="7275" y="4414"/>
                    <a:pt x="7286" y="4422"/>
                    <a:pt x="7298" y="4426"/>
                  </a:cubicBezTo>
                  <a:cubicBezTo>
                    <a:pt x="7306" y="4430"/>
                    <a:pt x="7314" y="4432"/>
                    <a:pt x="7323" y="4432"/>
                  </a:cubicBezTo>
                  <a:cubicBezTo>
                    <a:pt x="7339" y="4432"/>
                    <a:pt x="7354" y="4426"/>
                    <a:pt x="7366" y="4418"/>
                  </a:cubicBezTo>
                  <a:cubicBezTo>
                    <a:pt x="7395" y="4482"/>
                    <a:pt x="7438" y="4539"/>
                    <a:pt x="7493" y="4584"/>
                  </a:cubicBezTo>
                  <a:cubicBezTo>
                    <a:pt x="7502" y="4610"/>
                    <a:pt x="7526" y="4629"/>
                    <a:pt x="7552" y="4629"/>
                  </a:cubicBezTo>
                  <a:cubicBezTo>
                    <a:pt x="7556" y="4629"/>
                    <a:pt x="7560" y="4628"/>
                    <a:pt x="7563" y="4628"/>
                  </a:cubicBezTo>
                  <a:lnTo>
                    <a:pt x="7570" y="4632"/>
                  </a:lnTo>
                  <a:cubicBezTo>
                    <a:pt x="7578" y="4634"/>
                    <a:pt x="7584" y="4636"/>
                    <a:pt x="7592" y="4636"/>
                  </a:cubicBezTo>
                  <a:cubicBezTo>
                    <a:pt x="7590" y="4652"/>
                    <a:pt x="7588" y="4667"/>
                    <a:pt x="7588" y="4683"/>
                  </a:cubicBezTo>
                  <a:cubicBezTo>
                    <a:pt x="7557" y="4691"/>
                    <a:pt x="7537" y="4724"/>
                    <a:pt x="7555" y="4782"/>
                  </a:cubicBezTo>
                  <a:cubicBezTo>
                    <a:pt x="7588" y="4833"/>
                    <a:pt x="7625" y="4885"/>
                    <a:pt x="7664" y="4936"/>
                  </a:cubicBezTo>
                  <a:cubicBezTo>
                    <a:pt x="7656" y="4942"/>
                    <a:pt x="7650" y="4953"/>
                    <a:pt x="7648" y="4963"/>
                  </a:cubicBezTo>
                  <a:cubicBezTo>
                    <a:pt x="7639" y="5025"/>
                    <a:pt x="7693" y="5076"/>
                    <a:pt x="7714" y="5130"/>
                  </a:cubicBezTo>
                  <a:cubicBezTo>
                    <a:pt x="7783" y="5261"/>
                    <a:pt x="7835" y="5403"/>
                    <a:pt x="7862" y="5549"/>
                  </a:cubicBezTo>
                  <a:cubicBezTo>
                    <a:pt x="7921" y="5697"/>
                    <a:pt x="7919" y="5852"/>
                    <a:pt x="7927" y="6008"/>
                  </a:cubicBezTo>
                  <a:cubicBezTo>
                    <a:pt x="7930" y="6105"/>
                    <a:pt x="7973" y="6193"/>
                    <a:pt x="7983" y="6288"/>
                  </a:cubicBezTo>
                  <a:cubicBezTo>
                    <a:pt x="7983" y="6450"/>
                    <a:pt x="7971" y="6613"/>
                    <a:pt x="7950" y="6775"/>
                  </a:cubicBezTo>
                  <a:cubicBezTo>
                    <a:pt x="7833" y="7127"/>
                    <a:pt x="7781" y="7498"/>
                    <a:pt x="7660" y="7849"/>
                  </a:cubicBezTo>
                  <a:cubicBezTo>
                    <a:pt x="7637" y="7921"/>
                    <a:pt x="7611" y="7993"/>
                    <a:pt x="7584" y="8065"/>
                  </a:cubicBezTo>
                  <a:cubicBezTo>
                    <a:pt x="7489" y="8250"/>
                    <a:pt x="7351" y="8421"/>
                    <a:pt x="7308" y="8623"/>
                  </a:cubicBezTo>
                  <a:cubicBezTo>
                    <a:pt x="7302" y="8635"/>
                    <a:pt x="7294" y="8645"/>
                    <a:pt x="7288" y="8658"/>
                  </a:cubicBezTo>
                  <a:cubicBezTo>
                    <a:pt x="7269" y="8685"/>
                    <a:pt x="7244" y="8711"/>
                    <a:pt x="7255" y="8744"/>
                  </a:cubicBezTo>
                  <a:cubicBezTo>
                    <a:pt x="7247" y="8761"/>
                    <a:pt x="7247" y="8779"/>
                    <a:pt x="7249" y="8796"/>
                  </a:cubicBezTo>
                  <a:cubicBezTo>
                    <a:pt x="7257" y="8828"/>
                    <a:pt x="7286" y="8847"/>
                    <a:pt x="7315" y="8847"/>
                  </a:cubicBezTo>
                  <a:cubicBezTo>
                    <a:pt x="7328" y="8847"/>
                    <a:pt x="7340" y="8844"/>
                    <a:pt x="7351" y="8837"/>
                  </a:cubicBezTo>
                  <a:cubicBezTo>
                    <a:pt x="7356" y="8835"/>
                    <a:pt x="7360" y="8833"/>
                    <a:pt x="7364" y="8829"/>
                  </a:cubicBezTo>
                  <a:cubicBezTo>
                    <a:pt x="7385" y="8836"/>
                    <a:pt x="7409" y="8838"/>
                    <a:pt x="7435" y="8838"/>
                  </a:cubicBezTo>
                  <a:cubicBezTo>
                    <a:pt x="7475" y="8838"/>
                    <a:pt x="7518" y="8832"/>
                    <a:pt x="7553" y="8826"/>
                  </a:cubicBezTo>
                  <a:cubicBezTo>
                    <a:pt x="7631" y="8826"/>
                    <a:pt x="7709" y="8825"/>
                    <a:pt x="7787" y="8825"/>
                  </a:cubicBezTo>
                  <a:cubicBezTo>
                    <a:pt x="8076" y="8825"/>
                    <a:pt x="8366" y="8835"/>
                    <a:pt x="8645" y="8905"/>
                  </a:cubicBezTo>
                  <a:cubicBezTo>
                    <a:pt x="8820" y="8892"/>
                    <a:pt x="8917" y="8687"/>
                    <a:pt x="9065" y="8604"/>
                  </a:cubicBezTo>
                  <a:cubicBezTo>
                    <a:pt x="9637" y="8181"/>
                    <a:pt x="10180" y="7195"/>
                    <a:pt x="10357" y="6508"/>
                  </a:cubicBezTo>
                  <a:cubicBezTo>
                    <a:pt x="10563" y="5823"/>
                    <a:pt x="10476" y="5101"/>
                    <a:pt x="10497" y="4397"/>
                  </a:cubicBezTo>
                  <a:cubicBezTo>
                    <a:pt x="10431" y="4136"/>
                    <a:pt x="10384" y="3869"/>
                    <a:pt x="10359" y="3597"/>
                  </a:cubicBezTo>
                  <a:cubicBezTo>
                    <a:pt x="10308" y="3332"/>
                    <a:pt x="10240" y="3070"/>
                    <a:pt x="10172" y="2807"/>
                  </a:cubicBezTo>
                  <a:cubicBezTo>
                    <a:pt x="10092" y="2560"/>
                    <a:pt x="10003" y="2301"/>
                    <a:pt x="9847" y="2091"/>
                  </a:cubicBezTo>
                  <a:cubicBezTo>
                    <a:pt x="9816" y="2073"/>
                    <a:pt x="9792" y="2066"/>
                    <a:pt x="9773" y="2066"/>
                  </a:cubicBezTo>
                  <a:cubicBezTo>
                    <a:pt x="9684" y="2066"/>
                    <a:pt x="9724" y="2246"/>
                    <a:pt x="9738" y="2361"/>
                  </a:cubicBezTo>
                  <a:cubicBezTo>
                    <a:pt x="9740" y="2383"/>
                    <a:pt x="9736" y="2406"/>
                    <a:pt x="9730" y="2426"/>
                  </a:cubicBezTo>
                  <a:cubicBezTo>
                    <a:pt x="9691" y="2712"/>
                    <a:pt x="9629" y="2994"/>
                    <a:pt x="9540" y="3270"/>
                  </a:cubicBezTo>
                  <a:cubicBezTo>
                    <a:pt x="9505" y="3402"/>
                    <a:pt x="9456" y="3531"/>
                    <a:pt x="9396" y="3655"/>
                  </a:cubicBezTo>
                  <a:cubicBezTo>
                    <a:pt x="9384" y="3692"/>
                    <a:pt x="9353" y="3749"/>
                    <a:pt x="9337" y="3803"/>
                  </a:cubicBezTo>
                  <a:cubicBezTo>
                    <a:pt x="9302" y="3811"/>
                    <a:pt x="9267" y="3816"/>
                    <a:pt x="9232" y="3816"/>
                  </a:cubicBezTo>
                  <a:cubicBezTo>
                    <a:pt x="9134" y="3816"/>
                    <a:pt x="9039" y="3783"/>
                    <a:pt x="8962" y="3722"/>
                  </a:cubicBezTo>
                  <a:cubicBezTo>
                    <a:pt x="9001" y="3607"/>
                    <a:pt x="9024" y="3488"/>
                    <a:pt x="9069" y="3375"/>
                  </a:cubicBezTo>
                  <a:cubicBezTo>
                    <a:pt x="9168" y="3138"/>
                    <a:pt x="9265" y="2900"/>
                    <a:pt x="9326" y="2651"/>
                  </a:cubicBezTo>
                  <a:cubicBezTo>
                    <a:pt x="9339" y="2546"/>
                    <a:pt x="9339" y="2441"/>
                    <a:pt x="9353" y="2338"/>
                  </a:cubicBezTo>
                  <a:cubicBezTo>
                    <a:pt x="9359" y="2317"/>
                    <a:pt x="9355" y="2295"/>
                    <a:pt x="9345" y="2278"/>
                  </a:cubicBezTo>
                  <a:cubicBezTo>
                    <a:pt x="9331" y="2259"/>
                    <a:pt x="9310" y="2250"/>
                    <a:pt x="9289" y="2250"/>
                  </a:cubicBezTo>
                  <a:cubicBezTo>
                    <a:pt x="9259" y="2250"/>
                    <a:pt x="9230" y="2269"/>
                    <a:pt x="9224" y="2303"/>
                  </a:cubicBezTo>
                  <a:cubicBezTo>
                    <a:pt x="9217" y="2352"/>
                    <a:pt x="9211" y="2402"/>
                    <a:pt x="9207" y="2449"/>
                  </a:cubicBezTo>
                  <a:cubicBezTo>
                    <a:pt x="9149" y="2470"/>
                    <a:pt x="9160" y="2544"/>
                    <a:pt x="9152" y="2595"/>
                  </a:cubicBezTo>
                  <a:cubicBezTo>
                    <a:pt x="9082" y="2928"/>
                    <a:pt x="8995" y="3278"/>
                    <a:pt x="8787" y="3558"/>
                  </a:cubicBezTo>
                  <a:cubicBezTo>
                    <a:pt x="8767" y="3544"/>
                    <a:pt x="8744" y="3535"/>
                    <a:pt x="8722" y="3529"/>
                  </a:cubicBezTo>
                  <a:cubicBezTo>
                    <a:pt x="8565" y="3492"/>
                    <a:pt x="8423" y="3404"/>
                    <a:pt x="8320" y="3278"/>
                  </a:cubicBezTo>
                  <a:cubicBezTo>
                    <a:pt x="8423" y="3183"/>
                    <a:pt x="8504" y="3066"/>
                    <a:pt x="8557" y="2935"/>
                  </a:cubicBezTo>
                  <a:cubicBezTo>
                    <a:pt x="8643" y="2799"/>
                    <a:pt x="8713" y="2653"/>
                    <a:pt x="8767" y="2498"/>
                  </a:cubicBezTo>
                  <a:cubicBezTo>
                    <a:pt x="8800" y="2400"/>
                    <a:pt x="9108" y="1748"/>
                    <a:pt x="8946" y="1739"/>
                  </a:cubicBezTo>
                  <a:cubicBezTo>
                    <a:pt x="8941" y="1739"/>
                    <a:pt x="8937" y="1738"/>
                    <a:pt x="8932" y="1738"/>
                  </a:cubicBezTo>
                  <a:cubicBezTo>
                    <a:pt x="8863" y="1738"/>
                    <a:pt x="8863" y="1829"/>
                    <a:pt x="8847" y="1881"/>
                  </a:cubicBezTo>
                  <a:cubicBezTo>
                    <a:pt x="8740" y="2225"/>
                    <a:pt x="8621" y="2568"/>
                    <a:pt x="8434" y="2877"/>
                  </a:cubicBezTo>
                  <a:cubicBezTo>
                    <a:pt x="8390" y="2967"/>
                    <a:pt x="8349" y="3060"/>
                    <a:pt x="8279" y="3132"/>
                  </a:cubicBezTo>
                  <a:cubicBezTo>
                    <a:pt x="8267" y="3146"/>
                    <a:pt x="8253" y="3161"/>
                    <a:pt x="8236" y="3173"/>
                  </a:cubicBezTo>
                  <a:cubicBezTo>
                    <a:pt x="8123" y="3017"/>
                    <a:pt x="8039" y="2867"/>
                    <a:pt x="7876" y="2834"/>
                  </a:cubicBezTo>
                  <a:cubicBezTo>
                    <a:pt x="7847" y="2828"/>
                    <a:pt x="7818" y="2821"/>
                    <a:pt x="7792" y="2813"/>
                  </a:cubicBezTo>
                  <a:cubicBezTo>
                    <a:pt x="7845" y="2758"/>
                    <a:pt x="7893" y="2698"/>
                    <a:pt x="7932" y="2630"/>
                  </a:cubicBezTo>
                  <a:cubicBezTo>
                    <a:pt x="7983" y="2513"/>
                    <a:pt x="8049" y="2402"/>
                    <a:pt x="8129" y="2301"/>
                  </a:cubicBezTo>
                  <a:cubicBezTo>
                    <a:pt x="8355" y="1976"/>
                    <a:pt x="8530" y="1618"/>
                    <a:pt x="8584" y="1223"/>
                  </a:cubicBezTo>
                  <a:cubicBezTo>
                    <a:pt x="8594" y="1173"/>
                    <a:pt x="8554" y="1144"/>
                    <a:pt x="8515" y="1144"/>
                  </a:cubicBezTo>
                  <a:cubicBezTo>
                    <a:pt x="8486" y="1144"/>
                    <a:pt x="8458" y="1160"/>
                    <a:pt x="8452" y="1196"/>
                  </a:cubicBezTo>
                  <a:cubicBezTo>
                    <a:pt x="8405" y="1511"/>
                    <a:pt x="8290" y="1813"/>
                    <a:pt x="8113" y="2079"/>
                  </a:cubicBezTo>
                  <a:cubicBezTo>
                    <a:pt x="8043" y="2202"/>
                    <a:pt x="7946" y="2309"/>
                    <a:pt x="7876" y="2433"/>
                  </a:cubicBezTo>
                  <a:cubicBezTo>
                    <a:pt x="7847" y="2507"/>
                    <a:pt x="7810" y="2575"/>
                    <a:pt x="7765" y="2638"/>
                  </a:cubicBezTo>
                  <a:cubicBezTo>
                    <a:pt x="7744" y="2675"/>
                    <a:pt x="7697" y="2717"/>
                    <a:pt x="7654" y="2762"/>
                  </a:cubicBezTo>
                  <a:cubicBezTo>
                    <a:pt x="7446" y="2665"/>
                    <a:pt x="7343" y="2519"/>
                    <a:pt x="7160" y="2340"/>
                  </a:cubicBezTo>
                  <a:cubicBezTo>
                    <a:pt x="7273" y="2221"/>
                    <a:pt x="7360" y="2068"/>
                    <a:pt x="7450" y="1943"/>
                  </a:cubicBezTo>
                  <a:cubicBezTo>
                    <a:pt x="7578" y="1727"/>
                    <a:pt x="7777" y="1567"/>
                    <a:pt x="7886" y="1338"/>
                  </a:cubicBezTo>
                  <a:cubicBezTo>
                    <a:pt x="7901" y="1303"/>
                    <a:pt x="7888" y="1264"/>
                    <a:pt x="7853" y="1248"/>
                  </a:cubicBezTo>
                  <a:cubicBezTo>
                    <a:pt x="7845" y="1243"/>
                    <a:pt x="7837" y="1241"/>
                    <a:pt x="7829" y="1241"/>
                  </a:cubicBezTo>
                  <a:cubicBezTo>
                    <a:pt x="7747" y="1241"/>
                    <a:pt x="7674" y="1461"/>
                    <a:pt x="7611" y="1517"/>
                  </a:cubicBezTo>
                  <a:cubicBezTo>
                    <a:pt x="7401" y="1725"/>
                    <a:pt x="7279" y="1996"/>
                    <a:pt x="7086" y="2219"/>
                  </a:cubicBezTo>
                  <a:cubicBezTo>
                    <a:pt x="7066" y="2243"/>
                    <a:pt x="7041" y="2266"/>
                    <a:pt x="7014" y="2287"/>
                  </a:cubicBezTo>
                  <a:cubicBezTo>
                    <a:pt x="6784" y="2217"/>
                    <a:pt x="6578" y="2085"/>
                    <a:pt x="6417" y="1908"/>
                  </a:cubicBezTo>
                  <a:cubicBezTo>
                    <a:pt x="6582" y="1770"/>
                    <a:pt x="6664" y="1562"/>
                    <a:pt x="6802" y="1404"/>
                  </a:cubicBezTo>
                  <a:cubicBezTo>
                    <a:pt x="6936" y="1276"/>
                    <a:pt x="7059" y="1141"/>
                    <a:pt x="7177" y="997"/>
                  </a:cubicBezTo>
                  <a:cubicBezTo>
                    <a:pt x="7218" y="947"/>
                    <a:pt x="7171" y="887"/>
                    <a:pt x="7122" y="887"/>
                  </a:cubicBezTo>
                  <a:close/>
                </a:path>
              </a:pathLst>
            </a:custGeom>
            <a:solidFill>
              <a:srgbClr val="AD90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47"/>
            <p:cNvSpPr/>
            <p:nvPr/>
          </p:nvSpPr>
          <p:spPr>
            <a:xfrm>
              <a:off x="6036730" y="2727134"/>
              <a:ext cx="538748" cy="277813"/>
            </a:xfrm>
            <a:custGeom>
              <a:avLst/>
              <a:gdLst/>
              <a:ahLst/>
              <a:cxnLst/>
              <a:rect l="l" t="t" r="r" b="b"/>
              <a:pathLst>
                <a:path w="6473" h="3338" extrusionOk="0">
                  <a:moveTo>
                    <a:pt x="3593" y="0"/>
                  </a:moveTo>
                  <a:cubicBezTo>
                    <a:pt x="3577" y="0"/>
                    <a:pt x="3559" y="3"/>
                    <a:pt x="3541" y="9"/>
                  </a:cubicBezTo>
                  <a:cubicBezTo>
                    <a:pt x="3350" y="81"/>
                    <a:pt x="2494" y="315"/>
                    <a:pt x="2714" y="605"/>
                  </a:cubicBezTo>
                  <a:cubicBezTo>
                    <a:pt x="2747" y="644"/>
                    <a:pt x="2783" y="659"/>
                    <a:pt x="2819" y="659"/>
                  </a:cubicBezTo>
                  <a:cubicBezTo>
                    <a:pt x="2892" y="659"/>
                    <a:pt x="2968" y="600"/>
                    <a:pt x="3031" y="556"/>
                  </a:cubicBezTo>
                  <a:cubicBezTo>
                    <a:pt x="3125" y="505"/>
                    <a:pt x="3224" y="457"/>
                    <a:pt x="3323" y="418"/>
                  </a:cubicBezTo>
                  <a:cubicBezTo>
                    <a:pt x="3428" y="375"/>
                    <a:pt x="3533" y="338"/>
                    <a:pt x="3640" y="307"/>
                  </a:cubicBezTo>
                  <a:cubicBezTo>
                    <a:pt x="3817" y="247"/>
                    <a:pt x="3752" y="0"/>
                    <a:pt x="3593" y="0"/>
                  </a:cubicBezTo>
                  <a:close/>
                  <a:moveTo>
                    <a:pt x="4441" y="54"/>
                  </a:moveTo>
                  <a:cubicBezTo>
                    <a:pt x="4419" y="54"/>
                    <a:pt x="4394" y="58"/>
                    <a:pt x="4368" y="66"/>
                  </a:cubicBezTo>
                  <a:cubicBezTo>
                    <a:pt x="4203" y="173"/>
                    <a:pt x="3333" y="591"/>
                    <a:pt x="3601" y="821"/>
                  </a:cubicBezTo>
                  <a:cubicBezTo>
                    <a:pt x="3635" y="851"/>
                    <a:pt x="3667" y="863"/>
                    <a:pt x="3698" y="863"/>
                  </a:cubicBezTo>
                  <a:cubicBezTo>
                    <a:pt x="3796" y="863"/>
                    <a:pt x="3882" y="746"/>
                    <a:pt x="3965" y="690"/>
                  </a:cubicBezTo>
                  <a:cubicBezTo>
                    <a:pt x="4105" y="587"/>
                    <a:pt x="4251" y="492"/>
                    <a:pt x="4401" y="404"/>
                  </a:cubicBezTo>
                  <a:cubicBezTo>
                    <a:pt x="4677" y="309"/>
                    <a:pt x="4623" y="54"/>
                    <a:pt x="4441" y="54"/>
                  </a:cubicBezTo>
                  <a:close/>
                  <a:moveTo>
                    <a:pt x="670" y="1258"/>
                  </a:moveTo>
                  <a:cubicBezTo>
                    <a:pt x="403" y="1258"/>
                    <a:pt x="0" y="1379"/>
                    <a:pt x="159" y="1624"/>
                  </a:cubicBezTo>
                  <a:cubicBezTo>
                    <a:pt x="186" y="1655"/>
                    <a:pt x="225" y="1675"/>
                    <a:pt x="266" y="1677"/>
                  </a:cubicBezTo>
                  <a:lnTo>
                    <a:pt x="266" y="1679"/>
                  </a:lnTo>
                  <a:cubicBezTo>
                    <a:pt x="394" y="1655"/>
                    <a:pt x="532" y="1569"/>
                    <a:pt x="667" y="1569"/>
                  </a:cubicBezTo>
                  <a:cubicBezTo>
                    <a:pt x="724" y="1569"/>
                    <a:pt x="781" y="1585"/>
                    <a:pt x="836" y="1628"/>
                  </a:cubicBezTo>
                  <a:cubicBezTo>
                    <a:pt x="902" y="1665"/>
                    <a:pt x="976" y="1672"/>
                    <a:pt x="1052" y="1672"/>
                  </a:cubicBezTo>
                  <a:cubicBezTo>
                    <a:pt x="1102" y="1672"/>
                    <a:pt x="1153" y="1669"/>
                    <a:pt x="1202" y="1669"/>
                  </a:cubicBezTo>
                  <a:cubicBezTo>
                    <a:pt x="1250" y="1674"/>
                    <a:pt x="1299" y="1676"/>
                    <a:pt x="1348" y="1676"/>
                  </a:cubicBezTo>
                  <a:cubicBezTo>
                    <a:pt x="1471" y="1676"/>
                    <a:pt x="1595" y="1661"/>
                    <a:pt x="1716" y="1630"/>
                  </a:cubicBezTo>
                  <a:cubicBezTo>
                    <a:pt x="1755" y="1625"/>
                    <a:pt x="1795" y="1622"/>
                    <a:pt x="1834" y="1622"/>
                  </a:cubicBezTo>
                  <a:cubicBezTo>
                    <a:pt x="1905" y="1622"/>
                    <a:pt x="1977" y="1630"/>
                    <a:pt x="2047" y="1646"/>
                  </a:cubicBezTo>
                  <a:cubicBezTo>
                    <a:pt x="2054" y="1647"/>
                    <a:pt x="2061" y="1647"/>
                    <a:pt x="2068" y="1647"/>
                  </a:cubicBezTo>
                  <a:cubicBezTo>
                    <a:pt x="2298" y="1647"/>
                    <a:pt x="2327" y="1311"/>
                    <a:pt x="1951" y="1311"/>
                  </a:cubicBezTo>
                  <a:cubicBezTo>
                    <a:pt x="1944" y="1311"/>
                    <a:pt x="1936" y="1311"/>
                    <a:pt x="1928" y="1311"/>
                  </a:cubicBezTo>
                  <a:cubicBezTo>
                    <a:pt x="1900" y="1308"/>
                    <a:pt x="1871" y="1306"/>
                    <a:pt x="1843" y="1306"/>
                  </a:cubicBezTo>
                  <a:cubicBezTo>
                    <a:pt x="1670" y="1306"/>
                    <a:pt x="1501" y="1362"/>
                    <a:pt x="1329" y="1362"/>
                  </a:cubicBezTo>
                  <a:cubicBezTo>
                    <a:pt x="1294" y="1362"/>
                    <a:pt x="1260" y="1360"/>
                    <a:pt x="1225" y="1354"/>
                  </a:cubicBezTo>
                  <a:cubicBezTo>
                    <a:pt x="1189" y="1357"/>
                    <a:pt x="1157" y="1359"/>
                    <a:pt x="1127" y="1359"/>
                  </a:cubicBezTo>
                  <a:cubicBezTo>
                    <a:pt x="1024" y="1359"/>
                    <a:pt x="946" y="1338"/>
                    <a:pt x="838" y="1282"/>
                  </a:cubicBezTo>
                  <a:cubicBezTo>
                    <a:pt x="799" y="1266"/>
                    <a:pt x="739" y="1258"/>
                    <a:pt x="670" y="1258"/>
                  </a:cubicBezTo>
                  <a:close/>
                  <a:moveTo>
                    <a:pt x="5261" y="775"/>
                  </a:moveTo>
                  <a:cubicBezTo>
                    <a:pt x="5084" y="775"/>
                    <a:pt x="5040" y="1083"/>
                    <a:pt x="4940" y="1204"/>
                  </a:cubicBezTo>
                  <a:cubicBezTo>
                    <a:pt x="4878" y="1362"/>
                    <a:pt x="4613" y="1601"/>
                    <a:pt x="4827" y="1741"/>
                  </a:cubicBezTo>
                  <a:cubicBezTo>
                    <a:pt x="4853" y="1752"/>
                    <a:pt x="4877" y="1757"/>
                    <a:pt x="4899" y="1757"/>
                  </a:cubicBezTo>
                  <a:cubicBezTo>
                    <a:pt x="5072" y="1757"/>
                    <a:pt x="5124" y="1459"/>
                    <a:pt x="5224" y="1342"/>
                  </a:cubicBezTo>
                  <a:cubicBezTo>
                    <a:pt x="5286" y="1179"/>
                    <a:pt x="5545" y="930"/>
                    <a:pt x="5335" y="790"/>
                  </a:cubicBezTo>
                  <a:cubicBezTo>
                    <a:pt x="5308" y="780"/>
                    <a:pt x="5284" y="775"/>
                    <a:pt x="5261" y="775"/>
                  </a:cubicBezTo>
                  <a:close/>
                  <a:moveTo>
                    <a:pt x="2711" y="1648"/>
                  </a:moveTo>
                  <a:cubicBezTo>
                    <a:pt x="2631" y="1648"/>
                    <a:pt x="2554" y="1705"/>
                    <a:pt x="2549" y="1792"/>
                  </a:cubicBezTo>
                  <a:cubicBezTo>
                    <a:pt x="2533" y="1969"/>
                    <a:pt x="2755" y="1947"/>
                    <a:pt x="2831" y="2064"/>
                  </a:cubicBezTo>
                  <a:cubicBezTo>
                    <a:pt x="2878" y="2101"/>
                    <a:pt x="2923" y="2117"/>
                    <a:pt x="2964" y="2117"/>
                  </a:cubicBezTo>
                  <a:cubicBezTo>
                    <a:pt x="3141" y="2117"/>
                    <a:pt x="3212" y="1809"/>
                    <a:pt x="2780" y="1663"/>
                  </a:cubicBezTo>
                  <a:cubicBezTo>
                    <a:pt x="2758" y="1653"/>
                    <a:pt x="2734" y="1648"/>
                    <a:pt x="2711" y="1648"/>
                  </a:cubicBezTo>
                  <a:close/>
                  <a:moveTo>
                    <a:pt x="5812" y="1260"/>
                  </a:moveTo>
                  <a:cubicBezTo>
                    <a:pt x="5659" y="1260"/>
                    <a:pt x="5649" y="1462"/>
                    <a:pt x="5613" y="1580"/>
                  </a:cubicBezTo>
                  <a:cubicBezTo>
                    <a:pt x="5596" y="1755"/>
                    <a:pt x="5360" y="2027"/>
                    <a:pt x="5590" y="2132"/>
                  </a:cubicBezTo>
                  <a:cubicBezTo>
                    <a:pt x="5611" y="2138"/>
                    <a:pt x="5630" y="2141"/>
                    <a:pt x="5647" y="2141"/>
                  </a:cubicBezTo>
                  <a:cubicBezTo>
                    <a:pt x="5806" y="2141"/>
                    <a:pt x="5836" y="1900"/>
                    <a:pt x="5882" y="1774"/>
                  </a:cubicBezTo>
                  <a:cubicBezTo>
                    <a:pt x="5911" y="1613"/>
                    <a:pt x="6084" y="1336"/>
                    <a:pt x="5849" y="1264"/>
                  </a:cubicBezTo>
                  <a:cubicBezTo>
                    <a:pt x="5836" y="1261"/>
                    <a:pt x="5823" y="1260"/>
                    <a:pt x="5812" y="1260"/>
                  </a:cubicBezTo>
                  <a:close/>
                  <a:moveTo>
                    <a:pt x="6222" y="1490"/>
                  </a:moveTo>
                  <a:cubicBezTo>
                    <a:pt x="6035" y="1490"/>
                    <a:pt x="6065" y="1717"/>
                    <a:pt x="6043" y="1850"/>
                  </a:cubicBezTo>
                  <a:cubicBezTo>
                    <a:pt x="6008" y="1967"/>
                    <a:pt x="6008" y="2138"/>
                    <a:pt x="6166" y="2152"/>
                  </a:cubicBezTo>
                  <a:cubicBezTo>
                    <a:pt x="6170" y="2153"/>
                    <a:pt x="6174" y="2153"/>
                    <a:pt x="6177" y="2153"/>
                  </a:cubicBezTo>
                  <a:cubicBezTo>
                    <a:pt x="6263" y="2153"/>
                    <a:pt x="6333" y="2085"/>
                    <a:pt x="6335" y="1998"/>
                  </a:cubicBezTo>
                  <a:cubicBezTo>
                    <a:pt x="6343" y="1836"/>
                    <a:pt x="6473" y="1531"/>
                    <a:pt x="6232" y="1490"/>
                  </a:cubicBezTo>
                  <a:cubicBezTo>
                    <a:pt x="6228" y="1490"/>
                    <a:pt x="6225" y="1490"/>
                    <a:pt x="6222" y="1490"/>
                  </a:cubicBezTo>
                  <a:close/>
                  <a:moveTo>
                    <a:pt x="3471" y="2179"/>
                  </a:moveTo>
                  <a:cubicBezTo>
                    <a:pt x="3352" y="2179"/>
                    <a:pt x="3256" y="2334"/>
                    <a:pt x="3350" y="2438"/>
                  </a:cubicBezTo>
                  <a:cubicBezTo>
                    <a:pt x="3393" y="2484"/>
                    <a:pt x="3455" y="2500"/>
                    <a:pt x="3500" y="2541"/>
                  </a:cubicBezTo>
                  <a:cubicBezTo>
                    <a:pt x="3566" y="2589"/>
                    <a:pt x="3595" y="2681"/>
                    <a:pt x="3683" y="2700"/>
                  </a:cubicBezTo>
                  <a:lnTo>
                    <a:pt x="3683" y="2698"/>
                  </a:lnTo>
                  <a:cubicBezTo>
                    <a:pt x="3695" y="2700"/>
                    <a:pt x="3706" y="2702"/>
                    <a:pt x="3717" y="2702"/>
                  </a:cubicBezTo>
                  <a:cubicBezTo>
                    <a:pt x="3831" y="2702"/>
                    <a:pt x="3919" y="2558"/>
                    <a:pt x="3846" y="2459"/>
                  </a:cubicBezTo>
                  <a:cubicBezTo>
                    <a:pt x="3765" y="2340"/>
                    <a:pt x="3652" y="2247"/>
                    <a:pt x="3523" y="2189"/>
                  </a:cubicBezTo>
                  <a:lnTo>
                    <a:pt x="3523" y="2189"/>
                  </a:lnTo>
                  <a:cubicBezTo>
                    <a:pt x="3531" y="2191"/>
                    <a:pt x="3537" y="2196"/>
                    <a:pt x="3545" y="2200"/>
                  </a:cubicBezTo>
                  <a:cubicBezTo>
                    <a:pt x="3520" y="2185"/>
                    <a:pt x="3495" y="2179"/>
                    <a:pt x="3471" y="2179"/>
                  </a:cubicBezTo>
                  <a:close/>
                  <a:moveTo>
                    <a:pt x="4581" y="2953"/>
                  </a:moveTo>
                  <a:cubicBezTo>
                    <a:pt x="4531" y="2953"/>
                    <a:pt x="4486" y="2976"/>
                    <a:pt x="4454" y="3035"/>
                  </a:cubicBezTo>
                  <a:cubicBezTo>
                    <a:pt x="4391" y="3154"/>
                    <a:pt x="4498" y="3239"/>
                    <a:pt x="4588" y="3296"/>
                  </a:cubicBezTo>
                  <a:cubicBezTo>
                    <a:pt x="4620" y="3325"/>
                    <a:pt x="4655" y="3338"/>
                    <a:pt x="4688" y="3338"/>
                  </a:cubicBezTo>
                  <a:cubicBezTo>
                    <a:pt x="4812" y="3338"/>
                    <a:pt x="4920" y="3167"/>
                    <a:pt x="4798" y="3064"/>
                  </a:cubicBezTo>
                  <a:cubicBezTo>
                    <a:pt x="4742" y="3007"/>
                    <a:pt x="4657" y="2953"/>
                    <a:pt x="4581" y="2953"/>
                  </a:cubicBezTo>
                  <a:close/>
                </a:path>
              </a:pathLst>
            </a:custGeom>
            <a:solidFill>
              <a:srgbClr val="E8D6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47"/>
            <p:cNvSpPr/>
            <p:nvPr/>
          </p:nvSpPr>
          <p:spPr>
            <a:xfrm>
              <a:off x="4738877" y="3128375"/>
              <a:ext cx="1190439" cy="1616195"/>
            </a:xfrm>
            <a:custGeom>
              <a:avLst/>
              <a:gdLst/>
              <a:ahLst/>
              <a:cxnLst/>
              <a:rect l="l" t="t" r="r" b="b"/>
              <a:pathLst>
                <a:path w="14303" h="19419" extrusionOk="0">
                  <a:moveTo>
                    <a:pt x="12710" y="0"/>
                  </a:moveTo>
                  <a:cubicBezTo>
                    <a:pt x="12685" y="0"/>
                    <a:pt x="12658" y="8"/>
                    <a:pt x="12630" y="26"/>
                  </a:cubicBezTo>
                  <a:cubicBezTo>
                    <a:pt x="12387" y="152"/>
                    <a:pt x="12136" y="271"/>
                    <a:pt x="11871" y="339"/>
                  </a:cubicBezTo>
                  <a:cubicBezTo>
                    <a:pt x="11517" y="421"/>
                    <a:pt x="11165" y="508"/>
                    <a:pt x="10816" y="617"/>
                  </a:cubicBezTo>
                  <a:cubicBezTo>
                    <a:pt x="10721" y="641"/>
                    <a:pt x="10628" y="676"/>
                    <a:pt x="10536" y="709"/>
                  </a:cubicBezTo>
                  <a:cubicBezTo>
                    <a:pt x="10470" y="720"/>
                    <a:pt x="10410" y="759"/>
                    <a:pt x="10377" y="818"/>
                  </a:cubicBezTo>
                  <a:cubicBezTo>
                    <a:pt x="10324" y="835"/>
                    <a:pt x="10268" y="849"/>
                    <a:pt x="10213" y="862"/>
                  </a:cubicBezTo>
                  <a:cubicBezTo>
                    <a:pt x="10189" y="843"/>
                    <a:pt x="10163" y="836"/>
                    <a:pt x="10136" y="836"/>
                  </a:cubicBezTo>
                  <a:cubicBezTo>
                    <a:pt x="10095" y="836"/>
                    <a:pt x="10051" y="852"/>
                    <a:pt x="10011" y="862"/>
                  </a:cubicBezTo>
                  <a:cubicBezTo>
                    <a:pt x="9836" y="899"/>
                    <a:pt x="9664" y="942"/>
                    <a:pt x="9491" y="989"/>
                  </a:cubicBezTo>
                  <a:cubicBezTo>
                    <a:pt x="9182" y="1067"/>
                    <a:pt x="8857" y="1123"/>
                    <a:pt x="8549" y="1215"/>
                  </a:cubicBezTo>
                  <a:cubicBezTo>
                    <a:pt x="8226" y="1310"/>
                    <a:pt x="7913" y="1442"/>
                    <a:pt x="7598" y="1565"/>
                  </a:cubicBezTo>
                  <a:cubicBezTo>
                    <a:pt x="7292" y="1691"/>
                    <a:pt x="7026" y="1890"/>
                    <a:pt x="6765" y="2088"/>
                  </a:cubicBezTo>
                  <a:cubicBezTo>
                    <a:pt x="6514" y="2273"/>
                    <a:pt x="6253" y="2444"/>
                    <a:pt x="6004" y="2631"/>
                  </a:cubicBezTo>
                  <a:cubicBezTo>
                    <a:pt x="5646" y="2890"/>
                    <a:pt x="5341" y="3213"/>
                    <a:pt x="5012" y="3507"/>
                  </a:cubicBezTo>
                  <a:cubicBezTo>
                    <a:pt x="4843" y="3653"/>
                    <a:pt x="4685" y="3812"/>
                    <a:pt x="4539" y="3982"/>
                  </a:cubicBezTo>
                  <a:cubicBezTo>
                    <a:pt x="4531" y="3993"/>
                    <a:pt x="4523" y="4005"/>
                    <a:pt x="4514" y="4015"/>
                  </a:cubicBezTo>
                  <a:cubicBezTo>
                    <a:pt x="4341" y="4172"/>
                    <a:pt x="4177" y="4340"/>
                    <a:pt x="4023" y="4515"/>
                  </a:cubicBezTo>
                  <a:cubicBezTo>
                    <a:pt x="3792" y="4758"/>
                    <a:pt x="3574" y="5013"/>
                    <a:pt x="3373" y="5281"/>
                  </a:cubicBezTo>
                  <a:cubicBezTo>
                    <a:pt x="3294" y="5394"/>
                    <a:pt x="3103" y="5534"/>
                    <a:pt x="3119" y="5676"/>
                  </a:cubicBezTo>
                  <a:cubicBezTo>
                    <a:pt x="2840" y="5998"/>
                    <a:pt x="2576" y="6336"/>
                    <a:pt x="2334" y="6688"/>
                  </a:cubicBezTo>
                  <a:cubicBezTo>
                    <a:pt x="2039" y="7161"/>
                    <a:pt x="1786" y="7659"/>
                    <a:pt x="1519" y="8148"/>
                  </a:cubicBezTo>
                  <a:cubicBezTo>
                    <a:pt x="1350" y="8525"/>
                    <a:pt x="1101" y="8856"/>
                    <a:pt x="933" y="9232"/>
                  </a:cubicBezTo>
                  <a:cubicBezTo>
                    <a:pt x="719" y="9702"/>
                    <a:pt x="624" y="10210"/>
                    <a:pt x="476" y="10701"/>
                  </a:cubicBezTo>
                  <a:cubicBezTo>
                    <a:pt x="338" y="11100"/>
                    <a:pt x="229" y="11510"/>
                    <a:pt x="151" y="11925"/>
                  </a:cubicBezTo>
                  <a:cubicBezTo>
                    <a:pt x="104" y="12106"/>
                    <a:pt x="75" y="12289"/>
                    <a:pt x="64" y="12477"/>
                  </a:cubicBezTo>
                  <a:cubicBezTo>
                    <a:pt x="1" y="12863"/>
                    <a:pt x="69" y="13283"/>
                    <a:pt x="114" y="13660"/>
                  </a:cubicBezTo>
                  <a:cubicBezTo>
                    <a:pt x="116" y="13668"/>
                    <a:pt x="118" y="13678"/>
                    <a:pt x="120" y="13686"/>
                  </a:cubicBezTo>
                  <a:cubicBezTo>
                    <a:pt x="112" y="13820"/>
                    <a:pt x="196" y="14034"/>
                    <a:pt x="208" y="14137"/>
                  </a:cubicBezTo>
                  <a:cubicBezTo>
                    <a:pt x="169" y="14264"/>
                    <a:pt x="235" y="14404"/>
                    <a:pt x="252" y="14536"/>
                  </a:cubicBezTo>
                  <a:cubicBezTo>
                    <a:pt x="322" y="14843"/>
                    <a:pt x="410" y="15145"/>
                    <a:pt x="501" y="15447"/>
                  </a:cubicBezTo>
                  <a:cubicBezTo>
                    <a:pt x="634" y="15904"/>
                    <a:pt x="713" y="16375"/>
                    <a:pt x="854" y="16830"/>
                  </a:cubicBezTo>
                  <a:cubicBezTo>
                    <a:pt x="941" y="17151"/>
                    <a:pt x="1046" y="17478"/>
                    <a:pt x="1060" y="17811"/>
                  </a:cubicBezTo>
                  <a:cubicBezTo>
                    <a:pt x="1064" y="17963"/>
                    <a:pt x="1001" y="18103"/>
                    <a:pt x="953" y="18243"/>
                  </a:cubicBezTo>
                  <a:cubicBezTo>
                    <a:pt x="910" y="18321"/>
                    <a:pt x="894" y="18428"/>
                    <a:pt x="982" y="18482"/>
                  </a:cubicBezTo>
                  <a:cubicBezTo>
                    <a:pt x="1009" y="18501"/>
                    <a:pt x="1037" y="18506"/>
                    <a:pt x="1066" y="18506"/>
                  </a:cubicBezTo>
                  <a:cubicBezTo>
                    <a:pt x="1104" y="18506"/>
                    <a:pt x="1144" y="18497"/>
                    <a:pt x="1184" y="18497"/>
                  </a:cubicBezTo>
                  <a:cubicBezTo>
                    <a:pt x="1193" y="18497"/>
                    <a:pt x="1201" y="18497"/>
                    <a:pt x="1210" y="18498"/>
                  </a:cubicBezTo>
                  <a:cubicBezTo>
                    <a:pt x="1315" y="18657"/>
                    <a:pt x="1352" y="18852"/>
                    <a:pt x="1383" y="19039"/>
                  </a:cubicBezTo>
                  <a:cubicBezTo>
                    <a:pt x="1408" y="19144"/>
                    <a:pt x="1379" y="19282"/>
                    <a:pt x="1459" y="19364"/>
                  </a:cubicBezTo>
                  <a:lnTo>
                    <a:pt x="1461" y="19366"/>
                  </a:lnTo>
                  <a:cubicBezTo>
                    <a:pt x="1488" y="19398"/>
                    <a:pt x="1526" y="19418"/>
                    <a:pt x="1567" y="19418"/>
                  </a:cubicBezTo>
                  <a:cubicBezTo>
                    <a:pt x="1571" y="19418"/>
                    <a:pt x="1575" y="19418"/>
                    <a:pt x="1579" y="19418"/>
                  </a:cubicBezTo>
                  <a:cubicBezTo>
                    <a:pt x="1698" y="19410"/>
                    <a:pt x="1700" y="19288"/>
                    <a:pt x="1718" y="19200"/>
                  </a:cubicBezTo>
                  <a:cubicBezTo>
                    <a:pt x="1809" y="18883"/>
                    <a:pt x="1910" y="18570"/>
                    <a:pt x="2017" y="18260"/>
                  </a:cubicBezTo>
                  <a:cubicBezTo>
                    <a:pt x="2173" y="17719"/>
                    <a:pt x="2395" y="17206"/>
                    <a:pt x="2609" y="16688"/>
                  </a:cubicBezTo>
                  <a:cubicBezTo>
                    <a:pt x="2677" y="16684"/>
                    <a:pt x="2729" y="16622"/>
                    <a:pt x="2743" y="16554"/>
                  </a:cubicBezTo>
                  <a:cubicBezTo>
                    <a:pt x="2889" y="16196"/>
                    <a:pt x="3087" y="15865"/>
                    <a:pt x="3257" y="15521"/>
                  </a:cubicBezTo>
                  <a:cubicBezTo>
                    <a:pt x="3453" y="15114"/>
                    <a:pt x="3628" y="14696"/>
                    <a:pt x="3848" y="14301"/>
                  </a:cubicBezTo>
                  <a:cubicBezTo>
                    <a:pt x="3907" y="14199"/>
                    <a:pt x="3967" y="14096"/>
                    <a:pt x="4029" y="13993"/>
                  </a:cubicBezTo>
                  <a:cubicBezTo>
                    <a:pt x="4101" y="13933"/>
                    <a:pt x="4150" y="13800"/>
                    <a:pt x="4191" y="13728"/>
                  </a:cubicBezTo>
                  <a:cubicBezTo>
                    <a:pt x="4234" y="13653"/>
                    <a:pt x="4278" y="13583"/>
                    <a:pt x="4321" y="13511"/>
                  </a:cubicBezTo>
                  <a:cubicBezTo>
                    <a:pt x="4586" y="13088"/>
                    <a:pt x="4831" y="12652"/>
                    <a:pt x="5134" y="12250"/>
                  </a:cubicBezTo>
                  <a:cubicBezTo>
                    <a:pt x="5164" y="12265"/>
                    <a:pt x="5197" y="12273"/>
                    <a:pt x="5228" y="12275"/>
                  </a:cubicBezTo>
                  <a:cubicBezTo>
                    <a:pt x="5232" y="12279"/>
                    <a:pt x="5236" y="12285"/>
                    <a:pt x="5240" y="12289"/>
                  </a:cubicBezTo>
                  <a:cubicBezTo>
                    <a:pt x="5262" y="12276"/>
                    <a:pt x="5285" y="12274"/>
                    <a:pt x="5309" y="12274"/>
                  </a:cubicBezTo>
                  <a:cubicBezTo>
                    <a:pt x="5327" y="12274"/>
                    <a:pt x="5345" y="12275"/>
                    <a:pt x="5362" y="12275"/>
                  </a:cubicBezTo>
                  <a:lnTo>
                    <a:pt x="5452" y="12275"/>
                  </a:lnTo>
                  <a:cubicBezTo>
                    <a:pt x="5502" y="12209"/>
                    <a:pt x="5481" y="12119"/>
                    <a:pt x="5409" y="12082"/>
                  </a:cubicBezTo>
                  <a:cubicBezTo>
                    <a:pt x="5397" y="12073"/>
                    <a:pt x="5382" y="12067"/>
                    <a:pt x="5366" y="12063"/>
                  </a:cubicBezTo>
                  <a:cubicBezTo>
                    <a:pt x="5341" y="11997"/>
                    <a:pt x="5306" y="11936"/>
                    <a:pt x="5286" y="11868"/>
                  </a:cubicBezTo>
                  <a:cubicBezTo>
                    <a:pt x="5278" y="11841"/>
                    <a:pt x="5273" y="11812"/>
                    <a:pt x="5269" y="11785"/>
                  </a:cubicBezTo>
                  <a:cubicBezTo>
                    <a:pt x="5290" y="11746"/>
                    <a:pt x="5306" y="11705"/>
                    <a:pt x="5325" y="11670"/>
                  </a:cubicBezTo>
                  <a:cubicBezTo>
                    <a:pt x="5397" y="11514"/>
                    <a:pt x="5479" y="11362"/>
                    <a:pt x="5568" y="11214"/>
                  </a:cubicBezTo>
                  <a:cubicBezTo>
                    <a:pt x="5831" y="10790"/>
                    <a:pt x="6203" y="10450"/>
                    <a:pt x="6497" y="10049"/>
                  </a:cubicBezTo>
                  <a:cubicBezTo>
                    <a:pt x="6623" y="9872"/>
                    <a:pt x="6742" y="9712"/>
                    <a:pt x="6880" y="9568"/>
                  </a:cubicBezTo>
                  <a:cubicBezTo>
                    <a:pt x="6887" y="9569"/>
                    <a:pt x="6895" y="9570"/>
                    <a:pt x="6902" y="9570"/>
                  </a:cubicBezTo>
                  <a:cubicBezTo>
                    <a:pt x="6914" y="9570"/>
                    <a:pt x="6926" y="9568"/>
                    <a:pt x="6938" y="9566"/>
                  </a:cubicBezTo>
                  <a:cubicBezTo>
                    <a:pt x="6962" y="9562"/>
                    <a:pt x="6985" y="9561"/>
                    <a:pt x="7009" y="9561"/>
                  </a:cubicBezTo>
                  <a:cubicBezTo>
                    <a:pt x="7191" y="9561"/>
                    <a:pt x="7352" y="9659"/>
                    <a:pt x="7516" y="9730"/>
                  </a:cubicBezTo>
                  <a:cubicBezTo>
                    <a:pt x="7684" y="9806"/>
                    <a:pt x="7874" y="9870"/>
                    <a:pt x="7993" y="10020"/>
                  </a:cubicBezTo>
                  <a:cubicBezTo>
                    <a:pt x="8020" y="10050"/>
                    <a:pt x="8056" y="10064"/>
                    <a:pt x="8091" y="10064"/>
                  </a:cubicBezTo>
                  <a:cubicBezTo>
                    <a:pt x="8147" y="10064"/>
                    <a:pt x="8203" y="10029"/>
                    <a:pt x="8221" y="9969"/>
                  </a:cubicBezTo>
                  <a:cubicBezTo>
                    <a:pt x="8265" y="9761"/>
                    <a:pt x="8293" y="9545"/>
                    <a:pt x="8254" y="9335"/>
                  </a:cubicBezTo>
                  <a:cubicBezTo>
                    <a:pt x="8240" y="9235"/>
                    <a:pt x="8215" y="9138"/>
                    <a:pt x="8182" y="9043"/>
                  </a:cubicBezTo>
                  <a:lnTo>
                    <a:pt x="8182" y="9043"/>
                  </a:lnTo>
                  <a:cubicBezTo>
                    <a:pt x="8185" y="9043"/>
                    <a:pt x="8187" y="9043"/>
                    <a:pt x="8189" y="9043"/>
                  </a:cubicBezTo>
                  <a:cubicBezTo>
                    <a:pt x="8298" y="9043"/>
                    <a:pt x="8357" y="8906"/>
                    <a:pt x="8425" y="8833"/>
                  </a:cubicBezTo>
                  <a:cubicBezTo>
                    <a:pt x="8528" y="8706"/>
                    <a:pt x="8639" y="8584"/>
                    <a:pt x="8756" y="8473"/>
                  </a:cubicBezTo>
                  <a:cubicBezTo>
                    <a:pt x="9032" y="8185"/>
                    <a:pt x="9373" y="7973"/>
                    <a:pt x="9676" y="7716"/>
                  </a:cubicBezTo>
                  <a:cubicBezTo>
                    <a:pt x="9970" y="7457"/>
                    <a:pt x="10312" y="7268"/>
                    <a:pt x="10616" y="7021"/>
                  </a:cubicBezTo>
                  <a:lnTo>
                    <a:pt x="10707" y="6951"/>
                  </a:lnTo>
                  <a:cubicBezTo>
                    <a:pt x="10717" y="6953"/>
                    <a:pt x="10727" y="6954"/>
                    <a:pt x="10738" y="6954"/>
                  </a:cubicBezTo>
                  <a:cubicBezTo>
                    <a:pt x="10785" y="6954"/>
                    <a:pt x="10831" y="6935"/>
                    <a:pt x="10865" y="6900"/>
                  </a:cubicBezTo>
                  <a:cubicBezTo>
                    <a:pt x="11052" y="6764"/>
                    <a:pt x="11248" y="6638"/>
                    <a:pt x="11441" y="6509"/>
                  </a:cubicBezTo>
                  <a:cubicBezTo>
                    <a:pt x="11604" y="6402"/>
                    <a:pt x="11768" y="6295"/>
                    <a:pt x="11926" y="6184"/>
                  </a:cubicBezTo>
                  <a:cubicBezTo>
                    <a:pt x="11951" y="6182"/>
                    <a:pt x="11976" y="6173"/>
                    <a:pt x="11996" y="6161"/>
                  </a:cubicBezTo>
                  <a:cubicBezTo>
                    <a:pt x="12202" y="6060"/>
                    <a:pt x="12398" y="5939"/>
                    <a:pt x="12591" y="5820"/>
                  </a:cubicBezTo>
                  <a:cubicBezTo>
                    <a:pt x="13091" y="5511"/>
                    <a:pt x="13630" y="5285"/>
                    <a:pt x="14157" y="5027"/>
                  </a:cubicBezTo>
                  <a:cubicBezTo>
                    <a:pt x="14302" y="4969"/>
                    <a:pt x="14239" y="4768"/>
                    <a:pt x="14110" y="4768"/>
                  </a:cubicBezTo>
                  <a:cubicBezTo>
                    <a:pt x="14107" y="4768"/>
                    <a:pt x="14103" y="4768"/>
                    <a:pt x="14099" y="4768"/>
                  </a:cubicBezTo>
                  <a:cubicBezTo>
                    <a:pt x="13973" y="4670"/>
                    <a:pt x="13848" y="4571"/>
                    <a:pt x="13745" y="4449"/>
                  </a:cubicBezTo>
                  <a:cubicBezTo>
                    <a:pt x="13488" y="4161"/>
                    <a:pt x="13313" y="3818"/>
                    <a:pt x="13153" y="3470"/>
                  </a:cubicBezTo>
                  <a:cubicBezTo>
                    <a:pt x="13120" y="3398"/>
                    <a:pt x="13087" y="3324"/>
                    <a:pt x="13060" y="3250"/>
                  </a:cubicBezTo>
                  <a:cubicBezTo>
                    <a:pt x="13052" y="3227"/>
                    <a:pt x="13037" y="3205"/>
                    <a:pt x="13017" y="3190"/>
                  </a:cubicBezTo>
                  <a:cubicBezTo>
                    <a:pt x="13004" y="3149"/>
                    <a:pt x="12992" y="3110"/>
                    <a:pt x="12980" y="3069"/>
                  </a:cubicBezTo>
                  <a:cubicBezTo>
                    <a:pt x="12951" y="2954"/>
                    <a:pt x="12924" y="2841"/>
                    <a:pt x="12900" y="2725"/>
                  </a:cubicBezTo>
                  <a:cubicBezTo>
                    <a:pt x="12898" y="2721"/>
                    <a:pt x="12898" y="2717"/>
                    <a:pt x="12898" y="2713"/>
                  </a:cubicBezTo>
                  <a:cubicBezTo>
                    <a:pt x="12898" y="2711"/>
                    <a:pt x="12895" y="2709"/>
                    <a:pt x="12895" y="2707"/>
                  </a:cubicBezTo>
                  <a:lnTo>
                    <a:pt x="12891" y="2684"/>
                  </a:lnTo>
                  <a:cubicBezTo>
                    <a:pt x="12877" y="2608"/>
                    <a:pt x="12895" y="2520"/>
                    <a:pt x="12852" y="2454"/>
                  </a:cubicBezTo>
                  <a:cubicBezTo>
                    <a:pt x="12840" y="2372"/>
                    <a:pt x="12834" y="2287"/>
                    <a:pt x="12832" y="2203"/>
                  </a:cubicBezTo>
                  <a:cubicBezTo>
                    <a:pt x="12826" y="1783"/>
                    <a:pt x="12904" y="1366"/>
                    <a:pt x="13025" y="967"/>
                  </a:cubicBezTo>
                  <a:cubicBezTo>
                    <a:pt x="13054" y="876"/>
                    <a:pt x="13085" y="788"/>
                    <a:pt x="13109" y="697"/>
                  </a:cubicBezTo>
                  <a:cubicBezTo>
                    <a:pt x="13130" y="685"/>
                    <a:pt x="13146" y="668"/>
                    <a:pt x="13157" y="648"/>
                  </a:cubicBezTo>
                  <a:cubicBezTo>
                    <a:pt x="13194" y="584"/>
                    <a:pt x="13159" y="510"/>
                    <a:pt x="13142" y="446"/>
                  </a:cubicBezTo>
                  <a:cubicBezTo>
                    <a:pt x="13114" y="333"/>
                    <a:pt x="13044" y="234"/>
                    <a:pt x="12949" y="170"/>
                  </a:cubicBezTo>
                  <a:cubicBezTo>
                    <a:pt x="12881" y="107"/>
                    <a:pt x="12805" y="0"/>
                    <a:pt x="127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7"/>
            <p:cNvSpPr/>
            <p:nvPr/>
          </p:nvSpPr>
          <p:spPr>
            <a:xfrm>
              <a:off x="4737378" y="3130040"/>
              <a:ext cx="1204088" cy="1614447"/>
            </a:xfrm>
            <a:custGeom>
              <a:avLst/>
              <a:gdLst/>
              <a:ahLst/>
              <a:cxnLst/>
              <a:rect l="l" t="t" r="r" b="b"/>
              <a:pathLst>
                <a:path w="14467" h="19398" extrusionOk="0">
                  <a:moveTo>
                    <a:pt x="12777" y="1"/>
                  </a:moveTo>
                  <a:cubicBezTo>
                    <a:pt x="12637" y="1"/>
                    <a:pt x="12434" y="123"/>
                    <a:pt x="12323" y="150"/>
                  </a:cubicBezTo>
                  <a:cubicBezTo>
                    <a:pt x="12274" y="175"/>
                    <a:pt x="12218" y="196"/>
                    <a:pt x="12163" y="216"/>
                  </a:cubicBezTo>
                  <a:lnTo>
                    <a:pt x="12146" y="237"/>
                  </a:lnTo>
                  <a:cubicBezTo>
                    <a:pt x="12049" y="362"/>
                    <a:pt x="11963" y="496"/>
                    <a:pt x="11883" y="632"/>
                  </a:cubicBezTo>
                  <a:cubicBezTo>
                    <a:pt x="11800" y="776"/>
                    <a:pt x="11726" y="926"/>
                    <a:pt x="11665" y="1080"/>
                  </a:cubicBezTo>
                  <a:cubicBezTo>
                    <a:pt x="11601" y="1235"/>
                    <a:pt x="11539" y="1391"/>
                    <a:pt x="11486" y="1551"/>
                  </a:cubicBezTo>
                  <a:cubicBezTo>
                    <a:pt x="11428" y="1716"/>
                    <a:pt x="11383" y="1885"/>
                    <a:pt x="11325" y="2051"/>
                  </a:cubicBezTo>
                  <a:cubicBezTo>
                    <a:pt x="11325" y="2052"/>
                    <a:pt x="11325" y="2052"/>
                    <a:pt x="11325" y="2052"/>
                  </a:cubicBezTo>
                  <a:cubicBezTo>
                    <a:pt x="11326" y="2052"/>
                    <a:pt x="11326" y="2050"/>
                    <a:pt x="11326" y="2050"/>
                  </a:cubicBezTo>
                  <a:lnTo>
                    <a:pt x="11326" y="2050"/>
                  </a:lnTo>
                  <a:cubicBezTo>
                    <a:pt x="11326" y="2050"/>
                    <a:pt x="11326" y="2051"/>
                    <a:pt x="11325" y="2053"/>
                  </a:cubicBezTo>
                  <a:cubicBezTo>
                    <a:pt x="11323" y="2059"/>
                    <a:pt x="11323" y="2064"/>
                    <a:pt x="11321" y="2070"/>
                  </a:cubicBezTo>
                  <a:lnTo>
                    <a:pt x="11321" y="2066"/>
                  </a:lnTo>
                  <a:cubicBezTo>
                    <a:pt x="11319" y="2070"/>
                    <a:pt x="11317" y="2072"/>
                    <a:pt x="11317" y="2076"/>
                  </a:cubicBezTo>
                  <a:cubicBezTo>
                    <a:pt x="11272" y="2208"/>
                    <a:pt x="11222" y="2337"/>
                    <a:pt x="11165" y="2465"/>
                  </a:cubicBezTo>
                  <a:cubicBezTo>
                    <a:pt x="11163" y="2467"/>
                    <a:pt x="11163" y="2469"/>
                    <a:pt x="11163" y="2471"/>
                  </a:cubicBezTo>
                  <a:lnTo>
                    <a:pt x="11161" y="2475"/>
                  </a:lnTo>
                  <a:cubicBezTo>
                    <a:pt x="11159" y="2477"/>
                    <a:pt x="11157" y="2481"/>
                    <a:pt x="11157" y="2483"/>
                  </a:cubicBezTo>
                  <a:cubicBezTo>
                    <a:pt x="11130" y="2539"/>
                    <a:pt x="11103" y="2592"/>
                    <a:pt x="11076" y="2646"/>
                  </a:cubicBezTo>
                  <a:cubicBezTo>
                    <a:pt x="11000" y="2819"/>
                    <a:pt x="10895" y="2977"/>
                    <a:pt x="10768" y="3115"/>
                  </a:cubicBezTo>
                  <a:lnTo>
                    <a:pt x="10766" y="3117"/>
                  </a:lnTo>
                  <a:cubicBezTo>
                    <a:pt x="10609" y="3298"/>
                    <a:pt x="10414" y="3442"/>
                    <a:pt x="10196" y="3541"/>
                  </a:cubicBezTo>
                  <a:cubicBezTo>
                    <a:pt x="10097" y="3584"/>
                    <a:pt x="9994" y="3617"/>
                    <a:pt x="9887" y="3639"/>
                  </a:cubicBezTo>
                  <a:cubicBezTo>
                    <a:pt x="9809" y="3656"/>
                    <a:pt x="9729" y="3664"/>
                    <a:pt x="9649" y="3666"/>
                  </a:cubicBezTo>
                  <a:cubicBezTo>
                    <a:pt x="9597" y="3666"/>
                    <a:pt x="9548" y="3662"/>
                    <a:pt x="9498" y="3652"/>
                  </a:cubicBezTo>
                  <a:cubicBezTo>
                    <a:pt x="9391" y="3629"/>
                    <a:pt x="9287" y="3596"/>
                    <a:pt x="9188" y="3551"/>
                  </a:cubicBezTo>
                  <a:cubicBezTo>
                    <a:pt x="9136" y="3528"/>
                    <a:pt x="9085" y="3506"/>
                    <a:pt x="9036" y="3481"/>
                  </a:cubicBezTo>
                  <a:lnTo>
                    <a:pt x="9036" y="3481"/>
                  </a:lnTo>
                  <a:cubicBezTo>
                    <a:pt x="9046" y="3500"/>
                    <a:pt x="9054" y="3516"/>
                    <a:pt x="9062" y="3532"/>
                  </a:cubicBezTo>
                  <a:cubicBezTo>
                    <a:pt x="8984" y="3549"/>
                    <a:pt x="9003" y="3658"/>
                    <a:pt x="9019" y="3724"/>
                  </a:cubicBezTo>
                  <a:cubicBezTo>
                    <a:pt x="9044" y="3866"/>
                    <a:pt x="9066" y="4008"/>
                    <a:pt x="9083" y="4152"/>
                  </a:cubicBezTo>
                  <a:cubicBezTo>
                    <a:pt x="9124" y="4586"/>
                    <a:pt x="9136" y="5333"/>
                    <a:pt x="8591" y="5427"/>
                  </a:cubicBezTo>
                  <a:cubicBezTo>
                    <a:pt x="8587" y="5427"/>
                    <a:pt x="8583" y="5427"/>
                    <a:pt x="8580" y="5427"/>
                  </a:cubicBezTo>
                  <a:cubicBezTo>
                    <a:pt x="8433" y="5427"/>
                    <a:pt x="8332" y="5279"/>
                    <a:pt x="8189" y="5279"/>
                  </a:cubicBezTo>
                  <a:cubicBezTo>
                    <a:pt x="8188" y="5279"/>
                    <a:pt x="8187" y="5279"/>
                    <a:pt x="8186" y="5279"/>
                  </a:cubicBezTo>
                  <a:cubicBezTo>
                    <a:pt x="7935" y="5333"/>
                    <a:pt x="8075" y="6110"/>
                    <a:pt x="7733" y="6448"/>
                  </a:cubicBezTo>
                  <a:cubicBezTo>
                    <a:pt x="7548" y="6682"/>
                    <a:pt x="7270" y="6822"/>
                    <a:pt x="6982" y="6888"/>
                  </a:cubicBezTo>
                  <a:cubicBezTo>
                    <a:pt x="6838" y="6954"/>
                    <a:pt x="6456" y="6904"/>
                    <a:pt x="6406" y="7050"/>
                  </a:cubicBezTo>
                  <a:cubicBezTo>
                    <a:pt x="6371" y="7217"/>
                    <a:pt x="6878" y="7482"/>
                    <a:pt x="6987" y="7777"/>
                  </a:cubicBezTo>
                  <a:cubicBezTo>
                    <a:pt x="7096" y="7937"/>
                    <a:pt x="7091" y="8139"/>
                    <a:pt x="7153" y="8311"/>
                  </a:cubicBezTo>
                  <a:cubicBezTo>
                    <a:pt x="7303" y="8482"/>
                    <a:pt x="7536" y="8569"/>
                    <a:pt x="7760" y="8618"/>
                  </a:cubicBezTo>
                  <a:cubicBezTo>
                    <a:pt x="7814" y="8673"/>
                    <a:pt x="7875" y="8725"/>
                    <a:pt x="7939" y="8770"/>
                  </a:cubicBezTo>
                  <a:cubicBezTo>
                    <a:pt x="7988" y="8918"/>
                    <a:pt x="8009" y="9075"/>
                    <a:pt x="7999" y="9231"/>
                  </a:cubicBezTo>
                  <a:cubicBezTo>
                    <a:pt x="7894" y="9120"/>
                    <a:pt x="7783" y="9074"/>
                    <a:pt x="7670" y="9074"/>
                  </a:cubicBezTo>
                  <a:cubicBezTo>
                    <a:pt x="7616" y="9074"/>
                    <a:pt x="7561" y="9085"/>
                    <a:pt x="7507" y="9103"/>
                  </a:cubicBezTo>
                  <a:cubicBezTo>
                    <a:pt x="7367" y="9130"/>
                    <a:pt x="7219" y="9221"/>
                    <a:pt x="7145" y="9336"/>
                  </a:cubicBezTo>
                  <a:cubicBezTo>
                    <a:pt x="7083" y="9379"/>
                    <a:pt x="7019" y="9424"/>
                    <a:pt x="6997" y="9496"/>
                  </a:cubicBezTo>
                  <a:cubicBezTo>
                    <a:pt x="6991" y="9547"/>
                    <a:pt x="7035" y="9581"/>
                    <a:pt x="7078" y="9581"/>
                  </a:cubicBezTo>
                  <a:cubicBezTo>
                    <a:pt x="7093" y="9581"/>
                    <a:pt x="7108" y="9577"/>
                    <a:pt x="7120" y="9568"/>
                  </a:cubicBezTo>
                  <a:cubicBezTo>
                    <a:pt x="7161" y="9618"/>
                    <a:pt x="7252" y="9638"/>
                    <a:pt x="7305" y="9665"/>
                  </a:cubicBezTo>
                  <a:cubicBezTo>
                    <a:pt x="7462" y="9727"/>
                    <a:pt x="7616" y="9799"/>
                    <a:pt x="7764" y="9881"/>
                  </a:cubicBezTo>
                  <a:cubicBezTo>
                    <a:pt x="7808" y="9904"/>
                    <a:pt x="7845" y="9915"/>
                    <a:pt x="7876" y="9915"/>
                  </a:cubicBezTo>
                  <a:cubicBezTo>
                    <a:pt x="7908" y="9915"/>
                    <a:pt x="7934" y="9904"/>
                    <a:pt x="7953" y="9885"/>
                  </a:cubicBezTo>
                  <a:lnTo>
                    <a:pt x="7953" y="9885"/>
                  </a:lnTo>
                  <a:cubicBezTo>
                    <a:pt x="7935" y="9945"/>
                    <a:pt x="7958" y="10017"/>
                    <a:pt x="8023" y="10017"/>
                  </a:cubicBezTo>
                  <a:cubicBezTo>
                    <a:pt x="8031" y="10017"/>
                    <a:pt x="8038" y="10017"/>
                    <a:pt x="8046" y="10015"/>
                  </a:cubicBezTo>
                  <a:cubicBezTo>
                    <a:pt x="8054" y="10023"/>
                    <a:pt x="8065" y="10027"/>
                    <a:pt x="8077" y="10029"/>
                  </a:cubicBezTo>
                  <a:cubicBezTo>
                    <a:pt x="8084" y="10031"/>
                    <a:pt x="8091" y="10031"/>
                    <a:pt x="8097" y="10031"/>
                  </a:cubicBezTo>
                  <a:cubicBezTo>
                    <a:pt x="8178" y="10031"/>
                    <a:pt x="8181" y="9913"/>
                    <a:pt x="8200" y="9850"/>
                  </a:cubicBezTo>
                  <a:cubicBezTo>
                    <a:pt x="8211" y="9764"/>
                    <a:pt x="8303" y="9455"/>
                    <a:pt x="8233" y="9410"/>
                  </a:cubicBezTo>
                  <a:cubicBezTo>
                    <a:pt x="8254" y="9272"/>
                    <a:pt x="8248" y="9132"/>
                    <a:pt x="8213" y="8999"/>
                  </a:cubicBezTo>
                  <a:lnTo>
                    <a:pt x="8213" y="8999"/>
                  </a:lnTo>
                  <a:cubicBezTo>
                    <a:pt x="8219" y="9001"/>
                    <a:pt x="8225" y="9003"/>
                    <a:pt x="8233" y="9003"/>
                  </a:cubicBezTo>
                  <a:lnTo>
                    <a:pt x="8235" y="9003"/>
                  </a:lnTo>
                  <a:cubicBezTo>
                    <a:pt x="8330" y="9003"/>
                    <a:pt x="8369" y="8902"/>
                    <a:pt x="8423" y="8840"/>
                  </a:cubicBezTo>
                  <a:cubicBezTo>
                    <a:pt x="8548" y="8671"/>
                    <a:pt x="8688" y="8515"/>
                    <a:pt x="8840" y="8371"/>
                  </a:cubicBezTo>
                  <a:cubicBezTo>
                    <a:pt x="9573" y="7737"/>
                    <a:pt x="10422" y="7238"/>
                    <a:pt x="11194" y="6649"/>
                  </a:cubicBezTo>
                  <a:cubicBezTo>
                    <a:pt x="11197" y="6649"/>
                    <a:pt x="11200" y="6649"/>
                    <a:pt x="11203" y="6649"/>
                  </a:cubicBezTo>
                  <a:cubicBezTo>
                    <a:pt x="11385" y="6649"/>
                    <a:pt x="11634" y="6358"/>
                    <a:pt x="11790" y="6287"/>
                  </a:cubicBezTo>
                  <a:cubicBezTo>
                    <a:pt x="12315" y="5954"/>
                    <a:pt x="12864" y="5627"/>
                    <a:pt x="13411" y="5324"/>
                  </a:cubicBezTo>
                  <a:cubicBezTo>
                    <a:pt x="13656" y="5199"/>
                    <a:pt x="13915" y="5100"/>
                    <a:pt x="14175" y="5005"/>
                  </a:cubicBezTo>
                  <a:cubicBezTo>
                    <a:pt x="14467" y="4898"/>
                    <a:pt x="14105" y="4719"/>
                    <a:pt x="14004" y="4617"/>
                  </a:cubicBezTo>
                  <a:cubicBezTo>
                    <a:pt x="13936" y="4578"/>
                    <a:pt x="13753" y="4386"/>
                    <a:pt x="13599" y="4269"/>
                  </a:cubicBezTo>
                  <a:cubicBezTo>
                    <a:pt x="13485" y="4123"/>
                    <a:pt x="13409" y="3952"/>
                    <a:pt x="13331" y="3785"/>
                  </a:cubicBezTo>
                  <a:cubicBezTo>
                    <a:pt x="12961" y="2835"/>
                    <a:pt x="12700" y="1736"/>
                    <a:pt x="13121" y="759"/>
                  </a:cubicBezTo>
                  <a:cubicBezTo>
                    <a:pt x="13206" y="599"/>
                    <a:pt x="13191" y="405"/>
                    <a:pt x="13082" y="261"/>
                  </a:cubicBezTo>
                  <a:cubicBezTo>
                    <a:pt x="12996" y="206"/>
                    <a:pt x="12934" y="117"/>
                    <a:pt x="12876" y="33"/>
                  </a:cubicBezTo>
                  <a:cubicBezTo>
                    <a:pt x="12850" y="10"/>
                    <a:pt x="12816" y="1"/>
                    <a:pt x="12777" y="1"/>
                  </a:cubicBezTo>
                  <a:close/>
                  <a:moveTo>
                    <a:pt x="4932" y="5444"/>
                  </a:moveTo>
                  <a:cubicBezTo>
                    <a:pt x="4907" y="5444"/>
                    <a:pt x="4883" y="5455"/>
                    <a:pt x="4868" y="5477"/>
                  </a:cubicBezTo>
                  <a:cubicBezTo>
                    <a:pt x="4748" y="5711"/>
                    <a:pt x="4584" y="5919"/>
                    <a:pt x="4423" y="6127"/>
                  </a:cubicBezTo>
                  <a:cubicBezTo>
                    <a:pt x="4402" y="6105"/>
                    <a:pt x="4381" y="6095"/>
                    <a:pt x="4360" y="6095"/>
                  </a:cubicBezTo>
                  <a:cubicBezTo>
                    <a:pt x="4275" y="6095"/>
                    <a:pt x="4188" y="6244"/>
                    <a:pt x="4119" y="6287"/>
                  </a:cubicBezTo>
                  <a:cubicBezTo>
                    <a:pt x="3993" y="6402"/>
                    <a:pt x="3864" y="6513"/>
                    <a:pt x="3759" y="6649"/>
                  </a:cubicBezTo>
                  <a:cubicBezTo>
                    <a:pt x="3316" y="7219"/>
                    <a:pt x="3094" y="7964"/>
                    <a:pt x="3218" y="8680"/>
                  </a:cubicBezTo>
                  <a:cubicBezTo>
                    <a:pt x="3228" y="8750"/>
                    <a:pt x="3240" y="8817"/>
                    <a:pt x="3257" y="8885"/>
                  </a:cubicBezTo>
                  <a:cubicBezTo>
                    <a:pt x="3160" y="9083"/>
                    <a:pt x="3098" y="9461"/>
                    <a:pt x="3059" y="9554"/>
                  </a:cubicBezTo>
                  <a:cubicBezTo>
                    <a:pt x="2993" y="9797"/>
                    <a:pt x="2880" y="10023"/>
                    <a:pt x="2724" y="10218"/>
                  </a:cubicBezTo>
                  <a:cubicBezTo>
                    <a:pt x="2490" y="10537"/>
                    <a:pt x="2245" y="10673"/>
                    <a:pt x="2030" y="10673"/>
                  </a:cubicBezTo>
                  <a:cubicBezTo>
                    <a:pt x="1780" y="10673"/>
                    <a:pt x="1569" y="10490"/>
                    <a:pt x="1461" y="10198"/>
                  </a:cubicBezTo>
                  <a:cubicBezTo>
                    <a:pt x="1407" y="9998"/>
                    <a:pt x="1395" y="9788"/>
                    <a:pt x="1428" y="9585"/>
                  </a:cubicBezTo>
                  <a:cubicBezTo>
                    <a:pt x="1492" y="9130"/>
                    <a:pt x="1718" y="8735"/>
                    <a:pt x="1897" y="8318"/>
                  </a:cubicBezTo>
                  <a:cubicBezTo>
                    <a:pt x="1996" y="8106"/>
                    <a:pt x="2039" y="7877"/>
                    <a:pt x="2103" y="7655"/>
                  </a:cubicBezTo>
                  <a:cubicBezTo>
                    <a:pt x="2238" y="7114"/>
                    <a:pt x="2716" y="6762"/>
                    <a:pt x="2930" y="6258"/>
                  </a:cubicBezTo>
                  <a:cubicBezTo>
                    <a:pt x="2952" y="6209"/>
                    <a:pt x="2973" y="6157"/>
                    <a:pt x="2991" y="6106"/>
                  </a:cubicBezTo>
                  <a:cubicBezTo>
                    <a:pt x="3016" y="6073"/>
                    <a:pt x="3039" y="6038"/>
                    <a:pt x="3035" y="5999"/>
                  </a:cubicBezTo>
                  <a:cubicBezTo>
                    <a:pt x="3035" y="5993"/>
                    <a:pt x="3033" y="5987"/>
                    <a:pt x="3030" y="5983"/>
                  </a:cubicBezTo>
                  <a:cubicBezTo>
                    <a:pt x="3043" y="5941"/>
                    <a:pt x="3051" y="5900"/>
                    <a:pt x="3059" y="5859"/>
                  </a:cubicBezTo>
                  <a:cubicBezTo>
                    <a:pt x="3072" y="5800"/>
                    <a:pt x="3026" y="5765"/>
                    <a:pt x="2980" y="5765"/>
                  </a:cubicBezTo>
                  <a:cubicBezTo>
                    <a:pt x="2947" y="5765"/>
                    <a:pt x="2914" y="5783"/>
                    <a:pt x="2905" y="5824"/>
                  </a:cubicBezTo>
                  <a:cubicBezTo>
                    <a:pt x="2899" y="5867"/>
                    <a:pt x="2889" y="5911"/>
                    <a:pt x="2876" y="5954"/>
                  </a:cubicBezTo>
                  <a:cubicBezTo>
                    <a:pt x="2868" y="5981"/>
                    <a:pt x="2860" y="6005"/>
                    <a:pt x="2852" y="6032"/>
                  </a:cubicBezTo>
                  <a:cubicBezTo>
                    <a:pt x="2625" y="6349"/>
                    <a:pt x="2387" y="6655"/>
                    <a:pt x="2183" y="6989"/>
                  </a:cubicBezTo>
                  <a:cubicBezTo>
                    <a:pt x="2171" y="7005"/>
                    <a:pt x="2160" y="7022"/>
                    <a:pt x="2148" y="7040"/>
                  </a:cubicBezTo>
                  <a:cubicBezTo>
                    <a:pt x="2138" y="7046"/>
                    <a:pt x="2129" y="7052"/>
                    <a:pt x="2125" y="7061"/>
                  </a:cubicBezTo>
                  <a:cubicBezTo>
                    <a:pt x="2115" y="7069"/>
                    <a:pt x="2109" y="7079"/>
                    <a:pt x="2105" y="7089"/>
                  </a:cubicBezTo>
                  <a:cubicBezTo>
                    <a:pt x="2078" y="7131"/>
                    <a:pt x="2051" y="7172"/>
                    <a:pt x="2029" y="7215"/>
                  </a:cubicBezTo>
                  <a:cubicBezTo>
                    <a:pt x="1751" y="7758"/>
                    <a:pt x="1389" y="8254"/>
                    <a:pt x="1123" y="8803"/>
                  </a:cubicBezTo>
                  <a:cubicBezTo>
                    <a:pt x="883" y="9204"/>
                    <a:pt x="720" y="9644"/>
                    <a:pt x="646" y="10105"/>
                  </a:cubicBezTo>
                  <a:cubicBezTo>
                    <a:pt x="549" y="10537"/>
                    <a:pt x="385" y="10951"/>
                    <a:pt x="274" y="11381"/>
                  </a:cubicBezTo>
                  <a:cubicBezTo>
                    <a:pt x="204" y="11681"/>
                    <a:pt x="144" y="11984"/>
                    <a:pt x="99" y="12288"/>
                  </a:cubicBezTo>
                  <a:cubicBezTo>
                    <a:pt x="95" y="12414"/>
                    <a:pt x="0" y="12704"/>
                    <a:pt x="72" y="12796"/>
                  </a:cubicBezTo>
                  <a:cubicBezTo>
                    <a:pt x="87" y="12944"/>
                    <a:pt x="78" y="13103"/>
                    <a:pt x="120" y="13245"/>
                  </a:cubicBezTo>
                  <a:cubicBezTo>
                    <a:pt x="142" y="13345"/>
                    <a:pt x="117" y="13491"/>
                    <a:pt x="171" y="13582"/>
                  </a:cubicBezTo>
                  <a:cubicBezTo>
                    <a:pt x="200" y="13926"/>
                    <a:pt x="239" y="14269"/>
                    <a:pt x="321" y="14602"/>
                  </a:cubicBezTo>
                  <a:cubicBezTo>
                    <a:pt x="471" y="15152"/>
                    <a:pt x="667" y="15687"/>
                    <a:pt x="770" y="16248"/>
                  </a:cubicBezTo>
                  <a:cubicBezTo>
                    <a:pt x="883" y="16802"/>
                    <a:pt x="1173" y="17334"/>
                    <a:pt x="1060" y="17912"/>
                  </a:cubicBezTo>
                  <a:cubicBezTo>
                    <a:pt x="1043" y="18017"/>
                    <a:pt x="1019" y="18120"/>
                    <a:pt x="996" y="18223"/>
                  </a:cubicBezTo>
                  <a:cubicBezTo>
                    <a:pt x="954" y="18412"/>
                    <a:pt x="997" y="18444"/>
                    <a:pt x="1070" y="18444"/>
                  </a:cubicBezTo>
                  <a:cubicBezTo>
                    <a:pt x="1090" y="18444"/>
                    <a:pt x="1111" y="18441"/>
                    <a:pt x="1134" y="18439"/>
                  </a:cubicBezTo>
                  <a:cubicBezTo>
                    <a:pt x="1156" y="18437"/>
                    <a:pt x="1180" y="18434"/>
                    <a:pt x="1204" y="18434"/>
                  </a:cubicBezTo>
                  <a:cubicBezTo>
                    <a:pt x="1301" y="18434"/>
                    <a:pt x="1397" y="18476"/>
                    <a:pt x="1411" y="18731"/>
                  </a:cubicBezTo>
                  <a:cubicBezTo>
                    <a:pt x="1442" y="18947"/>
                    <a:pt x="1420" y="19204"/>
                    <a:pt x="1551" y="19383"/>
                  </a:cubicBezTo>
                  <a:cubicBezTo>
                    <a:pt x="1566" y="19394"/>
                    <a:pt x="1584" y="19398"/>
                    <a:pt x="1603" y="19398"/>
                  </a:cubicBezTo>
                  <a:cubicBezTo>
                    <a:pt x="1730" y="19398"/>
                    <a:pt x="1732" y="19058"/>
                    <a:pt x="1786" y="18955"/>
                  </a:cubicBezTo>
                  <a:cubicBezTo>
                    <a:pt x="1833" y="18803"/>
                    <a:pt x="1891" y="18653"/>
                    <a:pt x="1953" y="18505"/>
                  </a:cubicBezTo>
                  <a:cubicBezTo>
                    <a:pt x="2138" y="18048"/>
                    <a:pt x="2280" y="17575"/>
                    <a:pt x="2485" y="17129"/>
                  </a:cubicBezTo>
                  <a:cubicBezTo>
                    <a:pt x="2701" y="16662"/>
                    <a:pt x="2936" y="16180"/>
                    <a:pt x="3181" y="15722"/>
                  </a:cubicBezTo>
                  <a:cubicBezTo>
                    <a:pt x="3615" y="14829"/>
                    <a:pt x="4100" y="13961"/>
                    <a:pt x="4578" y="13088"/>
                  </a:cubicBezTo>
                  <a:cubicBezTo>
                    <a:pt x="5003" y="12457"/>
                    <a:pt x="5164" y="12247"/>
                    <a:pt x="5164" y="12123"/>
                  </a:cubicBezTo>
                  <a:lnTo>
                    <a:pt x="5186" y="12134"/>
                  </a:lnTo>
                  <a:cubicBezTo>
                    <a:pt x="5205" y="12134"/>
                    <a:pt x="5221" y="12130"/>
                    <a:pt x="5236" y="12121"/>
                  </a:cubicBezTo>
                  <a:cubicBezTo>
                    <a:pt x="5240" y="12154"/>
                    <a:pt x="5267" y="12187"/>
                    <a:pt x="5324" y="12202"/>
                  </a:cubicBezTo>
                  <a:cubicBezTo>
                    <a:pt x="5349" y="12223"/>
                    <a:pt x="5372" y="12232"/>
                    <a:pt x="5392" y="12232"/>
                  </a:cubicBezTo>
                  <a:cubicBezTo>
                    <a:pt x="5470" y="12232"/>
                    <a:pt x="5501" y="12093"/>
                    <a:pt x="5384" y="12056"/>
                  </a:cubicBezTo>
                  <a:cubicBezTo>
                    <a:pt x="5364" y="12041"/>
                    <a:pt x="5340" y="12033"/>
                    <a:pt x="5316" y="12033"/>
                  </a:cubicBezTo>
                  <a:cubicBezTo>
                    <a:pt x="5304" y="12033"/>
                    <a:pt x="5292" y="12035"/>
                    <a:pt x="5281" y="12039"/>
                  </a:cubicBezTo>
                  <a:cubicBezTo>
                    <a:pt x="5289" y="11992"/>
                    <a:pt x="5285" y="11934"/>
                    <a:pt x="5296" y="11891"/>
                  </a:cubicBezTo>
                  <a:cubicBezTo>
                    <a:pt x="5316" y="11759"/>
                    <a:pt x="5355" y="11630"/>
                    <a:pt x="5388" y="11500"/>
                  </a:cubicBezTo>
                  <a:cubicBezTo>
                    <a:pt x="5398" y="11471"/>
                    <a:pt x="5405" y="11440"/>
                    <a:pt x="5409" y="11412"/>
                  </a:cubicBezTo>
                  <a:cubicBezTo>
                    <a:pt x="5440" y="11397"/>
                    <a:pt x="5458" y="11362"/>
                    <a:pt x="5452" y="11329"/>
                  </a:cubicBezTo>
                  <a:cubicBezTo>
                    <a:pt x="5440" y="11276"/>
                    <a:pt x="5396" y="11264"/>
                    <a:pt x="5347" y="11264"/>
                  </a:cubicBezTo>
                  <a:cubicBezTo>
                    <a:pt x="5267" y="11212"/>
                    <a:pt x="5127" y="11208"/>
                    <a:pt x="5024" y="11132"/>
                  </a:cubicBezTo>
                  <a:cubicBezTo>
                    <a:pt x="4645" y="10879"/>
                    <a:pt x="4434" y="10457"/>
                    <a:pt x="4320" y="10023"/>
                  </a:cubicBezTo>
                  <a:cubicBezTo>
                    <a:pt x="4164" y="9542"/>
                    <a:pt x="4349" y="9007"/>
                    <a:pt x="4139" y="8544"/>
                  </a:cubicBezTo>
                  <a:cubicBezTo>
                    <a:pt x="4036" y="8359"/>
                    <a:pt x="3775" y="8276"/>
                    <a:pt x="3771" y="8036"/>
                  </a:cubicBezTo>
                  <a:cubicBezTo>
                    <a:pt x="3695" y="7124"/>
                    <a:pt x="4427" y="6448"/>
                    <a:pt x="4892" y="5748"/>
                  </a:cubicBezTo>
                  <a:cubicBezTo>
                    <a:pt x="4927" y="5664"/>
                    <a:pt x="5067" y="5544"/>
                    <a:pt x="4977" y="5458"/>
                  </a:cubicBezTo>
                  <a:cubicBezTo>
                    <a:pt x="4963" y="5448"/>
                    <a:pt x="4947" y="5444"/>
                    <a:pt x="4932" y="5444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7"/>
            <p:cNvSpPr/>
            <p:nvPr/>
          </p:nvSpPr>
          <p:spPr>
            <a:xfrm>
              <a:off x="4749696" y="3180309"/>
              <a:ext cx="1122273" cy="1506335"/>
            </a:xfrm>
            <a:custGeom>
              <a:avLst/>
              <a:gdLst/>
              <a:ahLst/>
              <a:cxnLst/>
              <a:rect l="l" t="t" r="r" b="b"/>
              <a:pathLst>
                <a:path w="13484" h="18099" extrusionOk="0">
                  <a:moveTo>
                    <a:pt x="10728" y="1"/>
                  </a:moveTo>
                  <a:cubicBezTo>
                    <a:pt x="10555" y="1"/>
                    <a:pt x="10389" y="135"/>
                    <a:pt x="10389" y="338"/>
                  </a:cubicBezTo>
                  <a:cubicBezTo>
                    <a:pt x="10391" y="521"/>
                    <a:pt x="10542" y="672"/>
                    <a:pt x="10725" y="674"/>
                  </a:cubicBezTo>
                  <a:cubicBezTo>
                    <a:pt x="11025" y="674"/>
                    <a:pt x="11175" y="312"/>
                    <a:pt x="10963" y="100"/>
                  </a:cubicBezTo>
                  <a:cubicBezTo>
                    <a:pt x="10895" y="31"/>
                    <a:pt x="10811" y="1"/>
                    <a:pt x="10728" y="1"/>
                  </a:cubicBezTo>
                  <a:close/>
                  <a:moveTo>
                    <a:pt x="12475" y="875"/>
                  </a:moveTo>
                  <a:cubicBezTo>
                    <a:pt x="12290" y="875"/>
                    <a:pt x="12142" y="1026"/>
                    <a:pt x="12140" y="1211"/>
                  </a:cubicBezTo>
                  <a:cubicBezTo>
                    <a:pt x="12142" y="1396"/>
                    <a:pt x="12290" y="1546"/>
                    <a:pt x="12475" y="1546"/>
                  </a:cubicBezTo>
                  <a:cubicBezTo>
                    <a:pt x="12566" y="1546"/>
                    <a:pt x="12652" y="1509"/>
                    <a:pt x="12716" y="1443"/>
                  </a:cubicBezTo>
                  <a:cubicBezTo>
                    <a:pt x="12685" y="1377"/>
                    <a:pt x="12685" y="1295"/>
                    <a:pt x="12683" y="1223"/>
                  </a:cubicBezTo>
                  <a:cubicBezTo>
                    <a:pt x="12679" y="1170"/>
                    <a:pt x="12681" y="1116"/>
                    <a:pt x="12689" y="1063"/>
                  </a:cubicBezTo>
                  <a:cubicBezTo>
                    <a:pt x="12693" y="1034"/>
                    <a:pt x="12706" y="1007"/>
                    <a:pt x="12722" y="984"/>
                  </a:cubicBezTo>
                  <a:cubicBezTo>
                    <a:pt x="12661" y="914"/>
                    <a:pt x="12570" y="875"/>
                    <a:pt x="12475" y="875"/>
                  </a:cubicBezTo>
                  <a:close/>
                  <a:moveTo>
                    <a:pt x="7340" y="1044"/>
                  </a:moveTo>
                  <a:cubicBezTo>
                    <a:pt x="7167" y="1044"/>
                    <a:pt x="7001" y="1178"/>
                    <a:pt x="7001" y="1379"/>
                  </a:cubicBezTo>
                  <a:cubicBezTo>
                    <a:pt x="7003" y="1564"/>
                    <a:pt x="7153" y="1713"/>
                    <a:pt x="7338" y="1715"/>
                  </a:cubicBezTo>
                  <a:cubicBezTo>
                    <a:pt x="7637" y="1715"/>
                    <a:pt x="7787" y="1353"/>
                    <a:pt x="7575" y="1143"/>
                  </a:cubicBezTo>
                  <a:cubicBezTo>
                    <a:pt x="7506" y="1074"/>
                    <a:pt x="7422" y="1044"/>
                    <a:pt x="7340" y="1044"/>
                  </a:cubicBezTo>
                  <a:close/>
                  <a:moveTo>
                    <a:pt x="10146" y="1327"/>
                  </a:moveTo>
                  <a:cubicBezTo>
                    <a:pt x="9973" y="1327"/>
                    <a:pt x="9807" y="1461"/>
                    <a:pt x="9807" y="1663"/>
                  </a:cubicBezTo>
                  <a:cubicBezTo>
                    <a:pt x="9809" y="1848"/>
                    <a:pt x="9959" y="1999"/>
                    <a:pt x="10145" y="2001"/>
                  </a:cubicBezTo>
                  <a:cubicBezTo>
                    <a:pt x="10443" y="2001"/>
                    <a:pt x="10593" y="1639"/>
                    <a:pt x="10381" y="1427"/>
                  </a:cubicBezTo>
                  <a:cubicBezTo>
                    <a:pt x="10313" y="1358"/>
                    <a:pt x="10228" y="1327"/>
                    <a:pt x="10146" y="1327"/>
                  </a:cubicBezTo>
                  <a:close/>
                  <a:moveTo>
                    <a:pt x="8587" y="2138"/>
                  </a:moveTo>
                  <a:cubicBezTo>
                    <a:pt x="8415" y="2138"/>
                    <a:pt x="8250" y="2272"/>
                    <a:pt x="8250" y="2474"/>
                  </a:cubicBezTo>
                  <a:cubicBezTo>
                    <a:pt x="8250" y="2659"/>
                    <a:pt x="8400" y="2809"/>
                    <a:pt x="8585" y="2811"/>
                  </a:cubicBezTo>
                  <a:cubicBezTo>
                    <a:pt x="8883" y="2811"/>
                    <a:pt x="9034" y="2449"/>
                    <a:pt x="8822" y="2237"/>
                  </a:cubicBezTo>
                  <a:cubicBezTo>
                    <a:pt x="8753" y="2169"/>
                    <a:pt x="8669" y="2138"/>
                    <a:pt x="8587" y="2138"/>
                  </a:cubicBezTo>
                  <a:close/>
                  <a:moveTo>
                    <a:pt x="11958" y="2675"/>
                  </a:moveTo>
                  <a:cubicBezTo>
                    <a:pt x="11785" y="2675"/>
                    <a:pt x="11620" y="2809"/>
                    <a:pt x="11620" y="3013"/>
                  </a:cubicBezTo>
                  <a:cubicBezTo>
                    <a:pt x="11622" y="3196"/>
                    <a:pt x="11772" y="3346"/>
                    <a:pt x="11955" y="3348"/>
                  </a:cubicBezTo>
                  <a:cubicBezTo>
                    <a:pt x="12255" y="3348"/>
                    <a:pt x="12405" y="2986"/>
                    <a:pt x="12194" y="2774"/>
                  </a:cubicBezTo>
                  <a:cubicBezTo>
                    <a:pt x="12125" y="2706"/>
                    <a:pt x="12041" y="2675"/>
                    <a:pt x="11958" y="2675"/>
                  </a:cubicBezTo>
                  <a:close/>
                  <a:moveTo>
                    <a:pt x="5554" y="2761"/>
                  </a:moveTo>
                  <a:cubicBezTo>
                    <a:pt x="5381" y="2761"/>
                    <a:pt x="5215" y="2895"/>
                    <a:pt x="5215" y="3097"/>
                  </a:cubicBezTo>
                  <a:cubicBezTo>
                    <a:pt x="5217" y="3282"/>
                    <a:pt x="5366" y="3430"/>
                    <a:pt x="5551" y="3432"/>
                  </a:cubicBezTo>
                  <a:cubicBezTo>
                    <a:pt x="5851" y="3432"/>
                    <a:pt x="5999" y="3070"/>
                    <a:pt x="5789" y="2861"/>
                  </a:cubicBezTo>
                  <a:cubicBezTo>
                    <a:pt x="5721" y="2792"/>
                    <a:pt x="5637" y="2761"/>
                    <a:pt x="5554" y="2761"/>
                  </a:cubicBezTo>
                  <a:close/>
                  <a:moveTo>
                    <a:pt x="7118" y="3366"/>
                  </a:moveTo>
                  <a:cubicBezTo>
                    <a:pt x="6945" y="3366"/>
                    <a:pt x="6779" y="3501"/>
                    <a:pt x="6779" y="3704"/>
                  </a:cubicBezTo>
                  <a:cubicBezTo>
                    <a:pt x="6781" y="3887"/>
                    <a:pt x="6931" y="4037"/>
                    <a:pt x="7116" y="4039"/>
                  </a:cubicBezTo>
                  <a:cubicBezTo>
                    <a:pt x="7415" y="4039"/>
                    <a:pt x="7565" y="3677"/>
                    <a:pt x="7353" y="3465"/>
                  </a:cubicBezTo>
                  <a:cubicBezTo>
                    <a:pt x="7284" y="3397"/>
                    <a:pt x="7200" y="3366"/>
                    <a:pt x="7118" y="3366"/>
                  </a:cubicBezTo>
                  <a:close/>
                  <a:moveTo>
                    <a:pt x="13036" y="4082"/>
                  </a:moveTo>
                  <a:cubicBezTo>
                    <a:pt x="12863" y="4082"/>
                    <a:pt x="12698" y="4216"/>
                    <a:pt x="12698" y="4418"/>
                  </a:cubicBezTo>
                  <a:cubicBezTo>
                    <a:pt x="12700" y="4603"/>
                    <a:pt x="12850" y="4753"/>
                    <a:pt x="13035" y="4755"/>
                  </a:cubicBezTo>
                  <a:cubicBezTo>
                    <a:pt x="13333" y="4755"/>
                    <a:pt x="13483" y="4393"/>
                    <a:pt x="13272" y="4181"/>
                  </a:cubicBezTo>
                  <a:cubicBezTo>
                    <a:pt x="13203" y="4113"/>
                    <a:pt x="13119" y="4082"/>
                    <a:pt x="13036" y="4082"/>
                  </a:cubicBezTo>
                  <a:close/>
                  <a:moveTo>
                    <a:pt x="10189" y="4407"/>
                  </a:moveTo>
                  <a:cubicBezTo>
                    <a:pt x="10016" y="4407"/>
                    <a:pt x="9851" y="4541"/>
                    <a:pt x="9852" y="4743"/>
                  </a:cubicBezTo>
                  <a:cubicBezTo>
                    <a:pt x="9852" y="4928"/>
                    <a:pt x="10003" y="5078"/>
                    <a:pt x="10188" y="5080"/>
                  </a:cubicBezTo>
                  <a:cubicBezTo>
                    <a:pt x="10486" y="5078"/>
                    <a:pt x="10636" y="4718"/>
                    <a:pt x="10424" y="4506"/>
                  </a:cubicBezTo>
                  <a:cubicBezTo>
                    <a:pt x="10356" y="4438"/>
                    <a:pt x="10271" y="4407"/>
                    <a:pt x="10189" y="4407"/>
                  </a:cubicBezTo>
                  <a:close/>
                  <a:moveTo>
                    <a:pt x="5341" y="4718"/>
                  </a:moveTo>
                  <a:cubicBezTo>
                    <a:pt x="5168" y="4718"/>
                    <a:pt x="5004" y="4852"/>
                    <a:pt x="5004" y="5056"/>
                  </a:cubicBezTo>
                  <a:cubicBezTo>
                    <a:pt x="5004" y="5241"/>
                    <a:pt x="5154" y="5389"/>
                    <a:pt x="5339" y="5391"/>
                  </a:cubicBezTo>
                  <a:cubicBezTo>
                    <a:pt x="5637" y="5391"/>
                    <a:pt x="5787" y="5029"/>
                    <a:pt x="5575" y="4817"/>
                  </a:cubicBezTo>
                  <a:cubicBezTo>
                    <a:pt x="5507" y="4748"/>
                    <a:pt x="5423" y="4718"/>
                    <a:pt x="5341" y="4718"/>
                  </a:cubicBezTo>
                  <a:close/>
                  <a:moveTo>
                    <a:pt x="11446" y="5325"/>
                  </a:moveTo>
                  <a:cubicBezTo>
                    <a:pt x="11441" y="5325"/>
                    <a:pt x="11435" y="5325"/>
                    <a:pt x="11430" y="5325"/>
                  </a:cubicBezTo>
                  <a:cubicBezTo>
                    <a:pt x="11249" y="5333"/>
                    <a:pt x="11109" y="5481"/>
                    <a:pt x="11109" y="5660"/>
                  </a:cubicBezTo>
                  <a:cubicBezTo>
                    <a:pt x="11111" y="5778"/>
                    <a:pt x="11173" y="5887"/>
                    <a:pt x="11272" y="5946"/>
                  </a:cubicBezTo>
                  <a:cubicBezTo>
                    <a:pt x="11299" y="5930"/>
                    <a:pt x="11323" y="5913"/>
                    <a:pt x="11350" y="5895"/>
                  </a:cubicBezTo>
                  <a:cubicBezTo>
                    <a:pt x="11408" y="5858"/>
                    <a:pt x="11467" y="5819"/>
                    <a:pt x="11525" y="5784"/>
                  </a:cubicBezTo>
                  <a:cubicBezTo>
                    <a:pt x="11583" y="5747"/>
                    <a:pt x="11640" y="5710"/>
                    <a:pt x="11698" y="5675"/>
                  </a:cubicBezTo>
                  <a:cubicBezTo>
                    <a:pt x="11724" y="5660"/>
                    <a:pt x="11751" y="5646"/>
                    <a:pt x="11780" y="5632"/>
                  </a:cubicBezTo>
                  <a:cubicBezTo>
                    <a:pt x="11764" y="5458"/>
                    <a:pt x="11618" y="5325"/>
                    <a:pt x="11446" y="5325"/>
                  </a:cubicBezTo>
                  <a:close/>
                  <a:moveTo>
                    <a:pt x="3369" y="5386"/>
                  </a:moveTo>
                  <a:cubicBezTo>
                    <a:pt x="3196" y="5386"/>
                    <a:pt x="3031" y="5521"/>
                    <a:pt x="3031" y="5724"/>
                  </a:cubicBezTo>
                  <a:cubicBezTo>
                    <a:pt x="3033" y="5909"/>
                    <a:pt x="3181" y="6057"/>
                    <a:pt x="3366" y="6060"/>
                  </a:cubicBezTo>
                  <a:cubicBezTo>
                    <a:pt x="3666" y="6060"/>
                    <a:pt x="3816" y="5697"/>
                    <a:pt x="3605" y="5486"/>
                  </a:cubicBezTo>
                  <a:cubicBezTo>
                    <a:pt x="3536" y="5417"/>
                    <a:pt x="3452" y="5386"/>
                    <a:pt x="3369" y="5386"/>
                  </a:cubicBezTo>
                  <a:close/>
                  <a:moveTo>
                    <a:pt x="7803" y="5423"/>
                  </a:moveTo>
                  <a:cubicBezTo>
                    <a:pt x="7630" y="5423"/>
                    <a:pt x="7464" y="5558"/>
                    <a:pt x="7464" y="5761"/>
                  </a:cubicBezTo>
                  <a:cubicBezTo>
                    <a:pt x="7466" y="5944"/>
                    <a:pt x="7614" y="6095"/>
                    <a:pt x="7799" y="6097"/>
                  </a:cubicBezTo>
                  <a:cubicBezTo>
                    <a:pt x="8098" y="6097"/>
                    <a:pt x="8248" y="5735"/>
                    <a:pt x="8038" y="5523"/>
                  </a:cubicBezTo>
                  <a:cubicBezTo>
                    <a:pt x="7969" y="5454"/>
                    <a:pt x="7885" y="5423"/>
                    <a:pt x="7803" y="5423"/>
                  </a:cubicBezTo>
                  <a:close/>
                  <a:moveTo>
                    <a:pt x="4709" y="6551"/>
                  </a:moveTo>
                  <a:cubicBezTo>
                    <a:pt x="4536" y="6551"/>
                    <a:pt x="4371" y="6685"/>
                    <a:pt x="4372" y="6889"/>
                  </a:cubicBezTo>
                  <a:cubicBezTo>
                    <a:pt x="4372" y="7074"/>
                    <a:pt x="4522" y="7222"/>
                    <a:pt x="4707" y="7224"/>
                  </a:cubicBezTo>
                  <a:cubicBezTo>
                    <a:pt x="5006" y="7224"/>
                    <a:pt x="5156" y="6862"/>
                    <a:pt x="4944" y="6650"/>
                  </a:cubicBezTo>
                  <a:cubicBezTo>
                    <a:pt x="4875" y="6581"/>
                    <a:pt x="4791" y="6551"/>
                    <a:pt x="4709" y="6551"/>
                  </a:cubicBezTo>
                  <a:close/>
                  <a:moveTo>
                    <a:pt x="8955" y="6592"/>
                  </a:moveTo>
                  <a:cubicBezTo>
                    <a:pt x="8782" y="6592"/>
                    <a:pt x="8617" y="6726"/>
                    <a:pt x="8618" y="6930"/>
                  </a:cubicBezTo>
                  <a:cubicBezTo>
                    <a:pt x="8618" y="7115"/>
                    <a:pt x="8768" y="7263"/>
                    <a:pt x="8953" y="7265"/>
                  </a:cubicBezTo>
                  <a:cubicBezTo>
                    <a:pt x="9252" y="7265"/>
                    <a:pt x="9402" y="6903"/>
                    <a:pt x="9190" y="6691"/>
                  </a:cubicBezTo>
                  <a:cubicBezTo>
                    <a:pt x="9122" y="6623"/>
                    <a:pt x="9037" y="6592"/>
                    <a:pt x="8955" y="6592"/>
                  </a:cubicBezTo>
                  <a:close/>
                  <a:moveTo>
                    <a:pt x="6589" y="6629"/>
                  </a:moveTo>
                  <a:cubicBezTo>
                    <a:pt x="6417" y="6629"/>
                    <a:pt x="6252" y="6763"/>
                    <a:pt x="6252" y="6965"/>
                  </a:cubicBezTo>
                  <a:cubicBezTo>
                    <a:pt x="6252" y="7150"/>
                    <a:pt x="6402" y="7300"/>
                    <a:pt x="6588" y="7302"/>
                  </a:cubicBezTo>
                  <a:cubicBezTo>
                    <a:pt x="6886" y="7302"/>
                    <a:pt x="7036" y="6940"/>
                    <a:pt x="6824" y="6728"/>
                  </a:cubicBezTo>
                  <a:cubicBezTo>
                    <a:pt x="6756" y="6660"/>
                    <a:pt x="6672" y="6629"/>
                    <a:pt x="6589" y="6629"/>
                  </a:cubicBezTo>
                  <a:close/>
                  <a:moveTo>
                    <a:pt x="1721" y="7505"/>
                  </a:moveTo>
                  <a:cubicBezTo>
                    <a:pt x="1548" y="7505"/>
                    <a:pt x="1383" y="7639"/>
                    <a:pt x="1383" y="7841"/>
                  </a:cubicBezTo>
                  <a:cubicBezTo>
                    <a:pt x="1383" y="8026"/>
                    <a:pt x="1533" y="8176"/>
                    <a:pt x="1718" y="8178"/>
                  </a:cubicBezTo>
                  <a:cubicBezTo>
                    <a:pt x="2016" y="8178"/>
                    <a:pt x="2167" y="7816"/>
                    <a:pt x="1955" y="7605"/>
                  </a:cubicBezTo>
                  <a:cubicBezTo>
                    <a:pt x="1887" y="7536"/>
                    <a:pt x="1803" y="7505"/>
                    <a:pt x="1721" y="7505"/>
                  </a:cubicBezTo>
                  <a:close/>
                  <a:moveTo>
                    <a:pt x="3301" y="7723"/>
                  </a:moveTo>
                  <a:cubicBezTo>
                    <a:pt x="3128" y="7723"/>
                    <a:pt x="2963" y="7857"/>
                    <a:pt x="2963" y="8059"/>
                  </a:cubicBezTo>
                  <a:cubicBezTo>
                    <a:pt x="2965" y="8244"/>
                    <a:pt x="3115" y="8395"/>
                    <a:pt x="3300" y="8397"/>
                  </a:cubicBezTo>
                  <a:cubicBezTo>
                    <a:pt x="3598" y="8397"/>
                    <a:pt x="3749" y="8034"/>
                    <a:pt x="3537" y="7823"/>
                  </a:cubicBezTo>
                  <a:cubicBezTo>
                    <a:pt x="3468" y="7754"/>
                    <a:pt x="3384" y="7723"/>
                    <a:pt x="3301" y="7723"/>
                  </a:cubicBezTo>
                  <a:close/>
                  <a:moveTo>
                    <a:pt x="5007" y="8485"/>
                  </a:moveTo>
                  <a:cubicBezTo>
                    <a:pt x="4834" y="8485"/>
                    <a:pt x="4668" y="8619"/>
                    <a:pt x="4668" y="8820"/>
                  </a:cubicBezTo>
                  <a:cubicBezTo>
                    <a:pt x="4670" y="9005"/>
                    <a:pt x="4820" y="9156"/>
                    <a:pt x="5006" y="9158"/>
                  </a:cubicBezTo>
                  <a:cubicBezTo>
                    <a:pt x="5304" y="9156"/>
                    <a:pt x="5454" y="8794"/>
                    <a:pt x="5242" y="8584"/>
                  </a:cubicBezTo>
                  <a:cubicBezTo>
                    <a:pt x="5174" y="8515"/>
                    <a:pt x="5089" y="8485"/>
                    <a:pt x="5007" y="8485"/>
                  </a:cubicBezTo>
                  <a:close/>
                  <a:moveTo>
                    <a:pt x="1777" y="9382"/>
                  </a:moveTo>
                  <a:cubicBezTo>
                    <a:pt x="1604" y="9382"/>
                    <a:pt x="1438" y="9516"/>
                    <a:pt x="1438" y="9719"/>
                  </a:cubicBezTo>
                  <a:cubicBezTo>
                    <a:pt x="1440" y="9905"/>
                    <a:pt x="1591" y="10053"/>
                    <a:pt x="1776" y="10055"/>
                  </a:cubicBezTo>
                  <a:cubicBezTo>
                    <a:pt x="2074" y="10055"/>
                    <a:pt x="2224" y="9693"/>
                    <a:pt x="2012" y="9481"/>
                  </a:cubicBezTo>
                  <a:cubicBezTo>
                    <a:pt x="1944" y="9412"/>
                    <a:pt x="1860" y="9382"/>
                    <a:pt x="1777" y="9382"/>
                  </a:cubicBezTo>
                  <a:close/>
                  <a:moveTo>
                    <a:pt x="4371" y="10287"/>
                  </a:moveTo>
                  <a:cubicBezTo>
                    <a:pt x="4198" y="10287"/>
                    <a:pt x="4032" y="10421"/>
                    <a:pt x="4032" y="10625"/>
                  </a:cubicBezTo>
                  <a:cubicBezTo>
                    <a:pt x="4035" y="10808"/>
                    <a:pt x="4185" y="10958"/>
                    <a:pt x="4368" y="10960"/>
                  </a:cubicBezTo>
                  <a:cubicBezTo>
                    <a:pt x="4668" y="10960"/>
                    <a:pt x="4818" y="10598"/>
                    <a:pt x="4606" y="10386"/>
                  </a:cubicBezTo>
                  <a:cubicBezTo>
                    <a:pt x="4538" y="10317"/>
                    <a:pt x="4454" y="10287"/>
                    <a:pt x="4371" y="10287"/>
                  </a:cubicBezTo>
                  <a:close/>
                  <a:moveTo>
                    <a:pt x="339" y="10780"/>
                  </a:moveTo>
                  <a:cubicBezTo>
                    <a:pt x="166" y="10780"/>
                    <a:pt x="0" y="10914"/>
                    <a:pt x="0" y="11116"/>
                  </a:cubicBezTo>
                  <a:cubicBezTo>
                    <a:pt x="2" y="11301"/>
                    <a:pt x="153" y="11449"/>
                    <a:pt x="336" y="11452"/>
                  </a:cubicBezTo>
                  <a:cubicBezTo>
                    <a:pt x="636" y="11452"/>
                    <a:pt x="786" y="11089"/>
                    <a:pt x="574" y="10880"/>
                  </a:cubicBezTo>
                  <a:cubicBezTo>
                    <a:pt x="506" y="10811"/>
                    <a:pt x="421" y="10780"/>
                    <a:pt x="339" y="10780"/>
                  </a:cubicBezTo>
                  <a:close/>
                  <a:moveTo>
                    <a:pt x="2139" y="11309"/>
                  </a:moveTo>
                  <a:cubicBezTo>
                    <a:pt x="1966" y="11309"/>
                    <a:pt x="1800" y="11444"/>
                    <a:pt x="1800" y="11647"/>
                  </a:cubicBezTo>
                  <a:cubicBezTo>
                    <a:pt x="1802" y="11830"/>
                    <a:pt x="1951" y="11980"/>
                    <a:pt x="2136" y="11982"/>
                  </a:cubicBezTo>
                  <a:cubicBezTo>
                    <a:pt x="2434" y="11982"/>
                    <a:pt x="2584" y="11620"/>
                    <a:pt x="2372" y="11408"/>
                  </a:cubicBezTo>
                  <a:cubicBezTo>
                    <a:pt x="2304" y="11340"/>
                    <a:pt x="2221" y="11309"/>
                    <a:pt x="2139" y="11309"/>
                  </a:cubicBezTo>
                  <a:close/>
                  <a:moveTo>
                    <a:pt x="3324" y="12556"/>
                  </a:moveTo>
                  <a:cubicBezTo>
                    <a:pt x="3151" y="12556"/>
                    <a:pt x="2985" y="12690"/>
                    <a:pt x="2985" y="12892"/>
                  </a:cubicBezTo>
                  <a:cubicBezTo>
                    <a:pt x="2987" y="13077"/>
                    <a:pt x="3138" y="13227"/>
                    <a:pt x="3321" y="13229"/>
                  </a:cubicBezTo>
                  <a:cubicBezTo>
                    <a:pt x="3621" y="13229"/>
                    <a:pt x="3771" y="12867"/>
                    <a:pt x="3559" y="12655"/>
                  </a:cubicBezTo>
                  <a:cubicBezTo>
                    <a:pt x="3491" y="12586"/>
                    <a:pt x="3406" y="12556"/>
                    <a:pt x="3324" y="12556"/>
                  </a:cubicBezTo>
                  <a:close/>
                  <a:moveTo>
                    <a:pt x="899" y="12627"/>
                  </a:moveTo>
                  <a:cubicBezTo>
                    <a:pt x="726" y="12627"/>
                    <a:pt x="560" y="12760"/>
                    <a:pt x="560" y="12964"/>
                  </a:cubicBezTo>
                  <a:cubicBezTo>
                    <a:pt x="562" y="13149"/>
                    <a:pt x="710" y="13299"/>
                    <a:pt x="895" y="13299"/>
                  </a:cubicBezTo>
                  <a:cubicBezTo>
                    <a:pt x="1196" y="13299"/>
                    <a:pt x="1346" y="12937"/>
                    <a:pt x="1134" y="12725"/>
                  </a:cubicBezTo>
                  <a:cubicBezTo>
                    <a:pt x="1065" y="12657"/>
                    <a:pt x="981" y="12627"/>
                    <a:pt x="899" y="12627"/>
                  </a:cubicBezTo>
                  <a:close/>
                  <a:moveTo>
                    <a:pt x="2519" y="14954"/>
                  </a:moveTo>
                  <a:cubicBezTo>
                    <a:pt x="2346" y="14954"/>
                    <a:pt x="2181" y="15088"/>
                    <a:pt x="2181" y="15290"/>
                  </a:cubicBezTo>
                  <a:cubicBezTo>
                    <a:pt x="2183" y="15475"/>
                    <a:pt x="2333" y="15626"/>
                    <a:pt x="2518" y="15626"/>
                  </a:cubicBezTo>
                  <a:cubicBezTo>
                    <a:pt x="2817" y="15626"/>
                    <a:pt x="2967" y="15266"/>
                    <a:pt x="2755" y="15054"/>
                  </a:cubicBezTo>
                  <a:cubicBezTo>
                    <a:pt x="2686" y="14985"/>
                    <a:pt x="2602" y="14954"/>
                    <a:pt x="2519" y="14954"/>
                  </a:cubicBezTo>
                  <a:close/>
                  <a:moveTo>
                    <a:pt x="987" y="15243"/>
                  </a:moveTo>
                  <a:cubicBezTo>
                    <a:pt x="814" y="15243"/>
                    <a:pt x="648" y="15377"/>
                    <a:pt x="648" y="15580"/>
                  </a:cubicBezTo>
                  <a:cubicBezTo>
                    <a:pt x="650" y="15764"/>
                    <a:pt x="801" y="15914"/>
                    <a:pt x="986" y="15916"/>
                  </a:cubicBezTo>
                  <a:cubicBezTo>
                    <a:pt x="1284" y="15916"/>
                    <a:pt x="1434" y="15554"/>
                    <a:pt x="1222" y="15342"/>
                  </a:cubicBezTo>
                  <a:cubicBezTo>
                    <a:pt x="1154" y="15273"/>
                    <a:pt x="1070" y="15243"/>
                    <a:pt x="987" y="15243"/>
                  </a:cubicBezTo>
                  <a:close/>
                  <a:moveTo>
                    <a:pt x="1644" y="17423"/>
                  </a:moveTo>
                  <a:cubicBezTo>
                    <a:pt x="1473" y="17423"/>
                    <a:pt x="1304" y="17553"/>
                    <a:pt x="1307" y="17761"/>
                  </a:cubicBezTo>
                  <a:cubicBezTo>
                    <a:pt x="1309" y="17946"/>
                    <a:pt x="1457" y="18096"/>
                    <a:pt x="1642" y="18098"/>
                  </a:cubicBezTo>
                  <a:cubicBezTo>
                    <a:pt x="1671" y="18098"/>
                    <a:pt x="1702" y="18094"/>
                    <a:pt x="1728" y="18086"/>
                  </a:cubicBezTo>
                  <a:cubicBezTo>
                    <a:pt x="1735" y="18063"/>
                    <a:pt x="1741" y="18041"/>
                    <a:pt x="1747" y="18018"/>
                  </a:cubicBezTo>
                  <a:cubicBezTo>
                    <a:pt x="1759" y="17979"/>
                    <a:pt x="1770" y="17942"/>
                    <a:pt x="1782" y="17901"/>
                  </a:cubicBezTo>
                  <a:cubicBezTo>
                    <a:pt x="1796" y="17858"/>
                    <a:pt x="1809" y="17819"/>
                    <a:pt x="1821" y="17778"/>
                  </a:cubicBezTo>
                  <a:cubicBezTo>
                    <a:pt x="1835" y="17724"/>
                    <a:pt x="1854" y="17675"/>
                    <a:pt x="1879" y="17625"/>
                  </a:cubicBezTo>
                  <a:cubicBezTo>
                    <a:pt x="1889" y="17607"/>
                    <a:pt x="1903" y="17588"/>
                    <a:pt x="1920" y="17574"/>
                  </a:cubicBezTo>
                  <a:cubicBezTo>
                    <a:pt x="1851" y="17470"/>
                    <a:pt x="1747" y="17423"/>
                    <a:pt x="1644" y="174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7"/>
            <p:cNvSpPr/>
            <p:nvPr/>
          </p:nvSpPr>
          <p:spPr>
            <a:xfrm>
              <a:off x="4749696" y="3252967"/>
              <a:ext cx="1122273" cy="1433677"/>
            </a:xfrm>
            <a:custGeom>
              <a:avLst/>
              <a:gdLst/>
              <a:ahLst/>
              <a:cxnLst/>
              <a:rect l="l" t="t" r="r" b="b"/>
              <a:pathLst>
                <a:path w="13484" h="17226" extrusionOk="0">
                  <a:moveTo>
                    <a:pt x="12475" y="0"/>
                  </a:moveTo>
                  <a:cubicBezTo>
                    <a:pt x="12290" y="2"/>
                    <a:pt x="12140" y="153"/>
                    <a:pt x="12140" y="338"/>
                  </a:cubicBezTo>
                  <a:lnTo>
                    <a:pt x="12138" y="338"/>
                  </a:lnTo>
                  <a:cubicBezTo>
                    <a:pt x="12140" y="521"/>
                    <a:pt x="12290" y="671"/>
                    <a:pt x="12475" y="673"/>
                  </a:cubicBezTo>
                  <a:cubicBezTo>
                    <a:pt x="12556" y="673"/>
                    <a:pt x="12634" y="642"/>
                    <a:pt x="12693" y="589"/>
                  </a:cubicBezTo>
                  <a:lnTo>
                    <a:pt x="12693" y="570"/>
                  </a:lnTo>
                  <a:cubicBezTo>
                    <a:pt x="12691" y="521"/>
                    <a:pt x="12689" y="473"/>
                    <a:pt x="12689" y="422"/>
                  </a:cubicBezTo>
                  <a:cubicBezTo>
                    <a:pt x="12689" y="373"/>
                    <a:pt x="12687" y="323"/>
                    <a:pt x="12689" y="272"/>
                  </a:cubicBezTo>
                  <a:cubicBezTo>
                    <a:pt x="12689" y="243"/>
                    <a:pt x="12691" y="214"/>
                    <a:pt x="12693" y="185"/>
                  </a:cubicBezTo>
                  <a:cubicBezTo>
                    <a:pt x="12696" y="163"/>
                    <a:pt x="12698" y="142"/>
                    <a:pt x="12700" y="120"/>
                  </a:cubicBezTo>
                  <a:cubicBezTo>
                    <a:pt x="12700" y="111"/>
                    <a:pt x="12702" y="101"/>
                    <a:pt x="12704" y="93"/>
                  </a:cubicBezTo>
                  <a:cubicBezTo>
                    <a:pt x="12642" y="33"/>
                    <a:pt x="12560" y="0"/>
                    <a:pt x="12475" y="0"/>
                  </a:cubicBezTo>
                  <a:close/>
                  <a:moveTo>
                    <a:pt x="11955" y="1802"/>
                  </a:moveTo>
                  <a:cubicBezTo>
                    <a:pt x="11770" y="1804"/>
                    <a:pt x="11620" y="1953"/>
                    <a:pt x="11620" y="2138"/>
                  </a:cubicBezTo>
                  <a:cubicBezTo>
                    <a:pt x="11620" y="2341"/>
                    <a:pt x="11784" y="2476"/>
                    <a:pt x="11957" y="2476"/>
                  </a:cubicBezTo>
                  <a:cubicBezTo>
                    <a:pt x="12039" y="2476"/>
                    <a:pt x="12123" y="2445"/>
                    <a:pt x="12191" y="2376"/>
                  </a:cubicBezTo>
                  <a:cubicBezTo>
                    <a:pt x="12403" y="2164"/>
                    <a:pt x="12253" y="1802"/>
                    <a:pt x="11955" y="1802"/>
                  </a:cubicBezTo>
                  <a:close/>
                  <a:moveTo>
                    <a:pt x="13035" y="3210"/>
                  </a:moveTo>
                  <a:cubicBezTo>
                    <a:pt x="12850" y="3210"/>
                    <a:pt x="12700" y="3360"/>
                    <a:pt x="12698" y="3545"/>
                  </a:cubicBezTo>
                  <a:cubicBezTo>
                    <a:pt x="12698" y="3747"/>
                    <a:pt x="12863" y="3881"/>
                    <a:pt x="13036" y="3881"/>
                  </a:cubicBezTo>
                  <a:cubicBezTo>
                    <a:pt x="13119" y="3881"/>
                    <a:pt x="13203" y="3850"/>
                    <a:pt x="13272" y="3781"/>
                  </a:cubicBezTo>
                  <a:cubicBezTo>
                    <a:pt x="13483" y="3570"/>
                    <a:pt x="13333" y="3210"/>
                    <a:pt x="13035" y="3210"/>
                  </a:cubicBezTo>
                  <a:close/>
                  <a:moveTo>
                    <a:pt x="10188" y="3535"/>
                  </a:moveTo>
                  <a:cubicBezTo>
                    <a:pt x="10003" y="3535"/>
                    <a:pt x="9852" y="3685"/>
                    <a:pt x="9852" y="3870"/>
                  </a:cubicBezTo>
                  <a:cubicBezTo>
                    <a:pt x="9852" y="4072"/>
                    <a:pt x="10017" y="4206"/>
                    <a:pt x="10189" y="4206"/>
                  </a:cubicBezTo>
                  <a:cubicBezTo>
                    <a:pt x="10272" y="4206"/>
                    <a:pt x="10356" y="4175"/>
                    <a:pt x="10424" y="4106"/>
                  </a:cubicBezTo>
                  <a:cubicBezTo>
                    <a:pt x="10636" y="3895"/>
                    <a:pt x="10486" y="3535"/>
                    <a:pt x="10188" y="3535"/>
                  </a:cubicBezTo>
                  <a:close/>
                  <a:moveTo>
                    <a:pt x="11446" y="4454"/>
                  </a:moveTo>
                  <a:cubicBezTo>
                    <a:pt x="11386" y="4454"/>
                    <a:pt x="11326" y="4469"/>
                    <a:pt x="11270" y="4504"/>
                  </a:cubicBezTo>
                  <a:cubicBezTo>
                    <a:pt x="11060" y="4635"/>
                    <a:pt x="11060" y="4944"/>
                    <a:pt x="11272" y="5073"/>
                  </a:cubicBezTo>
                  <a:cubicBezTo>
                    <a:pt x="11299" y="5055"/>
                    <a:pt x="11323" y="5038"/>
                    <a:pt x="11350" y="5022"/>
                  </a:cubicBezTo>
                  <a:cubicBezTo>
                    <a:pt x="11408" y="4983"/>
                    <a:pt x="11467" y="4946"/>
                    <a:pt x="11525" y="4909"/>
                  </a:cubicBezTo>
                  <a:cubicBezTo>
                    <a:pt x="11583" y="4872"/>
                    <a:pt x="11640" y="4835"/>
                    <a:pt x="11698" y="4802"/>
                  </a:cubicBezTo>
                  <a:cubicBezTo>
                    <a:pt x="11724" y="4785"/>
                    <a:pt x="11751" y="4771"/>
                    <a:pt x="11780" y="4757"/>
                  </a:cubicBezTo>
                  <a:cubicBezTo>
                    <a:pt x="11763" y="4575"/>
                    <a:pt x="11610" y="4454"/>
                    <a:pt x="11446" y="4454"/>
                  </a:cubicBezTo>
                  <a:close/>
                  <a:moveTo>
                    <a:pt x="7799" y="4549"/>
                  </a:moveTo>
                  <a:cubicBezTo>
                    <a:pt x="7781" y="4600"/>
                    <a:pt x="7760" y="4652"/>
                    <a:pt x="7733" y="4699"/>
                  </a:cubicBezTo>
                  <a:cubicBezTo>
                    <a:pt x="7715" y="4742"/>
                    <a:pt x="7692" y="4783"/>
                    <a:pt x="7668" y="4822"/>
                  </a:cubicBezTo>
                  <a:lnTo>
                    <a:pt x="7655" y="4841"/>
                  </a:lnTo>
                  <a:cubicBezTo>
                    <a:pt x="7631" y="4886"/>
                    <a:pt x="7604" y="4929"/>
                    <a:pt x="7573" y="4973"/>
                  </a:cubicBezTo>
                  <a:cubicBezTo>
                    <a:pt x="7557" y="4995"/>
                    <a:pt x="7538" y="5018"/>
                    <a:pt x="7520" y="5040"/>
                  </a:cubicBezTo>
                  <a:lnTo>
                    <a:pt x="7509" y="5055"/>
                  </a:lnTo>
                  <a:cubicBezTo>
                    <a:pt x="7574" y="5166"/>
                    <a:pt x="7687" y="5221"/>
                    <a:pt x="7800" y="5221"/>
                  </a:cubicBezTo>
                  <a:cubicBezTo>
                    <a:pt x="7913" y="5221"/>
                    <a:pt x="8026" y="5165"/>
                    <a:pt x="8091" y="5053"/>
                  </a:cubicBezTo>
                  <a:cubicBezTo>
                    <a:pt x="8219" y="4829"/>
                    <a:pt x="8058" y="4549"/>
                    <a:pt x="7799" y="4549"/>
                  </a:cubicBezTo>
                  <a:close/>
                  <a:moveTo>
                    <a:pt x="6586" y="5754"/>
                  </a:moveTo>
                  <a:cubicBezTo>
                    <a:pt x="6503" y="5754"/>
                    <a:pt x="6421" y="5787"/>
                    <a:pt x="6361" y="5843"/>
                  </a:cubicBezTo>
                  <a:lnTo>
                    <a:pt x="6378" y="5853"/>
                  </a:lnTo>
                  <a:cubicBezTo>
                    <a:pt x="6476" y="5896"/>
                    <a:pt x="6567" y="5958"/>
                    <a:pt x="6643" y="6036"/>
                  </a:cubicBezTo>
                  <a:cubicBezTo>
                    <a:pt x="6715" y="6114"/>
                    <a:pt x="6777" y="6199"/>
                    <a:pt x="6828" y="6291"/>
                  </a:cubicBezTo>
                  <a:lnTo>
                    <a:pt x="6839" y="6310"/>
                  </a:lnTo>
                  <a:cubicBezTo>
                    <a:pt x="6892" y="6248"/>
                    <a:pt x="6921" y="6172"/>
                    <a:pt x="6921" y="6090"/>
                  </a:cubicBezTo>
                  <a:cubicBezTo>
                    <a:pt x="6921" y="5907"/>
                    <a:pt x="6771" y="5756"/>
                    <a:pt x="6586" y="5754"/>
                  </a:cubicBezTo>
                  <a:close/>
                  <a:moveTo>
                    <a:pt x="8953" y="5719"/>
                  </a:moveTo>
                  <a:cubicBezTo>
                    <a:pt x="8768" y="5721"/>
                    <a:pt x="8618" y="5870"/>
                    <a:pt x="8618" y="6055"/>
                  </a:cubicBezTo>
                  <a:cubicBezTo>
                    <a:pt x="8618" y="6258"/>
                    <a:pt x="8784" y="6392"/>
                    <a:pt x="8956" y="6392"/>
                  </a:cubicBezTo>
                  <a:cubicBezTo>
                    <a:pt x="9038" y="6392"/>
                    <a:pt x="9122" y="6362"/>
                    <a:pt x="9190" y="6293"/>
                  </a:cubicBezTo>
                  <a:cubicBezTo>
                    <a:pt x="9402" y="6081"/>
                    <a:pt x="9252" y="5719"/>
                    <a:pt x="8953" y="5719"/>
                  </a:cubicBezTo>
                  <a:close/>
                  <a:moveTo>
                    <a:pt x="1718" y="6631"/>
                  </a:moveTo>
                  <a:cubicBezTo>
                    <a:pt x="1533" y="6633"/>
                    <a:pt x="1383" y="6783"/>
                    <a:pt x="1383" y="6968"/>
                  </a:cubicBezTo>
                  <a:lnTo>
                    <a:pt x="1381" y="6966"/>
                  </a:lnTo>
                  <a:lnTo>
                    <a:pt x="1381" y="6966"/>
                  </a:lnTo>
                  <a:cubicBezTo>
                    <a:pt x="1383" y="7085"/>
                    <a:pt x="1447" y="7196"/>
                    <a:pt x="1549" y="7256"/>
                  </a:cubicBezTo>
                  <a:cubicBezTo>
                    <a:pt x="1551" y="7250"/>
                    <a:pt x="1556" y="7244"/>
                    <a:pt x="1560" y="7236"/>
                  </a:cubicBezTo>
                  <a:cubicBezTo>
                    <a:pt x="1593" y="7178"/>
                    <a:pt x="1630" y="7120"/>
                    <a:pt x="1665" y="7063"/>
                  </a:cubicBezTo>
                  <a:cubicBezTo>
                    <a:pt x="1687" y="7011"/>
                    <a:pt x="1708" y="6962"/>
                    <a:pt x="1733" y="6911"/>
                  </a:cubicBezTo>
                  <a:lnTo>
                    <a:pt x="1733" y="6911"/>
                  </a:lnTo>
                  <a:cubicBezTo>
                    <a:pt x="1728" y="6919"/>
                    <a:pt x="1724" y="6927"/>
                    <a:pt x="1720" y="6935"/>
                  </a:cubicBezTo>
                  <a:cubicBezTo>
                    <a:pt x="1761" y="6843"/>
                    <a:pt x="1796" y="6748"/>
                    <a:pt x="1825" y="6651"/>
                  </a:cubicBezTo>
                  <a:cubicBezTo>
                    <a:pt x="1790" y="6639"/>
                    <a:pt x="1755" y="6631"/>
                    <a:pt x="1718" y="6631"/>
                  </a:cubicBezTo>
                  <a:close/>
                  <a:moveTo>
                    <a:pt x="3296" y="6852"/>
                  </a:moveTo>
                  <a:cubicBezTo>
                    <a:pt x="3190" y="6852"/>
                    <a:pt x="3084" y="6902"/>
                    <a:pt x="3018" y="7003"/>
                  </a:cubicBezTo>
                  <a:cubicBezTo>
                    <a:pt x="3027" y="7024"/>
                    <a:pt x="3035" y="7044"/>
                    <a:pt x="3043" y="7065"/>
                  </a:cubicBezTo>
                  <a:cubicBezTo>
                    <a:pt x="3051" y="7085"/>
                    <a:pt x="3057" y="7106"/>
                    <a:pt x="3064" y="7127"/>
                  </a:cubicBezTo>
                  <a:cubicBezTo>
                    <a:pt x="3066" y="7131"/>
                    <a:pt x="3068" y="7137"/>
                    <a:pt x="3068" y="7141"/>
                  </a:cubicBezTo>
                  <a:cubicBezTo>
                    <a:pt x="3074" y="7159"/>
                    <a:pt x="3078" y="7178"/>
                    <a:pt x="3082" y="7196"/>
                  </a:cubicBezTo>
                  <a:cubicBezTo>
                    <a:pt x="3096" y="7273"/>
                    <a:pt x="3103" y="7351"/>
                    <a:pt x="3099" y="7429"/>
                  </a:cubicBezTo>
                  <a:cubicBezTo>
                    <a:pt x="3097" y="7435"/>
                    <a:pt x="3095" y="7442"/>
                    <a:pt x="3094" y="7450"/>
                  </a:cubicBezTo>
                  <a:lnTo>
                    <a:pt x="3094" y="7450"/>
                  </a:lnTo>
                  <a:cubicBezTo>
                    <a:pt x="3094" y="7450"/>
                    <a:pt x="3094" y="7450"/>
                    <a:pt x="3094" y="7449"/>
                  </a:cubicBezTo>
                  <a:lnTo>
                    <a:pt x="3094" y="7452"/>
                  </a:lnTo>
                  <a:cubicBezTo>
                    <a:pt x="3094" y="7451"/>
                    <a:pt x="3094" y="7450"/>
                    <a:pt x="3094" y="7450"/>
                  </a:cubicBezTo>
                  <a:lnTo>
                    <a:pt x="3094" y="7450"/>
                  </a:lnTo>
                  <a:cubicBezTo>
                    <a:pt x="3152" y="7497"/>
                    <a:pt x="3224" y="7522"/>
                    <a:pt x="3298" y="7522"/>
                  </a:cubicBezTo>
                  <a:cubicBezTo>
                    <a:pt x="3551" y="7519"/>
                    <a:pt x="3712" y="7250"/>
                    <a:pt x="3590" y="7028"/>
                  </a:cubicBezTo>
                  <a:cubicBezTo>
                    <a:pt x="3528" y="6912"/>
                    <a:pt x="3412" y="6852"/>
                    <a:pt x="3296" y="6852"/>
                  </a:cubicBezTo>
                  <a:close/>
                  <a:moveTo>
                    <a:pt x="4368" y="9414"/>
                  </a:moveTo>
                  <a:cubicBezTo>
                    <a:pt x="4185" y="9414"/>
                    <a:pt x="4035" y="9564"/>
                    <a:pt x="4032" y="9749"/>
                  </a:cubicBezTo>
                  <a:cubicBezTo>
                    <a:pt x="4032" y="9951"/>
                    <a:pt x="4198" y="10085"/>
                    <a:pt x="4371" y="10085"/>
                  </a:cubicBezTo>
                  <a:cubicBezTo>
                    <a:pt x="4454" y="10085"/>
                    <a:pt x="4538" y="10055"/>
                    <a:pt x="4606" y="9986"/>
                  </a:cubicBezTo>
                  <a:cubicBezTo>
                    <a:pt x="4818" y="9774"/>
                    <a:pt x="4668" y="9414"/>
                    <a:pt x="4368" y="9414"/>
                  </a:cubicBezTo>
                  <a:close/>
                  <a:moveTo>
                    <a:pt x="338" y="9908"/>
                  </a:moveTo>
                  <a:cubicBezTo>
                    <a:pt x="337" y="9908"/>
                    <a:pt x="336" y="9908"/>
                    <a:pt x="336" y="9908"/>
                  </a:cubicBezTo>
                  <a:cubicBezTo>
                    <a:pt x="153" y="9910"/>
                    <a:pt x="2" y="10058"/>
                    <a:pt x="0" y="10243"/>
                  </a:cubicBezTo>
                  <a:cubicBezTo>
                    <a:pt x="0" y="10445"/>
                    <a:pt x="166" y="10579"/>
                    <a:pt x="339" y="10579"/>
                  </a:cubicBezTo>
                  <a:cubicBezTo>
                    <a:pt x="421" y="10579"/>
                    <a:pt x="506" y="10548"/>
                    <a:pt x="574" y="10480"/>
                  </a:cubicBezTo>
                  <a:cubicBezTo>
                    <a:pt x="786" y="10269"/>
                    <a:pt x="635" y="9908"/>
                    <a:pt x="338" y="9908"/>
                  </a:cubicBezTo>
                  <a:close/>
                  <a:moveTo>
                    <a:pt x="2136" y="10437"/>
                  </a:moveTo>
                  <a:cubicBezTo>
                    <a:pt x="1951" y="10439"/>
                    <a:pt x="1802" y="10589"/>
                    <a:pt x="1800" y="10774"/>
                  </a:cubicBezTo>
                  <a:cubicBezTo>
                    <a:pt x="1800" y="10976"/>
                    <a:pt x="1966" y="11110"/>
                    <a:pt x="2138" y="11110"/>
                  </a:cubicBezTo>
                  <a:cubicBezTo>
                    <a:pt x="2221" y="11110"/>
                    <a:pt x="2304" y="11079"/>
                    <a:pt x="2372" y="11011"/>
                  </a:cubicBezTo>
                  <a:cubicBezTo>
                    <a:pt x="2584" y="10799"/>
                    <a:pt x="2434" y="10437"/>
                    <a:pt x="2136" y="10437"/>
                  </a:cubicBezTo>
                  <a:close/>
                  <a:moveTo>
                    <a:pt x="3321" y="11683"/>
                  </a:moveTo>
                  <a:cubicBezTo>
                    <a:pt x="3138" y="11685"/>
                    <a:pt x="2987" y="11833"/>
                    <a:pt x="2985" y="12019"/>
                  </a:cubicBezTo>
                  <a:cubicBezTo>
                    <a:pt x="2985" y="12222"/>
                    <a:pt x="3151" y="12355"/>
                    <a:pt x="3324" y="12355"/>
                  </a:cubicBezTo>
                  <a:cubicBezTo>
                    <a:pt x="3407" y="12355"/>
                    <a:pt x="3491" y="12325"/>
                    <a:pt x="3559" y="12257"/>
                  </a:cubicBezTo>
                  <a:cubicBezTo>
                    <a:pt x="3769" y="12045"/>
                    <a:pt x="3621" y="11683"/>
                    <a:pt x="3321" y="11683"/>
                  </a:cubicBezTo>
                  <a:close/>
                  <a:moveTo>
                    <a:pt x="895" y="11755"/>
                  </a:moveTo>
                  <a:cubicBezTo>
                    <a:pt x="710" y="11755"/>
                    <a:pt x="560" y="11905"/>
                    <a:pt x="560" y="12091"/>
                  </a:cubicBezTo>
                  <a:cubicBezTo>
                    <a:pt x="560" y="12292"/>
                    <a:pt x="725" y="12426"/>
                    <a:pt x="897" y="12426"/>
                  </a:cubicBezTo>
                  <a:cubicBezTo>
                    <a:pt x="979" y="12426"/>
                    <a:pt x="1063" y="12396"/>
                    <a:pt x="1132" y="12327"/>
                  </a:cubicBezTo>
                  <a:cubicBezTo>
                    <a:pt x="1344" y="12115"/>
                    <a:pt x="1194" y="11755"/>
                    <a:pt x="895" y="11755"/>
                  </a:cubicBezTo>
                  <a:close/>
                  <a:moveTo>
                    <a:pt x="2516" y="14082"/>
                  </a:moveTo>
                  <a:cubicBezTo>
                    <a:pt x="2333" y="14084"/>
                    <a:pt x="2183" y="14232"/>
                    <a:pt x="2181" y="14417"/>
                  </a:cubicBezTo>
                  <a:cubicBezTo>
                    <a:pt x="2181" y="14621"/>
                    <a:pt x="2347" y="14755"/>
                    <a:pt x="2520" y="14755"/>
                  </a:cubicBezTo>
                  <a:cubicBezTo>
                    <a:pt x="2602" y="14755"/>
                    <a:pt x="2686" y="14724"/>
                    <a:pt x="2755" y="14656"/>
                  </a:cubicBezTo>
                  <a:cubicBezTo>
                    <a:pt x="2967" y="14444"/>
                    <a:pt x="2817" y="14082"/>
                    <a:pt x="2516" y="14082"/>
                  </a:cubicBezTo>
                  <a:close/>
                  <a:moveTo>
                    <a:pt x="984" y="14370"/>
                  </a:moveTo>
                  <a:cubicBezTo>
                    <a:pt x="801" y="14372"/>
                    <a:pt x="650" y="14522"/>
                    <a:pt x="648" y="14707"/>
                  </a:cubicBezTo>
                  <a:cubicBezTo>
                    <a:pt x="648" y="14909"/>
                    <a:pt x="814" y="15043"/>
                    <a:pt x="987" y="15043"/>
                  </a:cubicBezTo>
                  <a:cubicBezTo>
                    <a:pt x="1069" y="15043"/>
                    <a:pt x="1154" y="15013"/>
                    <a:pt x="1222" y="14944"/>
                  </a:cubicBezTo>
                  <a:cubicBezTo>
                    <a:pt x="1434" y="14732"/>
                    <a:pt x="1284" y="14370"/>
                    <a:pt x="984" y="14370"/>
                  </a:cubicBezTo>
                  <a:close/>
                  <a:moveTo>
                    <a:pt x="1642" y="16553"/>
                  </a:moveTo>
                  <a:cubicBezTo>
                    <a:pt x="1510" y="16553"/>
                    <a:pt x="1379" y="16629"/>
                    <a:pt x="1325" y="16771"/>
                  </a:cubicBezTo>
                  <a:cubicBezTo>
                    <a:pt x="1242" y="16998"/>
                    <a:pt x="1415" y="17225"/>
                    <a:pt x="1638" y="17225"/>
                  </a:cubicBezTo>
                  <a:cubicBezTo>
                    <a:pt x="1668" y="17225"/>
                    <a:pt x="1698" y="17221"/>
                    <a:pt x="1728" y="17213"/>
                  </a:cubicBezTo>
                  <a:cubicBezTo>
                    <a:pt x="1735" y="17190"/>
                    <a:pt x="1741" y="17168"/>
                    <a:pt x="1747" y="17145"/>
                  </a:cubicBezTo>
                  <a:cubicBezTo>
                    <a:pt x="1757" y="17106"/>
                    <a:pt x="1770" y="17067"/>
                    <a:pt x="1782" y="17026"/>
                  </a:cubicBezTo>
                  <a:cubicBezTo>
                    <a:pt x="1794" y="16985"/>
                    <a:pt x="1807" y="16944"/>
                    <a:pt x="1821" y="16902"/>
                  </a:cubicBezTo>
                  <a:cubicBezTo>
                    <a:pt x="1835" y="16851"/>
                    <a:pt x="1854" y="16800"/>
                    <a:pt x="1879" y="16752"/>
                  </a:cubicBezTo>
                  <a:cubicBezTo>
                    <a:pt x="1889" y="16732"/>
                    <a:pt x="1903" y="16715"/>
                    <a:pt x="1920" y="16701"/>
                  </a:cubicBezTo>
                  <a:cubicBezTo>
                    <a:pt x="1852" y="16601"/>
                    <a:pt x="1747" y="16553"/>
                    <a:pt x="1642" y="16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7"/>
            <p:cNvSpPr/>
            <p:nvPr/>
          </p:nvSpPr>
          <p:spPr>
            <a:xfrm>
              <a:off x="5406447" y="3071031"/>
              <a:ext cx="639955" cy="175860"/>
            </a:xfrm>
            <a:custGeom>
              <a:avLst/>
              <a:gdLst/>
              <a:ahLst/>
              <a:cxnLst/>
              <a:rect l="l" t="t" r="r" b="b"/>
              <a:pathLst>
                <a:path w="7689" h="2113" extrusionOk="0">
                  <a:moveTo>
                    <a:pt x="4015" y="0"/>
                  </a:moveTo>
                  <a:cubicBezTo>
                    <a:pt x="3986" y="0"/>
                    <a:pt x="3957" y="4"/>
                    <a:pt x="3928" y="6"/>
                  </a:cubicBezTo>
                  <a:cubicBezTo>
                    <a:pt x="3831" y="16"/>
                    <a:pt x="3735" y="24"/>
                    <a:pt x="3640" y="43"/>
                  </a:cubicBezTo>
                  <a:cubicBezTo>
                    <a:pt x="3630" y="35"/>
                    <a:pt x="3620" y="33"/>
                    <a:pt x="3609" y="33"/>
                  </a:cubicBezTo>
                  <a:cubicBezTo>
                    <a:pt x="3594" y="33"/>
                    <a:pt x="3577" y="38"/>
                    <a:pt x="3560" y="41"/>
                  </a:cubicBezTo>
                  <a:cubicBezTo>
                    <a:pt x="3531" y="47"/>
                    <a:pt x="3500" y="51"/>
                    <a:pt x="3471" y="55"/>
                  </a:cubicBezTo>
                  <a:cubicBezTo>
                    <a:pt x="3185" y="100"/>
                    <a:pt x="2904" y="172"/>
                    <a:pt x="2630" y="273"/>
                  </a:cubicBezTo>
                  <a:cubicBezTo>
                    <a:pt x="2490" y="318"/>
                    <a:pt x="2350" y="370"/>
                    <a:pt x="2214" y="427"/>
                  </a:cubicBezTo>
                  <a:cubicBezTo>
                    <a:pt x="2173" y="450"/>
                    <a:pt x="2124" y="468"/>
                    <a:pt x="2093" y="508"/>
                  </a:cubicBezTo>
                  <a:cubicBezTo>
                    <a:pt x="1912" y="592"/>
                    <a:pt x="1739" y="693"/>
                    <a:pt x="1577" y="808"/>
                  </a:cubicBezTo>
                  <a:cubicBezTo>
                    <a:pt x="1567" y="802"/>
                    <a:pt x="1558" y="800"/>
                    <a:pt x="1549" y="800"/>
                  </a:cubicBezTo>
                  <a:cubicBezTo>
                    <a:pt x="1525" y="800"/>
                    <a:pt x="1503" y="815"/>
                    <a:pt x="1482" y="826"/>
                  </a:cubicBezTo>
                  <a:cubicBezTo>
                    <a:pt x="1445" y="849"/>
                    <a:pt x="1410" y="874"/>
                    <a:pt x="1373" y="898"/>
                  </a:cubicBezTo>
                  <a:cubicBezTo>
                    <a:pt x="1268" y="970"/>
                    <a:pt x="1159" y="1047"/>
                    <a:pt x="1050" y="1123"/>
                  </a:cubicBezTo>
                  <a:cubicBezTo>
                    <a:pt x="1049" y="1123"/>
                    <a:pt x="1047" y="1123"/>
                    <a:pt x="1046" y="1123"/>
                  </a:cubicBezTo>
                  <a:cubicBezTo>
                    <a:pt x="1017" y="1123"/>
                    <a:pt x="996" y="1142"/>
                    <a:pt x="974" y="1158"/>
                  </a:cubicBezTo>
                  <a:cubicBezTo>
                    <a:pt x="890" y="1219"/>
                    <a:pt x="809" y="1289"/>
                    <a:pt x="727" y="1357"/>
                  </a:cubicBezTo>
                  <a:cubicBezTo>
                    <a:pt x="686" y="1390"/>
                    <a:pt x="647" y="1423"/>
                    <a:pt x="606" y="1456"/>
                  </a:cubicBezTo>
                  <a:cubicBezTo>
                    <a:pt x="558" y="1493"/>
                    <a:pt x="513" y="1530"/>
                    <a:pt x="468" y="1571"/>
                  </a:cubicBezTo>
                  <a:cubicBezTo>
                    <a:pt x="456" y="1581"/>
                    <a:pt x="451" y="1600"/>
                    <a:pt x="453" y="1614"/>
                  </a:cubicBezTo>
                  <a:cubicBezTo>
                    <a:pt x="400" y="1658"/>
                    <a:pt x="346" y="1699"/>
                    <a:pt x="293" y="1742"/>
                  </a:cubicBezTo>
                  <a:cubicBezTo>
                    <a:pt x="256" y="1791"/>
                    <a:pt x="202" y="1828"/>
                    <a:pt x="161" y="1874"/>
                  </a:cubicBezTo>
                  <a:cubicBezTo>
                    <a:pt x="118" y="1906"/>
                    <a:pt x="1" y="1956"/>
                    <a:pt x="79" y="2020"/>
                  </a:cubicBezTo>
                  <a:lnTo>
                    <a:pt x="75" y="2020"/>
                  </a:lnTo>
                  <a:cubicBezTo>
                    <a:pt x="83" y="2025"/>
                    <a:pt x="92" y="2028"/>
                    <a:pt x="102" y="2028"/>
                  </a:cubicBezTo>
                  <a:cubicBezTo>
                    <a:pt x="110" y="2028"/>
                    <a:pt x="117" y="2026"/>
                    <a:pt x="124" y="2024"/>
                  </a:cubicBezTo>
                  <a:cubicBezTo>
                    <a:pt x="128" y="2025"/>
                    <a:pt x="133" y="2025"/>
                    <a:pt x="137" y="2025"/>
                  </a:cubicBezTo>
                  <a:cubicBezTo>
                    <a:pt x="149" y="2025"/>
                    <a:pt x="160" y="2021"/>
                    <a:pt x="170" y="2011"/>
                  </a:cubicBezTo>
                  <a:cubicBezTo>
                    <a:pt x="194" y="1989"/>
                    <a:pt x="229" y="1983"/>
                    <a:pt x="256" y="1966"/>
                  </a:cubicBezTo>
                  <a:cubicBezTo>
                    <a:pt x="267" y="1987"/>
                    <a:pt x="284" y="1996"/>
                    <a:pt x="301" y="1996"/>
                  </a:cubicBezTo>
                  <a:cubicBezTo>
                    <a:pt x="322" y="1996"/>
                    <a:pt x="343" y="1984"/>
                    <a:pt x="359" y="1966"/>
                  </a:cubicBezTo>
                  <a:lnTo>
                    <a:pt x="470" y="1865"/>
                  </a:lnTo>
                  <a:cubicBezTo>
                    <a:pt x="534" y="1810"/>
                    <a:pt x="595" y="1752"/>
                    <a:pt x="663" y="1699"/>
                  </a:cubicBezTo>
                  <a:cubicBezTo>
                    <a:pt x="684" y="1678"/>
                    <a:pt x="717" y="1662"/>
                    <a:pt x="721" y="1631"/>
                  </a:cubicBezTo>
                  <a:cubicBezTo>
                    <a:pt x="803" y="1559"/>
                    <a:pt x="883" y="1485"/>
                    <a:pt x="966" y="1411"/>
                  </a:cubicBezTo>
                  <a:cubicBezTo>
                    <a:pt x="967" y="1411"/>
                    <a:pt x="968" y="1411"/>
                    <a:pt x="969" y="1411"/>
                  </a:cubicBezTo>
                  <a:cubicBezTo>
                    <a:pt x="990" y="1411"/>
                    <a:pt x="1006" y="1393"/>
                    <a:pt x="1021" y="1380"/>
                  </a:cubicBezTo>
                  <a:cubicBezTo>
                    <a:pt x="1058" y="1351"/>
                    <a:pt x="1095" y="1322"/>
                    <a:pt x="1132" y="1293"/>
                  </a:cubicBezTo>
                  <a:cubicBezTo>
                    <a:pt x="1136" y="1294"/>
                    <a:pt x="1140" y="1295"/>
                    <a:pt x="1144" y="1295"/>
                  </a:cubicBezTo>
                  <a:cubicBezTo>
                    <a:pt x="1171" y="1295"/>
                    <a:pt x="1193" y="1271"/>
                    <a:pt x="1217" y="1256"/>
                  </a:cubicBezTo>
                  <a:lnTo>
                    <a:pt x="1299" y="1195"/>
                  </a:lnTo>
                  <a:cubicBezTo>
                    <a:pt x="1420" y="1106"/>
                    <a:pt x="1534" y="1010"/>
                    <a:pt x="1671" y="950"/>
                  </a:cubicBezTo>
                  <a:cubicBezTo>
                    <a:pt x="2021" y="779"/>
                    <a:pt x="2377" y="590"/>
                    <a:pt x="2741" y="444"/>
                  </a:cubicBezTo>
                  <a:cubicBezTo>
                    <a:pt x="2825" y="431"/>
                    <a:pt x="2906" y="396"/>
                    <a:pt x="2990" y="376"/>
                  </a:cubicBezTo>
                  <a:cubicBezTo>
                    <a:pt x="3041" y="362"/>
                    <a:pt x="3093" y="349"/>
                    <a:pt x="3144" y="331"/>
                  </a:cubicBezTo>
                  <a:cubicBezTo>
                    <a:pt x="3155" y="327"/>
                    <a:pt x="3163" y="320"/>
                    <a:pt x="3167" y="312"/>
                  </a:cubicBezTo>
                  <a:cubicBezTo>
                    <a:pt x="3181" y="328"/>
                    <a:pt x="3197" y="333"/>
                    <a:pt x="3216" y="333"/>
                  </a:cubicBezTo>
                  <a:cubicBezTo>
                    <a:pt x="3246" y="333"/>
                    <a:pt x="3281" y="318"/>
                    <a:pt x="3311" y="314"/>
                  </a:cubicBezTo>
                  <a:cubicBezTo>
                    <a:pt x="3418" y="294"/>
                    <a:pt x="3537" y="271"/>
                    <a:pt x="3646" y="250"/>
                  </a:cubicBezTo>
                  <a:cubicBezTo>
                    <a:pt x="3714" y="244"/>
                    <a:pt x="3778" y="217"/>
                    <a:pt x="3846" y="209"/>
                  </a:cubicBezTo>
                  <a:cubicBezTo>
                    <a:pt x="3868" y="205"/>
                    <a:pt x="3899" y="203"/>
                    <a:pt x="3928" y="197"/>
                  </a:cubicBezTo>
                  <a:lnTo>
                    <a:pt x="3934" y="197"/>
                  </a:lnTo>
                  <a:cubicBezTo>
                    <a:pt x="3946" y="203"/>
                    <a:pt x="3958" y="204"/>
                    <a:pt x="3971" y="204"/>
                  </a:cubicBezTo>
                  <a:cubicBezTo>
                    <a:pt x="3982" y="204"/>
                    <a:pt x="3994" y="203"/>
                    <a:pt x="4005" y="203"/>
                  </a:cubicBezTo>
                  <a:cubicBezTo>
                    <a:pt x="4008" y="203"/>
                    <a:pt x="4012" y="203"/>
                    <a:pt x="4015" y="203"/>
                  </a:cubicBezTo>
                  <a:cubicBezTo>
                    <a:pt x="4080" y="203"/>
                    <a:pt x="4146" y="203"/>
                    <a:pt x="4210" y="205"/>
                  </a:cubicBezTo>
                  <a:cubicBezTo>
                    <a:pt x="4325" y="209"/>
                    <a:pt x="4436" y="226"/>
                    <a:pt x="4547" y="257"/>
                  </a:cubicBezTo>
                  <a:cubicBezTo>
                    <a:pt x="4673" y="283"/>
                    <a:pt x="4800" y="310"/>
                    <a:pt x="4926" y="339"/>
                  </a:cubicBezTo>
                  <a:cubicBezTo>
                    <a:pt x="5018" y="382"/>
                    <a:pt x="5111" y="425"/>
                    <a:pt x="5206" y="468"/>
                  </a:cubicBezTo>
                  <a:cubicBezTo>
                    <a:pt x="5216" y="476"/>
                    <a:pt x="5228" y="480"/>
                    <a:pt x="5241" y="480"/>
                  </a:cubicBezTo>
                  <a:cubicBezTo>
                    <a:pt x="5256" y="480"/>
                    <a:pt x="5271" y="474"/>
                    <a:pt x="5282" y="464"/>
                  </a:cubicBezTo>
                  <a:cubicBezTo>
                    <a:pt x="5290" y="466"/>
                    <a:pt x="5297" y="467"/>
                    <a:pt x="5304" y="467"/>
                  </a:cubicBezTo>
                  <a:cubicBezTo>
                    <a:pt x="5344" y="467"/>
                    <a:pt x="5362" y="433"/>
                    <a:pt x="5360" y="390"/>
                  </a:cubicBezTo>
                  <a:cubicBezTo>
                    <a:pt x="5422" y="322"/>
                    <a:pt x="5323" y="281"/>
                    <a:pt x="5272" y="261"/>
                  </a:cubicBezTo>
                  <a:cubicBezTo>
                    <a:pt x="5242" y="252"/>
                    <a:pt x="5213" y="231"/>
                    <a:pt x="5182" y="231"/>
                  </a:cubicBezTo>
                  <a:cubicBezTo>
                    <a:pt x="5178" y="231"/>
                    <a:pt x="5174" y="231"/>
                    <a:pt x="5171" y="232"/>
                  </a:cubicBezTo>
                  <a:cubicBezTo>
                    <a:pt x="5017" y="168"/>
                    <a:pt x="4760" y="47"/>
                    <a:pt x="4581" y="47"/>
                  </a:cubicBezTo>
                  <a:cubicBezTo>
                    <a:pt x="4562" y="47"/>
                    <a:pt x="4545" y="48"/>
                    <a:pt x="4529" y="51"/>
                  </a:cubicBezTo>
                  <a:cubicBezTo>
                    <a:pt x="4451" y="39"/>
                    <a:pt x="4375" y="39"/>
                    <a:pt x="4296" y="32"/>
                  </a:cubicBezTo>
                  <a:cubicBezTo>
                    <a:pt x="4284" y="14"/>
                    <a:pt x="4261" y="12"/>
                    <a:pt x="4240" y="12"/>
                  </a:cubicBezTo>
                  <a:cubicBezTo>
                    <a:pt x="4233" y="12"/>
                    <a:pt x="4226" y="12"/>
                    <a:pt x="4220" y="12"/>
                  </a:cubicBezTo>
                  <a:cubicBezTo>
                    <a:pt x="4179" y="10"/>
                    <a:pt x="4142" y="8"/>
                    <a:pt x="4103" y="8"/>
                  </a:cubicBezTo>
                  <a:lnTo>
                    <a:pt x="4070" y="8"/>
                  </a:lnTo>
                  <a:cubicBezTo>
                    <a:pt x="4052" y="2"/>
                    <a:pt x="4034" y="0"/>
                    <a:pt x="4015" y="0"/>
                  </a:cubicBezTo>
                  <a:close/>
                  <a:moveTo>
                    <a:pt x="5882" y="958"/>
                  </a:moveTo>
                  <a:cubicBezTo>
                    <a:pt x="5858" y="962"/>
                    <a:pt x="5835" y="970"/>
                    <a:pt x="5815" y="985"/>
                  </a:cubicBezTo>
                  <a:cubicBezTo>
                    <a:pt x="5784" y="997"/>
                    <a:pt x="5773" y="1036"/>
                    <a:pt x="5792" y="1063"/>
                  </a:cubicBezTo>
                  <a:cubicBezTo>
                    <a:pt x="5810" y="1084"/>
                    <a:pt x="5833" y="1102"/>
                    <a:pt x="5854" y="1125"/>
                  </a:cubicBezTo>
                  <a:cubicBezTo>
                    <a:pt x="5942" y="1215"/>
                    <a:pt x="6022" y="1314"/>
                    <a:pt x="6125" y="1390"/>
                  </a:cubicBezTo>
                  <a:cubicBezTo>
                    <a:pt x="6113" y="1411"/>
                    <a:pt x="6117" y="1437"/>
                    <a:pt x="6138" y="1454"/>
                  </a:cubicBezTo>
                  <a:cubicBezTo>
                    <a:pt x="6210" y="1518"/>
                    <a:pt x="6288" y="1577"/>
                    <a:pt x="6368" y="1633"/>
                  </a:cubicBezTo>
                  <a:cubicBezTo>
                    <a:pt x="6541" y="1750"/>
                    <a:pt x="6726" y="1849"/>
                    <a:pt x="6919" y="1929"/>
                  </a:cubicBezTo>
                  <a:cubicBezTo>
                    <a:pt x="6993" y="1958"/>
                    <a:pt x="7067" y="1985"/>
                    <a:pt x="7144" y="2011"/>
                  </a:cubicBezTo>
                  <a:cubicBezTo>
                    <a:pt x="7166" y="2020"/>
                    <a:pt x="7192" y="2030"/>
                    <a:pt x="7217" y="2030"/>
                  </a:cubicBezTo>
                  <a:cubicBezTo>
                    <a:pt x="7223" y="2030"/>
                    <a:pt x="7230" y="2030"/>
                    <a:pt x="7236" y="2028"/>
                  </a:cubicBezTo>
                  <a:cubicBezTo>
                    <a:pt x="7345" y="2069"/>
                    <a:pt x="7456" y="2096"/>
                    <a:pt x="7571" y="2110"/>
                  </a:cubicBezTo>
                  <a:cubicBezTo>
                    <a:pt x="7580" y="2112"/>
                    <a:pt x="7589" y="2113"/>
                    <a:pt x="7598" y="2113"/>
                  </a:cubicBezTo>
                  <a:cubicBezTo>
                    <a:pt x="7618" y="2113"/>
                    <a:pt x="7639" y="2108"/>
                    <a:pt x="7658" y="2098"/>
                  </a:cubicBezTo>
                  <a:cubicBezTo>
                    <a:pt x="7689" y="2075"/>
                    <a:pt x="7687" y="2028"/>
                    <a:pt x="7652" y="2011"/>
                  </a:cubicBezTo>
                  <a:cubicBezTo>
                    <a:pt x="7623" y="1995"/>
                    <a:pt x="7588" y="1987"/>
                    <a:pt x="7557" y="1972"/>
                  </a:cubicBezTo>
                  <a:cubicBezTo>
                    <a:pt x="7504" y="1941"/>
                    <a:pt x="7448" y="1913"/>
                    <a:pt x="7397" y="1882"/>
                  </a:cubicBezTo>
                  <a:cubicBezTo>
                    <a:pt x="7389" y="1877"/>
                    <a:pt x="7380" y="1874"/>
                    <a:pt x="7370" y="1874"/>
                  </a:cubicBezTo>
                  <a:cubicBezTo>
                    <a:pt x="7360" y="1874"/>
                    <a:pt x="7350" y="1877"/>
                    <a:pt x="7341" y="1884"/>
                  </a:cubicBezTo>
                  <a:cubicBezTo>
                    <a:pt x="7109" y="1787"/>
                    <a:pt x="6882" y="1680"/>
                    <a:pt x="6658" y="1565"/>
                  </a:cubicBezTo>
                  <a:cubicBezTo>
                    <a:pt x="6683" y="1503"/>
                    <a:pt x="6609" y="1470"/>
                    <a:pt x="6570" y="1439"/>
                  </a:cubicBezTo>
                  <a:cubicBezTo>
                    <a:pt x="6477" y="1376"/>
                    <a:pt x="6376" y="1322"/>
                    <a:pt x="6280" y="1267"/>
                  </a:cubicBezTo>
                  <a:cubicBezTo>
                    <a:pt x="6160" y="1189"/>
                    <a:pt x="6051" y="1096"/>
                    <a:pt x="5930" y="1020"/>
                  </a:cubicBezTo>
                  <a:cubicBezTo>
                    <a:pt x="5936" y="989"/>
                    <a:pt x="5913" y="960"/>
                    <a:pt x="5882" y="958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7"/>
            <p:cNvSpPr/>
            <p:nvPr/>
          </p:nvSpPr>
          <p:spPr>
            <a:xfrm>
              <a:off x="5404782" y="3071697"/>
              <a:ext cx="649610" cy="180520"/>
            </a:xfrm>
            <a:custGeom>
              <a:avLst/>
              <a:gdLst/>
              <a:ahLst/>
              <a:cxnLst/>
              <a:rect l="l" t="t" r="r" b="b"/>
              <a:pathLst>
                <a:path w="7805" h="2169" extrusionOk="0">
                  <a:moveTo>
                    <a:pt x="4513" y="1"/>
                  </a:moveTo>
                  <a:cubicBezTo>
                    <a:pt x="4381" y="1"/>
                    <a:pt x="4307" y="195"/>
                    <a:pt x="4452" y="269"/>
                  </a:cubicBezTo>
                  <a:cubicBezTo>
                    <a:pt x="4722" y="356"/>
                    <a:pt x="5020" y="349"/>
                    <a:pt x="5281" y="465"/>
                  </a:cubicBezTo>
                  <a:cubicBezTo>
                    <a:pt x="5303" y="474"/>
                    <a:pt x="5324" y="479"/>
                    <a:pt x="5343" y="479"/>
                  </a:cubicBezTo>
                  <a:cubicBezTo>
                    <a:pt x="5473" y="479"/>
                    <a:pt x="5542" y="281"/>
                    <a:pt x="5398" y="212"/>
                  </a:cubicBezTo>
                  <a:cubicBezTo>
                    <a:pt x="5141" y="94"/>
                    <a:pt x="4855" y="78"/>
                    <a:pt x="4582" y="18"/>
                  </a:cubicBezTo>
                  <a:cubicBezTo>
                    <a:pt x="4558" y="6"/>
                    <a:pt x="4534" y="1"/>
                    <a:pt x="4513" y="1"/>
                  </a:cubicBezTo>
                  <a:close/>
                  <a:moveTo>
                    <a:pt x="5930" y="878"/>
                  </a:moveTo>
                  <a:cubicBezTo>
                    <a:pt x="5929" y="878"/>
                    <a:pt x="5928" y="878"/>
                    <a:pt x="5927" y="878"/>
                  </a:cubicBezTo>
                  <a:cubicBezTo>
                    <a:pt x="5926" y="878"/>
                    <a:pt x="5925" y="878"/>
                    <a:pt x="5925" y="878"/>
                  </a:cubicBezTo>
                  <a:cubicBezTo>
                    <a:pt x="5815" y="878"/>
                    <a:pt x="5753" y="1006"/>
                    <a:pt x="5804" y="1098"/>
                  </a:cubicBezTo>
                  <a:cubicBezTo>
                    <a:pt x="5868" y="1244"/>
                    <a:pt x="5999" y="1337"/>
                    <a:pt x="6125" y="1427"/>
                  </a:cubicBezTo>
                  <a:cubicBezTo>
                    <a:pt x="6153" y="1449"/>
                    <a:pt x="6181" y="1458"/>
                    <a:pt x="6209" y="1458"/>
                  </a:cubicBezTo>
                  <a:cubicBezTo>
                    <a:pt x="6322" y="1458"/>
                    <a:pt x="6410" y="1299"/>
                    <a:pt x="6295" y="1207"/>
                  </a:cubicBezTo>
                  <a:cubicBezTo>
                    <a:pt x="6236" y="1158"/>
                    <a:pt x="6168" y="1121"/>
                    <a:pt x="6116" y="1065"/>
                  </a:cubicBezTo>
                  <a:cubicBezTo>
                    <a:pt x="6051" y="998"/>
                    <a:pt x="6047" y="878"/>
                    <a:pt x="5930" y="878"/>
                  </a:cubicBezTo>
                  <a:close/>
                  <a:moveTo>
                    <a:pt x="1846" y="583"/>
                  </a:moveTo>
                  <a:cubicBezTo>
                    <a:pt x="1824" y="583"/>
                    <a:pt x="1800" y="589"/>
                    <a:pt x="1776" y="602"/>
                  </a:cubicBezTo>
                  <a:cubicBezTo>
                    <a:pt x="1405" y="835"/>
                    <a:pt x="1080" y="1127"/>
                    <a:pt x="720" y="1374"/>
                  </a:cubicBezTo>
                  <a:cubicBezTo>
                    <a:pt x="568" y="1487"/>
                    <a:pt x="418" y="1604"/>
                    <a:pt x="270" y="1726"/>
                  </a:cubicBezTo>
                  <a:cubicBezTo>
                    <a:pt x="175" y="1794"/>
                    <a:pt x="0" y="1868"/>
                    <a:pt x="78" y="2012"/>
                  </a:cubicBezTo>
                  <a:lnTo>
                    <a:pt x="78" y="2014"/>
                  </a:lnTo>
                  <a:cubicBezTo>
                    <a:pt x="110" y="2062"/>
                    <a:pt x="150" y="2080"/>
                    <a:pt x="192" y="2080"/>
                  </a:cubicBezTo>
                  <a:cubicBezTo>
                    <a:pt x="284" y="2080"/>
                    <a:pt x="389" y="1994"/>
                    <a:pt x="459" y="1944"/>
                  </a:cubicBezTo>
                  <a:cubicBezTo>
                    <a:pt x="570" y="1841"/>
                    <a:pt x="724" y="1779"/>
                    <a:pt x="813" y="1656"/>
                  </a:cubicBezTo>
                  <a:cubicBezTo>
                    <a:pt x="1062" y="1473"/>
                    <a:pt x="1313" y="1290"/>
                    <a:pt x="1558" y="1100"/>
                  </a:cubicBezTo>
                  <a:cubicBezTo>
                    <a:pt x="1673" y="1010"/>
                    <a:pt x="1788" y="917"/>
                    <a:pt x="1918" y="845"/>
                  </a:cubicBezTo>
                  <a:cubicBezTo>
                    <a:pt x="2050" y="765"/>
                    <a:pt x="1970" y="583"/>
                    <a:pt x="1846" y="583"/>
                  </a:cubicBezTo>
                  <a:close/>
                  <a:moveTo>
                    <a:pt x="7475" y="1844"/>
                  </a:moveTo>
                  <a:cubicBezTo>
                    <a:pt x="7304" y="1844"/>
                    <a:pt x="7289" y="2168"/>
                    <a:pt x="7591" y="2168"/>
                  </a:cubicBezTo>
                  <a:cubicBezTo>
                    <a:pt x="7597" y="2168"/>
                    <a:pt x="7602" y="2168"/>
                    <a:pt x="7608" y="2168"/>
                  </a:cubicBezTo>
                  <a:cubicBezTo>
                    <a:pt x="7804" y="2168"/>
                    <a:pt x="7792" y="1886"/>
                    <a:pt x="7602" y="1886"/>
                  </a:cubicBezTo>
                  <a:cubicBezTo>
                    <a:pt x="7598" y="1886"/>
                    <a:pt x="7595" y="1886"/>
                    <a:pt x="7591" y="1886"/>
                  </a:cubicBezTo>
                  <a:cubicBezTo>
                    <a:pt x="7548" y="1857"/>
                    <a:pt x="7508" y="1844"/>
                    <a:pt x="7475" y="184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7"/>
            <p:cNvSpPr/>
            <p:nvPr/>
          </p:nvSpPr>
          <p:spPr>
            <a:xfrm>
              <a:off x="5829410" y="3075942"/>
              <a:ext cx="80733" cy="127255"/>
            </a:xfrm>
            <a:custGeom>
              <a:avLst/>
              <a:gdLst/>
              <a:ahLst/>
              <a:cxnLst/>
              <a:rect l="l" t="t" r="r" b="b"/>
              <a:pathLst>
                <a:path w="970" h="1529" extrusionOk="0">
                  <a:moveTo>
                    <a:pt x="641" y="0"/>
                  </a:moveTo>
                  <a:cubicBezTo>
                    <a:pt x="610" y="0"/>
                    <a:pt x="577" y="17"/>
                    <a:pt x="554" y="41"/>
                  </a:cubicBezTo>
                  <a:cubicBezTo>
                    <a:pt x="422" y="158"/>
                    <a:pt x="329" y="311"/>
                    <a:pt x="231" y="453"/>
                  </a:cubicBezTo>
                  <a:cubicBezTo>
                    <a:pt x="171" y="535"/>
                    <a:pt x="120" y="623"/>
                    <a:pt x="78" y="716"/>
                  </a:cubicBezTo>
                  <a:cubicBezTo>
                    <a:pt x="0" y="899"/>
                    <a:pt x="23" y="1171"/>
                    <a:pt x="128" y="1339"/>
                  </a:cubicBezTo>
                  <a:cubicBezTo>
                    <a:pt x="157" y="1385"/>
                    <a:pt x="196" y="1426"/>
                    <a:pt x="227" y="1471"/>
                  </a:cubicBezTo>
                  <a:cubicBezTo>
                    <a:pt x="239" y="1490"/>
                    <a:pt x="253" y="1520"/>
                    <a:pt x="280" y="1527"/>
                  </a:cubicBezTo>
                  <a:cubicBezTo>
                    <a:pt x="285" y="1528"/>
                    <a:pt x="290" y="1529"/>
                    <a:pt x="294" y="1529"/>
                  </a:cubicBezTo>
                  <a:cubicBezTo>
                    <a:pt x="337" y="1529"/>
                    <a:pt x="367" y="1473"/>
                    <a:pt x="350" y="1436"/>
                  </a:cubicBezTo>
                  <a:cubicBezTo>
                    <a:pt x="395" y="1346"/>
                    <a:pt x="459" y="1259"/>
                    <a:pt x="498" y="1164"/>
                  </a:cubicBezTo>
                  <a:cubicBezTo>
                    <a:pt x="578" y="1053"/>
                    <a:pt x="663" y="946"/>
                    <a:pt x="753" y="846"/>
                  </a:cubicBezTo>
                  <a:cubicBezTo>
                    <a:pt x="811" y="782"/>
                    <a:pt x="873" y="714"/>
                    <a:pt x="924" y="646"/>
                  </a:cubicBezTo>
                  <a:cubicBezTo>
                    <a:pt x="945" y="621"/>
                    <a:pt x="959" y="593"/>
                    <a:pt x="967" y="560"/>
                  </a:cubicBezTo>
                  <a:cubicBezTo>
                    <a:pt x="969" y="516"/>
                    <a:pt x="947" y="473"/>
                    <a:pt x="930" y="434"/>
                  </a:cubicBezTo>
                  <a:cubicBezTo>
                    <a:pt x="891" y="356"/>
                    <a:pt x="846" y="280"/>
                    <a:pt x="800" y="204"/>
                  </a:cubicBezTo>
                  <a:cubicBezTo>
                    <a:pt x="770" y="152"/>
                    <a:pt x="737" y="101"/>
                    <a:pt x="708" y="49"/>
                  </a:cubicBezTo>
                  <a:cubicBezTo>
                    <a:pt x="693" y="14"/>
                    <a:pt x="668" y="0"/>
                    <a:pt x="641" y="0"/>
                  </a:cubicBezTo>
                  <a:close/>
                </a:path>
              </a:pathLst>
            </a:custGeom>
            <a:solidFill>
              <a:srgbClr val="E8F4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7"/>
            <p:cNvSpPr/>
            <p:nvPr/>
          </p:nvSpPr>
          <p:spPr>
            <a:xfrm>
              <a:off x="5831574" y="3103324"/>
              <a:ext cx="82481" cy="97126"/>
            </a:xfrm>
            <a:custGeom>
              <a:avLst/>
              <a:gdLst/>
              <a:ahLst/>
              <a:cxnLst/>
              <a:rect l="l" t="t" r="r" b="b"/>
              <a:pathLst>
                <a:path w="991" h="1167" extrusionOk="0">
                  <a:moveTo>
                    <a:pt x="806" y="1"/>
                  </a:moveTo>
                  <a:cubicBezTo>
                    <a:pt x="791" y="1"/>
                    <a:pt x="776" y="4"/>
                    <a:pt x="762" y="11"/>
                  </a:cubicBezTo>
                  <a:cubicBezTo>
                    <a:pt x="709" y="41"/>
                    <a:pt x="707" y="113"/>
                    <a:pt x="674" y="161"/>
                  </a:cubicBezTo>
                  <a:cubicBezTo>
                    <a:pt x="641" y="220"/>
                    <a:pt x="604" y="278"/>
                    <a:pt x="565" y="334"/>
                  </a:cubicBezTo>
                  <a:cubicBezTo>
                    <a:pt x="482" y="443"/>
                    <a:pt x="390" y="543"/>
                    <a:pt x="285" y="630"/>
                  </a:cubicBezTo>
                  <a:cubicBezTo>
                    <a:pt x="227" y="677"/>
                    <a:pt x="170" y="720"/>
                    <a:pt x="108" y="759"/>
                  </a:cubicBezTo>
                  <a:cubicBezTo>
                    <a:pt x="91" y="763"/>
                    <a:pt x="77" y="772"/>
                    <a:pt x="63" y="782"/>
                  </a:cubicBezTo>
                  <a:cubicBezTo>
                    <a:pt x="38" y="788"/>
                    <a:pt x="15" y="803"/>
                    <a:pt x="1" y="825"/>
                  </a:cubicBezTo>
                  <a:cubicBezTo>
                    <a:pt x="63" y="916"/>
                    <a:pt x="114" y="1014"/>
                    <a:pt x="153" y="1117"/>
                  </a:cubicBezTo>
                  <a:cubicBezTo>
                    <a:pt x="161" y="1130"/>
                    <a:pt x="172" y="1142"/>
                    <a:pt x="184" y="1150"/>
                  </a:cubicBezTo>
                  <a:cubicBezTo>
                    <a:pt x="202" y="1161"/>
                    <a:pt x="219" y="1166"/>
                    <a:pt x="235" y="1166"/>
                  </a:cubicBezTo>
                  <a:cubicBezTo>
                    <a:pt x="288" y="1166"/>
                    <a:pt x="333" y="1115"/>
                    <a:pt x="349" y="1062"/>
                  </a:cubicBezTo>
                  <a:cubicBezTo>
                    <a:pt x="392" y="971"/>
                    <a:pt x="443" y="887"/>
                    <a:pt x="501" y="807"/>
                  </a:cubicBezTo>
                  <a:cubicBezTo>
                    <a:pt x="624" y="642"/>
                    <a:pt x="799" y="519"/>
                    <a:pt x="900" y="338"/>
                  </a:cubicBezTo>
                  <a:cubicBezTo>
                    <a:pt x="939" y="259"/>
                    <a:pt x="991" y="105"/>
                    <a:pt x="896" y="60"/>
                  </a:cubicBezTo>
                  <a:cubicBezTo>
                    <a:pt x="881" y="23"/>
                    <a:pt x="844" y="1"/>
                    <a:pt x="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7"/>
            <p:cNvSpPr/>
            <p:nvPr/>
          </p:nvSpPr>
          <p:spPr>
            <a:xfrm>
              <a:off x="5906063" y="1953531"/>
              <a:ext cx="190181" cy="848754"/>
            </a:xfrm>
            <a:custGeom>
              <a:avLst/>
              <a:gdLst/>
              <a:ahLst/>
              <a:cxnLst/>
              <a:rect l="l" t="t" r="r" b="b"/>
              <a:pathLst>
                <a:path w="2285" h="10198" extrusionOk="0">
                  <a:moveTo>
                    <a:pt x="2205" y="0"/>
                  </a:moveTo>
                  <a:cubicBezTo>
                    <a:pt x="2192" y="0"/>
                    <a:pt x="2178" y="6"/>
                    <a:pt x="2165" y="19"/>
                  </a:cubicBezTo>
                  <a:cubicBezTo>
                    <a:pt x="2155" y="32"/>
                    <a:pt x="2145" y="44"/>
                    <a:pt x="2138" y="59"/>
                  </a:cubicBezTo>
                  <a:cubicBezTo>
                    <a:pt x="2099" y="137"/>
                    <a:pt x="2066" y="219"/>
                    <a:pt x="2033" y="301"/>
                  </a:cubicBezTo>
                  <a:cubicBezTo>
                    <a:pt x="1902" y="616"/>
                    <a:pt x="1799" y="941"/>
                    <a:pt x="1725" y="1274"/>
                  </a:cubicBezTo>
                  <a:cubicBezTo>
                    <a:pt x="1562" y="1974"/>
                    <a:pt x="1534" y="2700"/>
                    <a:pt x="1612" y="3414"/>
                  </a:cubicBezTo>
                  <a:cubicBezTo>
                    <a:pt x="1678" y="4019"/>
                    <a:pt x="1803" y="4613"/>
                    <a:pt x="1885" y="5214"/>
                  </a:cubicBezTo>
                  <a:cubicBezTo>
                    <a:pt x="2007" y="6029"/>
                    <a:pt x="1832" y="6576"/>
                    <a:pt x="1359" y="7242"/>
                  </a:cubicBezTo>
                  <a:cubicBezTo>
                    <a:pt x="1202" y="7469"/>
                    <a:pt x="1048" y="7695"/>
                    <a:pt x="869" y="7901"/>
                  </a:cubicBezTo>
                  <a:cubicBezTo>
                    <a:pt x="725" y="8057"/>
                    <a:pt x="577" y="8209"/>
                    <a:pt x="427" y="8359"/>
                  </a:cubicBezTo>
                  <a:cubicBezTo>
                    <a:pt x="338" y="8446"/>
                    <a:pt x="242" y="8526"/>
                    <a:pt x="165" y="8627"/>
                  </a:cubicBezTo>
                  <a:cubicBezTo>
                    <a:pt x="1" y="8822"/>
                    <a:pt x="13" y="9100"/>
                    <a:pt x="91" y="9333"/>
                  </a:cubicBezTo>
                  <a:cubicBezTo>
                    <a:pt x="223" y="9783"/>
                    <a:pt x="637" y="10102"/>
                    <a:pt x="1087" y="10197"/>
                  </a:cubicBezTo>
                  <a:cubicBezTo>
                    <a:pt x="1090" y="10197"/>
                    <a:pt x="1094" y="10197"/>
                    <a:pt x="1097" y="10197"/>
                  </a:cubicBezTo>
                  <a:cubicBezTo>
                    <a:pt x="1153" y="10197"/>
                    <a:pt x="1174" y="10113"/>
                    <a:pt x="1116" y="10090"/>
                  </a:cubicBezTo>
                  <a:cubicBezTo>
                    <a:pt x="945" y="10051"/>
                    <a:pt x="783" y="9983"/>
                    <a:pt x="637" y="9888"/>
                  </a:cubicBezTo>
                  <a:cubicBezTo>
                    <a:pt x="441" y="9748"/>
                    <a:pt x="281" y="9557"/>
                    <a:pt x="207" y="9324"/>
                  </a:cubicBezTo>
                  <a:cubicBezTo>
                    <a:pt x="151" y="9166"/>
                    <a:pt x="120" y="8987"/>
                    <a:pt x="178" y="8824"/>
                  </a:cubicBezTo>
                  <a:cubicBezTo>
                    <a:pt x="237" y="8674"/>
                    <a:pt x="369" y="8573"/>
                    <a:pt x="482" y="8462"/>
                  </a:cubicBezTo>
                  <a:cubicBezTo>
                    <a:pt x="540" y="8407"/>
                    <a:pt x="597" y="8349"/>
                    <a:pt x="653" y="8290"/>
                  </a:cubicBezTo>
                  <a:cubicBezTo>
                    <a:pt x="789" y="8146"/>
                    <a:pt x="931" y="8008"/>
                    <a:pt x="1054" y="7853"/>
                  </a:cubicBezTo>
                  <a:cubicBezTo>
                    <a:pt x="1235" y="7621"/>
                    <a:pt x="1402" y="7380"/>
                    <a:pt x="1564" y="7135"/>
                  </a:cubicBezTo>
                  <a:cubicBezTo>
                    <a:pt x="1832" y="6738"/>
                    <a:pt x="2019" y="6278"/>
                    <a:pt x="2031" y="5794"/>
                  </a:cubicBezTo>
                  <a:cubicBezTo>
                    <a:pt x="2042" y="5502"/>
                    <a:pt x="2003" y="5210"/>
                    <a:pt x="1955" y="4920"/>
                  </a:cubicBezTo>
                  <a:cubicBezTo>
                    <a:pt x="1894" y="4519"/>
                    <a:pt x="1817" y="4124"/>
                    <a:pt x="1764" y="3722"/>
                  </a:cubicBezTo>
                  <a:cubicBezTo>
                    <a:pt x="1630" y="2821"/>
                    <a:pt x="1657" y="1896"/>
                    <a:pt x="1906" y="1017"/>
                  </a:cubicBezTo>
                  <a:cubicBezTo>
                    <a:pt x="1968" y="791"/>
                    <a:pt x="2042" y="569"/>
                    <a:pt x="2132" y="353"/>
                  </a:cubicBezTo>
                  <a:cubicBezTo>
                    <a:pt x="2169" y="266"/>
                    <a:pt x="2200" y="178"/>
                    <a:pt x="2247" y="96"/>
                  </a:cubicBezTo>
                  <a:cubicBezTo>
                    <a:pt x="2285" y="55"/>
                    <a:pt x="2248" y="0"/>
                    <a:pt x="22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7"/>
            <p:cNvSpPr/>
            <p:nvPr/>
          </p:nvSpPr>
          <p:spPr>
            <a:xfrm>
              <a:off x="5996531" y="2721974"/>
              <a:ext cx="31544" cy="104284"/>
            </a:xfrm>
            <a:custGeom>
              <a:avLst/>
              <a:gdLst/>
              <a:ahLst/>
              <a:cxnLst/>
              <a:rect l="l" t="t" r="r" b="b"/>
              <a:pathLst>
                <a:path w="379" h="1253" extrusionOk="0">
                  <a:moveTo>
                    <a:pt x="293" y="0"/>
                  </a:moveTo>
                  <a:cubicBezTo>
                    <a:pt x="271" y="0"/>
                    <a:pt x="250" y="14"/>
                    <a:pt x="241" y="36"/>
                  </a:cubicBezTo>
                  <a:cubicBezTo>
                    <a:pt x="214" y="100"/>
                    <a:pt x="191" y="167"/>
                    <a:pt x="175" y="235"/>
                  </a:cubicBezTo>
                  <a:cubicBezTo>
                    <a:pt x="99" y="554"/>
                    <a:pt x="19" y="873"/>
                    <a:pt x="0" y="1200"/>
                  </a:cubicBezTo>
                  <a:cubicBezTo>
                    <a:pt x="2" y="1235"/>
                    <a:pt x="29" y="1253"/>
                    <a:pt x="56" y="1253"/>
                  </a:cubicBezTo>
                  <a:cubicBezTo>
                    <a:pt x="82" y="1253"/>
                    <a:pt x="109" y="1235"/>
                    <a:pt x="111" y="1200"/>
                  </a:cubicBezTo>
                  <a:cubicBezTo>
                    <a:pt x="121" y="1042"/>
                    <a:pt x="144" y="885"/>
                    <a:pt x="177" y="731"/>
                  </a:cubicBezTo>
                  <a:cubicBezTo>
                    <a:pt x="220" y="536"/>
                    <a:pt x="257" y="338"/>
                    <a:pt x="317" y="147"/>
                  </a:cubicBezTo>
                  <a:cubicBezTo>
                    <a:pt x="331" y="102"/>
                    <a:pt x="379" y="36"/>
                    <a:pt x="315" y="5"/>
                  </a:cubicBezTo>
                  <a:cubicBezTo>
                    <a:pt x="308" y="2"/>
                    <a:pt x="301" y="0"/>
                    <a:pt x="2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7"/>
            <p:cNvSpPr/>
            <p:nvPr/>
          </p:nvSpPr>
          <p:spPr>
            <a:xfrm>
              <a:off x="5879680" y="3140693"/>
              <a:ext cx="177030" cy="113106"/>
            </a:xfrm>
            <a:custGeom>
              <a:avLst/>
              <a:gdLst/>
              <a:ahLst/>
              <a:cxnLst/>
              <a:rect l="l" t="t" r="r" b="b"/>
              <a:pathLst>
                <a:path w="2127" h="1359" extrusionOk="0">
                  <a:moveTo>
                    <a:pt x="208" y="1"/>
                  </a:moveTo>
                  <a:cubicBezTo>
                    <a:pt x="204" y="1"/>
                    <a:pt x="200" y="1"/>
                    <a:pt x="196" y="2"/>
                  </a:cubicBezTo>
                  <a:cubicBezTo>
                    <a:pt x="147" y="12"/>
                    <a:pt x="135" y="74"/>
                    <a:pt x="176" y="103"/>
                  </a:cubicBezTo>
                  <a:cubicBezTo>
                    <a:pt x="324" y="288"/>
                    <a:pt x="513" y="432"/>
                    <a:pt x="703" y="570"/>
                  </a:cubicBezTo>
                  <a:cubicBezTo>
                    <a:pt x="797" y="637"/>
                    <a:pt x="896" y="701"/>
                    <a:pt x="997" y="759"/>
                  </a:cubicBezTo>
                  <a:cubicBezTo>
                    <a:pt x="1264" y="919"/>
                    <a:pt x="1577" y="1024"/>
                    <a:pt x="1871" y="1137"/>
                  </a:cubicBezTo>
                  <a:cubicBezTo>
                    <a:pt x="1920" y="1150"/>
                    <a:pt x="2023" y="1230"/>
                    <a:pt x="1920" y="1244"/>
                  </a:cubicBezTo>
                  <a:cubicBezTo>
                    <a:pt x="1912" y="1245"/>
                    <a:pt x="1904" y="1245"/>
                    <a:pt x="1896" y="1245"/>
                  </a:cubicBezTo>
                  <a:cubicBezTo>
                    <a:pt x="1806" y="1245"/>
                    <a:pt x="1719" y="1216"/>
                    <a:pt x="1635" y="1197"/>
                  </a:cubicBezTo>
                  <a:cubicBezTo>
                    <a:pt x="1381" y="1133"/>
                    <a:pt x="1135" y="1008"/>
                    <a:pt x="908" y="876"/>
                  </a:cubicBezTo>
                  <a:cubicBezTo>
                    <a:pt x="616" y="709"/>
                    <a:pt x="332" y="489"/>
                    <a:pt x="118" y="224"/>
                  </a:cubicBezTo>
                  <a:cubicBezTo>
                    <a:pt x="107" y="208"/>
                    <a:pt x="91" y="201"/>
                    <a:pt x="76" y="201"/>
                  </a:cubicBezTo>
                  <a:cubicBezTo>
                    <a:pt x="38" y="201"/>
                    <a:pt x="1" y="243"/>
                    <a:pt x="26" y="286"/>
                  </a:cubicBezTo>
                  <a:cubicBezTo>
                    <a:pt x="234" y="541"/>
                    <a:pt x="485" y="755"/>
                    <a:pt x="766" y="921"/>
                  </a:cubicBezTo>
                  <a:cubicBezTo>
                    <a:pt x="1110" y="1127"/>
                    <a:pt x="1480" y="1316"/>
                    <a:pt x="1883" y="1357"/>
                  </a:cubicBezTo>
                  <a:cubicBezTo>
                    <a:pt x="1889" y="1358"/>
                    <a:pt x="1895" y="1358"/>
                    <a:pt x="1901" y="1358"/>
                  </a:cubicBezTo>
                  <a:cubicBezTo>
                    <a:pt x="2027" y="1358"/>
                    <a:pt x="2127" y="1255"/>
                    <a:pt x="2050" y="1135"/>
                  </a:cubicBezTo>
                  <a:cubicBezTo>
                    <a:pt x="2019" y="1084"/>
                    <a:pt x="1964" y="1055"/>
                    <a:pt x="1910" y="1032"/>
                  </a:cubicBezTo>
                  <a:cubicBezTo>
                    <a:pt x="1840" y="1004"/>
                    <a:pt x="1768" y="979"/>
                    <a:pt x="1698" y="952"/>
                  </a:cubicBezTo>
                  <a:cubicBezTo>
                    <a:pt x="1612" y="919"/>
                    <a:pt x="1525" y="888"/>
                    <a:pt x="1441" y="853"/>
                  </a:cubicBezTo>
                  <a:cubicBezTo>
                    <a:pt x="1223" y="763"/>
                    <a:pt x="1015" y="650"/>
                    <a:pt x="822" y="516"/>
                  </a:cubicBezTo>
                  <a:cubicBezTo>
                    <a:pt x="657" y="405"/>
                    <a:pt x="503" y="282"/>
                    <a:pt x="361" y="144"/>
                  </a:cubicBezTo>
                  <a:cubicBezTo>
                    <a:pt x="336" y="121"/>
                    <a:pt x="312" y="90"/>
                    <a:pt x="285" y="59"/>
                  </a:cubicBezTo>
                  <a:cubicBezTo>
                    <a:pt x="266" y="33"/>
                    <a:pt x="243" y="1"/>
                    <a:pt x="2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7"/>
            <p:cNvSpPr/>
            <p:nvPr/>
          </p:nvSpPr>
          <p:spPr>
            <a:xfrm>
              <a:off x="6028990" y="3221923"/>
              <a:ext cx="34041" cy="34290"/>
            </a:xfrm>
            <a:custGeom>
              <a:avLst/>
              <a:gdLst/>
              <a:ahLst/>
              <a:cxnLst/>
              <a:rect l="l" t="t" r="r" b="b"/>
              <a:pathLst>
                <a:path w="409" h="412" extrusionOk="0">
                  <a:moveTo>
                    <a:pt x="91" y="0"/>
                  </a:moveTo>
                  <a:cubicBezTo>
                    <a:pt x="81" y="0"/>
                    <a:pt x="71" y="1"/>
                    <a:pt x="61" y="3"/>
                  </a:cubicBezTo>
                  <a:cubicBezTo>
                    <a:pt x="0" y="23"/>
                    <a:pt x="17" y="112"/>
                    <a:pt x="79" y="112"/>
                  </a:cubicBezTo>
                  <a:cubicBezTo>
                    <a:pt x="80" y="112"/>
                    <a:pt x="82" y="112"/>
                    <a:pt x="83" y="112"/>
                  </a:cubicBezTo>
                  <a:cubicBezTo>
                    <a:pt x="172" y="118"/>
                    <a:pt x="246" y="186"/>
                    <a:pt x="262" y="275"/>
                  </a:cubicBezTo>
                  <a:cubicBezTo>
                    <a:pt x="266" y="293"/>
                    <a:pt x="262" y="312"/>
                    <a:pt x="252" y="326"/>
                  </a:cubicBezTo>
                  <a:cubicBezTo>
                    <a:pt x="235" y="353"/>
                    <a:pt x="244" y="386"/>
                    <a:pt x="268" y="404"/>
                  </a:cubicBezTo>
                  <a:cubicBezTo>
                    <a:pt x="277" y="409"/>
                    <a:pt x="287" y="412"/>
                    <a:pt x="297" y="412"/>
                  </a:cubicBezTo>
                  <a:cubicBezTo>
                    <a:pt x="315" y="412"/>
                    <a:pt x="333" y="404"/>
                    <a:pt x="345" y="388"/>
                  </a:cubicBezTo>
                  <a:cubicBezTo>
                    <a:pt x="408" y="291"/>
                    <a:pt x="359" y="155"/>
                    <a:pt x="279" y="85"/>
                  </a:cubicBezTo>
                  <a:cubicBezTo>
                    <a:pt x="227" y="40"/>
                    <a:pt x="161" y="0"/>
                    <a:pt x="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47"/>
            <p:cNvSpPr/>
            <p:nvPr/>
          </p:nvSpPr>
          <p:spPr>
            <a:xfrm>
              <a:off x="6096821" y="3291419"/>
              <a:ext cx="32876" cy="29296"/>
            </a:xfrm>
            <a:custGeom>
              <a:avLst/>
              <a:gdLst/>
              <a:ahLst/>
              <a:cxnLst/>
              <a:rect l="l" t="t" r="r" b="b"/>
              <a:pathLst>
                <a:path w="395" h="352" extrusionOk="0">
                  <a:moveTo>
                    <a:pt x="147" y="1"/>
                  </a:moveTo>
                  <a:cubicBezTo>
                    <a:pt x="77" y="1"/>
                    <a:pt x="0" y="27"/>
                    <a:pt x="5" y="102"/>
                  </a:cubicBezTo>
                  <a:cubicBezTo>
                    <a:pt x="9" y="131"/>
                    <a:pt x="37" y="148"/>
                    <a:pt x="64" y="148"/>
                  </a:cubicBezTo>
                  <a:cubicBezTo>
                    <a:pt x="84" y="148"/>
                    <a:pt x="104" y="139"/>
                    <a:pt x="114" y="116"/>
                  </a:cubicBezTo>
                  <a:cubicBezTo>
                    <a:pt x="125" y="113"/>
                    <a:pt x="136" y="112"/>
                    <a:pt x="148" y="112"/>
                  </a:cubicBezTo>
                  <a:cubicBezTo>
                    <a:pt x="217" y="112"/>
                    <a:pt x="276" y="169"/>
                    <a:pt x="274" y="242"/>
                  </a:cubicBezTo>
                  <a:cubicBezTo>
                    <a:pt x="272" y="254"/>
                    <a:pt x="270" y="267"/>
                    <a:pt x="266" y="277"/>
                  </a:cubicBezTo>
                  <a:cubicBezTo>
                    <a:pt x="256" y="306"/>
                    <a:pt x="270" y="339"/>
                    <a:pt x="301" y="349"/>
                  </a:cubicBezTo>
                  <a:cubicBezTo>
                    <a:pt x="307" y="350"/>
                    <a:pt x="313" y="351"/>
                    <a:pt x="319" y="351"/>
                  </a:cubicBezTo>
                  <a:cubicBezTo>
                    <a:pt x="388" y="351"/>
                    <a:pt x="394" y="238"/>
                    <a:pt x="379" y="184"/>
                  </a:cubicBezTo>
                  <a:cubicBezTo>
                    <a:pt x="361" y="100"/>
                    <a:pt x="297" y="30"/>
                    <a:pt x="213" y="9"/>
                  </a:cubicBezTo>
                  <a:cubicBezTo>
                    <a:pt x="194" y="4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47"/>
            <p:cNvSpPr/>
            <p:nvPr/>
          </p:nvSpPr>
          <p:spPr>
            <a:xfrm>
              <a:off x="6134690" y="3295580"/>
              <a:ext cx="24719" cy="45858"/>
            </a:xfrm>
            <a:custGeom>
              <a:avLst/>
              <a:gdLst/>
              <a:ahLst/>
              <a:cxnLst/>
              <a:rect l="l" t="t" r="r" b="b"/>
              <a:pathLst>
                <a:path w="297" h="551" extrusionOk="0">
                  <a:moveTo>
                    <a:pt x="213" y="0"/>
                  </a:moveTo>
                  <a:cubicBezTo>
                    <a:pt x="182" y="0"/>
                    <a:pt x="151" y="24"/>
                    <a:pt x="157" y="64"/>
                  </a:cubicBezTo>
                  <a:cubicBezTo>
                    <a:pt x="169" y="122"/>
                    <a:pt x="175" y="179"/>
                    <a:pt x="171" y="239"/>
                  </a:cubicBezTo>
                  <a:cubicBezTo>
                    <a:pt x="165" y="313"/>
                    <a:pt x="128" y="381"/>
                    <a:pt x="72" y="428"/>
                  </a:cubicBezTo>
                  <a:cubicBezTo>
                    <a:pt x="35" y="449"/>
                    <a:pt x="0" y="472"/>
                    <a:pt x="21" y="519"/>
                  </a:cubicBezTo>
                  <a:cubicBezTo>
                    <a:pt x="35" y="541"/>
                    <a:pt x="53" y="551"/>
                    <a:pt x="72" y="551"/>
                  </a:cubicBezTo>
                  <a:cubicBezTo>
                    <a:pt x="145" y="551"/>
                    <a:pt x="241" y="412"/>
                    <a:pt x="255" y="356"/>
                  </a:cubicBezTo>
                  <a:cubicBezTo>
                    <a:pt x="297" y="256"/>
                    <a:pt x="288" y="145"/>
                    <a:pt x="266" y="42"/>
                  </a:cubicBezTo>
                  <a:cubicBezTo>
                    <a:pt x="259" y="13"/>
                    <a:pt x="236" y="0"/>
                    <a:pt x="2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7"/>
            <p:cNvSpPr/>
            <p:nvPr/>
          </p:nvSpPr>
          <p:spPr>
            <a:xfrm>
              <a:off x="6074932" y="3205694"/>
              <a:ext cx="73492" cy="59841"/>
            </a:xfrm>
            <a:custGeom>
              <a:avLst/>
              <a:gdLst/>
              <a:ahLst/>
              <a:cxnLst/>
              <a:rect l="l" t="t" r="r" b="b"/>
              <a:pathLst>
                <a:path w="883" h="719" extrusionOk="0">
                  <a:moveTo>
                    <a:pt x="58" y="0"/>
                  </a:moveTo>
                  <a:cubicBezTo>
                    <a:pt x="29" y="0"/>
                    <a:pt x="4" y="22"/>
                    <a:pt x="2" y="52"/>
                  </a:cubicBezTo>
                  <a:cubicBezTo>
                    <a:pt x="0" y="128"/>
                    <a:pt x="93" y="110"/>
                    <a:pt x="144" y="120"/>
                  </a:cubicBezTo>
                  <a:cubicBezTo>
                    <a:pt x="445" y="147"/>
                    <a:pt x="716" y="377"/>
                    <a:pt x="768" y="677"/>
                  </a:cubicBezTo>
                  <a:cubicBezTo>
                    <a:pt x="776" y="705"/>
                    <a:pt x="798" y="718"/>
                    <a:pt x="821" y="718"/>
                  </a:cubicBezTo>
                  <a:cubicBezTo>
                    <a:pt x="851" y="718"/>
                    <a:pt x="882" y="695"/>
                    <a:pt x="879" y="655"/>
                  </a:cubicBezTo>
                  <a:cubicBezTo>
                    <a:pt x="805" y="264"/>
                    <a:pt x="451" y="7"/>
                    <a:pt x="62" y="0"/>
                  </a:cubicBezTo>
                  <a:cubicBezTo>
                    <a:pt x="61" y="0"/>
                    <a:pt x="59" y="0"/>
                    <a:pt x="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7"/>
            <p:cNvSpPr/>
            <p:nvPr/>
          </p:nvSpPr>
          <p:spPr>
            <a:xfrm>
              <a:off x="6012927" y="3198370"/>
              <a:ext cx="36372" cy="21806"/>
            </a:xfrm>
            <a:custGeom>
              <a:avLst/>
              <a:gdLst/>
              <a:ahLst/>
              <a:cxnLst/>
              <a:rect l="l" t="t" r="r" b="b"/>
              <a:pathLst>
                <a:path w="437" h="262" extrusionOk="0">
                  <a:moveTo>
                    <a:pt x="365" y="0"/>
                  </a:moveTo>
                  <a:cubicBezTo>
                    <a:pt x="276" y="0"/>
                    <a:pt x="190" y="27"/>
                    <a:pt x="116" y="76"/>
                  </a:cubicBezTo>
                  <a:cubicBezTo>
                    <a:pt x="73" y="111"/>
                    <a:pt x="1" y="156"/>
                    <a:pt x="7" y="216"/>
                  </a:cubicBezTo>
                  <a:cubicBezTo>
                    <a:pt x="11" y="241"/>
                    <a:pt x="31" y="259"/>
                    <a:pt x="58" y="261"/>
                  </a:cubicBezTo>
                  <a:cubicBezTo>
                    <a:pt x="60" y="261"/>
                    <a:pt x="61" y="261"/>
                    <a:pt x="63" y="261"/>
                  </a:cubicBezTo>
                  <a:cubicBezTo>
                    <a:pt x="84" y="261"/>
                    <a:pt x="104" y="247"/>
                    <a:pt x="114" y="226"/>
                  </a:cubicBezTo>
                  <a:cubicBezTo>
                    <a:pt x="175" y="156"/>
                    <a:pt x="264" y="113"/>
                    <a:pt x="359" y="111"/>
                  </a:cubicBezTo>
                  <a:cubicBezTo>
                    <a:pt x="359" y="111"/>
                    <a:pt x="360" y="111"/>
                    <a:pt x="361" y="111"/>
                  </a:cubicBezTo>
                  <a:cubicBezTo>
                    <a:pt x="431" y="111"/>
                    <a:pt x="436" y="6"/>
                    <a:pt x="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7"/>
            <p:cNvSpPr/>
            <p:nvPr/>
          </p:nvSpPr>
          <p:spPr>
            <a:xfrm>
              <a:off x="6109472" y="3144854"/>
              <a:ext cx="44278" cy="43528"/>
            </a:xfrm>
            <a:custGeom>
              <a:avLst/>
              <a:gdLst/>
              <a:ahLst/>
              <a:cxnLst/>
              <a:rect l="l" t="t" r="r" b="b"/>
              <a:pathLst>
                <a:path w="532" h="523" extrusionOk="0">
                  <a:moveTo>
                    <a:pt x="468" y="0"/>
                  </a:moveTo>
                  <a:cubicBezTo>
                    <a:pt x="429" y="0"/>
                    <a:pt x="409" y="51"/>
                    <a:pt x="392" y="83"/>
                  </a:cubicBezTo>
                  <a:cubicBezTo>
                    <a:pt x="326" y="192"/>
                    <a:pt x="237" y="289"/>
                    <a:pt x="135" y="363"/>
                  </a:cubicBezTo>
                  <a:cubicBezTo>
                    <a:pt x="96" y="400"/>
                    <a:pt x="1" y="421"/>
                    <a:pt x="32" y="491"/>
                  </a:cubicBezTo>
                  <a:cubicBezTo>
                    <a:pt x="46" y="513"/>
                    <a:pt x="62" y="522"/>
                    <a:pt x="80" y="522"/>
                  </a:cubicBezTo>
                  <a:cubicBezTo>
                    <a:pt x="128" y="522"/>
                    <a:pt x="185" y="458"/>
                    <a:pt x="223" y="435"/>
                  </a:cubicBezTo>
                  <a:cubicBezTo>
                    <a:pt x="349" y="343"/>
                    <a:pt x="449" y="221"/>
                    <a:pt x="519" y="81"/>
                  </a:cubicBezTo>
                  <a:cubicBezTo>
                    <a:pt x="532" y="53"/>
                    <a:pt x="521" y="20"/>
                    <a:pt x="495" y="7"/>
                  </a:cubicBezTo>
                  <a:cubicBezTo>
                    <a:pt x="485" y="2"/>
                    <a:pt x="476" y="0"/>
                    <a:pt x="4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7"/>
            <p:cNvSpPr/>
            <p:nvPr/>
          </p:nvSpPr>
          <p:spPr>
            <a:xfrm>
              <a:off x="5979387" y="3089175"/>
              <a:ext cx="104787" cy="67914"/>
            </a:xfrm>
            <a:custGeom>
              <a:avLst/>
              <a:gdLst/>
              <a:ahLst/>
              <a:cxnLst/>
              <a:rect l="l" t="t" r="r" b="b"/>
              <a:pathLst>
                <a:path w="1259" h="816" extrusionOk="0">
                  <a:moveTo>
                    <a:pt x="78" y="1"/>
                  </a:moveTo>
                  <a:cubicBezTo>
                    <a:pt x="33" y="1"/>
                    <a:pt x="0" y="60"/>
                    <a:pt x="42" y="98"/>
                  </a:cubicBezTo>
                  <a:cubicBezTo>
                    <a:pt x="214" y="296"/>
                    <a:pt x="453" y="423"/>
                    <a:pt x="683" y="543"/>
                  </a:cubicBezTo>
                  <a:cubicBezTo>
                    <a:pt x="846" y="621"/>
                    <a:pt x="1029" y="674"/>
                    <a:pt x="1161" y="800"/>
                  </a:cubicBezTo>
                  <a:cubicBezTo>
                    <a:pt x="1172" y="811"/>
                    <a:pt x="1186" y="816"/>
                    <a:pt x="1200" y="816"/>
                  </a:cubicBezTo>
                  <a:cubicBezTo>
                    <a:pt x="1230" y="816"/>
                    <a:pt x="1259" y="792"/>
                    <a:pt x="1257" y="757"/>
                  </a:cubicBezTo>
                  <a:cubicBezTo>
                    <a:pt x="1224" y="635"/>
                    <a:pt x="889" y="516"/>
                    <a:pt x="774" y="460"/>
                  </a:cubicBezTo>
                  <a:cubicBezTo>
                    <a:pt x="554" y="353"/>
                    <a:pt x="332" y="232"/>
                    <a:pt x="157" y="59"/>
                  </a:cubicBezTo>
                  <a:cubicBezTo>
                    <a:pt x="142" y="41"/>
                    <a:pt x="126" y="22"/>
                    <a:pt x="105" y="8"/>
                  </a:cubicBezTo>
                  <a:cubicBezTo>
                    <a:pt x="96" y="3"/>
                    <a:pt x="87" y="1"/>
                    <a:pt x="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7"/>
            <p:cNvSpPr/>
            <p:nvPr/>
          </p:nvSpPr>
          <p:spPr>
            <a:xfrm>
              <a:off x="6205683" y="3257295"/>
              <a:ext cx="115107" cy="87056"/>
            </a:xfrm>
            <a:custGeom>
              <a:avLst/>
              <a:gdLst/>
              <a:ahLst/>
              <a:cxnLst/>
              <a:rect l="l" t="t" r="r" b="b"/>
              <a:pathLst>
                <a:path w="1383" h="1046" extrusionOk="0">
                  <a:moveTo>
                    <a:pt x="76" y="1"/>
                  </a:moveTo>
                  <a:cubicBezTo>
                    <a:pt x="36" y="1"/>
                    <a:pt x="1" y="44"/>
                    <a:pt x="28" y="86"/>
                  </a:cubicBezTo>
                  <a:cubicBezTo>
                    <a:pt x="225" y="438"/>
                    <a:pt x="912" y="888"/>
                    <a:pt x="1289" y="1043"/>
                  </a:cubicBezTo>
                  <a:cubicBezTo>
                    <a:pt x="1295" y="1044"/>
                    <a:pt x="1300" y="1045"/>
                    <a:pt x="1305" y="1045"/>
                  </a:cubicBezTo>
                  <a:cubicBezTo>
                    <a:pt x="1358" y="1045"/>
                    <a:pt x="1382" y="966"/>
                    <a:pt x="1328" y="940"/>
                  </a:cubicBezTo>
                  <a:cubicBezTo>
                    <a:pt x="1207" y="888"/>
                    <a:pt x="1089" y="829"/>
                    <a:pt x="978" y="759"/>
                  </a:cubicBezTo>
                  <a:cubicBezTo>
                    <a:pt x="686" y="572"/>
                    <a:pt x="384" y="378"/>
                    <a:pt x="170" y="98"/>
                  </a:cubicBezTo>
                  <a:cubicBezTo>
                    <a:pt x="149" y="74"/>
                    <a:pt x="135" y="45"/>
                    <a:pt x="118" y="20"/>
                  </a:cubicBezTo>
                  <a:cubicBezTo>
                    <a:pt x="106" y="6"/>
                    <a:pt x="91" y="1"/>
                    <a:pt x="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7"/>
            <p:cNvSpPr/>
            <p:nvPr/>
          </p:nvSpPr>
          <p:spPr>
            <a:xfrm>
              <a:off x="6044471" y="3027669"/>
              <a:ext cx="105369" cy="62504"/>
            </a:xfrm>
            <a:custGeom>
              <a:avLst/>
              <a:gdLst/>
              <a:ahLst/>
              <a:cxnLst/>
              <a:rect l="l" t="t" r="r" b="b"/>
              <a:pathLst>
                <a:path w="1266" h="751" extrusionOk="0">
                  <a:moveTo>
                    <a:pt x="81" y="1"/>
                  </a:moveTo>
                  <a:cubicBezTo>
                    <a:pt x="25" y="1"/>
                    <a:pt x="1" y="85"/>
                    <a:pt x="64" y="109"/>
                  </a:cubicBezTo>
                  <a:cubicBezTo>
                    <a:pt x="459" y="226"/>
                    <a:pt x="885" y="385"/>
                    <a:pt x="1136" y="730"/>
                  </a:cubicBezTo>
                  <a:cubicBezTo>
                    <a:pt x="1146" y="743"/>
                    <a:pt x="1162" y="750"/>
                    <a:pt x="1179" y="750"/>
                  </a:cubicBezTo>
                  <a:cubicBezTo>
                    <a:pt x="1191" y="750"/>
                    <a:pt x="1203" y="746"/>
                    <a:pt x="1214" y="738"/>
                  </a:cubicBezTo>
                  <a:cubicBezTo>
                    <a:pt x="1265" y="691"/>
                    <a:pt x="1204" y="632"/>
                    <a:pt x="1173" y="592"/>
                  </a:cubicBezTo>
                  <a:cubicBezTo>
                    <a:pt x="1072" y="479"/>
                    <a:pt x="955" y="383"/>
                    <a:pt x="827" y="304"/>
                  </a:cubicBezTo>
                  <a:cubicBezTo>
                    <a:pt x="601" y="167"/>
                    <a:pt x="356" y="76"/>
                    <a:pt x="101" y="4"/>
                  </a:cubicBezTo>
                  <a:cubicBezTo>
                    <a:pt x="94" y="2"/>
                    <a:pt x="87" y="1"/>
                    <a:pt x="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7"/>
            <p:cNvSpPr/>
            <p:nvPr/>
          </p:nvSpPr>
          <p:spPr>
            <a:xfrm>
              <a:off x="6270184" y="3196289"/>
              <a:ext cx="97213" cy="70078"/>
            </a:xfrm>
            <a:custGeom>
              <a:avLst/>
              <a:gdLst/>
              <a:ahLst/>
              <a:cxnLst/>
              <a:rect l="l" t="t" r="r" b="b"/>
              <a:pathLst>
                <a:path w="1168" h="842" extrusionOk="0">
                  <a:moveTo>
                    <a:pt x="868" y="611"/>
                  </a:moveTo>
                  <a:lnTo>
                    <a:pt x="874" y="615"/>
                  </a:lnTo>
                  <a:cubicBezTo>
                    <a:pt x="872" y="613"/>
                    <a:pt x="870" y="611"/>
                    <a:pt x="868" y="611"/>
                  </a:cubicBezTo>
                  <a:close/>
                  <a:moveTo>
                    <a:pt x="78" y="0"/>
                  </a:moveTo>
                  <a:cubicBezTo>
                    <a:pt x="10" y="0"/>
                    <a:pt x="0" y="101"/>
                    <a:pt x="70" y="113"/>
                  </a:cubicBezTo>
                  <a:cubicBezTo>
                    <a:pt x="378" y="202"/>
                    <a:pt x="658" y="375"/>
                    <a:pt x="874" y="615"/>
                  </a:cubicBezTo>
                  <a:cubicBezTo>
                    <a:pt x="936" y="681"/>
                    <a:pt x="995" y="751"/>
                    <a:pt x="1051" y="823"/>
                  </a:cubicBezTo>
                  <a:cubicBezTo>
                    <a:pt x="1063" y="836"/>
                    <a:pt x="1077" y="842"/>
                    <a:pt x="1091" y="842"/>
                  </a:cubicBezTo>
                  <a:cubicBezTo>
                    <a:pt x="1131" y="842"/>
                    <a:pt x="1168" y="794"/>
                    <a:pt x="1137" y="751"/>
                  </a:cubicBezTo>
                  <a:cubicBezTo>
                    <a:pt x="1001" y="574"/>
                    <a:pt x="843" y="416"/>
                    <a:pt x="668" y="280"/>
                  </a:cubicBezTo>
                  <a:cubicBezTo>
                    <a:pt x="493" y="148"/>
                    <a:pt x="288" y="60"/>
                    <a:pt x="80" y="0"/>
                  </a:cubicBezTo>
                  <a:cubicBezTo>
                    <a:pt x="79" y="0"/>
                    <a:pt x="78" y="0"/>
                    <a:pt x="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7"/>
            <p:cNvSpPr/>
            <p:nvPr/>
          </p:nvSpPr>
          <p:spPr>
            <a:xfrm>
              <a:off x="6182462" y="3202781"/>
              <a:ext cx="29380" cy="38867"/>
            </a:xfrm>
            <a:custGeom>
              <a:avLst/>
              <a:gdLst/>
              <a:ahLst/>
              <a:cxnLst/>
              <a:rect l="l" t="t" r="r" b="b"/>
              <a:pathLst>
                <a:path w="353" h="467" extrusionOk="0">
                  <a:moveTo>
                    <a:pt x="276" y="1"/>
                  </a:moveTo>
                  <a:cubicBezTo>
                    <a:pt x="263" y="1"/>
                    <a:pt x="251" y="5"/>
                    <a:pt x="241" y="13"/>
                  </a:cubicBezTo>
                  <a:cubicBezTo>
                    <a:pt x="136" y="116"/>
                    <a:pt x="74" y="254"/>
                    <a:pt x="13" y="385"/>
                  </a:cubicBezTo>
                  <a:cubicBezTo>
                    <a:pt x="0" y="412"/>
                    <a:pt x="11" y="447"/>
                    <a:pt x="37" y="461"/>
                  </a:cubicBezTo>
                  <a:cubicBezTo>
                    <a:pt x="45" y="465"/>
                    <a:pt x="53" y="466"/>
                    <a:pt x="61" y="466"/>
                  </a:cubicBezTo>
                  <a:cubicBezTo>
                    <a:pt x="82" y="466"/>
                    <a:pt x="103" y="456"/>
                    <a:pt x="113" y="437"/>
                  </a:cubicBezTo>
                  <a:cubicBezTo>
                    <a:pt x="159" y="326"/>
                    <a:pt x="216" y="223"/>
                    <a:pt x="286" y="128"/>
                  </a:cubicBezTo>
                  <a:cubicBezTo>
                    <a:pt x="315" y="97"/>
                    <a:pt x="352" y="62"/>
                    <a:pt x="319" y="21"/>
                  </a:cubicBezTo>
                  <a:cubicBezTo>
                    <a:pt x="308" y="7"/>
                    <a:pt x="292" y="1"/>
                    <a:pt x="2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7"/>
            <p:cNvSpPr/>
            <p:nvPr/>
          </p:nvSpPr>
          <p:spPr>
            <a:xfrm>
              <a:off x="5945679" y="3332783"/>
              <a:ext cx="96630" cy="74322"/>
            </a:xfrm>
            <a:custGeom>
              <a:avLst/>
              <a:gdLst/>
              <a:ahLst/>
              <a:cxnLst/>
              <a:rect l="l" t="t" r="r" b="b"/>
              <a:pathLst>
                <a:path w="1161" h="893" extrusionOk="0">
                  <a:moveTo>
                    <a:pt x="350" y="171"/>
                  </a:moveTo>
                  <a:lnTo>
                    <a:pt x="350" y="171"/>
                  </a:lnTo>
                  <a:cubicBezTo>
                    <a:pt x="449" y="195"/>
                    <a:pt x="521" y="269"/>
                    <a:pt x="603" y="325"/>
                  </a:cubicBezTo>
                  <a:cubicBezTo>
                    <a:pt x="648" y="356"/>
                    <a:pt x="698" y="381"/>
                    <a:pt x="743" y="409"/>
                  </a:cubicBezTo>
                  <a:cubicBezTo>
                    <a:pt x="844" y="481"/>
                    <a:pt x="926" y="580"/>
                    <a:pt x="981" y="691"/>
                  </a:cubicBezTo>
                  <a:cubicBezTo>
                    <a:pt x="936" y="656"/>
                    <a:pt x="895" y="615"/>
                    <a:pt x="852" y="578"/>
                  </a:cubicBezTo>
                  <a:cubicBezTo>
                    <a:pt x="770" y="504"/>
                    <a:pt x="687" y="432"/>
                    <a:pt x="601" y="364"/>
                  </a:cubicBezTo>
                  <a:cubicBezTo>
                    <a:pt x="519" y="300"/>
                    <a:pt x="434" y="234"/>
                    <a:pt x="350" y="171"/>
                  </a:cubicBezTo>
                  <a:close/>
                  <a:moveTo>
                    <a:pt x="61" y="0"/>
                  </a:moveTo>
                  <a:cubicBezTo>
                    <a:pt x="41" y="0"/>
                    <a:pt x="24" y="9"/>
                    <a:pt x="12" y="33"/>
                  </a:cubicBezTo>
                  <a:cubicBezTo>
                    <a:pt x="0" y="68"/>
                    <a:pt x="17" y="105"/>
                    <a:pt x="47" y="123"/>
                  </a:cubicBezTo>
                  <a:cubicBezTo>
                    <a:pt x="62" y="127"/>
                    <a:pt x="74" y="130"/>
                    <a:pt x="89" y="130"/>
                  </a:cubicBezTo>
                  <a:cubicBezTo>
                    <a:pt x="124" y="148"/>
                    <a:pt x="156" y="169"/>
                    <a:pt x="189" y="191"/>
                  </a:cubicBezTo>
                  <a:cubicBezTo>
                    <a:pt x="329" y="292"/>
                    <a:pt x="465" y="399"/>
                    <a:pt x="599" y="506"/>
                  </a:cubicBezTo>
                  <a:cubicBezTo>
                    <a:pt x="755" y="627"/>
                    <a:pt x="887" y="782"/>
                    <a:pt x="1055" y="885"/>
                  </a:cubicBezTo>
                  <a:cubicBezTo>
                    <a:pt x="1065" y="890"/>
                    <a:pt x="1076" y="892"/>
                    <a:pt x="1085" y="892"/>
                  </a:cubicBezTo>
                  <a:cubicBezTo>
                    <a:pt x="1126" y="892"/>
                    <a:pt x="1161" y="852"/>
                    <a:pt x="1144" y="808"/>
                  </a:cubicBezTo>
                  <a:cubicBezTo>
                    <a:pt x="1125" y="753"/>
                    <a:pt x="1105" y="697"/>
                    <a:pt x="1082" y="644"/>
                  </a:cubicBezTo>
                  <a:cubicBezTo>
                    <a:pt x="1035" y="549"/>
                    <a:pt x="971" y="461"/>
                    <a:pt x="893" y="389"/>
                  </a:cubicBezTo>
                  <a:cubicBezTo>
                    <a:pt x="817" y="313"/>
                    <a:pt x="716" y="274"/>
                    <a:pt x="632" y="210"/>
                  </a:cubicBezTo>
                  <a:cubicBezTo>
                    <a:pt x="512" y="103"/>
                    <a:pt x="362" y="39"/>
                    <a:pt x="202" y="29"/>
                  </a:cubicBezTo>
                  <a:cubicBezTo>
                    <a:pt x="175" y="25"/>
                    <a:pt x="148" y="23"/>
                    <a:pt x="119" y="21"/>
                  </a:cubicBezTo>
                  <a:cubicBezTo>
                    <a:pt x="101" y="9"/>
                    <a:pt x="80" y="0"/>
                    <a:pt x="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7"/>
            <p:cNvSpPr/>
            <p:nvPr/>
          </p:nvSpPr>
          <p:spPr>
            <a:xfrm>
              <a:off x="5964073" y="3376894"/>
              <a:ext cx="28798" cy="25135"/>
            </a:xfrm>
            <a:custGeom>
              <a:avLst/>
              <a:gdLst/>
              <a:ahLst/>
              <a:cxnLst/>
              <a:rect l="l" t="t" r="r" b="b"/>
              <a:pathLst>
                <a:path w="346" h="302" extrusionOk="0">
                  <a:moveTo>
                    <a:pt x="63" y="1"/>
                  </a:moveTo>
                  <a:cubicBezTo>
                    <a:pt x="32" y="1"/>
                    <a:pt x="1" y="24"/>
                    <a:pt x="5" y="64"/>
                  </a:cubicBezTo>
                  <a:cubicBezTo>
                    <a:pt x="14" y="120"/>
                    <a:pt x="63" y="157"/>
                    <a:pt x="102" y="192"/>
                  </a:cubicBezTo>
                  <a:cubicBezTo>
                    <a:pt x="143" y="227"/>
                    <a:pt x="186" y="260"/>
                    <a:pt x="232" y="291"/>
                  </a:cubicBezTo>
                  <a:cubicBezTo>
                    <a:pt x="243" y="299"/>
                    <a:pt x="254" y="302"/>
                    <a:pt x="265" y="302"/>
                  </a:cubicBezTo>
                  <a:cubicBezTo>
                    <a:pt x="312" y="302"/>
                    <a:pt x="346" y="233"/>
                    <a:pt x="295" y="196"/>
                  </a:cubicBezTo>
                  <a:cubicBezTo>
                    <a:pt x="265" y="176"/>
                    <a:pt x="232" y="153"/>
                    <a:pt x="201" y="128"/>
                  </a:cubicBezTo>
                  <a:cubicBezTo>
                    <a:pt x="170" y="106"/>
                    <a:pt x="141" y="79"/>
                    <a:pt x="116" y="48"/>
                  </a:cubicBezTo>
                  <a:cubicBezTo>
                    <a:pt x="112" y="16"/>
                    <a:pt x="87" y="1"/>
                    <a:pt x="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7"/>
            <p:cNvSpPr/>
            <p:nvPr/>
          </p:nvSpPr>
          <p:spPr>
            <a:xfrm>
              <a:off x="5823584" y="3066620"/>
              <a:ext cx="94216" cy="141404"/>
            </a:xfrm>
            <a:custGeom>
              <a:avLst/>
              <a:gdLst/>
              <a:ahLst/>
              <a:cxnLst/>
              <a:rect l="l" t="t" r="r" b="b"/>
              <a:pathLst>
                <a:path w="1132" h="1699" extrusionOk="0">
                  <a:moveTo>
                    <a:pt x="702" y="131"/>
                  </a:moveTo>
                  <a:cubicBezTo>
                    <a:pt x="774" y="314"/>
                    <a:pt x="916" y="456"/>
                    <a:pt x="998" y="635"/>
                  </a:cubicBezTo>
                  <a:cubicBezTo>
                    <a:pt x="1006" y="651"/>
                    <a:pt x="1010" y="670"/>
                    <a:pt x="1010" y="688"/>
                  </a:cubicBezTo>
                  <a:cubicBezTo>
                    <a:pt x="984" y="721"/>
                    <a:pt x="957" y="754"/>
                    <a:pt x="928" y="785"/>
                  </a:cubicBezTo>
                  <a:cubicBezTo>
                    <a:pt x="720" y="1036"/>
                    <a:pt x="504" y="1285"/>
                    <a:pt x="358" y="1575"/>
                  </a:cubicBezTo>
                  <a:cubicBezTo>
                    <a:pt x="192" y="1447"/>
                    <a:pt x="109" y="1165"/>
                    <a:pt x="142" y="960"/>
                  </a:cubicBezTo>
                  <a:cubicBezTo>
                    <a:pt x="227" y="746"/>
                    <a:pt x="373" y="559"/>
                    <a:pt x="504" y="371"/>
                  </a:cubicBezTo>
                  <a:cubicBezTo>
                    <a:pt x="564" y="287"/>
                    <a:pt x="630" y="207"/>
                    <a:pt x="702" y="131"/>
                  </a:cubicBezTo>
                  <a:close/>
                  <a:moveTo>
                    <a:pt x="716" y="1"/>
                  </a:moveTo>
                  <a:cubicBezTo>
                    <a:pt x="638" y="1"/>
                    <a:pt x="556" y="130"/>
                    <a:pt x="510" y="180"/>
                  </a:cubicBezTo>
                  <a:cubicBezTo>
                    <a:pt x="418" y="299"/>
                    <a:pt x="327" y="421"/>
                    <a:pt x="243" y="548"/>
                  </a:cubicBezTo>
                  <a:cubicBezTo>
                    <a:pt x="163" y="680"/>
                    <a:pt x="62" y="807"/>
                    <a:pt x="27" y="962"/>
                  </a:cubicBezTo>
                  <a:cubicBezTo>
                    <a:pt x="0" y="1215"/>
                    <a:pt x="103" y="1552"/>
                    <a:pt x="329" y="1690"/>
                  </a:cubicBezTo>
                  <a:cubicBezTo>
                    <a:pt x="339" y="1696"/>
                    <a:pt x="349" y="1699"/>
                    <a:pt x="359" y="1699"/>
                  </a:cubicBezTo>
                  <a:cubicBezTo>
                    <a:pt x="381" y="1699"/>
                    <a:pt x="403" y="1686"/>
                    <a:pt x="412" y="1663"/>
                  </a:cubicBezTo>
                  <a:cubicBezTo>
                    <a:pt x="459" y="1659"/>
                    <a:pt x="459" y="1608"/>
                    <a:pt x="480" y="1575"/>
                  </a:cubicBezTo>
                  <a:cubicBezTo>
                    <a:pt x="603" y="1369"/>
                    <a:pt x="743" y="1174"/>
                    <a:pt x="899" y="993"/>
                  </a:cubicBezTo>
                  <a:cubicBezTo>
                    <a:pt x="951" y="933"/>
                    <a:pt x="1002" y="873"/>
                    <a:pt x="1054" y="814"/>
                  </a:cubicBezTo>
                  <a:cubicBezTo>
                    <a:pt x="1093" y="770"/>
                    <a:pt x="1132" y="719"/>
                    <a:pt x="1119" y="659"/>
                  </a:cubicBezTo>
                  <a:cubicBezTo>
                    <a:pt x="1105" y="577"/>
                    <a:pt x="1058" y="509"/>
                    <a:pt x="1017" y="439"/>
                  </a:cubicBezTo>
                  <a:cubicBezTo>
                    <a:pt x="967" y="355"/>
                    <a:pt x="908" y="277"/>
                    <a:pt x="856" y="194"/>
                  </a:cubicBezTo>
                  <a:cubicBezTo>
                    <a:pt x="819" y="141"/>
                    <a:pt x="809" y="75"/>
                    <a:pt x="770" y="24"/>
                  </a:cubicBezTo>
                  <a:cubicBezTo>
                    <a:pt x="752" y="7"/>
                    <a:pt x="734" y="1"/>
                    <a:pt x="7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47"/>
            <p:cNvSpPr/>
            <p:nvPr/>
          </p:nvSpPr>
          <p:spPr>
            <a:xfrm>
              <a:off x="5791541" y="3175399"/>
              <a:ext cx="145236" cy="363621"/>
            </a:xfrm>
            <a:custGeom>
              <a:avLst/>
              <a:gdLst/>
              <a:ahLst/>
              <a:cxnLst/>
              <a:rect l="l" t="t" r="r" b="b"/>
              <a:pathLst>
                <a:path w="1745" h="4369" extrusionOk="0">
                  <a:moveTo>
                    <a:pt x="502" y="1"/>
                  </a:moveTo>
                  <a:cubicBezTo>
                    <a:pt x="481" y="1"/>
                    <a:pt x="460" y="12"/>
                    <a:pt x="451" y="39"/>
                  </a:cubicBezTo>
                  <a:cubicBezTo>
                    <a:pt x="363" y="247"/>
                    <a:pt x="274" y="457"/>
                    <a:pt x="225" y="679"/>
                  </a:cubicBezTo>
                  <a:cubicBezTo>
                    <a:pt x="1" y="1671"/>
                    <a:pt x="299" y="2895"/>
                    <a:pt x="906" y="3705"/>
                  </a:cubicBezTo>
                  <a:cubicBezTo>
                    <a:pt x="1114" y="3989"/>
                    <a:pt x="1317" y="4199"/>
                    <a:pt x="1636" y="4362"/>
                  </a:cubicBezTo>
                  <a:cubicBezTo>
                    <a:pt x="1645" y="4366"/>
                    <a:pt x="1654" y="4368"/>
                    <a:pt x="1663" y="4368"/>
                  </a:cubicBezTo>
                  <a:cubicBezTo>
                    <a:pt x="1715" y="4368"/>
                    <a:pt x="1744" y="4289"/>
                    <a:pt x="1685" y="4261"/>
                  </a:cubicBezTo>
                  <a:cubicBezTo>
                    <a:pt x="1591" y="4209"/>
                    <a:pt x="1500" y="4152"/>
                    <a:pt x="1414" y="4088"/>
                  </a:cubicBezTo>
                  <a:cubicBezTo>
                    <a:pt x="1270" y="3983"/>
                    <a:pt x="1157" y="3843"/>
                    <a:pt x="1046" y="3703"/>
                  </a:cubicBezTo>
                  <a:cubicBezTo>
                    <a:pt x="642" y="3193"/>
                    <a:pt x="402" y="2564"/>
                    <a:pt x="307" y="1922"/>
                  </a:cubicBezTo>
                  <a:cubicBezTo>
                    <a:pt x="252" y="1560"/>
                    <a:pt x="237" y="1198"/>
                    <a:pt x="307" y="834"/>
                  </a:cubicBezTo>
                  <a:cubicBezTo>
                    <a:pt x="340" y="652"/>
                    <a:pt x="391" y="478"/>
                    <a:pt x="459" y="309"/>
                  </a:cubicBezTo>
                  <a:cubicBezTo>
                    <a:pt x="488" y="239"/>
                    <a:pt x="525" y="155"/>
                    <a:pt x="554" y="83"/>
                  </a:cubicBezTo>
                  <a:cubicBezTo>
                    <a:pt x="578" y="37"/>
                    <a:pt x="539" y="1"/>
                    <a:pt x="5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47"/>
            <p:cNvSpPr/>
            <p:nvPr/>
          </p:nvSpPr>
          <p:spPr>
            <a:xfrm>
              <a:off x="5879763" y="2915645"/>
              <a:ext cx="353728" cy="162127"/>
            </a:xfrm>
            <a:custGeom>
              <a:avLst/>
              <a:gdLst/>
              <a:ahLst/>
              <a:cxnLst/>
              <a:rect l="l" t="t" r="r" b="b"/>
              <a:pathLst>
                <a:path w="4250" h="1948" extrusionOk="0">
                  <a:moveTo>
                    <a:pt x="3314" y="1"/>
                  </a:moveTo>
                  <a:cubicBezTo>
                    <a:pt x="3303" y="1"/>
                    <a:pt x="3292" y="2"/>
                    <a:pt x="3281" y="5"/>
                  </a:cubicBezTo>
                  <a:cubicBezTo>
                    <a:pt x="3230" y="15"/>
                    <a:pt x="3178" y="27"/>
                    <a:pt x="3127" y="33"/>
                  </a:cubicBezTo>
                  <a:cubicBezTo>
                    <a:pt x="3030" y="52"/>
                    <a:pt x="2934" y="54"/>
                    <a:pt x="2837" y="62"/>
                  </a:cubicBezTo>
                  <a:cubicBezTo>
                    <a:pt x="2755" y="83"/>
                    <a:pt x="2691" y="142"/>
                    <a:pt x="2609" y="161"/>
                  </a:cubicBezTo>
                  <a:cubicBezTo>
                    <a:pt x="2524" y="182"/>
                    <a:pt x="2440" y="198"/>
                    <a:pt x="2356" y="204"/>
                  </a:cubicBezTo>
                  <a:cubicBezTo>
                    <a:pt x="2323" y="206"/>
                    <a:pt x="2292" y="214"/>
                    <a:pt x="2261" y="229"/>
                  </a:cubicBezTo>
                  <a:cubicBezTo>
                    <a:pt x="2207" y="264"/>
                    <a:pt x="2160" y="309"/>
                    <a:pt x="2103" y="344"/>
                  </a:cubicBezTo>
                  <a:cubicBezTo>
                    <a:pt x="2024" y="391"/>
                    <a:pt x="1936" y="424"/>
                    <a:pt x="1845" y="437"/>
                  </a:cubicBezTo>
                  <a:cubicBezTo>
                    <a:pt x="1788" y="443"/>
                    <a:pt x="1726" y="451"/>
                    <a:pt x="1679" y="492"/>
                  </a:cubicBezTo>
                  <a:cubicBezTo>
                    <a:pt x="1603" y="554"/>
                    <a:pt x="1516" y="605"/>
                    <a:pt x="1426" y="646"/>
                  </a:cubicBezTo>
                  <a:cubicBezTo>
                    <a:pt x="1378" y="665"/>
                    <a:pt x="1331" y="688"/>
                    <a:pt x="1286" y="712"/>
                  </a:cubicBezTo>
                  <a:cubicBezTo>
                    <a:pt x="1101" y="863"/>
                    <a:pt x="897" y="988"/>
                    <a:pt x="712" y="1138"/>
                  </a:cubicBezTo>
                  <a:cubicBezTo>
                    <a:pt x="537" y="1278"/>
                    <a:pt x="383" y="1439"/>
                    <a:pt x="249" y="1618"/>
                  </a:cubicBezTo>
                  <a:cubicBezTo>
                    <a:pt x="212" y="1677"/>
                    <a:pt x="0" y="1912"/>
                    <a:pt x="136" y="1947"/>
                  </a:cubicBezTo>
                  <a:cubicBezTo>
                    <a:pt x="139" y="1947"/>
                    <a:pt x="143" y="1947"/>
                    <a:pt x="146" y="1947"/>
                  </a:cubicBezTo>
                  <a:cubicBezTo>
                    <a:pt x="194" y="1947"/>
                    <a:pt x="201" y="1891"/>
                    <a:pt x="226" y="1854"/>
                  </a:cubicBezTo>
                  <a:cubicBezTo>
                    <a:pt x="383" y="1605"/>
                    <a:pt x="580" y="1385"/>
                    <a:pt x="811" y="1202"/>
                  </a:cubicBezTo>
                  <a:cubicBezTo>
                    <a:pt x="973" y="1072"/>
                    <a:pt x="1154" y="969"/>
                    <a:pt x="1313" y="834"/>
                  </a:cubicBezTo>
                  <a:cubicBezTo>
                    <a:pt x="1399" y="766"/>
                    <a:pt x="1510" y="741"/>
                    <a:pt x="1601" y="681"/>
                  </a:cubicBezTo>
                  <a:cubicBezTo>
                    <a:pt x="1664" y="649"/>
                    <a:pt x="1718" y="599"/>
                    <a:pt x="1778" y="562"/>
                  </a:cubicBezTo>
                  <a:cubicBezTo>
                    <a:pt x="1872" y="540"/>
                    <a:pt x="1973" y="535"/>
                    <a:pt x="2061" y="490"/>
                  </a:cubicBezTo>
                  <a:cubicBezTo>
                    <a:pt x="2152" y="447"/>
                    <a:pt x="2236" y="391"/>
                    <a:pt x="2312" y="328"/>
                  </a:cubicBezTo>
                  <a:cubicBezTo>
                    <a:pt x="2407" y="301"/>
                    <a:pt x="2510" y="305"/>
                    <a:pt x="2605" y="276"/>
                  </a:cubicBezTo>
                  <a:cubicBezTo>
                    <a:pt x="2695" y="260"/>
                    <a:pt x="2771" y="212"/>
                    <a:pt x="2851" y="173"/>
                  </a:cubicBezTo>
                  <a:cubicBezTo>
                    <a:pt x="2895" y="169"/>
                    <a:pt x="2938" y="169"/>
                    <a:pt x="2979" y="165"/>
                  </a:cubicBezTo>
                  <a:cubicBezTo>
                    <a:pt x="3092" y="155"/>
                    <a:pt x="3203" y="136"/>
                    <a:pt x="3314" y="112"/>
                  </a:cubicBezTo>
                  <a:cubicBezTo>
                    <a:pt x="3355" y="120"/>
                    <a:pt x="3388" y="155"/>
                    <a:pt x="3429" y="167"/>
                  </a:cubicBezTo>
                  <a:cubicBezTo>
                    <a:pt x="3522" y="204"/>
                    <a:pt x="3619" y="225"/>
                    <a:pt x="3720" y="227"/>
                  </a:cubicBezTo>
                  <a:cubicBezTo>
                    <a:pt x="3858" y="264"/>
                    <a:pt x="4001" y="283"/>
                    <a:pt x="4145" y="283"/>
                  </a:cubicBezTo>
                  <a:cubicBezTo>
                    <a:pt x="4153" y="283"/>
                    <a:pt x="4160" y="282"/>
                    <a:pt x="4168" y="282"/>
                  </a:cubicBezTo>
                  <a:cubicBezTo>
                    <a:pt x="4171" y="283"/>
                    <a:pt x="4173" y="283"/>
                    <a:pt x="4175" y="283"/>
                  </a:cubicBezTo>
                  <a:cubicBezTo>
                    <a:pt x="4246" y="283"/>
                    <a:pt x="4250" y="171"/>
                    <a:pt x="4176" y="171"/>
                  </a:cubicBezTo>
                  <a:cubicBezTo>
                    <a:pt x="4176" y="171"/>
                    <a:pt x="4175" y="171"/>
                    <a:pt x="4174" y="171"/>
                  </a:cubicBezTo>
                  <a:cubicBezTo>
                    <a:pt x="4098" y="169"/>
                    <a:pt x="4024" y="167"/>
                    <a:pt x="3950" y="159"/>
                  </a:cubicBezTo>
                  <a:cubicBezTo>
                    <a:pt x="3870" y="151"/>
                    <a:pt x="3794" y="120"/>
                    <a:pt x="3713" y="114"/>
                  </a:cubicBezTo>
                  <a:cubicBezTo>
                    <a:pt x="3662" y="112"/>
                    <a:pt x="3608" y="105"/>
                    <a:pt x="3559" y="93"/>
                  </a:cubicBezTo>
                  <a:cubicBezTo>
                    <a:pt x="3512" y="81"/>
                    <a:pt x="3467" y="62"/>
                    <a:pt x="3423" y="40"/>
                  </a:cubicBezTo>
                  <a:cubicBezTo>
                    <a:pt x="3391" y="17"/>
                    <a:pt x="3354" y="1"/>
                    <a:pt x="33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7"/>
            <p:cNvSpPr/>
            <p:nvPr/>
          </p:nvSpPr>
          <p:spPr>
            <a:xfrm>
              <a:off x="6216003" y="2928462"/>
              <a:ext cx="249856" cy="507272"/>
            </a:xfrm>
            <a:custGeom>
              <a:avLst/>
              <a:gdLst/>
              <a:ahLst/>
              <a:cxnLst/>
              <a:rect l="l" t="t" r="r" b="b"/>
              <a:pathLst>
                <a:path w="3002" h="6095" extrusionOk="0">
                  <a:moveTo>
                    <a:pt x="134" y="1"/>
                  </a:moveTo>
                  <a:cubicBezTo>
                    <a:pt x="0" y="23"/>
                    <a:pt x="126" y="176"/>
                    <a:pt x="186" y="219"/>
                  </a:cubicBezTo>
                  <a:cubicBezTo>
                    <a:pt x="258" y="279"/>
                    <a:pt x="349" y="311"/>
                    <a:pt x="443" y="311"/>
                  </a:cubicBezTo>
                  <a:cubicBezTo>
                    <a:pt x="456" y="311"/>
                    <a:pt x="469" y="311"/>
                    <a:pt x="482" y="309"/>
                  </a:cubicBezTo>
                  <a:cubicBezTo>
                    <a:pt x="556" y="431"/>
                    <a:pt x="657" y="538"/>
                    <a:pt x="793" y="587"/>
                  </a:cubicBezTo>
                  <a:cubicBezTo>
                    <a:pt x="834" y="602"/>
                    <a:pt x="875" y="614"/>
                    <a:pt x="918" y="622"/>
                  </a:cubicBezTo>
                  <a:cubicBezTo>
                    <a:pt x="937" y="639"/>
                    <a:pt x="953" y="655"/>
                    <a:pt x="967" y="674"/>
                  </a:cubicBezTo>
                  <a:cubicBezTo>
                    <a:pt x="1029" y="750"/>
                    <a:pt x="1093" y="826"/>
                    <a:pt x="1179" y="877"/>
                  </a:cubicBezTo>
                  <a:cubicBezTo>
                    <a:pt x="1218" y="904"/>
                    <a:pt x="1266" y="916"/>
                    <a:pt x="1307" y="941"/>
                  </a:cubicBezTo>
                  <a:cubicBezTo>
                    <a:pt x="1379" y="1003"/>
                    <a:pt x="1436" y="1083"/>
                    <a:pt x="1517" y="1138"/>
                  </a:cubicBezTo>
                  <a:cubicBezTo>
                    <a:pt x="1582" y="1188"/>
                    <a:pt x="1654" y="1229"/>
                    <a:pt x="1731" y="1260"/>
                  </a:cubicBezTo>
                  <a:cubicBezTo>
                    <a:pt x="1788" y="1338"/>
                    <a:pt x="1819" y="1433"/>
                    <a:pt x="1887" y="1503"/>
                  </a:cubicBezTo>
                  <a:cubicBezTo>
                    <a:pt x="1951" y="1585"/>
                    <a:pt x="2049" y="1612"/>
                    <a:pt x="2128" y="1673"/>
                  </a:cubicBezTo>
                  <a:cubicBezTo>
                    <a:pt x="2175" y="1733"/>
                    <a:pt x="2214" y="1799"/>
                    <a:pt x="2270" y="1850"/>
                  </a:cubicBezTo>
                  <a:cubicBezTo>
                    <a:pt x="2319" y="1898"/>
                    <a:pt x="2370" y="1941"/>
                    <a:pt x="2428" y="1980"/>
                  </a:cubicBezTo>
                  <a:cubicBezTo>
                    <a:pt x="2434" y="1984"/>
                    <a:pt x="2440" y="1992"/>
                    <a:pt x="2440" y="1998"/>
                  </a:cubicBezTo>
                  <a:cubicBezTo>
                    <a:pt x="2479" y="2204"/>
                    <a:pt x="2519" y="2432"/>
                    <a:pt x="2687" y="2574"/>
                  </a:cubicBezTo>
                  <a:cubicBezTo>
                    <a:pt x="2691" y="2677"/>
                    <a:pt x="2712" y="2780"/>
                    <a:pt x="2749" y="2877"/>
                  </a:cubicBezTo>
                  <a:cubicBezTo>
                    <a:pt x="2767" y="2922"/>
                    <a:pt x="2798" y="2961"/>
                    <a:pt x="2800" y="3011"/>
                  </a:cubicBezTo>
                  <a:cubicBezTo>
                    <a:pt x="2802" y="3214"/>
                    <a:pt x="2767" y="3436"/>
                    <a:pt x="2885" y="3617"/>
                  </a:cubicBezTo>
                  <a:cubicBezTo>
                    <a:pt x="2870" y="3675"/>
                    <a:pt x="2860" y="3737"/>
                    <a:pt x="2856" y="3796"/>
                  </a:cubicBezTo>
                  <a:cubicBezTo>
                    <a:pt x="2850" y="3866"/>
                    <a:pt x="2862" y="3938"/>
                    <a:pt x="2850" y="4008"/>
                  </a:cubicBezTo>
                  <a:cubicBezTo>
                    <a:pt x="2815" y="4119"/>
                    <a:pt x="2767" y="4228"/>
                    <a:pt x="2735" y="4340"/>
                  </a:cubicBezTo>
                  <a:cubicBezTo>
                    <a:pt x="2700" y="4449"/>
                    <a:pt x="2683" y="4564"/>
                    <a:pt x="2683" y="4677"/>
                  </a:cubicBezTo>
                  <a:cubicBezTo>
                    <a:pt x="2669" y="4767"/>
                    <a:pt x="2636" y="4854"/>
                    <a:pt x="2617" y="4942"/>
                  </a:cubicBezTo>
                  <a:cubicBezTo>
                    <a:pt x="2597" y="5014"/>
                    <a:pt x="2595" y="5092"/>
                    <a:pt x="2570" y="5164"/>
                  </a:cubicBezTo>
                  <a:cubicBezTo>
                    <a:pt x="2525" y="5259"/>
                    <a:pt x="2467" y="5348"/>
                    <a:pt x="2422" y="5444"/>
                  </a:cubicBezTo>
                  <a:cubicBezTo>
                    <a:pt x="2393" y="5498"/>
                    <a:pt x="2381" y="5549"/>
                    <a:pt x="2348" y="5605"/>
                  </a:cubicBezTo>
                  <a:cubicBezTo>
                    <a:pt x="2278" y="5714"/>
                    <a:pt x="2220" y="5829"/>
                    <a:pt x="2173" y="5950"/>
                  </a:cubicBezTo>
                  <a:cubicBezTo>
                    <a:pt x="2146" y="5994"/>
                    <a:pt x="2097" y="6051"/>
                    <a:pt x="2161" y="6088"/>
                  </a:cubicBezTo>
                  <a:cubicBezTo>
                    <a:pt x="2170" y="6092"/>
                    <a:pt x="2178" y="6094"/>
                    <a:pt x="2186" y="6094"/>
                  </a:cubicBezTo>
                  <a:cubicBezTo>
                    <a:pt x="2227" y="6094"/>
                    <a:pt x="2249" y="6040"/>
                    <a:pt x="2270" y="6004"/>
                  </a:cubicBezTo>
                  <a:cubicBezTo>
                    <a:pt x="2305" y="5932"/>
                    <a:pt x="2321" y="5864"/>
                    <a:pt x="2366" y="5792"/>
                  </a:cubicBezTo>
                  <a:cubicBezTo>
                    <a:pt x="2461" y="5652"/>
                    <a:pt x="2510" y="5498"/>
                    <a:pt x="2597" y="5350"/>
                  </a:cubicBezTo>
                  <a:cubicBezTo>
                    <a:pt x="2636" y="5280"/>
                    <a:pt x="2683" y="5208"/>
                    <a:pt x="2695" y="5125"/>
                  </a:cubicBezTo>
                  <a:cubicBezTo>
                    <a:pt x="2714" y="4992"/>
                    <a:pt x="2753" y="4862"/>
                    <a:pt x="2786" y="4732"/>
                  </a:cubicBezTo>
                  <a:cubicBezTo>
                    <a:pt x="2807" y="4638"/>
                    <a:pt x="2790" y="4539"/>
                    <a:pt x="2821" y="4446"/>
                  </a:cubicBezTo>
                  <a:cubicBezTo>
                    <a:pt x="2854" y="4317"/>
                    <a:pt x="2903" y="4196"/>
                    <a:pt x="2946" y="4070"/>
                  </a:cubicBezTo>
                  <a:cubicBezTo>
                    <a:pt x="2983" y="3969"/>
                    <a:pt x="2957" y="3862"/>
                    <a:pt x="2973" y="3757"/>
                  </a:cubicBezTo>
                  <a:cubicBezTo>
                    <a:pt x="2975" y="3702"/>
                    <a:pt x="3002" y="3648"/>
                    <a:pt x="2996" y="3593"/>
                  </a:cubicBezTo>
                  <a:cubicBezTo>
                    <a:pt x="2971" y="3527"/>
                    <a:pt x="2930" y="3473"/>
                    <a:pt x="2922" y="3399"/>
                  </a:cubicBezTo>
                  <a:cubicBezTo>
                    <a:pt x="2903" y="3284"/>
                    <a:pt x="2911" y="3169"/>
                    <a:pt x="2914" y="3054"/>
                  </a:cubicBezTo>
                  <a:cubicBezTo>
                    <a:pt x="2918" y="3011"/>
                    <a:pt x="2914" y="2967"/>
                    <a:pt x="2899" y="2926"/>
                  </a:cubicBezTo>
                  <a:cubicBezTo>
                    <a:pt x="2874" y="2879"/>
                    <a:pt x="2854" y="2827"/>
                    <a:pt x="2835" y="2778"/>
                  </a:cubicBezTo>
                  <a:cubicBezTo>
                    <a:pt x="2817" y="2710"/>
                    <a:pt x="2807" y="2640"/>
                    <a:pt x="2802" y="2572"/>
                  </a:cubicBezTo>
                  <a:cubicBezTo>
                    <a:pt x="2802" y="2541"/>
                    <a:pt x="2790" y="2515"/>
                    <a:pt x="2770" y="2492"/>
                  </a:cubicBezTo>
                  <a:cubicBezTo>
                    <a:pt x="2735" y="2463"/>
                    <a:pt x="2704" y="2426"/>
                    <a:pt x="2677" y="2387"/>
                  </a:cubicBezTo>
                  <a:cubicBezTo>
                    <a:pt x="2615" y="2284"/>
                    <a:pt x="2588" y="2167"/>
                    <a:pt x="2568" y="2050"/>
                  </a:cubicBezTo>
                  <a:cubicBezTo>
                    <a:pt x="2564" y="2009"/>
                    <a:pt x="2554" y="1970"/>
                    <a:pt x="2537" y="1933"/>
                  </a:cubicBezTo>
                  <a:cubicBezTo>
                    <a:pt x="2523" y="1910"/>
                    <a:pt x="2504" y="1891"/>
                    <a:pt x="2479" y="1877"/>
                  </a:cubicBezTo>
                  <a:cubicBezTo>
                    <a:pt x="2434" y="1846"/>
                    <a:pt x="2393" y="1811"/>
                    <a:pt x="2352" y="1774"/>
                  </a:cubicBezTo>
                  <a:cubicBezTo>
                    <a:pt x="2294" y="1721"/>
                    <a:pt x="2259" y="1647"/>
                    <a:pt x="2204" y="1589"/>
                  </a:cubicBezTo>
                  <a:cubicBezTo>
                    <a:pt x="2167" y="1558"/>
                    <a:pt x="2124" y="1531"/>
                    <a:pt x="2078" y="1513"/>
                  </a:cubicBezTo>
                  <a:cubicBezTo>
                    <a:pt x="1959" y="1451"/>
                    <a:pt x="1905" y="1330"/>
                    <a:pt x="1842" y="1221"/>
                  </a:cubicBezTo>
                  <a:cubicBezTo>
                    <a:pt x="1811" y="1157"/>
                    <a:pt x="1737" y="1145"/>
                    <a:pt x="1681" y="1112"/>
                  </a:cubicBezTo>
                  <a:cubicBezTo>
                    <a:pt x="1587" y="1056"/>
                    <a:pt x="1500" y="984"/>
                    <a:pt x="1430" y="900"/>
                  </a:cubicBezTo>
                  <a:cubicBezTo>
                    <a:pt x="1385" y="842"/>
                    <a:pt x="1313" y="822"/>
                    <a:pt x="1249" y="789"/>
                  </a:cubicBezTo>
                  <a:cubicBezTo>
                    <a:pt x="1169" y="743"/>
                    <a:pt x="1109" y="669"/>
                    <a:pt x="1052" y="599"/>
                  </a:cubicBezTo>
                  <a:cubicBezTo>
                    <a:pt x="1031" y="571"/>
                    <a:pt x="1004" y="546"/>
                    <a:pt x="976" y="525"/>
                  </a:cubicBezTo>
                  <a:cubicBezTo>
                    <a:pt x="932" y="505"/>
                    <a:pt x="879" y="505"/>
                    <a:pt x="834" y="482"/>
                  </a:cubicBezTo>
                  <a:cubicBezTo>
                    <a:pt x="755" y="451"/>
                    <a:pt x="688" y="402"/>
                    <a:pt x="636" y="334"/>
                  </a:cubicBezTo>
                  <a:cubicBezTo>
                    <a:pt x="601" y="293"/>
                    <a:pt x="583" y="237"/>
                    <a:pt x="535" y="209"/>
                  </a:cubicBezTo>
                  <a:cubicBezTo>
                    <a:pt x="521" y="200"/>
                    <a:pt x="506" y="198"/>
                    <a:pt x="489" y="198"/>
                  </a:cubicBezTo>
                  <a:cubicBezTo>
                    <a:pt x="472" y="198"/>
                    <a:pt x="453" y="200"/>
                    <a:pt x="435" y="200"/>
                  </a:cubicBezTo>
                  <a:cubicBezTo>
                    <a:pt x="427" y="200"/>
                    <a:pt x="420" y="200"/>
                    <a:pt x="412" y="198"/>
                  </a:cubicBezTo>
                  <a:cubicBezTo>
                    <a:pt x="321" y="184"/>
                    <a:pt x="227" y="132"/>
                    <a:pt x="186" y="48"/>
                  </a:cubicBezTo>
                  <a:cubicBezTo>
                    <a:pt x="182" y="21"/>
                    <a:pt x="159" y="3"/>
                    <a:pt x="1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7"/>
            <p:cNvSpPr/>
            <p:nvPr/>
          </p:nvSpPr>
          <p:spPr>
            <a:xfrm>
              <a:off x="5397042" y="3064872"/>
              <a:ext cx="465006" cy="183683"/>
            </a:xfrm>
            <a:custGeom>
              <a:avLst/>
              <a:gdLst/>
              <a:ahLst/>
              <a:cxnLst/>
              <a:rect l="l" t="t" r="r" b="b"/>
              <a:pathLst>
                <a:path w="5587" h="2207" extrusionOk="0">
                  <a:moveTo>
                    <a:pt x="4125" y="0"/>
                  </a:moveTo>
                  <a:cubicBezTo>
                    <a:pt x="4094" y="0"/>
                    <a:pt x="4064" y="1"/>
                    <a:pt x="4033" y="1"/>
                  </a:cubicBezTo>
                  <a:cubicBezTo>
                    <a:pt x="3671" y="20"/>
                    <a:pt x="3313" y="84"/>
                    <a:pt x="2965" y="191"/>
                  </a:cubicBezTo>
                  <a:cubicBezTo>
                    <a:pt x="2504" y="329"/>
                    <a:pt x="2072" y="551"/>
                    <a:pt x="1655" y="785"/>
                  </a:cubicBezTo>
                  <a:cubicBezTo>
                    <a:pt x="1221" y="1024"/>
                    <a:pt x="819" y="1312"/>
                    <a:pt x="457" y="1647"/>
                  </a:cubicBezTo>
                  <a:cubicBezTo>
                    <a:pt x="303" y="1795"/>
                    <a:pt x="157" y="1950"/>
                    <a:pt x="21" y="2114"/>
                  </a:cubicBezTo>
                  <a:cubicBezTo>
                    <a:pt x="1" y="2139"/>
                    <a:pt x="5" y="2174"/>
                    <a:pt x="27" y="2192"/>
                  </a:cubicBezTo>
                  <a:cubicBezTo>
                    <a:pt x="39" y="2202"/>
                    <a:pt x="53" y="2207"/>
                    <a:pt x="66" y="2207"/>
                  </a:cubicBezTo>
                  <a:cubicBezTo>
                    <a:pt x="82" y="2207"/>
                    <a:pt x="97" y="2200"/>
                    <a:pt x="108" y="2188"/>
                  </a:cubicBezTo>
                  <a:cubicBezTo>
                    <a:pt x="200" y="2075"/>
                    <a:pt x="297" y="1968"/>
                    <a:pt x="398" y="1863"/>
                  </a:cubicBezTo>
                  <a:cubicBezTo>
                    <a:pt x="538" y="1721"/>
                    <a:pt x="686" y="1585"/>
                    <a:pt x="844" y="1462"/>
                  </a:cubicBezTo>
                  <a:cubicBezTo>
                    <a:pt x="1163" y="1203"/>
                    <a:pt x="1513" y="987"/>
                    <a:pt x="1873" y="791"/>
                  </a:cubicBezTo>
                  <a:cubicBezTo>
                    <a:pt x="2418" y="491"/>
                    <a:pt x="3000" y="246"/>
                    <a:pt x="3617" y="156"/>
                  </a:cubicBezTo>
                  <a:cubicBezTo>
                    <a:pt x="3789" y="125"/>
                    <a:pt x="3962" y="112"/>
                    <a:pt x="4136" y="112"/>
                  </a:cubicBezTo>
                  <a:cubicBezTo>
                    <a:pt x="4351" y="112"/>
                    <a:pt x="4568" y="133"/>
                    <a:pt x="4782" y="168"/>
                  </a:cubicBezTo>
                  <a:cubicBezTo>
                    <a:pt x="4987" y="207"/>
                    <a:pt x="5195" y="259"/>
                    <a:pt x="5385" y="353"/>
                  </a:cubicBezTo>
                  <a:cubicBezTo>
                    <a:pt x="5419" y="370"/>
                    <a:pt x="5448" y="394"/>
                    <a:pt x="5475" y="421"/>
                  </a:cubicBezTo>
                  <a:cubicBezTo>
                    <a:pt x="5482" y="451"/>
                    <a:pt x="5506" y="466"/>
                    <a:pt x="5530" y="466"/>
                  </a:cubicBezTo>
                  <a:cubicBezTo>
                    <a:pt x="5558" y="466"/>
                    <a:pt x="5586" y="446"/>
                    <a:pt x="5586" y="411"/>
                  </a:cubicBezTo>
                  <a:cubicBezTo>
                    <a:pt x="5553" y="207"/>
                    <a:pt x="4946" y="82"/>
                    <a:pt x="4759" y="53"/>
                  </a:cubicBezTo>
                  <a:cubicBezTo>
                    <a:pt x="4549" y="19"/>
                    <a:pt x="4337" y="0"/>
                    <a:pt x="41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7"/>
            <p:cNvSpPr/>
            <p:nvPr/>
          </p:nvSpPr>
          <p:spPr>
            <a:xfrm>
              <a:off x="5439321" y="3087594"/>
              <a:ext cx="411073" cy="148311"/>
            </a:xfrm>
            <a:custGeom>
              <a:avLst/>
              <a:gdLst/>
              <a:ahLst/>
              <a:cxnLst/>
              <a:rect l="l" t="t" r="r" b="b"/>
              <a:pathLst>
                <a:path w="4939" h="1782" extrusionOk="0">
                  <a:moveTo>
                    <a:pt x="3649" y="0"/>
                  </a:moveTo>
                  <a:cubicBezTo>
                    <a:pt x="3500" y="0"/>
                    <a:pt x="3352" y="10"/>
                    <a:pt x="3204" y="29"/>
                  </a:cubicBezTo>
                  <a:cubicBezTo>
                    <a:pt x="2897" y="53"/>
                    <a:pt x="2597" y="123"/>
                    <a:pt x="2311" y="235"/>
                  </a:cubicBezTo>
                  <a:cubicBezTo>
                    <a:pt x="1690" y="457"/>
                    <a:pt x="1106" y="769"/>
                    <a:pt x="597" y="1191"/>
                  </a:cubicBezTo>
                  <a:cubicBezTo>
                    <a:pt x="460" y="1310"/>
                    <a:pt x="328" y="1432"/>
                    <a:pt x="190" y="1549"/>
                  </a:cubicBezTo>
                  <a:cubicBezTo>
                    <a:pt x="139" y="1592"/>
                    <a:pt x="87" y="1640"/>
                    <a:pt x="36" y="1685"/>
                  </a:cubicBezTo>
                  <a:cubicBezTo>
                    <a:pt x="1" y="1722"/>
                    <a:pt x="26" y="1779"/>
                    <a:pt x="75" y="1782"/>
                  </a:cubicBezTo>
                  <a:cubicBezTo>
                    <a:pt x="89" y="1779"/>
                    <a:pt x="104" y="1775"/>
                    <a:pt x="114" y="1765"/>
                  </a:cubicBezTo>
                  <a:cubicBezTo>
                    <a:pt x="155" y="1726"/>
                    <a:pt x="196" y="1689"/>
                    <a:pt x="239" y="1654"/>
                  </a:cubicBezTo>
                  <a:cubicBezTo>
                    <a:pt x="458" y="1467"/>
                    <a:pt x="663" y="1265"/>
                    <a:pt x="898" y="1101"/>
                  </a:cubicBezTo>
                  <a:cubicBezTo>
                    <a:pt x="1305" y="792"/>
                    <a:pt x="1766" y="562"/>
                    <a:pt x="2241" y="381"/>
                  </a:cubicBezTo>
                  <a:cubicBezTo>
                    <a:pt x="2447" y="304"/>
                    <a:pt x="2653" y="230"/>
                    <a:pt x="2867" y="185"/>
                  </a:cubicBezTo>
                  <a:cubicBezTo>
                    <a:pt x="3131" y="146"/>
                    <a:pt x="3396" y="112"/>
                    <a:pt x="3662" y="112"/>
                  </a:cubicBezTo>
                  <a:cubicBezTo>
                    <a:pt x="3732" y="112"/>
                    <a:pt x="3801" y="114"/>
                    <a:pt x="3871" y="119"/>
                  </a:cubicBezTo>
                  <a:cubicBezTo>
                    <a:pt x="4105" y="132"/>
                    <a:pt x="4338" y="177"/>
                    <a:pt x="4562" y="251"/>
                  </a:cubicBezTo>
                  <a:cubicBezTo>
                    <a:pt x="4644" y="280"/>
                    <a:pt x="4726" y="313"/>
                    <a:pt x="4807" y="346"/>
                  </a:cubicBezTo>
                  <a:cubicBezTo>
                    <a:pt x="4829" y="354"/>
                    <a:pt x="4854" y="368"/>
                    <a:pt x="4879" y="368"/>
                  </a:cubicBezTo>
                  <a:cubicBezTo>
                    <a:pt x="4892" y="368"/>
                    <a:pt x="4905" y="364"/>
                    <a:pt x="4918" y="352"/>
                  </a:cubicBezTo>
                  <a:cubicBezTo>
                    <a:pt x="4938" y="331"/>
                    <a:pt x="4938" y="296"/>
                    <a:pt x="4918" y="274"/>
                  </a:cubicBezTo>
                  <a:cubicBezTo>
                    <a:pt x="4895" y="259"/>
                    <a:pt x="4872" y="249"/>
                    <a:pt x="4848" y="241"/>
                  </a:cubicBezTo>
                  <a:cubicBezTo>
                    <a:pt x="4640" y="150"/>
                    <a:pt x="4424" y="84"/>
                    <a:pt x="4202" y="43"/>
                  </a:cubicBezTo>
                  <a:cubicBezTo>
                    <a:pt x="4018" y="15"/>
                    <a:pt x="3833" y="0"/>
                    <a:pt x="36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7"/>
            <p:cNvSpPr/>
            <p:nvPr/>
          </p:nvSpPr>
          <p:spPr>
            <a:xfrm>
              <a:off x="5791375" y="3095750"/>
              <a:ext cx="42863" cy="59175"/>
            </a:xfrm>
            <a:custGeom>
              <a:avLst/>
              <a:gdLst/>
              <a:ahLst/>
              <a:cxnLst/>
              <a:rect l="l" t="t" r="r" b="b"/>
              <a:pathLst>
                <a:path w="515" h="711" extrusionOk="0">
                  <a:moveTo>
                    <a:pt x="56" y="1"/>
                  </a:moveTo>
                  <a:cubicBezTo>
                    <a:pt x="25" y="3"/>
                    <a:pt x="1" y="27"/>
                    <a:pt x="3" y="58"/>
                  </a:cubicBezTo>
                  <a:cubicBezTo>
                    <a:pt x="3" y="155"/>
                    <a:pt x="54" y="237"/>
                    <a:pt x="87" y="324"/>
                  </a:cubicBezTo>
                  <a:cubicBezTo>
                    <a:pt x="103" y="511"/>
                    <a:pt x="235" y="698"/>
                    <a:pt x="433" y="710"/>
                  </a:cubicBezTo>
                  <a:cubicBezTo>
                    <a:pt x="435" y="711"/>
                    <a:pt x="437" y="711"/>
                    <a:pt x="438" y="711"/>
                  </a:cubicBezTo>
                  <a:cubicBezTo>
                    <a:pt x="507" y="711"/>
                    <a:pt x="515" y="605"/>
                    <a:pt x="443" y="599"/>
                  </a:cubicBezTo>
                  <a:cubicBezTo>
                    <a:pt x="381" y="593"/>
                    <a:pt x="324" y="564"/>
                    <a:pt x="282" y="517"/>
                  </a:cubicBezTo>
                  <a:cubicBezTo>
                    <a:pt x="214" y="449"/>
                    <a:pt x="212" y="353"/>
                    <a:pt x="186" y="264"/>
                  </a:cubicBezTo>
                  <a:cubicBezTo>
                    <a:pt x="167" y="215"/>
                    <a:pt x="134" y="167"/>
                    <a:pt x="122" y="114"/>
                  </a:cubicBezTo>
                  <a:cubicBezTo>
                    <a:pt x="112" y="69"/>
                    <a:pt x="120" y="1"/>
                    <a:pt x="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7"/>
            <p:cNvSpPr/>
            <p:nvPr/>
          </p:nvSpPr>
          <p:spPr>
            <a:xfrm>
              <a:off x="5789627" y="2826591"/>
              <a:ext cx="242366" cy="247935"/>
            </a:xfrm>
            <a:custGeom>
              <a:avLst/>
              <a:gdLst/>
              <a:ahLst/>
              <a:cxnLst/>
              <a:rect l="l" t="t" r="r" b="b"/>
              <a:pathLst>
                <a:path w="2912" h="2979" extrusionOk="0">
                  <a:moveTo>
                    <a:pt x="2802" y="1"/>
                  </a:moveTo>
                  <a:cubicBezTo>
                    <a:pt x="2714" y="1"/>
                    <a:pt x="2598" y="35"/>
                    <a:pt x="2556" y="54"/>
                  </a:cubicBezTo>
                  <a:cubicBezTo>
                    <a:pt x="2507" y="77"/>
                    <a:pt x="2459" y="104"/>
                    <a:pt x="2414" y="137"/>
                  </a:cubicBezTo>
                  <a:cubicBezTo>
                    <a:pt x="2367" y="169"/>
                    <a:pt x="2330" y="223"/>
                    <a:pt x="2272" y="241"/>
                  </a:cubicBezTo>
                  <a:cubicBezTo>
                    <a:pt x="2005" y="272"/>
                    <a:pt x="1787" y="381"/>
                    <a:pt x="1608" y="587"/>
                  </a:cubicBezTo>
                  <a:cubicBezTo>
                    <a:pt x="1583" y="608"/>
                    <a:pt x="1548" y="612"/>
                    <a:pt x="1517" y="620"/>
                  </a:cubicBezTo>
                  <a:cubicBezTo>
                    <a:pt x="1441" y="641"/>
                    <a:pt x="1369" y="673"/>
                    <a:pt x="1305" y="719"/>
                  </a:cubicBezTo>
                  <a:cubicBezTo>
                    <a:pt x="1215" y="787"/>
                    <a:pt x="1163" y="885"/>
                    <a:pt x="1093" y="970"/>
                  </a:cubicBezTo>
                  <a:cubicBezTo>
                    <a:pt x="1021" y="1019"/>
                    <a:pt x="935" y="1052"/>
                    <a:pt x="873" y="1118"/>
                  </a:cubicBezTo>
                  <a:cubicBezTo>
                    <a:pt x="809" y="1175"/>
                    <a:pt x="787" y="1256"/>
                    <a:pt x="752" y="1330"/>
                  </a:cubicBezTo>
                  <a:cubicBezTo>
                    <a:pt x="725" y="1369"/>
                    <a:pt x="690" y="1383"/>
                    <a:pt x="651" y="1412"/>
                  </a:cubicBezTo>
                  <a:cubicBezTo>
                    <a:pt x="604" y="1445"/>
                    <a:pt x="558" y="1482"/>
                    <a:pt x="519" y="1523"/>
                  </a:cubicBezTo>
                  <a:cubicBezTo>
                    <a:pt x="454" y="1583"/>
                    <a:pt x="406" y="1659"/>
                    <a:pt x="382" y="1743"/>
                  </a:cubicBezTo>
                  <a:cubicBezTo>
                    <a:pt x="363" y="1803"/>
                    <a:pt x="355" y="1865"/>
                    <a:pt x="332" y="1922"/>
                  </a:cubicBezTo>
                  <a:cubicBezTo>
                    <a:pt x="301" y="1972"/>
                    <a:pt x="254" y="2009"/>
                    <a:pt x="231" y="2064"/>
                  </a:cubicBezTo>
                  <a:cubicBezTo>
                    <a:pt x="161" y="2204"/>
                    <a:pt x="166" y="2360"/>
                    <a:pt x="180" y="2513"/>
                  </a:cubicBezTo>
                  <a:cubicBezTo>
                    <a:pt x="172" y="2568"/>
                    <a:pt x="112" y="2603"/>
                    <a:pt x="91" y="2659"/>
                  </a:cubicBezTo>
                  <a:cubicBezTo>
                    <a:pt x="52" y="2743"/>
                    <a:pt x="1" y="2910"/>
                    <a:pt x="96" y="2971"/>
                  </a:cubicBezTo>
                  <a:cubicBezTo>
                    <a:pt x="105" y="2977"/>
                    <a:pt x="115" y="2979"/>
                    <a:pt x="123" y="2979"/>
                  </a:cubicBezTo>
                  <a:cubicBezTo>
                    <a:pt x="170" y="2979"/>
                    <a:pt x="202" y="2915"/>
                    <a:pt x="157" y="2879"/>
                  </a:cubicBezTo>
                  <a:cubicBezTo>
                    <a:pt x="147" y="2811"/>
                    <a:pt x="174" y="2741"/>
                    <a:pt x="207" y="2681"/>
                  </a:cubicBezTo>
                  <a:cubicBezTo>
                    <a:pt x="233" y="2640"/>
                    <a:pt x="270" y="2609"/>
                    <a:pt x="285" y="2564"/>
                  </a:cubicBezTo>
                  <a:cubicBezTo>
                    <a:pt x="305" y="2484"/>
                    <a:pt x="277" y="2402"/>
                    <a:pt x="281" y="2321"/>
                  </a:cubicBezTo>
                  <a:cubicBezTo>
                    <a:pt x="285" y="2239"/>
                    <a:pt x="307" y="2159"/>
                    <a:pt x="347" y="2087"/>
                  </a:cubicBezTo>
                  <a:cubicBezTo>
                    <a:pt x="365" y="2054"/>
                    <a:pt x="394" y="2031"/>
                    <a:pt x="414" y="2000"/>
                  </a:cubicBezTo>
                  <a:cubicBezTo>
                    <a:pt x="480" y="1891"/>
                    <a:pt x="464" y="1749"/>
                    <a:pt x="552" y="1651"/>
                  </a:cubicBezTo>
                  <a:cubicBezTo>
                    <a:pt x="598" y="1599"/>
                    <a:pt x="649" y="1550"/>
                    <a:pt x="705" y="1509"/>
                  </a:cubicBezTo>
                  <a:cubicBezTo>
                    <a:pt x="770" y="1468"/>
                    <a:pt x="840" y="1422"/>
                    <a:pt x="867" y="1344"/>
                  </a:cubicBezTo>
                  <a:cubicBezTo>
                    <a:pt x="881" y="1299"/>
                    <a:pt x="904" y="1258"/>
                    <a:pt x="933" y="1219"/>
                  </a:cubicBezTo>
                  <a:cubicBezTo>
                    <a:pt x="1001" y="1126"/>
                    <a:pt x="1124" y="1110"/>
                    <a:pt x="1194" y="1023"/>
                  </a:cubicBezTo>
                  <a:cubicBezTo>
                    <a:pt x="1229" y="980"/>
                    <a:pt x="1256" y="933"/>
                    <a:pt x="1291" y="892"/>
                  </a:cubicBezTo>
                  <a:cubicBezTo>
                    <a:pt x="1342" y="824"/>
                    <a:pt x="1410" y="774"/>
                    <a:pt x="1490" y="745"/>
                  </a:cubicBezTo>
                  <a:cubicBezTo>
                    <a:pt x="1540" y="727"/>
                    <a:pt x="1593" y="721"/>
                    <a:pt x="1641" y="698"/>
                  </a:cubicBezTo>
                  <a:cubicBezTo>
                    <a:pt x="1692" y="671"/>
                    <a:pt x="1725" y="620"/>
                    <a:pt x="1768" y="581"/>
                  </a:cubicBezTo>
                  <a:cubicBezTo>
                    <a:pt x="1844" y="511"/>
                    <a:pt x="1931" y="455"/>
                    <a:pt x="2023" y="416"/>
                  </a:cubicBezTo>
                  <a:cubicBezTo>
                    <a:pt x="2124" y="371"/>
                    <a:pt x="2237" y="375"/>
                    <a:pt x="2338" y="336"/>
                  </a:cubicBezTo>
                  <a:cubicBezTo>
                    <a:pt x="2431" y="285"/>
                    <a:pt x="2498" y="194"/>
                    <a:pt x="2601" y="157"/>
                  </a:cubicBezTo>
                  <a:cubicBezTo>
                    <a:pt x="2665" y="130"/>
                    <a:pt x="2735" y="116"/>
                    <a:pt x="2807" y="116"/>
                  </a:cubicBezTo>
                  <a:cubicBezTo>
                    <a:pt x="2820" y="117"/>
                    <a:pt x="2833" y="118"/>
                    <a:pt x="2845" y="118"/>
                  </a:cubicBezTo>
                  <a:cubicBezTo>
                    <a:pt x="2876" y="118"/>
                    <a:pt x="2903" y="110"/>
                    <a:pt x="2910" y="69"/>
                  </a:cubicBezTo>
                  <a:cubicBezTo>
                    <a:pt x="2912" y="18"/>
                    <a:pt x="2864" y="1"/>
                    <a:pt x="28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7"/>
            <p:cNvSpPr/>
            <p:nvPr/>
          </p:nvSpPr>
          <p:spPr>
            <a:xfrm>
              <a:off x="6012927" y="2817186"/>
              <a:ext cx="488727" cy="254510"/>
            </a:xfrm>
            <a:custGeom>
              <a:avLst/>
              <a:gdLst/>
              <a:ahLst/>
              <a:cxnLst/>
              <a:rect l="l" t="t" r="r" b="b"/>
              <a:pathLst>
                <a:path w="5872" h="3058" extrusionOk="0">
                  <a:moveTo>
                    <a:pt x="1896" y="0"/>
                  </a:moveTo>
                  <a:cubicBezTo>
                    <a:pt x="1753" y="0"/>
                    <a:pt x="1612" y="74"/>
                    <a:pt x="1467" y="149"/>
                  </a:cubicBezTo>
                  <a:cubicBezTo>
                    <a:pt x="1342" y="77"/>
                    <a:pt x="1200" y="36"/>
                    <a:pt x="1054" y="34"/>
                  </a:cubicBezTo>
                  <a:cubicBezTo>
                    <a:pt x="937" y="38"/>
                    <a:pt x="823" y="75"/>
                    <a:pt x="710" y="95"/>
                  </a:cubicBezTo>
                  <a:cubicBezTo>
                    <a:pt x="706" y="96"/>
                    <a:pt x="701" y="96"/>
                    <a:pt x="696" y="96"/>
                  </a:cubicBezTo>
                  <a:cubicBezTo>
                    <a:pt x="659" y="96"/>
                    <a:pt x="624" y="82"/>
                    <a:pt x="587" y="77"/>
                  </a:cubicBezTo>
                  <a:cubicBezTo>
                    <a:pt x="552" y="70"/>
                    <a:pt x="517" y="66"/>
                    <a:pt x="482" y="66"/>
                  </a:cubicBezTo>
                  <a:cubicBezTo>
                    <a:pt x="436" y="66"/>
                    <a:pt x="390" y="72"/>
                    <a:pt x="346" y="85"/>
                  </a:cubicBezTo>
                  <a:cubicBezTo>
                    <a:pt x="272" y="101"/>
                    <a:pt x="1" y="196"/>
                    <a:pt x="101" y="301"/>
                  </a:cubicBezTo>
                  <a:cubicBezTo>
                    <a:pt x="114" y="309"/>
                    <a:pt x="125" y="312"/>
                    <a:pt x="135" y="312"/>
                  </a:cubicBezTo>
                  <a:cubicBezTo>
                    <a:pt x="171" y="312"/>
                    <a:pt x="191" y="267"/>
                    <a:pt x="227" y="250"/>
                  </a:cubicBezTo>
                  <a:cubicBezTo>
                    <a:pt x="307" y="206"/>
                    <a:pt x="396" y="182"/>
                    <a:pt x="486" y="178"/>
                  </a:cubicBezTo>
                  <a:cubicBezTo>
                    <a:pt x="546" y="182"/>
                    <a:pt x="603" y="192"/>
                    <a:pt x="659" y="204"/>
                  </a:cubicBezTo>
                  <a:cubicBezTo>
                    <a:pt x="668" y="205"/>
                    <a:pt x="676" y="205"/>
                    <a:pt x="685" y="205"/>
                  </a:cubicBezTo>
                  <a:cubicBezTo>
                    <a:pt x="815" y="205"/>
                    <a:pt x="941" y="147"/>
                    <a:pt x="1072" y="147"/>
                  </a:cubicBezTo>
                  <a:cubicBezTo>
                    <a:pt x="1095" y="147"/>
                    <a:pt x="1119" y="148"/>
                    <a:pt x="1142" y="153"/>
                  </a:cubicBezTo>
                  <a:cubicBezTo>
                    <a:pt x="1243" y="171"/>
                    <a:pt x="1340" y="204"/>
                    <a:pt x="1428" y="256"/>
                  </a:cubicBezTo>
                  <a:cubicBezTo>
                    <a:pt x="1441" y="262"/>
                    <a:pt x="1453" y="264"/>
                    <a:pt x="1465" y="264"/>
                  </a:cubicBezTo>
                  <a:cubicBezTo>
                    <a:pt x="1500" y="264"/>
                    <a:pt x="1533" y="244"/>
                    <a:pt x="1562" y="229"/>
                  </a:cubicBezTo>
                  <a:cubicBezTo>
                    <a:pt x="1663" y="175"/>
                    <a:pt x="1762" y="128"/>
                    <a:pt x="1877" y="114"/>
                  </a:cubicBezTo>
                  <a:cubicBezTo>
                    <a:pt x="1883" y="113"/>
                    <a:pt x="1889" y="113"/>
                    <a:pt x="1895" y="113"/>
                  </a:cubicBezTo>
                  <a:cubicBezTo>
                    <a:pt x="1950" y="113"/>
                    <a:pt x="2003" y="130"/>
                    <a:pt x="2048" y="161"/>
                  </a:cubicBezTo>
                  <a:cubicBezTo>
                    <a:pt x="2089" y="188"/>
                    <a:pt x="2128" y="223"/>
                    <a:pt x="2179" y="225"/>
                  </a:cubicBezTo>
                  <a:cubicBezTo>
                    <a:pt x="2194" y="225"/>
                    <a:pt x="2208" y="225"/>
                    <a:pt x="2223" y="225"/>
                  </a:cubicBezTo>
                  <a:cubicBezTo>
                    <a:pt x="2266" y="225"/>
                    <a:pt x="2310" y="224"/>
                    <a:pt x="2353" y="224"/>
                  </a:cubicBezTo>
                  <a:cubicBezTo>
                    <a:pt x="2424" y="224"/>
                    <a:pt x="2495" y="228"/>
                    <a:pt x="2564" y="250"/>
                  </a:cubicBezTo>
                  <a:cubicBezTo>
                    <a:pt x="2661" y="278"/>
                    <a:pt x="2737" y="348"/>
                    <a:pt x="2798" y="426"/>
                  </a:cubicBezTo>
                  <a:cubicBezTo>
                    <a:pt x="2842" y="463"/>
                    <a:pt x="2905" y="453"/>
                    <a:pt x="2957" y="463"/>
                  </a:cubicBezTo>
                  <a:cubicBezTo>
                    <a:pt x="3031" y="480"/>
                    <a:pt x="3101" y="513"/>
                    <a:pt x="3163" y="560"/>
                  </a:cubicBezTo>
                  <a:cubicBezTo>
                    <a:pt x="3198" y="591"/>
                    <a:pt x="3230" y="626"/>
                    <a:pt x="3259" y="665"/>
                  </a:cubicBezTo>
                  <a:cubicBezTo>
                    <a:pt x="3278" y="698"/>
                    <a:pt x="3300" y="729"/>
                    <a:pt x="3325" y="758"/>
                  </a:cubicBezTo>
                  <a:cubicBezTo>
                    <a:pt x="3360" y="789"/>
                    <a:pt x="3407" y="789"/>
                    <a:pt x="3451" y="797"/>
                  </a:cubicBezTo>
                  <a:cubicBezTo>
                    <a:pt x="3516" y="809"/>
                    <a:pt x="3582" y="830"/>
                    <a:pt x="3644" y="858"/>
                  </a:cubicBezTo>
                  <a:cubicBezTo>
                    <a:pt x="3702" y="889"/>
                    <a:pt x="3753" y="935"/>
                    <a:pt x="3792" y="990"/>
                  </a:cubicBezTo>
                  <a:cubicBezTo>
                    <a:pt x="3811" y="1027"/>
                    <a:pt x="3835" y="1062"/>
                    <a:pt x="3868" y="1089"/>
                  </a:cubicBezTo>
                  <a:cubicBezTo>
                    <a:pt x="3953" y="1144"/>
                    <a:pt x="4057" y="1157"/>
                    <a:pt x="4134" y="1225"/>
                  </a:cubicBezTo>
                  <a:cubicBezTo>
                    <a:pt x="4195" y="1284"/>
                    <a:pt x="4228" y="1369"/>
                    <a:pt x="4261" y="1445"/>
                  </a:cubicBezTo>
                  <a:cubicBezTo>
                    <a:pt x="4271" y="1469"/>
                    <a:pt x="4288" y="1492"/>
                    <a:pt x="4308" y="1511"/>
                  </a:cubicBezTo>
                  <a:cubicBezTo>
                    <a:pt x="4331" y="1525"/>
                    <a:pt x="4360" y="1533"/>
                    <a:pt x="4387" y="1535"/>
                  </a:cubicBezTo>
                  <a:cubicBezTo>
                    <a:pt x="4459" y="1550"/>
                    <a:pt x="4535" y="1562"/>
                    <a:pt x="4592" y="1609"/>
                  </a:cubicBezTo>
                  <a:cubicBezTo>
                    <a:pt x="4640" y="1648"/>
                    <a:pt x="4681" y="1692"/>
                    <a:pt x="4718" y="1739"/>
                  </a:cubicBezTo>
                  <a:cubicBezTo>
                    <a:pt x="4734" y="1772"/>
                    <a:pt x="4755" y="1801"/>
                    <a:pt x="4780" y="1825"/>
                  </a:cubicBezTo>
                  <a:cubicBezTo>
                    <a:pt x="4878" y="1893"/>
                    <a:pt x="4996" y="1930"/>
                    <a:pt x="5092" y="2000"/>
                  </a:cubicBezTo>
                  <a:cubicBezTo>
                    <a:pt x="5238" y="2111"/>
                    <a:pt x="5356" y="2257"/>
                    <a:pt x="5432" y="2424"/>
                  </a:cubicBezTo>
                  <a:cubicBezTo>
                    <a:pt x="5458" y="2478"/>
                    <a:pt x="5520" y="2498"/>
                    <a:pt x="5561" y="2539"/>
                  </a:cubicBezTo>
                  <a:cubicBezTo>
                    <a:pt x="5718" y="2667"/>
                    <a:pt x="5749" y="2811"/>
                    <a:pt x="5759" y="3004"/>
                  </a:cubicBezTo>
                  <a:cubicBezTo>
                    <a:pt x="5759" y="3034"/>
                    <a:pt x="5783" y="3058"/>
                    <a:pt x="5813" y="3058"/>
                  </a:cubicBezTo>
                  <a:cubicBezTo>
                    <a:pt x="5814" y="3058"/>
                    <a:pt x="5815" y="3058"/>
                    <a:pt x="5816" y="3058"/>
                  </a:cubicBezTo>
                  <a:cubicBezTo>
                    <a:pt x="5847" y="3058"/>
                    <a:pt x="5872" y="3031"/>
                    <a:pt x="5870" y="3000"/>
                  </a:cubicBezTo>
                  <a:cubicBezTo>
                    <a:pt x="5862" y="2873"/>
                    <a:pt x="5851" y="2737"/>
                    <a:pt x="5783" y="2624"/>
                  </a:cubicBezTo>
                  <a:cubicBezTo>
                    <a:pt x="5734" y="2547"/>
                    <a:pt x="5670" y="2480"/>
                    <a:pt x="5598" y="2424"/>
                  </a:cubicBezTo>
                  <a:cubicBezTo>
                    <a:pt x="5561" y="2399"/>
                    <a:pt x="5524" y="2381"/>
                    <a:pt x="5512" y="2334"/>
                  </a:cubicBezTo>
                  <a:cubicBezTo>
                    <a:pt x="5432" y="2177"/>
                    <a:pt x="5321" y="2041"/>
                    <a:pt x="5187" y="1930"/>
                  </a:cubicBezTo>
                  <a:cubicBezTo>
                    <a:pt x="5088" y="1852"/>
                    <a:pt x="4973" y="1807"/>
                    <a:pt x="4864" y="1749"/>
                  </a:cubicBezTo>
                  <a:cubicBezTo>
                    <a:pt x="4825" y="1718"/>
                    <a:pt x="4810" y="1665"/>
                    <a:pt x="4771" y="1628"/>
                  </a:cubicBezTo>
                  <a:cubicBezTo>
                    <a:pt x="4662" y="1492"/>
                    <a:pt x="4547" y="1445"/>
                    <a:pt x="4374" y="1420"/>
                  </a:cubicBezTo>
                  <a:cubicBezTo>
                    <a:pt x="4261" y="1155"/>
                    <a:pt x="4212" y="1109"/>
                    <a:pt x="3944" y="1007"/>
                  </a:cubicBezTo>
                  <a:cubicBezTo>
                    <a:pt x="3897" y="968"/>
                    <a:pt x="3881" y="904"/>
                    <a:pt x="3833" y="865"/>
                  </a:cubicBezTo>
                  <a:cubicBezTo>
                    <a:pt x="3728" y="749"/>
                    <a:pt x="3572" y="700"/>
                    <a:pt x="3422" y="682"/>
                  </a:cubicBezTo>
                  <a:cubicBezTo>
                    <a:pt x="3383" y="677"/>
                    <a:pt x="3377" y="632"/>
                    <a:pt x="3354" y="605"/>
                  </a:cubicBezTo>
                  <a:cubicBezTo>
                    <a:pt x="3323" y="562"/>
                    <a:pt x="3288" y="523"/>
                    <a:pt x="3249" y="488"/>
                  </a:cubicBezTo>
                  <a:cubicBezTo>
                    <a:pt x="3142" y="398"/>
                    <a:pt x="3010" y="346"/>
                    <a:pt x="2872" y="340"/>
                  </a:cubicBezTo>
                  <a:cubicBezTo>
                    <a:pt x="2759" y="182"/>
                    <a:pt x="2568" y="110"/>
                    <a:pt x="2379" y="110"/>
                  </a:cubicBezTo>
                  <a:cubicBezTo>
                    <a:pt x="2370" y="109"/>
                    <a:pt x="2362" y="109"/>
                    <a:pt x="2353" y="109"/>
                  </a:cubicBezTo>
                  <a:cubicBezTo>
                    <a:pt x="2313" y="109"/>
                    <a:pt x="2273" y="115"/>
                    <a:pt x="2233" y="115"/>
                  </a:cubicBezTo>
                  <a:cubicBezTo>
                    <a:pt x="2210" y="115"/>
                    <a:pt x="2187" y="113"/>
                    <a:pt x="2165" y="106"/>
                  </a:cubicBezTo>
                  <a:cubicBezTo>
                    <a:pt x="2074" y="29"/>
                    <a:pt x="1985" y="0"/>
                    <a:pt x="18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7"/>
            <p:cNvSpPr/>
            <p:nvPr/>
          </p:nvSpPr>
          <p:spPr>
            <a:xfrm>
              <a:off x="6457280" y="3060378"/>
              <a:ext cx="94716" cy="372110"/>
            </a:xfrm>
            <a:custGeom>
              <a:avLst/>
              <a:gdLst/>
              <a:ahLst/>
              <a:cxnLst/>
              <a:rect l="l" t="t" r="r" b="b"/>
              <a:pathLst>
                <a:path w="1138" h="4471" extrusionOk="0">
                  <a:moveTo>
                    <a:pt x="366" y="0"/>
                  </a:moveTo>
                  <a:cubicBezTo>
                    <a:pt x="344" y="0"/>
                    <a:pt x="323" y="13"/>
                    <a:pt x="315" y="35"/>
                  </a:cubicBezTo>
                  <a:cubicBezTo>
                    <a:pt x="305" y="68"/>
                    <a:pt x="323" y="103"/>
                    <a:pt x="356" y="113"/>
                  </a:cubicBezTo>
                  <a:cubicBezTo>
                    <a:pt x="397" y="138"/>
                    <a:pt x="434" y="169"/>
                    <a:pt x="469" y="204"/>
                  </a:cubicBezTo>
                  <a:cubicBezTo>
                    <a:pt x="576" y="308"/>
                    <a:pt x="599" y="459"/>
                    <a:pt x="632" y="599"/>
                  </a:cubicBezTo>
                  <a:cubicBezTo>
                    <a:pt x="648" y="642"/>
                    <a:pt x="675" y="681"/>
                    <a:pt x="710" y="712"/>
                  </a:cubicBezTo>
                  <a:cubicBezTo>
                    <a:pt x="827" y="823"/>
                    <a:pt x="874" y="973"/>
                    <a:pt x="889" y="1131"/>
                  </a:cubicBezTo>
                  <a:cubicBezTo>
                    <a:pt x="893" y="1179"/>
                    <a:pt x="893" y="1226"/>
                    <a:pt x="885" y="1275"/>
                  </a:cubicBezTo>
                  <a:cubicBezTo>
                    <a:pt x="876" y="1306"/>
                    <a:pt x="879" y="1339"/>
                    <a:pt x="895" y="1366"/>
                  </a:cubicBezTo>
                  <a:cubicBezTo>
                    <a:pt x="986" y="1491"/>
                    <a:pt x="1000" y="1658"/>
                    <a:pt x="975" y="1806"/>
                  </a:cubicBezTo>
                  <a:cubicBezTo>
                    <a:pt x="967" y="1882"/>
                    <a:pt x="928" y="1954"/>
                    <a:pt x="922" y="2026"/>
                  </a:cubicBezTo>
                  <a:cubicBezTo>
                    <a:pt x="928" y="2090"/>
                    <a:pt x="955" y="2154"/>
                    <a:pt x="963" y="2220"/>
                  </a:cubicBezTo>
                  <a:cubicBezTo>
                    <a:pt x="986" y="2403"/>
                    <a:pt x="911" y="2578"/>
                    <a:pt x="844" y="2744"/>
                  </a:cubicBezTo>
                  <a:cubicBezTo>
                    <a:pt x="821" y="2787"/>
                    <a:pt x="804" y="2835"/>
                    <a:pt x="796" y="2884"/>
                  </a:cubicBezTo>
                  <a:cubicBezTo>
                    <a:pt x="788" y="2952"/>
                    <a:pt x="794" y="3020"/>
                    <a:pt x="782" y="3088"/>
                  </a:cubicBezTo>
                  <a:cubicBezTo>
                    <a:pt x="757" y="3209"/>
                    <a:pt x="698" y="3320"/>
                    <a:pt x="636" y="3427"/>
                  </a:cubicBezTo>
                  <a:cubicBezTo>
                    <a:pt x="572" y="3499"/>
                    <a:pt x="570" y="3594"/>
                    <a:pt x="545" y="3682"/>
                  </a:cubicBezTo>
                  <a:cubicBezTo>
                    <a:pt x="498" y="3818"/>
                    <a:pt x="434" y="3950"/>
                    <a:pt x="356" y="4071"/>
                  </a:cubicBezTo>
                  <a:cubicBezTo>
                    <a:pt x="321" y="4147"/>
                    <a:pt x="270" y="4217"/>
                    <a:pt x="210" y="4279"/>
                  </a:cubicBezTo>
                  <a:cubicBezTo>
                    <a:pt x="179" y="4308"/>
                    <a:pt x="142" y="4330"/>
                    <a:pt x="103" y="4347"/>
                  </a:cubicBezTo>
                  <a:cubicBezTo>
                    <a:pt x="58" y="4361"/>
                    <a:pt x="0" y="4371"/>
                    <a:pt x="15" y="4433"/>
                  </a:cubicBezTo>
                  <a:cubicBezTo>
                    <a:pt x="25" y="4462"/>
                    <a:pt x="45" y="4471"/>
                    <a:pt x="68" y="4471"/>
                  </a:cubicBezTo>
                  <a:cubicBezTo>
                    <a:pt x="91" y="4471"/>
                    <a:pt x="118" y="4461"/>
                    <a:pt x="140" y="4454"/>
                  </a:cubicBezTo>
                  <a:cubicBezTo>
                    <a:pt x="300" y="4394"/>
                    <a:pt x="399" y="4242"/>
                    <a:pt x="471" y="4094"/>
                  </a:cubicBezTo>
                  <a:cubicBezTo>
                    <a:pt x="510" y="4038"/>
                    <a:pt x="543" y="3981"/>
                    <a:pt x="572" y="3919"/>
                  </a:cubicBezTo>
                  <a:cubicBezTo>
                    <a:pt x="628" y="3802"/>
                    <a:pt x="669" y="3676"/>
                    <a:pt x="691" y="3549"/>
                  </a:cubicBezTo>
                  <a:cubicBezTo>
                    <a:pt x="755" y="3454"/>
                    <a:pt x="809" y="3351"/>
                    <a:pt x="852" y="3246"/>
                  </a:cubicBezTo>
                  <a:cubicBezTo>
                    <a:pt x="905" y="3133"/>
                    <a:pt x="901" y="3010"/>
                    <a:pt x="909" y="2888"/>
                  </a:cubicBezTo>
                  <a:cubicBezTo>
                    <a:pt x="940" y="2787"/>
                    <a:pt x="992" y="2695"/>
                    <a:pt x="1023" y="2594"/>
                  </a:cubicBezTo>
                  <a:cubicBezTo>
                    <a:pt x="1068" y="2479"/>
                    <a:pt x="1086" y="2355"/>
                    <a:pt x="1078" y="2232"/>
                  </a:cubicBezTo>
                  <a:cubicBezTo>
                    <a:pt x="1074" y="2160"/>
                    <a:pt x="1045" y="2092"/>
                    <a:pt x="1035" y="2020"/>
                  </a:cubicBezTo>
                  <a:cubicBezTo>
                    <a:pt x="1117" y="1794"/>
                    <a:pt x="1138" y="1518"/>
                    <a:pt x="994" y="1312"/>
                  </a:cubicBezTo>
                  <a:cubicBezTo>
                    <a:pt x="1016" y="1154"/>
                    <a:pt x="996" y="991"/>
                    <a:pt x="936" y="841"/>
                  </a:cubicBezTo>
                  <a:cubicBezTo>
                    <a:pt x="897" y="740"/>
                    <a:pt x="817" y="664"/>
                    <a:pt x="749" y="584"/>
                  </a:cubicBezTo>
                  <a:cubicBezTo>
                    <a:pt x="735" y="553"/>
                    <a:pt x="726" y="520"/>
                    <a:pt x="722" y="487"/>
                  </a:cubicBezTo>
                  <a:cubicBezTo>
                    <a:pt x="706" y="415"/>
                    <a:pt x="683" y="345"/>
                    <a:pt x="656" y="276"/>
                  </a:cubicBezTo>
                  <a:cubicBezTo>
                    <a:pt x="621" y="208"/>
                    <a:pt x="574" y="146"/>
                    <a:pt x="516" y="95"/>
                  </a:cubicBezTo>
                  <a:cubicBezTo>
                    <a:pt x="482" y="62"/>
                    <a:pt x="442" y="33"/>
                    <a:pt x="399" y="10"/>
                  </a:cubicBezTo>
                  <a:cubicBezTo>
                    <a:pt x="389" y="3"/>
                    <a:pt x="378" y="0"/>
                    <a:pt x="3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7"/>
            <p:cNvSpPr/>
            <p:nvPr/>
          </p:nvSpPr>
          <p:spPr>
            <a:xfrm>
              <a:off x="5981467" y="2691179"/>
              <a:ext cx="697134" cy="747383"/>
            </a:xfrm>
            <a:custGeom>
              <a:avLst/>
              <a:gdLst/>
              <a:ahLst/>
              <a:cxnLst/>
              <a:rect l="l" t="t" r="r" b="b"/>
              <a:pathLst>
                <a:path w="8376" h="8980" extrusionOk="0">
                  <a:moveTo>
                    <a:pt x="4316" y="0"/>
                  </a:moveTo>
                  <a:cubicBezTo>
                    <a:pt x="4139" y="3"/>
                    <a:pt x="3968" y="52"/>
                    <a:pt x="3796" y="87"/>
                  </a:cubicBezTo>
                  <a:cubicBezTo>
                    <a:pt x="3713" y="103"/>
                    <a:pt x="3629" y="105"/>
                    <a:pt x="3547" y="126"/>
                  </a:cubicBezTo>
                  <a:cubicBezTo>
                    <a:pt x="3386" y="165"/>
                    <a:pt x="3230" y="229"/>
                    <a:pt x="3074" y="286"/>
                  </a:cubicBezTo>
                  <a:cubicBezTo>
                    <a:pt x="2907" y="348"/>
                    <a:pt x="2736" y="393"/>
                    <a:pt x="2570" y="457"/>
                  </a:cubicBezTo>
                  <a:cubicBezTo>
                    <a:pt x="2401" y="521"/>
                    <a:pt x="2232" y="591"/>
                    <a:pt x="2055" y="636"/>
                  </a:cubicBezTo>
                  <a:cubicBezTo>
                    <a:pt x="1985" y="655"/>
                    <a:pt x="1913" y="667"/>
                    <a:pt x="1843" y="688"/>
                  </a:cubicBezTo>
                  <a:cubicBezTo>
                    <a:pt x="1640" y="749"/>
                    <a:pt x="1463" y="875"/>
                    <a:pt x="1267" y="955"/>
                  </a:cubicBezTo>
                  <a:cubicBezTo>
                    <a:pt x="1183" y="988"/>
                    <a:pt x="1097" y="1017"/>
                    <a:pt x="1012" y="1056"/>
                  </a:cubicBezTo>
                  <a:cubicBezTo>
                    <a:pt x="835" y="1140"/>
                    <a:pt x="673" y="1251"/>
                    <a:pt x="506" y="1350"/>
                  </a:cubicBezTo>
                  <a:cubicBezTo>
                    <a:pt x="405" y="1408"/>
                    <a:pt x="302" y="1465"/>
                    <a:pt x="218" y="1545"/>
                  </a:cubicBezTo>
                  <a:cubicBezTo>
                    <a:pt x="148" y="1617"/>
                    <a:pt x="86" y="1698"/>
                    <a:pt x="35" y="1784"/>
                  </a:cubicBezTo>
                  <a:cubicBezTo>
                    <a:pt x="0" y="1817"/>
                    <a:pt x="19" y="1877"/>
                    <a:pt x="66" y="1881"/>
                  </a:cubicBezTo>
                  <a:cubicBezTo>
                    <a:pt x="68" y="1881"/>
                    <a:pt x="70" y="1881"/>
                    <a:pt x="72" y="1881"/>
                  </a:cubicBezTo>
                  <a:cubicBezTo>
                    <a:pt x="106" y="1881"/>
                    <a:pt x="126" y="1852"/>
                    <a:pt x="140" y="1825"/>
                  </a:cubicBezTo>
                  <a:cubicBezTo>
                    <a:pt x="187" y="1751"/>
                    <a:pt x="243" y="1681"/>
                    <a:pt x="305" y="1617"/>
                  </a:cubicBezTo>
                  <a:cubicBezTo>
                    <a:pt x="403" y="1531"/>
                    <a:pt x="523" y="1471"/>
                    <a:pt x="634" y="1404"/>
                  </a:cubicBezTo>
                  <a:cubicBezTo>
                    <a:pt x="741" y="1338"/>
                    <a:pt x="846" y="1272"/>
                    <a:pt x="953" y="1212"/>
                  </a:cubicBezTo>
                  <a:cubicBezTo>
                    <a:pt x="1072" y="1150"/>
                    <a:pt x="1193" y="1097"/>
                    <a:pt x="1321" y="1056"/>
                  </a:cubicBezTo>
                  <a:cubicBezTo>
                    <a:pt x="1487" y="986"/>
                    <a:pt x="1640" y="885"/>
                    <a:pt x="1808" y="819"/>
                  </a:cubicBezTo>
                  <a:cubicBezTo>
                    <a:pt x="1905" y="780"/>
                    <a:pt x="2010" y="764"/>
                    <a:pt x="2111" y="739"/>
                  </a:cubicBezTo>
                  <a:cubicBezTo>
                    <a:pt x="2273" y="694"/>
                    <a:pt x="2432" y="630"/>
                    <a:pt x="2590" y="570"/>
                  </a:cubicBezTo>
                  <a:cubicBezTo>
                    <a:pt x="2837" y="480"/>
                    <a:pt x="3090" y="408"/>
                    <a:pt x="3335" y="311"/>
                  </a:cubicBezTo>
                  <a:cubicBezTo>
                    <a:pt x="3413" y="282"/>
                    <a:pt x="3491" y="256"/>
                    <a:pt x="3571" y="235"/>
                  </a:cubicBezTo>
                  <a:cubicBezTo>
                    <a:pt x="3672" y="214"/>
                    <a:pt x="3783" y="208"/>
                    <a:pt x="3886" y="184"/>
                  </a:cubicBezTo>
                  <a:cubicBezTo>
                    <a:pt x="4052" y="142"/>
                    <a:pt x="4219" y="112"/>
                    <a:pt x="4389" y="112"/>
                  </a:cubicBezTo>
                  <a:cubicBezTo>
                    <a:pt x="4422" y="112"/>
                    <a:pt x="4454" y="113"/>
                    <a:pt x="4487" y="116"/>
                  </a:cubicBezTo>
                  <a:cubicBezTo>
                    <a:pt x="4763" y="124"/>
                    <a:pt x="5042" y="105"/>
                    <a:pt x="5306" y="206"/>
                  </a:cubicBezTo>
                  <a:cubicBezTo>
                    <a:pt x="5425" y="262"/>
                    <a:pt x="5507" y="373"/>
                    <a:pt x="5620" y="439"/>
                  </a:cubicBezTo>
                  <a:cubicBezTo>
                    <a:pt x="5711" y="496"/>
                    <a:pt x="5814" y="533"/>
                    <a:pt x="5896" y="603"/>
                  </a:cubicBezTo>
                  <a:cubicBezTo>
                    <a:pt x="5956" y="657"/>
                    <a:pt x="6007" y="716"/>
                    <a:pt x="6071" y="766"/>
                  </a:cubicBezTo>
                  <a:cubicBezTo>
                    <a:pt x="6161" y="838"/>
                    <a:pt x="6275" y="879"/>
                    <a:pt x="6363" y="953"/>
                  </a:cubicBezTo>
                  <a:cubicBezTo>
                    <a:pt x="6423" y="1000"/>
                    <a:pt x="6468" y="1060"/>
                    <a:pt x="6528" y="1107"/>
                  </a:cubicBezTo>
                  <a:cubicBezTo>
                    <a:pt x="6610" y="1181"/>
                    <a:pt x="6715" y="1220"/>
                    <a:pt x="6799" y="1290"/>
                  </a:cubicBezTo>
                  <a:cubicBezTo>
                    <a:pt x="6900" y="1375"/>
                    <a:pt x="6960" y="1490"/>
                    <a:pt x="7032" y="1597"/>
                  </a:cubicBezTo>
                  <a:cubicBezTo>
                    <a:pt x="7106" y="1700"/>
                    <a:pt x="7200" y="1782"/>
                    <a:pt x="7285" y="1875"/>
                  </a:cubicBezTo>
                  <a:cubicBezTo>
                    <a:pt x="7394" y="1990"/>
                    <a:pt x="7472" y="2130"/>
                    <a:pt x="7542" y="2272"/>
                  </a:cubicBezTo>
                  <a:cubicBezTo>
                    <a:pt x="7647" y="2449"/>
                    <a:pt x="7781" y="2613"/>
                    <a:pt x="7853" y="2809"/>
                  </a:cubicBezTo>
                  <a:cubicBezTo>
                    <a:pt x="7912" y="2961"/>
                    <a:pt x="7937" y="3121"/>
                    <a:pt x="7990" y="3276"/>
                  </a:cubicBezTo>
                  <a:cubicBezTo>
                    <a:pt x="8034" y="3405"/>
                    <a:pt x="8069" y="3537"/>
                    <a:pt x="8093" y="3671"/>
                  </a:cubicBezTo>
                  <a:cubicBezTo>
                    <a:pt x="8106" y="3743"/>
                    <a:pt x="8112" y="3817"/>
                    <a:pt x="8118" y="3889"/>
                  </a:cubicBezTo>
                  <a:cubicBezTo>
                    <a:pt x="8134" y="3987"/>
                    <a:pt x="8155" y="4084"/>
                    <a:pt x="8184" y="4179"/>
                  </a:cubicBezTo>
                  <a:cubicBezTo>
                    <a:pt x="8239" y="4397"/>
                    <a:pt x="8241" y="4617"/>
                    <a:pt x="8219" y="4843"/>
                  </a:cubicBezTo>
                  <a:cubicBezTo>
                    <a:pt x="8208" y="4989"/>
                    <a:pt x="8237" y="5135"/>
                    <a:pt x="8254" y="5281"/>
                  </a:cubicBezTo>
                  <a:cubicBezTo>
                    <a:pt x="8274" y="5446"/>
                    <a:pt x="8250" y="5609"/>
                    <a:pt x="8217" y="5771"/>
                  </a:cubicBezTo>
                  <a:cubicBezTo>
                    <a:pt x="8196" y="5886"/>
                    <a:pt x="8196" y="6006"/>
                    <a:pt x="8186" y="6123"/>
                  </a:cubicBezTo>
                  <a:cubicBezTo>
                    <a:pt x="8173" y="6269"/>
                    <a:pt x="8147" y="6411"/>
                    <a:pt x="8104" y="6551"/>
                  </a:cubicBezTo>
                  <a:cubicBezTo>
                    <a:pt x="8077" y="6637"/>
                    <a:pt x="8044" y="6717"/>
                    <a:pt x="8023" y="6810"/>
                  </a:cubicBezTo>
                  <a:cubicBezTo>
                    <a:pt x="8003" y="6903"/>
                    <a:pt x="7988" y="6995"/>
                    <a:pt x="7960" y="7086"/>
                  </a:cubicBezTo>
                  <a:cubicBezTo>
                    <a:pt x="7912" y="7234"/>
                    <a:pt x="7826" y="7365"/>
                    <a:pt x="7754" y="7501"/>
                  </a:cubicBezTo>
                  <a:cubicBezTo>
                    <a:pt x="7702" y="7606"/>
                    <a:pt x="7647" y="7709"/>
                    <a:pt x="7585" y="7810"/>
                  </a:cubicBezTo>
                  <a:cubicBezTo>
                    <a:pt x="7523" y="7915"/>
                    <a:pt x="7443" y="8005"/>
                    <a:pt x="7375" y="8104"/>
                  </a:cubicBezTo>
                  <a:cubicBezTo>
                    <a:pt x="7303" y="8211"/>
                    <a:pt x="7233" y="8322"/>
                    <a:pt x="7153" y="8423"/>
                  </a:cubicBezTo>
                  <a:cubicBezTo>
                    <a:pt x="7079" y="8505"/>
                    <a:pt x="7001" y="8587"/>
                    <a:pt x="6921" y="8666"/>
                  </a:cubicBezTo>
                  <a:cubicBezTo>
                    <a:pt x="6857" y="8723"/>
                    <a:pt x="6787" y="8777"/>
                    <a:pt x="6711" y="8820"/>
                  </a:cubicBezTo>
                  <a:cubicBezTo>
                    <a:pt x="6666" y="8853"/>
                    <a:pt x="6552" y="8879"/>
                    <a:pt x="6591" y="8956"/>
                  </a:cubicBezTo>
                  <a:cubicBezTo>
                    <a:pt x="6602" y="8972"/>
                    <a:pt x="6619" y="8980"/>
                    <a:pt x="6637" y="8980"/>
                  </a:cubicBezTo>
                  <a:cubicBezTo>
                    <a:pt x="6647" y="8980"/>
                    <a:pt x="6657" y="8977"/>
                    <a:pt x="6666" y="8972"/>
                  </a:cubicBezTo>
                  <a:cubicBezTo>
                    <a:pt x="6756" y="8923"/>
                    <a:pt x="6842" y="8865"/>
                    <a:pt x="6927" y="8803"/>
                  </a:cubicBezTo>
                  <a:cubicBezTo>
                    <a:pt x="7040" y="8705"/>
                    <a:pt x="7147" y="8598"/>
                    <a:pt x="7244" y="8482"/>
                  </a:cubicBezTo>
                  <a:cubicBezTo>
                    <a:pt x="7330" y="8378"/>
                    <a:pt x="7400" y="8262"/>
                    <a:pt x="7474" y="8151"/>
                  </a:cubicBezTo>
                  <a:cubicBezTo>
                    <a:pt x="7612" y="7980"/>
                    <a:pt x="7731" y="7793"/>
                    <a:pt x="7832" y="7596"/>
                  </a:cubicBezTo>
                  <a:cubicBezTo>
                    <a:pt x="7908" y="7437"/>
                    <a:pt x="8011" y="7291"/>
                    <a:pt x="8064" y="7123"/>
                  </a:cubicBezTo>
                  <a:cubicBezTo>
                    <a:pt x="8104" y="6999"/>
                    <a:pt x="8118" y="6870"/>
                    <a:pt x="8155" y="6744"/>
                  </a:cubicBezTo>
                  <a:cubicBezTo>
                    <a:pt x="8243" y="6512"/>
                    <a:pt x="8295" y="6265"/>
                    <a:pt x="8305" y="6014"/>
                  </a:cubicBezTo>
                  <a:cubicBezTo>
                    <a:pt x="8307" y="5810"/>
                    <a:pt x="8375" y="5615"/>
                    <a:pt x="8373" y="5411"/>
                  </a:cubicBezTo>
                  <a:cubicBezTo>
                    <a:pt x="8371" y="5232"/>
                    <a:pt x="8326" y="5057"/>
                    <a:pt x="8328" y="4876"/>
                  </a:cubicBezTo>
                  <a:cubicBezTo>
                    <a:pt x="8344" y="4697"/>
                    <a:pt x="8354" y="4524"/>
                    <a:pt x="8328" y="4339"/>
                  </a:cubicBezTo>
                  <a:cubicBezTo>
                    <a:pt x="8309" y="4224"/>
                    <a:pt x="8285" y="4111"/>
                    <a:pt x="8252" y="3998"/>
                  </a:cubicBezTo>
                  <a:cubicBezTo>
                    <a:pt x="8223" y="3882"/>
                    <a:pt x="8223" y="3763"/>
                    <a:pt x="8202" y="3646"/>
                  </a:cubicBezTo>
                  <a:cubicBezTo>
                    <a:pt x="8167" y="3430"/>
                    <a:pt x="8083" y="3226"/>
                    <a:pt x="8032" y="3014"/>
                  </a:cubicBezTo>
                  <a:cubicBezTo>
                    <a:pt x="8015" y="2940"/>
                    <a:pt x="7992" y="2868"/>
                    <a:pt x="7968" y="2798"/>
                  </a:cubicBezTo>
                  <a:cubicBezTo>
                    <a:pt x="7881" y="2539"/>
                    <a:pt x="7690" y="2338"/>
                    <a:pt x="7577" y="2095"/>
                  </a:cubicBezTo>
                  <a:cubicBezTo>
                    <a:pt x="7470" y="1875"/>
                    <a:pt x="7277" y="1724"/>
                    <a:pt x="7126" y="1539"/>
                  </a:cubicBezTo>
                  <a:cubicBezTo>
                    <a:pt x="7038" y="1406"/>
                    <a:pt x="6958" y="1255"/>
                    <a:pt x="6820" y="1165"/>
                  </a:cubicBezTo>
                  <a:cubicBezTo>
                    <a:pt x="6746" y="1116"/>
                    <a:pt x="6663" y="1076"/>
                    <a:pt x="6596" y="1017"/>
                  </a:cubicBezTo>
                  <a:cubicBezTo>
                    <a:pt x="6534" y="963"/>
                    <a:pt x="6482" y="900"/>
                    <a:pt x="6415" y="850"/>
                  </a:cubicBezTo>
                  <a:cubicBezTo>
                    <a:pt x="6322" y="778"/>
                    <a:pt x="6211" y="735"/>
                    <a:pt x="6120" y="661"/>
                  </a:cubicBezTo>
                  <a:cubicBezTo>
                    <a:pt x="6055" y="603"/>
                    <a:pt x="5999" y="537"/>
                    <a:pt x="5929" y="486"/>
                  </a:cubicBezTo>
                  <a:cubicBezTo>
                    <a:pt x="5851" y="433"/>
                    <a:pt x="5764" y="395"/>
                    <a:pt x="5684" y="346"/>
                  </a:cubicBezTo>
                  <a:cubicBezTo>
                    <a:pt x="5571" y="278"/>
                    <a:pt x="5485" y="169"/>
                    <a:pt x="5365" y="110"/>
                  </a:cubicBezTo>
                  <a:cubicBezTo>
                    <a:pt x="5121" y="5"/>
                    <a:pt x="4845" y="9"/>
                    <a:pt x="4584" y="5"/>
                  </a:cubicBezTo>
                  <a:cubicBezTo>
                    <a:pt x="4495" y="5"/>
                    <a:pt x="4405" y="0"/>
                    <a:pt x="43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7"/>
            <p:cNvSpPr/>
            <p:nvPr/>
          </p:nvSpPr>
          <p:spPr>
            <a:xfrm>
              <a:off x="4733966" y="3121467"/>
              <a:ext cx="1073417" cy="1079294"/>
            </a:xfrm>
            <a:custGeom>
              <a:avLst/>
              <a:gdLst/>
              <a:ahLst/>
              <a:cxnLst/>
              <a:rect l="l" t="t" r="r" b="b"/>
              <a:pathLst>
                <a:path w="12897" h="12968" extrusionOk="0">
                  <a:moveTo>
                    <a:pt x="12835" y="0"/>
                  </a:moveTo>
                  <a:cubicBezTo>
                    <a:pt x="12830" y="0"/>
                    <a:pt x="12824" y="1"/>
                    <a:pt x="12819" y="2"/>
                  </a:cubicBezTo>
                  <a:cubicBezTo>
                    <a:pt x="12584" y="116"/>
                    <a:pt x="12335" y="190"/>
                    <a:pt x="12088" y="270"/>
                  </a:cubicBezTo>
                  <a:cubicBezTo>
                    <a:pt x="11852" y="348"/>
                    <a:pt x="11613" y="416"/>
                    <a:pt x="11374" y="488"/>
                  </a:cubicBezTo>
                  <a:cubicBezTo>
                    <a:pt x="10879" y="636"/>
                    <a:pt x="10391" y="805"/>
                    <a:pt x="9891" y="938"/>
                  </a:cubicBezTo>
                  <a:cubicBezTo>
                    <a:pt x="9058" y="1169"/>
                    <a:pt x="8180" y="1298"/>
                    <a:pt x="7429" y="1751"/>
                  </a:cubicBezTo>
                  <a:cubicBezTo>
                    <a:pt x="6536" y="2286"/>
                    <a:pt x="5709" y="2926"/>
                    <a:pt x="4935" y="3621"/>
                  </a:cubicBezTo>
                  <a:cubicBezTo>
                    <a:pt x="4254" y="4251"/>
                    <a:pt x="3643" y="4952"/>
                    <a:pt x="3113" y="5713"/>
                  </a:cubicBezTo>
                  <a:cubicBezTo>
                    <a:pt x="2818" y="6135"/>
                    <a:pt x="2471" y="6518"/>
                    <a:pt x="2203" y="6958"/>
                  </a:cubicBezTo>
                  <a:cubicBezTo>
                    <a:pt x="1944" y="7371"/>
                    <a:pt x="1730" y="7814"/>
                    <a:pt x="1500" y="8244"/>
                  </a:cubicBezTo>
                  <a:cubicBezTo>
                    <a:pt x="1319" y="8575"/>
                    <a:pt x="1119" y="8894"/>
                    <a:pt x="955" y="9233"/>
                  </a:cubicBezTo>
                  <a:cubicBezTo>
                    <a:pt x="732" y="9680"/>
                    <a:pt x="630" y="10173"/>
                    <a:pt x="500" y="10655"/>
                  </a:cubicBezTo>
                  <a:cubicBezTo>
                    <a:pt x="342" y="11274"/>
                    <a:pt x="158" y="11891"/>
                    <a:pt x="56" y="12523"/>
                  </a:cubicBezTo>
                  <a:cubicBezTo>
                    <a:pt x="35" y="12650"/>
                    <a:pt x="19" y="12778"/>
                    <a:pt x="4" y="12907"/>
                  </a:cubicBezTo>
                  <a:cubicBezTo>
                    <a:pt x="0" y="12938"/>
                    <a:pt x="25" y="12965"/>
                    <a:pt x="56" y="12967"/>
                  </a:cubicBezTo>
                  <a:cubicBezTo>
                    <a:pt x="58" y="12967"/>
                    <a:pt x="60" y="12968"/>
                    <a:pt x="63" y="12968"/>
                  </a:cubicBezTo>
                  <a:cubicBezTo>
                    <a:pt x="91" y="12968"/>
                    <a:pt x="115" y="12946"/>
                    <a:pt x="117" y="12918"/>
                  </a:cubicBezTo>
                  <a:cubicBezTo>
                    <a:pt x="156" y="12576"/>
                    <a:pt x="216" y="12237"/>
                    <a:pt x="298" y="11903"/>
                  </a:cubicBezTo>
                  <a:cubicBezTo>
                    <a:pt x="403" y="11457"/>
                    <a:pt x="529" y="11015"/>
                    <a:pt x="640" y="10570"/>
                  </a:cubicBezTo>
                  <a:cubicBezTo>
                    <a:pt x="749" y="10163"/>
                    <a:pt x="841" y="9750"/>
                    <a:pt x="1018" y="9365"/>
                  </a:cubicBezTo>
                  <a:cubicBezTo>
                    <a:pt x="1179" y="9017"/>
                    <a:pt x="1385" y="8688"/>
                    <a:pt x="1570" y="8353"/>
                  </a:cubicBezTo>
                  <a:cubicBezTo>
                    <a:pt x="1689" y="8135"/>
                    <a:pt x="1800" y="7914"/>
                    <a:pt x="1917" y="7698"/>
                  </a:cubicBezTo>
                  <a:cubicBezTo>
                    <a:pt x="2082" y="7373"/>
                    <a:pt x="2267" y="7061"/>
                    <a:pt x="2471" y="6758"/>
                  </a:cubicBezTo>
                  <a:cubicBezTo>
                    <a:pt x="2633" y="6524"/>
                    <a:pt x="2816" y="6304"/>
                    <a:pt x="2989" y="6075"/>
                  </a:cubicBezTo>
                  <a:cubicBezTo>
                    <a:pt x="3146" y="5870"/>
                    <a:pt x="3292" y="5656"/>
                    <a:pt x="3446" y="5448"/>
                  </a:cubicBezTo>
                  <a:cubicBezTo>
                    <a:pt x="3682" y="5135"/>
                    <a:pt x="3923" y="4837"/>
                    <a:pt x="4182" y="4541"/>
                  </a:cubicBezTo>
                  <a:cubicBezTo>
                    <a:pt x="4680" y="3993"/>
                    <a:pt x="5223" y="3489"/>
                    <a:pt x="5804" y="3031"/>
                  </a:cubicBezTo>
                  <a:cubicBezTo>
                    <a:pt x="6186" y="2718"/>
                    <a:pt x="6585" y="2426"/>
                    <a:pt x="6999" y="2156"/>
                  </a:cubicBezTo>
                  <a:cubicBezTo>
                    <a:pt x="7344" y="1924"/>
                    <a:pt x="7694" y="1710"/>
                    <a:pt x="8085" y="1556"/>
                  </a:cubicBezTo>
                  <a:cubicBezTo>
                    <a:pt x="8745" y="1311"/>
                    <a:pt x="9443" y="1187"/>
                    <a:pt x="10118" y="992"/>
                  </a:cubicBezTo>
                  <a:cubicBezTo>
                    <a:pt x="10490" y="887"/>
                    <a:pt x="10856" y="768"/>
                    <a:pt x="11224" y="650"/>
                  </a:cubicBezTo>
                  <a:cubicBezTo>
                    <a:pt x="11586" y="539"/>
                    <a:pt x="11951" y="439"/>
                    <a:pt x="12311" y="317"/>
                  </a:cubicBezTo>
                  <a:cubicBezTo>
                    <a:pt x="12498" y="260"/>
                    <a:pt x="12681" y="190"/>
                    <a:pt x="12860" y="107"/>
                  </a:cubicBezTo>
                  <a:cubicBezTo>
                    <a:pt x="12885" y="95"/>
                    <a:pt x="12897" y="66"/>
                    <a:pt x="12889" y="39"/>
                  </a:cubicBezTo>
                  <a:cubicBezTo>
                    <a:pt x="12882" y="14"/>
                    <a:pt x="12859" y="0"/>
                    <a:pt x="128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7"/>
            <p:cNvSpPr/>
            <p:nvPr/>
          </p:nvSpPr>
          <p:spPr>
            <a:xfrm>
              <a:off x="4492522" y="3548177"/>
              <a:ext cx="504457" cy="425792"/>
            </a:xfrm>
            <a:custGeom>
              <a:avLst/>
              <a:gdLst/>
              <a:ahLst/>
              <a:cxnLst/>
              <a:rect l="l" t="t" r="r" b="b"/>
              <a:pathLst>
                <a:path w="6061" h="5116" extrusionOk="0">
                  <a:moveTo>
                    <a:pt x="5785" y="1"/>
                  </a:moveTo>
                  <a:cubicBezTo>
                    <a:pt x="5687" y="1"/>
                    <a:pt x="5575" y="72"/>
                    <a:pt x="5493" y="119"/>
                  </a:cubicBezTo>
                  <a:cubicBezTo>
                    <a:pt x="5296" y="232"/>
                    <a:pt x="5106" y="358"/>
                    <a:pt x="4909" y="469"/>
                  </a:cubicBezTo>
                  <a:cubicBezTo>
                    <a:pt x="4586" y="650"/>
                    <a:pt x="4261" y="827"/>
                    <a:pt x="3940" y="1012"/>
                  </a:cubicBezTo>
                  <a:cubicBezTo>
                    <a:pt x="3498" y="1269"/>
                    <a:pt x="3080" y="1570"/>
                    <a:pt x="2673" y="1878"/>
                  </a:cubicBezTo>
                  <a:cubicBezTo>
                    <a:pt x="2078" y="2333"/>
                    <a:pt x="1517" y="2835"/>
                    <a:pt x="1060" y="3429"/>
                  </a:cubicBezTo>
                  <a:cubicBezTo>
                    <a:pt x="681" y="3915"/>
                    <a:pt x="313" y="4417"/>
                    <a:pt x="58" y="4980"/>
                  </a:cubicBezTo>
                  <a:cubicBezTo>
                    <a:pt x="35" y="5030"/>
                    <a:pt x="0" y="5079"/>
                    <a:pt x="62" y="5112"/>
                  </a:cubicBezTo>
                  <a:cubicBezTo>
                    <a:pt x="70" y="5114"/>
                    <a:pt x="78" y="5115"/>
                    <a:pt x="84" y="5115"/>
                  </a:cubicBezTo>
                  <a:cubicBezTo>
                    <a:pt x="139" y="5115"/>
                    <a:pt x="144" y="5045"/>
                    <a:pt x="173" y="4997"/>
                  </a:cubicBezTo>
                  <a:cubicBezTo>
                    <a:pt x="274" y="4781"/>
                    <a:pt x="391" y="4571"/>
                    <a:pt x="519" y="4367"/>
                  </a:cubicBezTo>
                  <a:cubicBezTo>
                    <a:pt x="936" y="3740"/>
                    <a:pt x="1397" y="3135"/>
                    <a:pt x="1953" y="2625"/>
                  </a:cubicBezTo>
                  <a:cubicBezTo>
                    <a:pt x="2128" y="2456"/>
                    <a:pt x="2315" y="2304"/>
                    <a:pt x="2504" y="2154"/>
                  </a:cubicBezTo>
                  <a:cubicBezTo>
                    <a:pt x="2909" y="1825"/>
                    <a:pt x="3331" y="1520"/>
                    <a:pt x="3771" y="1242"/>
                  </a:cubicBezTo>
                  <a:cubicBezTo>
                    <a:pt x="4189" y="983"/>
                    <a:pt x="4627" y="759"/>
                    <a:pt x="5053" y="514"/>
                  </a:cubicBezTo>
                  <a:cubicBezTo>
                    <a:pt x="5248" y="399"/>
                    <a:pt x="5440" y="276"/>
                    <a:pt x="5641" y="165"/>
                  </a:cubicBezTo>
                  <a:cubicBezTo>
                    <a:pt x="5700" y="131"/>
                    <a:pt x="5744" y="112"/>
                    <a:pt x="5777" y="112"/>
                  </a:cubicBezTo>
                  <a:cubicBezTo>
                    <a:pt x="5827" y="112"/>
                    <a:pt x="5855" y="154"/>
                    <a:pt x="5878" y="257"/>
                  </a:cubicBezTo>
                  <a:cubicBezTo>
                    <a:pt x="5917" y="420"/>
                    <a:pt x="5911" y="590"/>
                    <a:pt x="5859" y="749"/>
                  </a:cubicBezTo>
                  <a:cubicBezTo>
                    <a:pt x="5847" y="792"/>
                    <a:pt x="5831" y="833"/>
                    <a:pt x="5808" y="870"/>
                  </a:cubicBezTo>
                  <a:cubicBezTo>
                    <a:pt x="5791" y="882"/>
                    <a:pt x="5779" y="901"/>
                    <a:pt x="5781" y="922"/>
                  </a:cubicBezTo>
                  <a:cubicBezTo>
                    <a:pt x="5785" y="959"/>
                    <a:pt x="5808" y="975"/>
                    <a:pt x="5834" y="975"/>
                  </a:cubicBezTo>
                  <a:cubicBezTo>
                    <a:pt x="5860" y="975"/>
                    <a:pt x="5889" y="959"/>
                    <a:pt x="5905" y="930"/>
                  </a:cubicBezTo>
                  <a:cubicBezTo>
                    <a:pt x="6036" y="683"/>
                    <a:pt x="6061" y="327"/>
                    <a:pt x="5925" y="76"/>
                  </a:cubicBezTo>
                  <a:cubicBezTo>
                    <a:pt x="5887" y="21"/>
                    <a:pt x="5838" y="1"/>
                    <a:pt x="57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47"/>
            <p:cNvSpPr/>
            <p:nvPr/>
          </p:nvSpPr>
          <p:spPr>
            <a:xfrm>
              <a:off x="4490525" y="3966396"/>
              <a:ext cx="255100" cy="205322"/>
            </a:xfrm>
            <a:custGeom>
              <a:avLst/>
              <a:gdLst/>
              <a:ahLst/>
              <a:cxnLst/>
              <a:rect l="l" t="t" r="r" b="b"/>
              <a:pathLst>
                <a:path w="3065" h="2467" extrusionOk="0">
                  <a:moveTo>
                    <a:pt x="95" y="1"/>
                  </a:moveTo>
                  <a:cubicBezTo>
                    <a:pt x="48" y="1"/>
                    <a:pt x="0" y="23"/>
                    <a:pt x="16" y="79"/>
                  </a:cubicBezTo>
                  <a:cubicBezTo>
                    <a:pt x="26" y="103"/>
                    <a:pt x="49" y="117"/>
                    <a:pt x="74" y="117"/>
                  </a:cubicBezTo>
                  <a:cubicBezTo>
                    <a:pt x="81" y="117"/>
                    <a:pt x="88" y="116"/>
                    <a:pt x="94" y="114"/>
                  </a:cubicBezTo>
                  <a:cubicBezTo>
                    <a:pt x="160" y="114"/>
                    <a:pt x="224" y="118"/>
                    <a:pt x="288" y="126"/>
                  </a:cubicBezTo>
                  <a:cubicBezTo>
                    <a:pt x="493" y="147"/>
                    <a:pt x="691" y="237"/>
                    <a:pt x="870" y="338"/>
                  </a:cubicBezTo>
                  <a:cubicBezTo>
                    <a:pt x="1290" y="562"/>
                    <a:pt x="1678" y="842"/>
                    <a:pt x="2026" y="1169"/>
                  </a:cubicBezTo>
                  <a:cubicBezTo>
                    <a:pt x="2425" y="1517"/>
                    <a:pt x="2744" y="1951"/>
                    <a:pt x="2958" y="2439"/>
                  </a:cubicBezTo>
                  <a:cubicBezTo>
                    <a:pt x="2969" y="2457"/>
                    <a:pt x="2988" y="2466"/>
                    <a:pt x="3007" y="2466"/>
                  </a:cubicBezTo>
                  <a:cubicBezTo>
                    <a:pt x="3029" y="2466"/>
                    <a:pt x="3052" y="2453"/>
                    <a:pt x="3061" y="2428"/>
                  </a:cubicBezTo>
                  <a:cubicBezTo>
                    <a:pt x="3065" y="2414"/>
                    <a:pt x="3063" y="2397"/>
                    <a:pt x="3057" y="2385"/>
                  </a:cubicBezTo>
                  <a:cubicBezTo>
                    <a:pt x="2991" y="2239"/>
                    <a:pt x="2917" y="2099"/>
                    <a:pt x="2837" y="1961"/>
                  </a:cubicBezTo>
                  <a:cubicBezTo>
                    <a:pt x="2656" y="1661"/>
                    <a:pt x="2429" y="1387"/>
                    <a:pt x="2170" y="1151"/>
                  </a:cubicBezTo>
                  <a:cubicBezTo>
                    <a:pt x="1913" y="902"/>
                    <a:pt x="1631" y="678"/>
                    <a:pt x="1331" y="482"/>
                  </a:cubicBezTo>
                  <a:cubicBezTo>
                    <a:pt x="1030" y="301"/>
                    <a:pt x="728" y="91"/>
                    <a:pt x="376" y="25"/>
                  </a:cubicBezTo>
                  <a:cubicBezTo>
                    <a:pt x="290" y="11"/>
                    <a:pt x="205" y="5"/>
                    <a:pt x="119" y="3"/>
                  </a:cubicBezTo>
                  <a:cubicBezTo>
                    <a:pt x="111" y="2"/>
                    <a:pt x="103" y="1"/>
                    <a:pt x="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47"/>
            <p:cNvSpPr/>
            <p:nvPr/>
          </p:nvSpPr>
          <p:spPr>
            <a:xfrm>
              <a:off x="4735880" y="4197021"/>
              <a:ext cx="136081" cy="565198"/>
            </a:xfrm>
            <a:custGeom>
              <a:avLst/>
              <a:gdLst/>
              <a:ahLst/>
              <a:cxnLst/>
              <a:rect l="l" t="t" r="r" b="b"/>
              <a:pathLst>
                <a:path w="1635" h="6791" extrusionOk="0">
                  <a:moveTo>
                    <a:pt x="61" y="0"/>
                  </a:moveTo>
                  <a:cubicBezTo>
                    <a:pt x="31" y="0"/>
                    <a:pt x="1" y="21"/>
                    <a:pt x="4" y="63"/>
                  </a:cubicBezTo>
                  <a:cubicBezTo>
                    <a:pt x="6" y="124"/>
                    <a:pt x="6" y="190"/>
                    <a:pt x="8" y="254"/>
                  </a:cubicBezTo>
                  <a:cubicBezTo>
                    <a:pt x="22" y="472"/>
                    <a:pt x="49" y="690"/>
                    <a:pt x="82" y="906"/>
                  </a:cubicBezTo>
                  <a:cubicBezTo>
                    <a:pt x="255" y="1896"/>
                    <a:pt x="535" y="2862"/>
                    <a:pt x="818" y="3823"/>
                  </a:cubicBezTo>
                  <a:cubicBezTo>
                    <a:pt x="899" y="4091"/>
                    <a:pt x="985" y="4358"/>
                    <a:pt x="1051" y="4630"/>
                  </a:cubicBezTo>
                  <a:cubicBezTo>
                    <a:pt x="1106" y="4833"/>
                    <a:pt x="1096" y="5049"/>
                    <a:pt x="1024" y="5249"/>
                  </a:cubicBezTo>
                  <a:cubicBezTo>
                    <a:pt x="997" y="5335"/>
                    <a:pt x="967" y="5420"/>
                    <a:pt x="936" y="5506"/>
                  </a:cubicBezTo>
                  <a:cubicBezTo>
                    <a:pt x="917" y="5570"/>
                    <a:pt x="872" y="5662"/>
                    <a:pt x="934" y="5716"/>
                  </a:cubicBezTo>
                  <a:cubicBezTo>
                    <a:pt x="950" y="5729"/>
                    <a:pt x="969" y="5733"/>
                    <a:pt x="989" y="5733"/>
                  </a:cubicBezTo>
                  <a:cubicBezTo>
                    <a:pt x="1007" y="5733"/>
                    <a:pt x="1025" y="5730"/>
                    <a:pt x="1043" y="5726"/>
                  </a:cubicBezTo>
                  <a:cubicBezTo>
                    <a:pt x="1090" y="5718"/>
                    <a:pt x="1143" y="5699"/>
                    <a:pt x="1194" y="5699"/>
                  </a:cubicBezTo>
                  <a:cubicBezTo>
                    <a:pt x="1220" y="5699"/>
                    <a:pt x="1245" y="5704"/>
                    <a:pt x="1269" y="5718"/>
                  </a:cubicBezTo>
                  <a:cubicBezTo>
                    <a:pt x="1331" y="5780"/>
                    <a:pt x="1345" y="5872"/>
                    <a:pt x="1368" y="5954"/>
                  </a:cubicBezTo>
                  <a:cubicBezTo>
                    <a:pt x="1423" y="6218"/>
                    <a:pt x="1421" y="6493"/>
                    <a:pt x="1512" y="6751"/>
                  </a:cubicBezTo>
                  <a:cubicBezTo>
                    <a:pt x="1520" y="6778"/>
                    <a:pt x="1542" y="6790"/>
                    <a:pt x="1564" y="6790"/>
                  </a:cubicBezTo>
                  <a:cubicBezTo>
                    <a:pt x="1599" y="6790"/>
                    <a:pt x="1635" y="6760"/>
                    <a:pt x="1621" y="6716"/>
                  </a:cubicBezTo>
                  <a:cubicBezTo>
                    <a:pt x="1563" y="6553"/>
                    <a:pt x="1545" y="6380"/>
                    <a:pt x="1522" y="6208"/>
                  </a:cubicBezTo>
                  <a:cubicBezTo>
                    <a:pt x="1495" y="6026"/>
                    <a:pt x="1481" y="5767"/>
                    <a:pt x="1345" y="5634"/>
                  </a:cubicBezTo>
                  <a:cubicBezTo>
                    <a:pt x="1302" y="5598"/>
                    <a:pt x="1252" y="5586"/>
                    <a:pt x="1200" y="5586"/>
                  </a:cubicBezTo>
                  <a:cubicBezTo>
                    <a:pt x="1140" y="5586"/>
                    <a:pt x="1077" y="5602"/>
                    <a:pt x="1020" y="5615"/>
                  </a:cubicBezTo>
                  <a:cubicBezTo>
                    <a:pt x="1090" y="5387"/>
                    <a:pt x="1197" y="5162"/>
                    <a:pt x="1201" y="4920"/>
                  </a:cubicBezTo>
                  <a:cubicBezTo>
                    <a:pt x="1205" y="4784"/>
                    <a:pt x="1172" y="4650"/>
                    <a:pt x="1139" y="4523"/>
                  </a:cubicBezTo>
                  <a:cubicBezTo>
                    <a:pt x="1030" y="4113"/>
                    <a:pt x="899" y="3710"/>
                    <a:pt x="783" y="3301"/>
                  </a:cubicBezTo>
                  <a:cubicBezTo>
                    <a:pt x="660" y="2891"/>
                    <a:pt x="549" y="2480"/>
                    <a:pt x="448" y="2064"/>
                  </a:cubicBezTo>
                  <a:cubicBezTo>
                    <a:pt x="312" y="1525"/>
                    <a:pt x="185" y="980"/>
                    <a:pt x="133" y="425"/>
                  </a:cubicBezTo>
                  <a:cubicBezTo>
                    <a:pt x="123" y="309"/>
                    <a:pt x="117" y="178"/>
                    <a:pt x="115" y="58"/>
                  </a:cubicBezTo>
                  <a:cubicBezTo>
                    <a:pt x="117" y="19"/>
                    <a:pt x="89" y="0"/>
                    <a:pt x="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47"/>
            <p:cNvSpPr/>
            <p:nvPr/>
          </p:nvSpPr>
          <p:spPr>
            <a:xfrm>
              <a:off x="4732884" y="4664761"/>
              <a:ext cx="87142" cy="82562"/>
            </a:xfrm>
            <a:custGeom>
              <a:avLst/>
              <a:gdLst/>
              <a:ahLst/>
              <a:cxnLst/>
              <a:rect l="l" t="t" r="r" b="b"/>
              <a:pathLst>
                <a:path w="1047" h="992" extrusionOk="0">
                  <a:moveTo>
                    <a:pt x="969" y="0"/>
                  </a:moveTo>
                  <a:cubicBezTo>
                    <a:pt x="966" y="0"/>
                    <a:pt x="963" y="1"/>
                    <a:pt x="959" y="1"/>
                  </a:cubicBezTo>
                  <a:cubicBezTo>
                    <a:pt x="898" y="14"/>
                    <a:pt x="850" y="57"/>
                    <a:pt x="801" y="92"/>
                  </a:cubicBezTo>
                  <a:cubicBezTo>
                    <a:pt x="747" y="133"/>
                    <a:pt x="696" y="176"/>
                    <a:pt x="645" y="221"/>
                  </a:cubicBezTo>
                  <a:cubicBezTo>
                    <a:pt x="464" y="378"/>
                    <a:pt x="297" y="553"/>
                    <a:pt x="147" y="740"/>
                  </a:cubicBezTo>
                  <a:cubicBezTo>
                    <a:pt x="106" y="793"/>
                    <a:pt x="62" y="849"/>
                    <a:pt x="19" y="904"/>
                  </a:cubicBezTo>
                  <a:cubicBezTo>
                    <a:pt x="1" y="929"/>
                    <a:pt x="7" y="962"/>
                    <a:pt x="32" y="980"/>
                  </a:cubicBezTo>
                  <a:cubicBezTo>
                    <a:pt x="41" y="988"/>
                    <a:pt x="53" y="991"/>
                    <a:pt x="64" y="991"/>
                  </a:cubicBezTo>
                  <a:cubicBezTo>
                    <a:pt x="80" y="991"/>
                    <a:pt x="97" y="984"/>
                    <a:pt x="108" y="970"/>
                  </a:cubicBezTo>
                  <a:cubicBezTo>
                    <a:pt x="157" y="906"/>
                    <a:pt x="204" y="845"/>
                    <a:pt x="256" y="783"/>
                  </a:cubicBezTo>
                  <a:cubicBezTo>
                    <a:pt x="359" y="657"/>
                    <a:pt x="468" y="536"/>
                    <a:pt x="587" y="425"/>
                  </a:cubicBezTo>
                  <a:cubicBezTo>
                    <a:pt x="702" y="318"/>
                    <a:pt x="824" y="203"/>
                    <a:pt x="959" y="118"/>
                  </a:cubicBezTo>
                  <a:cubicBezTo>
                    <a:pt x="966" y="114"/>
                    <a:pt x="972" y="112"/>
                    <a:pt x="978" y="112"/>
                  </a:cubicBezTo>
                  <a:cubicBezTo>
                    <a:pt x="1047" y="99"/>
                    <a:pt x="1033" y="0"/>
                    <a:pt x="9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47"/>
            <p:cNvSpPr/>
            <p:nvPr/>
          </p:nvSpPr>
          <p:spPr>
            <a:xfrm>
              <a:off x="4322654" y="3972888"/>
              <a:ext cx="176448" cy="1160025"/>
            </a:xfrm>
            <a:custGeom>
              <a:avLst/>
              <a:gdLst/>
              <a:ahLst/>
              <a:cxnLst/>
              <a:rect l="l" t="t" r="r" b="b"/>
              <a:pathLst>
                <a:path w="2120" h="13938" extrusionOk="0">
                  <a:moveTo>
                    <a:pt x="2041" y="0"/>
                  </a:moveTo>
                  <a:cubicBezTo>
                    <a:pt x="2026" y="0"/>
                    <a:pt x="2011" y="7"/>
                    <a:pt x="1998" y="24"/>
                  </a:cubicBezTo>
                  <a:cubicBezTo>
                    <a:pt x="1980" y="46"/>
                    <a:pt x="1963" y="71"/>
                    <a:pt x="1949" y="96"/>
                  </a:cubicBezTo>
                  <a:cubicBezTo>
                    <a:pt x="1918" y="145"/>
                    <a:pt x="1889" y="196"/>
                    <a:pt x="1860" y="248"/>
                  </a:cubicBezTo>
                  <a:cubicBezTo>
                    <a:pt x="1659" y="585"/>
                    <a:pt x="1484" y="937"/>
                    <a:pt x="1334" y="1301"/>
                  </a:cubicBezTo>
                  <a:cubicBezTo>
                    <a:pt x="764" y="2603"/>
                    <a:pt x="484" y="4004"/>
                    <a:pt x="301" y="5407"/>
                  </a:cubicBezTo>
                  <a:cubicBezTo>
                    <a:pt x="208" y="6115"/>
                    <a:pt x="124" y="6827"/>
                    <a:pt x="91" y="7543"/>
                  </a:cubicBezTo>
                  <a:cubicBezTo>
                    <a:pt x="29" y="8989"/>
                    <a:pt x="1" y="10445"/>
                    <a:pt x="204" y="11883"/>
                  </a:cubicBezTo>
                  <a:cubicBezTo>
                    <a:pt x="299" y="12566"/>
                    <a:pt x="431" y="13249"/>
                    <a:pt x="671" y="13898"/>
                  </a:cubicBezTo>
                  <a:cubicBezTo>
                    <a:pt x="680" y="13926"/>
                    <a:pt x="701" y="13937"/>
                    <a:pt x="722" y="13937"/>
                  </a:cubicBezTo>
                  <a:cubicBezTo>
                    <a:pt x="760" y="13937"/>
                    <a:pt x="799" y="13900"/>
                    <a:pt x="774" y="13854"/>
                  </a:cubicBezTo>
                  <a:cubicBezTo>
                    <a:pt x="704" y="13657"/>
                    <a:pt x="638" y="13459"/>
                    <a:pt x="583" y="13254"/>
                  </a:cubicBezTo>
                  <a:cubicBezTo>
                    <a:pt x="352" y="12371"/>
                    <a:pt x="247" y="11462"/>
                    <a:pt x="188" y="10555"/>
                  </a:cubicBezTo>
                  <a:cubicBezTo>
                    <a:pt x="128" y="9421"/>
                    <a:pt x="163" y="8273"/>
                    <a:pt x="227" y="7140"/>
                  </a:cubicBezTo>
                  <a:cubicBezTo>
                    <a:pt x="284" y="6352"/>
                    <a:pt x="385" y="5564"/>
                    <a:pt x="505" y="4782"/>
                  </a:cubicBezTo>
                  <a:cubicBezTo>
                    <a:pt x="704" y="3418"/>
                    <a:pt x="1060" y="2070"/>
                    <a:pt x="1669" y="828"/>
                  </a:cubicBezTo>
                  <a:cubicBezTo>
                    <a:pt x="1766" y="639"/>
                    <a:pt x="1871" y="451"/>
                    <a:pt x="1978" y="268"/>
                  </a:cubicBezTo>
                  <a:cubicBezTo>
                    <a:pt x="2010" y="207"/>
                    <a:pt x="2048" y="149"/>
                    <a:pt x="2087" y="91"/>
                  </a:cubicBezTo>
                  <a:cubicBezTo>
                    <a:pt x="2119" y="48"/>
                    <a:pt x="2082" y="0"/>
                    <a:pt x="20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47"/>
            <p:cNvSpPr/>
            <p:nvPr/>
          </p:nvSpPr>
          <p:spPr>
            <a:xfrm>
              <a:off x="5167832" y="3879090"/>
              <a:ext cx="240951" cy="271821"/>
            </a:xfrm>
            <a:custGeom>
              <a:avLst/>
              <a:gdLst/>
              <a:ahLst/>
              <a:cxnLst/>
              <a:rect l="l" t="t" r="r" b="b"/>
              <a:pathLst>
                <a:path w="2895" h="3266" extrusionOk="0">
                  <a:moveTo>
                    <a:pt x="2483" y="1"/>
                  </a:moveTo>
                  <a:cubicBezTo>
                    <a:pt x="2361" y="1"/>
                    <a:pt x="2230" y="60"/>
                    <a:pt x="2133" y="130"/>
                  </a:cubicBezTo>
                  <a:cubicBezTo>
                    <a:pt x="1938" y="262"/>
                    <a:pt x="1763" y="422"/>
                    <a:pt x="1615" y="605"/>
                  </a:cubicBezTo>
                  <a:cubicBezTo>
                    <a:pt x="1393" y="875"/>
                    <a:pt x="1212" y="1173"/>
                    <a:pt x="975" y="1430"/>
                  </a:cubicBezTo>
                  <a:cubicBezTo>
                    <a:pt x="488" y="1973"/>
                    <a:pt x="80" y="2453"/>
                    <a:pt x="0" y="3210"/>
                  </a:cubicBezTo>
                  <a:cubicBezTo>
                    <a:pt x="0" y="3239"/>
                    <a:pt x="25" y="3265"/>
                    <a:pt x="56" y="3265"/>
                  </a:cubicBezTo>
                  <a:cubicBezTo>
                    <a:pt x="89" y="3263"/>
                    <a:pt x="115" y="3235"/>
                    <a:pt x="111" y="3202"/>
                  </a:cubicBezTo>
                  <a:cubicBezTo>
                    <a:pt x="117" y="3148"/>
                    <a:pt x="130" y="3097"/>
                    <a:pt x="138" y="3045"/>
                  </a:cubicBezTo>
                  <a:cubicBezTo>
                    <a:pt x="208" y="2638"/>
                    <a:pt x="416" y="2272"/>
                    <a:pt x="673" y="1955"/>
                  </a:cubicBezTo>
                  <a:cubicBezTo>
                    <a:pt x="885" y="1690"/>
                    <a:pt x="1121" y="1447"/>
                    <a:pt x="1327" y="1177"/>
                  </a:cubicBezTo>
                  <a:cubicBezTo>
                    <a:pt x="1529" y="904"/>
                    <a:pt x="1716" y="616"/>
                    <a:pt x="1975" y="391"/>
                  </a:cubicBezTo>
                  <a:cubicBezTo>
                    <a:pt x="2091" y="297"/>
                    <a:pt x="2299" y="112"/>
                    <a:pt x="2476" y="112"/>
                  </a:cubicBezTo>
                  <a:cubicBezTo>
                    <a:pt x="2534" y="112"/>
                    <a:pt x="2589" y="132"/>
                    <a:pt x="2635" y="182"/>
                  </a:cubicBezTo>
                  <a:cubicBezTo>
                    <a:pt x="2740" y="309"/>
                    <a:pt x="2794" y="474"/>
                    <a:pt x="2779" y="638"/>
                  </a:cubicBezTo>
                  <a:cubicBezTo>
                    <a:pt x="2773" y="700"/>
                    <a:pt x="2765" y="760"/>
                    <a:pt x="2753" y="819"/>
                  </a:cubicBezTo>
                  <a:cubicBezTo>
                    <a:pt x="2747" y="860"/>
                    <a:pt x="2779" y="884"/>
                    <a:pt x="2810" y="884"/>
                  </a:cubicBezTo>
                  <a:cubicBezTo>
                    <a:pt x="2835" y="884"/>
                    <a:pt x="2859" y="869"/>
                    <a:pt x="2864" y="836"/>
                  </a:cubicBezTo>
                  <a:cubicBezTo>
                    <a:pt x="2880" y="756"/>
                    <a:pt x="2890" y="673"/>
                    <a:pt x="2893" y="591"/>
                  </a:cubicBezTo>
                  <a:cubicBezTo>
                    <a:pt x="2895" y="414"/>
                    <a:pt x="2833" y="243"/>
                    <a:pt x="2720" y="110"/>
                  </a:cubicBezTo>
                  <a:cubicBezTo>
                    <a:pt x="2655" y="31"/>
                    <a:pt x="2571" y="1"/>
                    <a:pt x="24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47"/>
            <p:cNvSpPr/>
            <p:nvPr/>
          </p:nvSpPr>
          <p:spPr>
            <a:xfrm>
              <a:off x="5313814" y="3920288"/>
              <a:ext cx="171038" cy="112440"/>
            </a:xfrm>
            <a:custGeom>
              <a:avLst/>
              <a:gdLst/>
              <a:ahLst/>
              <a:cxnLst/>
              <a:rect l="l" t="t" r="r" b="b"/>
              <a:pathLst>
                <a:path w="2055" h="1351" extrusionOk="0">
                  <a:moveTo>
                    <a:pt x="80" y="1"/>
                  </a:moveTo>
                  <a:cubicBezTo>
                    <a:pt x="26" y="1"/>
                    <a:pt x="1" y="85"/>
                    <a:pt x="61" y="108"/>
                  </a:cubicBezTo>
                  <a:cubicBezTo>
                    <a:pt x="161" y="131"/>
                    <a:pt x="260" y="160"/>
                    <a:pt x="359" y="193"/>
                  </a:cubicBezTo>
                  <a:cubicBezTo>
                    <a:pt x="746" y="324"/>
                    <a:pt x="1071" y="596"/>
                    <a:pt x="1439" y="777"/>
                  </a:cubicBezTo>
                  <a:cubicBezTo>
                    <a:pt x="1554" y="851"/>
                    <a:pt x="2054" y="974"/>
                    <a:pt x="1817" y="1160"/>
                  </a:cubicBezTo>
                  <a:cubicBezTo>
                    <a:pt x="1721" y="1217"/>
                    <a:pt x="1620" y="1241"/>
                    <a:pt x="1516" y="1241"/>
                  </a:cubicBezTo>
                  <a:cubicBezTo>
                    <a:pt x="1230" y="1241"/>
                    <a:pt x="930" y="1063"/>
                    <a:pt x="694" y="927"/>
                  </a:cubicBezTo>
                  <a:cubicBezTo>
                    <a:pt x="685" y="922"/>
                    <a:pt x="675" y="920"/>
                    <a:pt x="667" y="920"/>
                  </a:cubicBezTo>
                  <a:cubicBezTo>
                    <a:pt x="617" y="920"/>
                    <a:pt x="586" y="991"/>
                    <a:pt x="637" y="1024"/>
                  </a:cubicBezTo>
                  <a:cubicBezTo>
                    <a:pt x="902" y="1176"/>
                    <a:pt x="1182" y="1341"/>
                    <a:pt x="1492" y="1351"/>
                  </a:cubicBezTo>
                  <a:cubicBezTo>
                    <a:pt x="1632" y="1347"/>
                    <a:pt x="1787" y="1332"/>
                    <a:pt x="1896" y="1240"/>
                  </a:cubicBezTo>
                  <a:cubicBezTo>
                    <a:pt x="1957" y="1186"/>
                    <a:pt x="2013" y="1104"/>
                    <a:pt x="1988" y="1020"/>
                  </a:cubicBezTo>
                  <a:cubicBezTo>
                    <a:pt x="1920" y="818"/>
                    <a:pt x="1636" y="765"/>
                    <a:pt x="1468" y="668"/>
                  </a:cubicBezTo>
                  <a:cubicBezTo>
                    <a:pt x="1114" y="487"/>
                    <a:pt x="799" y="230"/>
                    <a:pt x="421" y="96"/>
                  </a:cubicBezTo>
                  <a:cubicBezTo>
                    <a:pt x="316" y="59"/>
                    <a:pt x="211" y="28"/>
                    <a:pt x="104" y="5"/>
                  </a:cubicBezTo>
                  <a:cubicBezTo>
                    <a:pt x="95" y="2"/>
                    <a:pt x="88" y="1"/>
                    <a:pt x="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47"/>
            <p:cNvSpPr/>
            <p:nvPr/>
          </p:nvSpPr>
          <p:spPr>
            <a:xfrm>
              <a:off x="5311067" y="3983874"/>
              <a:ext cx="141075" cy="179022"/>
            </a:xfrm>
            <a:custGeom>
              <a:avLst/>
              <a:gdLst/>
              <a:ahLst/>
              <a:cxnLst/>
              <a:rect l="l" t="t" r="r" b="b"/>
              <a:pathLst>
                <a:path w="1695" h="2151" extrusionOk="0">
                  <a:moveTo>
                    <a:pt x="539" y="0"/>
                  </a:moveTo>
                  <a:cubicBezTo>
                    <a:pt x="493" y="0"/>
                    <a:pt x="459" y="63"/>
                    <a:pt x="505" y="101"/>
                  </a:cubicBezTo>
                  <a:cubicBezTo>
                    <a:pt x="552" y="136"/>
                    <a:pt x="598" y="178"/>
                    <a:pt x="641" y="221"/>
                  </a:cubicBezTo>
                  <a:cubicBezTo>
                    <a:pt x="688" y="287"/>
                    <a:pt x="721" y="361"/>
                    <a:pt x="744" y="439"/>
                  </a:cubicBezTo>
                  <a:cubicBezTo>
                    <a:pt x="791" y="599"/>
                    <a:pt x="828" y="764"/>
                    <a:pt x="892" y="920"/>
                  </a:cubicBezTo>
                  <a:cubicBezTo>
                    <a:pt x="999" y="1183"/>
                    <a:pt x="1147" y="1430"/>
                    <a:pt x="1330" y="1648"/>
                  </a:cubicBezTo>
                  <a:cubicBezTo>
                    <a:pt x="1410" y="1755"/>
                    <a:pt x="1521" y="1848"/>
                    <a:pt x="1564" y="1978"/>
                  </a:cubicBezTo>
                  <a:cubicBezTo>
                    <a:pt x="1558" y="2024"/>
                    <a:pt x="1518" y="2040"/>
                    <a:pt x="1464" y="2040"/>
                  </a:cubicBezTo>
                  <a:cubicBezTo>
                    <a:pt x="1341" y="2040"/>
                    <a:pt x="1144" y="1953"/>
                    <a:pt x="1087" y="1922"/>
                  </a:cubicBezTo>
                  <a:cubicBezTo>
                    <a:pt x="781" y="1762"/>
                    <a:pt x="507" y="1541"/>
                    <a:pt x="283" y="1276"/>
                  </a:cubicBezTo>
                  <a:cubicBezTo>
                    <a:pt x="231" y="1216"/>
                    <a:pt x="184" y="1153"/>
                    <a:pt x="139" y="1087"/>
                  </a:cubicBezTo>
                  <a:cubicBezTo>
                    <a:pt x="128" y="1072"/>
                    <a:pt x="111" y="1065"/>
                    <a:pt x="93" y="1065"/>
                  </a:cubicBezTo>
                  <a:cubicBezTo>
                    <a:pt x="82" y="1065"/>
                    <a:pt x="71" y="1068"/>
                    <a:pt x="61" y="1074"/>
                  </a:cubicBezTo>
                  <a:cubicBezTo>
                    <a:pt x="1" y="1124"/>
                    <a:pt x="75" y="1186"/>
                    <a:pt x="104" y="1229"/>
                  </a:cubicBezTo>
                  <a:cubicBezTo>
                    <a:pt x="310" y="1506"/>
                    <a:pt x="567" y="1741"/>
                    <a:pt x="863" y="1920"/>
                  </a:cubicBezTo>
                  <a:cubicBezTo>
                    <a:pt x="1009" y="2013"/>
                    <a:pt x="1165" y="2095"/>
                    <a:pt x="1336" y="2134"/>
                  </a:cubicBezTo>
                  <a:cubicBezTo>
                    <a:pt x="1372" y="2144"/>
                    <a:pt x="1414" y="2150"/>
                    <a:pt x="1456" y="2150"/>
                  </a:cubicBezTo>
                  <a:cubicBezTo>
                    <a:pt x="1554" y="2150"/>
                    <a:pt x="1653" y="2116"/>
                    <a:pt x="1676" y="2013"/>
                  </a:cubicBezTo>
                  <a:cubicBezTo>
                    <a:pt x="1694" y="1856"/>
                    <a:pt x="1505" y="1698"/>
                    <a:pt x="1418" y="1581"/>
                  </a:cubicBezTo>
                  <a:cubicBezTo>
                    <a:pt x="1346" y="1494"/>
                    <a:pt x="1281" y="1404"/>
                    <a:pt x="1221" y="1309"/>
                  </a:cubicBezTo>
                  <a:cubicBezTo>
                    <a:pt x="1130" y="1171"/>
                    <a:pt x="1054" y="1025"/>
                    <a:pt x="995" y="873"/>
                  </a:cubicBezTo>
                  <a:cubicBezTo>
                    <a:pt x="910" y="671"/>
                    <a:pt x="886" y="451"/>
                    <a:pt x="791" y="252"/>
                  </a:cubicBezTo>
                  <a:cubicBezTo>
                    <a:pt x="748" y="151"/>
                    <a:pt x="659" y="81"/>
                    <a:pt x="573" y="13"/>
                  </a:cubicBezTo>
                  <a:cubicBezTo>
                    <a:pt x="562" y="4"/>
                    <a:pt x="550" y="0"/>
                    <a:pt x="5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47"/>
            <p:cNvSpPr/>
            <p:nvPr/>
          </p:nvSpPr>
          <p:spPr>
            <a:xfrm>
              <a:off x="5263544" y="4077422"/>
              <a:ext cx="145736" cy="132665"/>
            </a:xfrm>
            <a:custGeom>
              <a:avLst/>
              <a:gdLst/>
              <a:ahLst/>
              <a:cxnLst/>
              <a:rect l="l" t="t" r="r" b="b"/>
              <a:pathLst>
                <a:path w="1751" h="1594" extrusionOk="0">
                  <a:moveTo>
                    <a:pt x="667" y="1"/>
                  </a:moveTo>
                  <a:cubicBezTo>
                    <a:pt x="656" y="1"/>
                    <a:pt x="645" y="4"/>
                    <a:pt x="634" y="12"/>
                  </a:cubicBezTo>
                  <a:cubicBezTo>
                    <a:pt x="582" y="51"/>
                    <a:pt x="634" y="105"/>
                    <a:pt x="650" y="150"/>
                  </a:cubicBezTo>
                  <a:cubicBezTo>
                    <a:pt x="893" y="621"/>
                    <a:pt x="1286" y="985"/>
                    <a:pt x="1603" y="1403"/>
                  </a:cubicBezTo>
                  <a:cubicBezTo>
                    <a:pt x="1613" y="1423"/>
                    <a:pt x="1644" y="1467"/>
                    <a:pt x="1605" y="1473"/>
                  </a:cubicBezTo>
                  <a:lnTo>
                    <a:pt x="1584" y="1477"/>
                  </a:lnTo>
                  <a:cubicBezTo>
                    <a:pt x="1566" y="1480"/>
                    <a:pt x="1547" y="1481"/>
                    <a:pt x="1529" y="1481"/>
                  </a:cubicBezTo>
                  <a:cubicBezTo>
                    <a:pt x="1457" y="1481"/>
                    <a:pt x="1385" y="1461"/>
                    <a:pt x="1315" y="1438"/>
                  </a:cubicBezTo>
                  <a:cubicBezTo>
                    <a:pt x="1142" y="1374"/>
                    <a:pt x="975" y="1288"/>
                    <a:pt x="825" y="1181"/>
                  </a:cubicBezTo>
                  <a:cubicBezTo>
                    <a:pt x="566" y="1006"/>
                    <a:pt x="346" y="782"/>
                    <a:pt x="148" y="543"/>
                  </a:cubicBezTo>
                  <a:cubicBezTo>
                    <a:pt x="134" y="522"/>
                    <a:pt x="113" y="507"/>
                    <a:pt x="90" y="507"/>
                  </a:cubicBezTo>
                  <a:cubicBezTo>
                    <a:pt x="79" y="507"/>
                    <a:pt x="68" y="510"/>
                    <a:pt x="58" y="518"/>
                  </a:cubicBezTo>
                  <a:cubicBezTo>
                    <a:pt x="0" y="568"/>
                    <a:pt x="66" y="617"/>
                    <a:pt x="97" y="656"/>
                  </a:cubicBezTo>
                  <a:cubicBezTo>
                    <a:pt x="173" y="742"/>
                    <a:pt x="247" y="829"/>
                    <a:pt x="327" y="909"/>
                  </a:cubicBezTo>
                  <a:cubicBezTo>
                    <a:pt x="615" y="1193"/>
                    <a:pt x="953" y="1442"/>
                    <a:pt x="1341" y="1563"/>
                  </a:cubicBezTo>
                  <a:cubicBezTo>
                    <a:pt x="1391" y="1578"/>
                    <a:pt x="1465" y="1593"/>
                    <a:pt x="1536" y="1593"/>
                  </a:cubicBezTo>
                  <a:cubicBezTo>
                    <a:pt x="1648" y="1593"/>
                    <a:pt x="1751" y="1557"/>
                    <a:pt x="1734" y="1430"/>
                  </a:cubicBezTo>
                  <a:cubicBezTo>
                    <a:pt x="1710" y="1333"/>
                    <a:pt x="1631" y="1259"/>
                    <a:pt x="1570" y="1183"/>
                  </a:cubicBezTo>
                  <a:cubicBezTo>
                    <a:pt x="1459" y="1051"/>
                    <a:pt x="1348" y="921"/>
                    <a:pt x="1236" y="790"/>
                  </a:cubicBezTo>
                  <a:cubicBezTo>
                    <a:pt x="1051" y="568"/>
                    <a:pt x="866" y="337"/>
                    <a:pt x="739" y="74"/>
                  </a:cubicBezTo>
                  <a:cubicBezTo>
                    <a:pt x="727" y="40"/>
                    <a:pt x="702" y="1"/>
                    <a:pt x="6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47"/>
            <p:cNvSpPr/>
            <p:nvPr/>
          </p:nvSpPr>
          <p:spPr>
            <a:xfrm>
              <a:off x="5239908" y="4149248"/>
              <a:ext cx="134833" cy="65583"/>
            </a:xfrm>
            <a:custGeom>
              <a:avLst/>
              <a:gdLst/>
              <a:ahLst/>
              <a:cxnLst/>
              <a:rect l="l" t="t" r="r" b="b"/>
              <a:pathLst>
                <a:path w="1620" h="788" extrusionOk="0">
                  <a:moveTo>
                    <a:pt x="60" y="0"/>
                  </a:moveTo>
                  <a:cubicBezTo>
                    <a:pt x="46" y="0"/>
                    <a:pt x="32" y="6"/>
                    <a:pt x="19" y="21"/>
                  </a:cubicBezTo>
                  <a:cubicBezTo>
                    <a:pt x="0" y="46"/>
                    <a:pt x="4" y="81"/>
                    <a:pt x="29" y="100"/>
                  </a:cubicBezTo>
                  <a:cubicBezTo>
                    <a:pt x="74" y="139"/>
                    <a:pt x="117" y="180"/>
                    <a:pt x="163" y="219"/>
                  </a:cubicBezTo>
                  <a:cubicBezTo>
                    <a:pt x="502" y="513"/>
                    <a:pt x="778" y="779"/>
                    <a:pt x="1257" y="787"/>
                  </a:cubicBezTo>
                  <a:cubicBezTo>
                    <a:pt x="1270" y="787"/>
                    <a:pt x="1284" y="787"/>
                    <a:pt x="1297" y="787"/>
                  </a:cubicBezTo>
                  <a:cubicBezTo>
                    <a:pt x="1390" y="787"/>
                    <a:pt x="1482" y="775"/>
                    <a:pt x="1572" y="748"/>
                  </a:cubicBezTo>
                  <a:cubicBezTo>
                    <a:pt x="1601" y="741"/>
                    <a:pt x="1619" y="711"/>
                    <a:pt x="1613" y="680"/>
                  </a:cubicBezTo>
                  <a:cubicBezTo>
                    <a:pt x="1606" y="656"/>
                    <a:pt x="1583" y="639"/>
                    <a:pt x="1559" y="639"/>
                  </a:cubicBezTo>
                  <a:cubicBezTo>
                    <a:pt x="1555" y="639"/>
                    <a:pt x="1550" y="639"/>
                    <a:pt x="1545" y="641"/>
                  </a:cubicBezTo>
                  <a:cubicBezTo>
                    <a:pt x="1463" y="665"/>
                    <a:pt x="1378" y="677"/>
                    <a:pt x="1294" y="677"/>
                  </a:cubicBezTo>
                  <a:cubicBezTo>
                    <a:pt x="1263" y="677"/>
                    <a:pt x="1231" y="675"/>
                    <a:pt x="1200" y="672"/>
                  </a:cubicBezTo>
                  <a:cubicBezTo>
                    <a:pt x="1004" y="657"/>
                    <a:pt x="815" y="589"/>
                    <a:pt x="654" y="476"/>
                  </a:cubicBezTo>
                  <a:cubicBezTo>
                    <a:pt x="471" y="344"/>
                    <a:pt x="301" y="192"/>
                    <a:pt x="132" y="42"/>
                  </a:cubicBezTo>
                  <a:cubicBezTo>
                    <a:pt x="113" y="21"/>
                    <a:pt x="87" y="0"/>
                    <a:pt x="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47"/>
            <p:cNvSpPr/>
            <p:nvPr/>
          </p:nvSpPr>
          <p:spPr>
            <a:xfrm>
              <a:off x="5176155" y="4119869"/>
              <a:ext cx="154392" cy="100456"/>
            </a:xfrm>
            <a:custGeom>
              <a:avLst/>
              <a:gdLst/>
              <a:ahLst/>
              <a:cxnLst/>
              <a:rect l="l" t="t" r="r" b="b"/>
              <a:pathLst>
                <a:path w="1855" h="1207" extrusionOk="0">
                  <a:moveTo>
                    <a:pt x="63" y="0"/>
                  </a:moveTo>
                  <a:cubicBezTo>
                    <a:pt x="49" y="0"/>
                    <a:pt x="35" y="5"/>
                    <a:pt x="24" y="14"/>
                  </a:cubicBezTo>
                  <a:cubicBezTo>
                    <a:pt x="1" y="39"/>
                    <a:pt x="3" y="78"/>
                    <a:pt x="28" y="101"/>
                  </a:cubicBezTo>
                  <a:cubicBezTo>
                    <a:pt x="85" y="171"/>
                    <a:pt x="143" y="243"/>
                    <a:pt x="207" y="311"/>
                  </a:cubicBezTo>
                  <a:cubicBezTo>
                    <a:pt x="595" y="739"/>
                    <a:pt x="898" y="1121"/>
                    <a:pt x="1509" y="1201"/>
                  </a:cubicBezTo>
                  <a:cubicBezTo>
                    <a:pt x="1526" y="1204"/>
                    <a:pt x="1560" y="1207"/>
                    <a:pt x="1599" y="1207"/>
                  </a:cubicBezTo>
                  <a:cubicBezTo>
                    <a:pt x="1706" y="1207"/>
                    <a:pt x="1854" y="1189"/>
                    <a:pt x="1832" y="1109"/>
                  </a:cubicBezTo>
                  <a:cubicBezTo>
                    <a:pt x="1826" y="1084"/>
                    <a:pt x="1802" y="1067"/>
                    <a:pt x="1776" y="1067"/>
                  </a:cubicBezTo>
                  <a:cubicBezTo>
                    <a:pt x="1772" y="1067"/>
                    <a:pt x="1768" y="1067"/>
                    <a:pt x="1764" y="1068"/>
                  </a:cubicBezTo>
                  <a:cubicBezTo>
                    <a:pt x="1723" y="1082"/>
                    <a:pt x="1680" y="1090"/>
                    <a:pt x="1634" y="1094"/>
                  </a:cubicBezTo>
                  <a:cubicBezTo>
                    <a:pt x="1631" y="1095"/>
                    <a:pt x="1628" y="1095"/>
                    <a:pt x="1625" y="1095"/>
                  </a:cubicBezTo>
                  <a:cubicBezTo>
                    <a:pt x="1433" y="1095"/>
                    <a:pt x="1251" y="1035"/>
                    <a:pt x="1075" y="953"/>
                  </a:cubicBezTo>
                  <a:cubicBezTo>
                    <a:pt x="820" y="821"/>
                    <a:pt x="624" y="601"/>
                    <a:pt x="429" y="391"/>
                  </a:cubicBezTo>
                  <a:cubicBezTo>
                    <a:pt x="322" y="274"/>
                    <a:pt x="215" y="156"/>
                    <a:pt x="116" y="31"/>
                  </a:cubicBezTo>
                  <a:cubicBezTo>
                    <a:pt x="105" y="11"/>
                    <a:pt x="84" y="0"/>
                    <a:pt x="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47"/>
            <p:cNvSpPr/>
            <p:nvPr/>
          </p:nvSpPr>
          <p:spPr>
            <a:xfrm>
              <a:off x="5391299" y="3948752"/>
              <a:ext cx="13816" cy="9904"/>
            </a:xfrm>
            <a:custGeom>
              <a:avLst/>
              <a:gdLst/>
              <a:ahLst/>
              <a:cxnLst/>
              <a:rect l="l" t="t" r="r" b="b"/>
              <a:pathLst>
                <a:path w="166" h="119" extrusionOk="0">
                  <a:moveTo>
                    <a:pt x="86" y="1"/>
                  </a:moveTo>
                  <a:cubicBezTo>
                    <a:pt x="24" y="1"/>
                    <a:pt x="0" y="105"/>
                    <a:pt x="76" y="118"/>
                  </a:cubicBezTo>
                  <a:cubicBezTo>
                    <a:pt x="79" y="118"/>
                    <a:pt x="81" y="119"/>
                    <a:pt x="84" y="119"/>
                  </a:cubicBezTo>
                  <a:cubicBezTo>
                    <a:pt x="142" y="119"/>
                    <a:pt x="166" y="31"/>
                    <a:pt x="109" y="5"/>
                  </a:cubicBezTo>
                  <a:cubicBezTo>
                    <a:pt x="101" y="2"/>
                    <a:pt x="93" y="1"/>
                    <a:pt x="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7"/>
            <p:cNvSpPr/>
            <p:nvPr/>
          </p:nvSpPr>
          <p:spPr>
            <a:xfrm>
              <a:off x="5215605" y="3788372"/>
              <a:ext cx="219061" cy="182601"/>
            </a:xfrm>
            <a:custGeom>
              <a:avLst/>
              <a:gdLst/>
              <a:ahLst/>
              <a:cxnLst/>
              <a:rect l="l" t="t" r="r" b="b"/>
              <a:pathLst>
                <a:path w="2632" h="2194" extrusionOk="0">
                  <a:moveTo>
                    <a:pt x="64" y="0"/>
                  </a:moveTo>
                  <a:cubicBezTo>
                    <a:pt x="40" y="0"/>
                    <a:pt x="17" y="17"/>
                    <a:pt x="10" y="41"/>
                  </a:cubicBezTo>
                  <a:cubicBezTo>
                    <a:pt x="0" y="72"/>
                    <a:pt x="19" y="103"/>
                    <a:pt x="47" y="111"/>
                  </a:cubicBezTo>
                  <a:cubicBezTo>
                    <a:pt x="183" y="140"/>
                    <a:pt x="317" y="177"/>
                    <a:pt x="449" y="222"/>
                  </a:cubicBezTo>
                  <a:cubicBezTo>
                    <a:pt x="675" y="307"/>
                    <a:pt x="887" y="422"/>
                    <a:pt x="1117" y="498"/>
                  </a:cubicBezTo>
                  <a:cubicBezTo>
                    <a:pt x="1278" y="552"/>
                    <a:pt x="1448" y="578"/>
                    <a:pt x="1613" y="619"/>
                  </a:cubicBezTo>
                  <a:cubicBezTo>
                    <a:pt x="1817" y="675"/>
                    <a:pt x="2037" y="718"/>
                    <a:pt x="2199" y="860"/>
                  </a:cubicBezTo>
                  <a:cubicBezTo>
                    <a:pt x="2316" y="965"/>
                    <a:pt x="2386" y="1109"/>
                    <a:pt x="2438" y="1255"/>
                  </a:cubicBezTo>
                  <a:cubicBezTo>
                    <a:pt x="2483" y="1391"/>
                    <a:pt x="2483" y="1539"/>
                    <a:pt x="2477" y="1681"/>
                  </a:cubicBezTo>
                  <a:cubicBezTo>
                    <a:pt x="2469" y="1798"/>
                    <a:pt x="2446" y="1916"/>
                    <a:pt x="2413" y="2029"/>
                  </a:cubicBezTo>
                  <a:cubicBezTo>
                    <a:pt x="2399" y="2082"/>
                    <a:pt x="2347" y="2175"/>
                    <a:pt x="2432" y="2193"/>
                  </a:cubicBezTo>
                  <a:cubicBezTo>
                    <a:pt x="2434" y="2194"/>
                    <a:pt x="2437" y="2194"/>
                    <a:pt x="2439" y="2194"/>
                  </a:cubicBezTo>
                  <a:cubicBezTo>
                    <a:pt x="2467" y="2194"/>
                    <a:pt x="2492" y="2172"/>
                    <a:pt x="2495" y="2142"/>
                  </a:cubicBezTo>
                  <a:cubicBezTo>
                    <a:pt x="2522" y="2062"/>
                    <a:pt x="2543" y="1979"/>
                    <a:pt x="2561" y="1895"/>
                  </a:cubicBezTo>
                  <a:cubicBezTo>
                    <a:pt x="2631" y="1539"/>
                    <a:pt x="2596" y="1173"/>
                    <a:pt x="2368" y="877"/>
                  </a:cubicBezTo>
                  <a:cubicBezTo>
                    <a:pt x="2224" y="681"/>
                    <a:pt x="1987" y="601"/>
                    <a:pt x="1763" y="541"/>
                  </a:cubicBezTo>
                  <a:cubicBezTo>
                    <a:pt x="1547" y="480"/>
                    <a:pt x="1323" y="451"/>
                    <a:pt x="1109" y="377"/>
                  </a:cubicBezTo>
                  <a:cubicBezTo>
                    <a:pt x="874" y="294"/>
                    <a:pt x="654" y="171"/>
                    <a:pt x="418" y="95"/>
                  </a:cubicBezTo>
                  <a:cubicBezTo>
                    <a:pt x="307" y="58"/>
                    <a:pt x="193" y="29"/>
                    <a:pt x="78" y="2"/>
                  </a:cubicBezTo>
                  <a:cubicBezTo>
                    <a:pt x="74" y="1"/>
                    <a:pt x="69" y="0"/>
                    <a:pt x="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47"/>
            <p:cNvSpPr/>
            <p:nvPr/>
          </p:nvSpPr>
          <p:spPr>
            <a:xfrm>
              <a:off x="5265043" y="3720791"/>
              <a:ext cx="114608" cy="125341"/>
            </a:xfrm>
            <a:custGeom>
              <a:avLst/>
              <a:gdLst/>
              <a:ahLst/>
              <a:cxnLst/>
              <a:rect l="l" t="t" r="r" b="b"/>
              <a:pathLst>
                <a:path w="1377" h="1506" extrusionOk="0">
                  <a:moveTo>
                    <a:pt x="83" y="1"/>
                  </a:moveTo>
                  <a:cubicBezTo>
                    <a:pt x="28" y="1"/>
                    <a:pt x="1" y="83"/>
                    <a:pt x="62" y="109"/>
                  </a:cubicBezTo>
                  <a:cubicBezTo>
                    <a:pt x="157" y="146"/>
                    <a:pt x="250" y="185"/>
                    <a:pt x="340" y="230"/>
                  </a:cubicBezTo>
                  <a:cubicBezTo>
                    <a:pt x="562" y="339"/>
                    <a:pt x="735" y="520"/>
                    <a:pt x="895" y="707"/>
                  </a:cubicBezTo>
                  <a:cubicBezTo>
                    <a:pt x="1101" y="936"/>
                    <a:pt x="1223" y="1162"/>
                    <a:pt x="1258" y="1471"/>
                  </a:cubicBezTo>
                  <a:cubicBezTo>
                    <a:pt x="1268" y="1495"/>
                    <a:pt x="1288" y="1506"/>
                    <a:pt x="1308" y="1506"/>
                  </a:cubicBezTo>
                  <a:cubicBezTo>
                    <a:pt x="1342" y="1506"/>
                    <a:pt x="1376" y="1476"/>
                    <a:pt x="1365" y="1434"/>
                  </a:cubicBezTo>
                  <a:cubicBezTo>
                    <a:pt x="1354" y="1341"/>
                    <a:pt x="1336" y="1250"/>
                    <a:pt x="1305" y="1164"/>
                  </a:cubicBezTo>
                  <a:cubicBezTo>
                    <a:pt x="1239" y="950"/>
                    <a:pt x="1101" y="771"/>
                    <a:pt x="955" y="607"/>
                  </a:cubicBezTo>
                  <a:cubicBezTo>
                    <a:pt x="706" y="302"/>
                    <a:pt x="476" y="142"/>
                    <a:pt x="108" y="6"/>
                  </a:cubicBezTo>
                  <a:cubicBezTo>
                    <a:pt x="99" y="2"/>
                    <a:pt x="91" y="1"/>
                    <a:pt x="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47"/>
            <p:cNvSpPr/>
            <p:nvPr/>
          </p:nvSpPr>
          <p:spPr>
            <a:xfrm>
              <a:off x="5360089" y="3555417"/>
              <a:ext cx="61507" cy="254343"/>
            </a:xfrm>
            <a:custGeom>
              <a:avLst/>
              <a:gdLst/>
              <a:ahLst/>
              <a:cxnLst/>
              <a:rect l="l" t="t" r="r" b="b"/>
              <a:pathLst>
                <a:path w="739" h="3056" extrusionOk="0">
                  <a:moveTo>
                    <a:pt x="513" y="1"/>
                  </a:moveTo>
                  <a:cubicBezTo>
                    <a:pt x="479" y="1"/>
                    <a:pt x="444" y="29"/>
                    <a:pt x="457" y="73"/>
                  </a:cubicBezTo>
                  <a:cubicBezTo>
                    <a:pt x="490" y="195"/>
                    <a:pt x="521" y="318"/>
                    <a:pt x="546" y="442"/>
                  </a:cubicBezTo>
                  <a:cubicBezTo>
                    <a:pt x="578" y="610"/>
                    <a:pt x="597" y="781"/>
                    <a:pt x="605" y="952"/>
                  </a:cubicBezTo>
                  <a:cubicBezTo>
                    <a:pt x="628" y="1427"/>
                    <a:pt x="611" y="1908"/>
                    <a:pt x="519" y="2375"/>
                  </a:cubicBezTo>
                  <a:cubicBezTo>
                    <a:pt x="474" y="2585"/>
                    <a:pt x="383" y="2923"/>
                    <a:pt x="128" y="2941"/>
                  </a:cubicBezTo>
                  <a:cubicBezTo>
                    <a:pt x="114" y="2924"/>
                    <a:pt x="98" y="2917"/>
                    <a:pt x="83" y="2917"/>
                  </a:cubicBezTo>
                  <a:cubicBezTo>
                    <a:pt x="39" y="2917"/>
                    <a:pt x="1" y="2975"/>
                    <a:pt x="44" y="3019"/>
                  </a:cubicBezTo>
                  <a:cubicBezTo>
                    <a:pt x="75" y="3045"/>
                    <a:pt x="110" y="3056"/>
                    <a:pt x="145" y="3056"/>
                  </a:cubicBezTo>
                  <a:cubicBezTo>
                    <a:pt x="234" y="3056"/>
                    <a:pt x="328" y="2991"/>
                    <a:pt x="389" y="2935"/>
                  </a:cubicBezTo>
                  <a:cubicBezTo>
                    <a:pt x="638" y="2684"/>
                    <a:pt x="675" y="2155"/>
                    <a:pt x="708" y="1814"/>
                  </a:cubicBezTo>
                  <a:cubicBezTo>
                    <a:pt x="729" y="1458"/>
                    <a:pt x="739" y="1102"/>
                    <a:pt x="702" y="748"/>
                  </a:cubicBezTo>
                  <a:cubicBezTo>
                    <a:pt x="685" y="569"/>
                    <a:pt x="655" y="392"/>
                    <a:pt x="609" y="217"/>
                  </a:cubicBezTo>
                  <a:cubicBezTo>
                    <a:pt x="597" y="160"/>
                    <a:pt x="580" y="102"/>
                    <a:pt x="566" y="45"/>
                  </a:cubicBezTo>
                  <a:cubicBezTo>
                    <a:pt x="559" y="14"/>
                    <a:pt x="537" y="1"/>
                    <a:pt x="5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7"/>
            <p:cNvSpPr/>
            <p:nvPr/>
          </p:nvSpPr>
          <p:spPr>
            <a:xfrm>
              <a:off x="5406779" y="3409852"/>
              <a:ext cx="121016" cy="348141"/>
            </a:xfrm>
            <a:custGeom>
              <a:avLst/>
              <a:gdLst/>
              <a:ahLst/>
              <a:cxnLst/>
              <a:rect l="l" t="t" r="r" b="b"/>
              <a:pathLst>
                <a:path w="1454" h="4183" extrusionOk="0">
                  <a:moveTo>
                    <a:pt x="1011" y="0"/>
                  </a:moveTo>
                  <a:cubicBezTo>
                    <a:pt x="1007" y="0"/>
                    <a:pt x="1003" y="1"/>
                    <a:pt x="999" y="2"/>
                  </a:cubicBezTo>
                  <a:cubicBezTo>
                    <a:pt x="923" y="28"/>
                    <a:pt x="974" y="105"/>
                    <a:pt x="986" y="156"/>
                  </a:cubicBezTo>
                  <a:cubicBezTo>
                    <a:pt x="1042" y="325"/>
                    <a:pt x="1100" y="493"/>
                    <a:pt x="1149" y="664"/>
                  </a:cubicBezTo>
                  <a:cubicBezTo>
                    <a:pt x="1332" y="1316"/>
                    <a:pt x="1227" y="2018"/>
                    <a:pt x="974" y="2637"/>
                  </a:cubicBezTo>
                  <a:cubicBezTo>
                    <a:pt x="877" y="2880"/>
                    <a:pt x="731" y="3100"/>
                    <a:pt x="598" y="3322"/>
                  </a:cubicBezTo>
                  <a:cubicBezTo>
                    <a:pt x="482" y="3511"/>
                    <a:pt x="357" y="3692"/>
                    <a:pt x="219" y="3863"/>
                  </a:cubicBezTo>
                  <a:cubicBezTo>
                    <a:pt x="170" y="3925"/>
                    <a:pt x="118" y="3985"/>
                    <a:pt x="71" y="4046"/>
                  </a:cubicBezTo>
                  <a:cubicBezTo>
                    <a:pt x="42" y="4083"/>
                    <a:pt x="1" y="4139"/>
                    <a:pt x="54" y="4176"/>
                  </a:cubicBezTo>
                  <a:cubicBezTo>
                    <a:pt x="64" y="4181"/>
                    <a:pt x="74" y="4183"/>
                    <a:pt x="83" y="4183"/>
                  </a:cubicBezTo>
                  <a:cubicBezTo>
                    <a:pt x="108" y="4183"/>
                    <a:pt x="131" y="4169"/>
                    <a:pt x="141" y="4145"/>
                  </a:cubicBezTo>
                  <a:cubicBezTo>
                    <a:pt x="174" y="4096"/>
                    <a:pt x="213" y="4050"/>
                    <a:pt x="250" y="4005"/>
                  </a:cubicBezTo>
                  <a:cubicBezTo>
                    <a:pt x="400" y="3824"/>
                    <a:pt x="538" y="3633"/>
                    <a:pt x="661" y="3431"/>
                  </a:cubicBezTo>
                  <a:cubicBezTo>
                    <a:pt x="818" y="3178"/>
                    <a:pt x="984" y="2927"/>
                    <a:pt x="1091" y="2647"/>
                  </a:cubicBezTo>
                  <a:cubicBezTo>
                    <a:pt x="1383" y="1919"/>
                    <a:pt x="1453" y="1123"/>
                    <a:pt x="1178" y="378"/>
                  </a:cubicBezTo>
                  <a:cubicBezTo>
                    <a:pt x="1141" y="267"/>
                    <a:pt x="1104" y="154"/>
                    <a:pt x="1067" y="41"/>
                  </a:cubicBezTo>
                  <a:cubicBezTo>
                    <a:pt x="1060" y="16"/>
                    <a:pt x="1036" y="0"/>
                    <a:pt x="10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7"/>
            <p:cNvSpPr/>
            <p:nvPr/>
          </p:nvSpPr>
          <p:spPr>
            <a:xfrm>
              <a:off x="4997132" y="3579637"/>
              <a:ext cx="158470" cy="379767"/>
            </a:xfrm>
            <a:custGeom>
              <a:avLst/>
              <a:gdLst/>
              <a:ahLst/>
              <a:cxnLst/>
              <a:rect l="l" t="t" r="r" b="b"/>
              <a:pathLst>
                <a:path w="1904" h="4563" extrusionOk="0">
                  <a:moveTo>
                    <a:pt x="1826" y="0"/>
                  </a:moveTo>
                  <a:cubicBezTo>
                    <a:pt x="1811" y="0"/>
                    <a:pt x="1796" y="6"/>
                    <a:pt x="1784" y="21"/>
                  </a:cubicBezTo>
                  <a:cubicBezTo>
                    <a:pt x="1701" y="128"/>
                    <a:pt x="1619" y="231"/>
                    <a:pt x="1529" y="330"/>
                  </a:cubicBezTo>
                  <a:cubicBezTo>
                    <a:pt x="1405" y="463"/>
                    <a:pt x="1278" y="595"/>
                    <a:pt x="1148" y="725"/>
                  </a:cubicBezTo>
                  <a:cubicBezTo>
                    <a:pt x="539" y="1327"/>
                    <a:pt x="0" y="2010"/>
                    <a:pt x="12" y="2911"/>
                  </a:cubicBezTo>
                  <a:cubicBezTo>
                    <a:pt x="16" y="3156"/>
                    <a:pt x="84" y="3395"/>
                    <a:pt x="158" y="3629"/>
                  </a:cubicBezTo>
                  <a:cubicBezTo>
                    <a:pt x="267" y="3973"/>
                    <a:pt x="459" y="4288"/>
                    <a:pt x="716" y="4545"/>
                  </a:cubicBezTo>
                  <a:cubicBezTo>
                    <a:pt x="728" y="4558"/>
                    <a:pt x="742" y="4563"/>
                    <a:pt x="755" y="4563"/>
                  </a:cubicBezTo>
                  <a:cubicBezTo>
                    <a:pt x="797" y="4563"/>
                    <a:pt x="834" y="4508"/>
                    <a:pt x="796" y="4467"/>
                  </a:cubicBezTo>
                  <a:cubicBezTo>
                    <a:pt x="658" y="4327"/>
                    <a:pt x="541" y="4170"/>
                    <a:pt x="442" y="4004"/>
                  </a:cubicBezTo>
                  <a:cubicBezTo>
                    <a:pt x="368" y="3870"/>
                    <a:pt x="309" y="3730"/>
                    <a:pt x="261" y="3586"/>
                  </a:cubicBezTo>
                  <a:cubicBezTo>
                    <a:pt x="191" y="3352"/>
                    <a:pt x="121" y="3113"/>
                    <a:pt x="123" y="2866"/>
                  </a:cubicBezTo>
                  <a:cubicBezTo>
                    <a:pt x="130" y="2056"/>
                    <a:pt x="611" y="1420"/>
                    <a:pt x="1162" y="871"/>
                  </a:cubicBezTo>
                  <a:cubicBezTo>
                    <a:pt x="1409" y="620"/>
                    <a:pt x="1660" y="373"/>
                    <a:pt x="1872" y="91"/>
                  </a:cubicBezTo>
                  <a:cubicBezTo>
                    <a:pt x="1904" y="47"/>
                    <a:pt x="1867" y="0"/>
                    <a:pt x="18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7"/>
            <p:cNvSpPr/>
            <p:nvPr/>
          </p:nvSpPr>
          <p:spPr>
            <a:xfrm>
              <a:off x="5048650" y="3874430"/>
              <a:ext cx="148649" cy="279145"/>
            </a:xfrm>
            <a:custGeom>
              <a:avLst/>
              <a:gdLst/>
              <a:ahLst/>
              <a:cxnLst/>
              <a:rect l="l" t="t" r="r" b="b"/>
              <a:pathLst>
                <a:path w="1786" h="3354" extrusionOk="0">
                  <a:moveTo>
                    <a:pt x="57" y="1"/>
                  </a:moveTo>
                  <a:cubicBezTo>
                    <a:pt x="56" y="1"/>
                    <a:pt x="55" y="1"/>
                    <a:pt x="54" y="1"/>
                  </a:cubicBezTo>
                  <a:cubicBezTo>
                    <a:pt x="23" y="3"/>
                    <a:pt x="0" y="30"/>
                    <a:pt x="2" y="59"/>
                  </a:cubicBezTo>
                  <a:cubicBezTo>
                    <a:pt x="8" y="137"/>
                    <a:pt x="23" y="213"/>
                    <a:pt x="33" y="289"/>
                  </a:cubicBezTo>
                  <a:cubicBezTo>
                    <a:pt x="70" y="505"/>
                    <a:pt x="87" y="725"/>
                    <a:pt x="105" y="943"/>
                  </a:cubicBezTo>
                  <a:cubicBezTo>
                    <a:pt x="150" y="1416"/>
                    <a:pt x="311" y="1869"/>
                    <a:pt x="510" y="2297"/>
                  </a:cubicBezTo>
                  <a:cubicBezTo>
                    <a:pt x="718" y="2754"/>
                    <a:pt x="1041" y="3243"/>
                    <a:pt x="1566" y="3346"/>
                  </a:cubicBezTo>
                  <a:cubicBezTo>
                    <a:pt x="1590" y="3351"/>
                    <a:pt x="1614" y="3353"/>
                    <a:pt x="1638" y="3353"/>
                  </a:cubicBezTo>
                  <a:cubicBezTo>
                    <a:pt x="1665" y="3353"/>
                    <a:pt x="1692" y="3350"/>
                    <a:pt x="1718" y="3346"/>
                  </a:cubicBezTo>
                  <a:cubicBezTo>
                    <a:pt x="1786" y="3333"/>
                    <a:pt x="1772" y="3236"/>
                    <a:pt x="1710" y="3236"/>
                  </a:cubicBezTo>
                  <a:cubicBezTo>
                    <a:pt x="1706" y="3236"/>
                    <a:pt x="1702" y="3236"/>
                    <a:pt x="1697" y="3237"/>
                  </a:cubicBezTo>
                  <a:cubicBezTo>
                    <a:pt x="1679" y="3240"/>
                    <a:pt x="1661" y="3241"/>
                    <a:pt x="1643" y="3241"/>
                  </a:cubicBezTo>
                  <a:cubicBezTo>
                    <a:pt x="1536" y="3241"/>
                    <a:pt x="1430" y="3194"/>
                    <a:pt x="1335" y="3149"/>
                  </a:cubicBezTo>
                  <a:cubicBezTo>
                    <a:pt x="1126" y="3033"/>
                    <a:pt x="959" y="2852"/>
                    <a:pt x="829" y="2653"/>
                  </a:cubicBezTo>
                  <a:cubicBezTo>
                    <a:pt x="735" y="2507"/>
                    <a:pt x="652" y="2352"/>
                    <a:pt x="584" y="2192"/>
                  </a:cubicBezTo>
                  <a:cubicBezTo>
                    <a:pt x="379" y="1750"/>
                    <a:pt x="233" y="1276"/>
                    <a:pt x="204" y="787"/>
                  </a:cubicBezTo>
                  <a:cubicBezTo>
                    <a:pt x="187" y="556"/>
                    <a:pt x="152" y="328"/>
                    <a:pt x="120" y="100"/>
                  </a:cubicBezTo>
                  <a:cubicBezTo>
                    <a:pt x="116" y="55"/>
                    <a:pt x="113" y="1"/>
                    <a:pt x="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47"/>
            <p:cNvSpPr/>
            <p:nvPr/>
          </p:nvSpPr>
          <p:spPr>
            <a:xfrm>
              <a:off x="4819524" y="4145586"/>
              <a:ext cx="355226" cy="786750"/>
            </a:xfrm>
            <a:custGeom>
              <a:avLst/>
              <a:gdLst/>
              <a:ahLst/>
              <a:cxnLst/>
              <a:rect l="l" t="t" r="r" b="b"/>
              <a:pathLst>
                <a:path w="4268" h="9453" extrusionOk="0">
                  <a:moveTo>
                    <a:pt x="4206" y="0"/>
                  </a:moveTo>
                  <a:cubicBezTo>
                    <a:pt x="4187" y="0"/>
                    <a:pt x="4168" y="9"/>
                    <a:pt x="4156" y="26"/>
                  </a:cubicBezTo>
                  <a:cubicBezTo>
                    <a:pt x="4121" y="67"/>
                    <a:pt x="4086" y="113"/>
                    <a:pt x="4053" y="158"/>
                  </a:cubicBezTo>
                  <a:cubicBezTo>
                    <a:pt x="3909" y="349"/>
                    <a:pt x="3782" y="553"/>
                    <a:pt x="3656" y="759"/>
                  </a:cubicBezTo>
                  <a:cubicBezTo>
                    <a:pt x="2833" y="2121"/>
                    <a:pt x="2058" y="3520"/>
                    <a:pt x="1422" y="4980"/>
                  </a:cubicBezTo>
                  <a:cubicBezTo>
                    <a:pt x="1029" y="5867"/>
                    <a:pt x="715" y="6786"/>
                    <a:pt x="439" y="7714"/>
                  </a:cubicBezTo>
                  <a:cubicBezTo>
                    <a:pt x="332" y="8085"/>
                    <a:pt x="229" y="8453"/>
                    <a:pt x="134" y="8825"/>
                  </a:cubicBezTo>
                  <a:cubicBezTo>
                    <a:pt x="87" y="9010"/>
                    <a:pt x="48" y="9195"/>
                    <a:pt x="7" y="9383"/>
                  </a:cubicBezTo>
                  <a:cubicBezTo>
                    <a:pt x="1" y="9411"/>
                    <a:pt x="17" y="9442"/>
                    <a:pt x="48" y="9451"/>
                  </a:cubicBezTo>
                  <a:cubicBezTo>
                    <a:pt x="53" y="9452"/>
                    <a:pt x="57" y="9452"/>
                    <a:pt x="62" y="9452"/>
                  </a:cubicBezTo>
                  <a:cubicBezTo>
                    <a:pt x="87" y="9452"/>
                    <a:pt x="111" y="9435"/>
                    <a:pt x="116" y="9409"/>
                  </a:cubicBezTo>
                  <a:cubicBezTo>
                    <a:pt x="134" y="9325"/>
                    <a:pt x="153" y="9241"/>
                    <a:pt x="173" y="9156"/>
                  </a:cubicBezTo>
                  <a:cubicBezTo>
                    <a:pt x="213" y="8969"/>
                    <a:pt x="260" y="8784"/>
                    <a:pt x="309" y="8601"/>
                  </a:cubicBezTo>
                  <a:cubicBezTo>
                    <a:pt x="521" y="7805"/>
                    <a:pt x="756" y="7015"/>
                    <a:pt x="1040" y="6241"/>
                  </a:cubicBezTo>
                  <a:cubicBezTo>
                    <a:pt x="1784" y="4217"/>
                    <a:pt x="2827" y="2312"/>
                    <a:pt x="3963" y="483"/>
                  </a:cubicBezTo>
                  <a:cubicBezTo>
                    <a:pt x="4051" y="349"/>
                    <a:pt x="4144" y="220"/>
                    <a:pt x="4245" y="96"/>
                  </a:cubicBezTo>
                  <a:cubicBezTo>
                    <a:pt x="4263" y="78"/>
                    <a:pt x="4267" y="49"/>
                    <a:pt x="4255" y="28"/>
                  </a:cubicBezTo>
                  <a:cubicBezTo>
                    <a:pt x="4244" y="10"/>
                    <a:pt x="4225" y="0"/>
                    <a:pt x="4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47"/>
            <p:cNvSpPr/>
            <p:nvPr/>
          </p:nvSpPr>
          <p:spPr>
            <a:xfrm>
              <a:off x="5419347" y="3436152"/>
              <a:ext cx="1389025" cy="448014"/>
            </a:xfrm>
            <a:custGeom>
              <a:avLst/>
              <a:gdLst/>
              <a:ahLst/>
              <a:cxnLst/>
              <a:rect l="l" t="t" r="r" b="b"/>
              <a:pathLst>
                <a:path w="16689" h="5383" extrusionOk="0">
                  <a:moveTo>
                    <a:pt x="12293" y="1"/>
                  </a:moveTo>
                  <a:cubicBezTo>
                    <a:pt x="11965" y="1"/>
                    <a:pt x="11638" y="16"/>
                    <a:pt x="11311" y="35"/>
                  </a:cubicBezTo>
                  <a:cubicBezTo>
                    <a:pt x="10157" y="85"/>
                    <a:pt x="9005" y="227"/>
                    <a:pt x="7892" y="546"/>
                  </a:cubicBezTo>
                  <a:cubicBezTo>
                    <a:pt x="6468" y="945"/>
                    <a:pt x="5145" y="1630"/>
                    <a:pt x="3882" y="2385"/>
                  </a:cubicBezTo>
                  <a:cubicBezTo>
                    <a:pt x="3318" y="2714"/>
                    <a:pt x="2771" y="3070"/>
                    <a:pt x="2234" y="3440"/>
                  </a:cubicBezTo>
                  <a:cubicBezTo>
                    <a:pt x="1827" y="3718"/>
                    <a:pt x="1424" y="4004"/>
                    <a:pt x="1043" y="4319"/>
                  </a:cubicBezTo>
                  <a:cubicBezTo>
                    <a:pt x="728" y="4582"/>
                    <a:pt x="414" y="4849"/>
                    <a:pt x="136" y="5156"/>
                  </a:cubicBezTo>
                  <a:cubicBezTo>
                    <a:pt x="97" y="5199"/>
                    <a:pt x="60" y="5244"/>
                    <a:pt x="21" y="5290"/>
                  </a:cubicBezTo>
                  <a:cubicBezTo>
                    <a:pt x="0" y="5310"/>
                    <a:pt x="2" y="5347"/>
                    <a:pt x="23" y="5368"/>
                  </a:cubicBezTo>
                  <a:cubicBezTo>
                    <a:pt x="34" y="5378"/>
                    <a:pt x="47" y="5382"/>
                    <a:pt x="61" y="5382"/>
                  </a:cubicBezTo>
                  <a:cubicBezTo>
                    <a:pt x="75" y="5382"/>
                    <a:pt x="90" y="5377"/>
                    <a:pt x="101" y="5366"/>
                  </a:cubicBezTo>
                  <a:cubicBezTo>
                    <a:pt x="117" y="5347"/>
                    <a:pt x="134" y="5327"/>
                    <a:pt x="150" y="5308"/>
                  </a:cubicBezTo>
                  <a:cubicBezTo>
                    <a:pt x="494" y="4911"/>
                    <a:pt x="903" y="4576"/>
                    <a:pt x="1311" y="4245"/>
                  </a:cubicBezTo>
                  <a:cubicBezTo>
                    <a:pt x="2113" y="3634"/>
                    <a:pt x="2950" y="3068"/>
                    <a:pt x="3818" y="2551"/>
                  </a:cubicBezTo>
                  <a:cubicBezTo>
                    <a:pt x="4691" y="2031"/>
                    <a:pt x="5583" y="1533"/>
                    <a:pt x="6524" y="1142"/>
                  </a:cubicBezTo>
                  <a:cubicBezTo>
                    <a:pt x="7873" y="574"/>
                    <a:pt x="9321" y="264"/>
                    <a:pt x="10784" y="179"/>
                  </a:cubicBezTo>
                  <a:cubicBezTo>
                    <a:pt x="11290" y="147"/>
                    <a:pt x="11795" y="113"/>
                    <a:pt x="12301" y="113"/>
                  </a:cubicBezTo>
                  <a:cubicBezTo>
                    <a:pt x="12506" y="113"/>
                    <a:pt x="12711" y="119"/>
                    <a:pt x="12915" y="132"/>
                  </a:cubicBezTo>
                  <a:cubicBezTo>
                    <a:pt x="13380" y="159"/>
                    <a:pt x="13849" y="184"/>
                    <a:pt x="14312" y="237"/>
                  </a:cubicBezTo>
                  <a:cubicBezTo>
                    <a:pt x="14779" y="280"/>
                    <a:pt x="15242" y="361"/>
                    <a:pt x="15707" y="418"/>
                  </a:cubicBezTo>
                  <a:cubicBezTo>
                    <a:pt x="16016" y="449"/>
                    <a:pt x="16324" y="451"/>
                    <a:pt x="16633" y="457"/>
                  </a:cubicBezTo>
                  <a:cubicBezTo>
                    <a:pt x="16664" y="457"/>
                    <a:pt x="16688" y="430"/>
                    <a:pt x="16688" y="400"/>
                  </a:cubicBezTo>
                  <a:cubicBezTo>
                    <a:pt x="16686" y="369"/>
                    <a:pt x="16660" y="346"/>
                    <a:pt x="16629" y="346"/>
                  </a:cubicBezTo>
                  <a:cubicBezTo>
                    <a:pt x="16460" y="342"/>
                    <a:pt x="16289" y="340"/>
                    <a:pt x="16119" y="334"/>
                  </a:cubicBezTo>
                  <a:cubicBezTo>
                    <a:pt x="15610" y="321"/>
                    <a:pt x="15108" y="208"/>
                    <a:pt x="14604" y="157"/>
                  </a:cubicBezTo>
                  <a:cubicBezTo>
                    <a:pt x="13983" y="81"/>
                    <a:pt x="13360" y="42"/>
                    <a:pt x="12737" y="11"/>
                  </a:cubicBezTo>
                  <a:cubicBezTo>
                    <a:pt x="12589" y="4"/>
                    <a:pt x="12441" y="1"/>
                    <a:pt x="122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47"/>
            <p:cNvSpPr/>
            <p:nvPr/>
          </p:nvSpPr>
          <p:spPr>
            <a:xfrm>
              <a:off x="6386537" y="3427829"/>
              <a:ext cx="18227" cy="17727"/>
            </a:xfrm>
            <a:custGeom>
              <a:avLst/>
              <a:gdLst/>
              <a:ahLst/>
              <a:cxnLst/>
              <a:rect l="l" t="t" r="r" b="b"/>
              <a:pathLst>
                <a:path w="219" h="213" extrusionOk="0">
                  <a:moveTo>
                    <a:pt x="133" y="0"/>
                  </a:moveTo>
                  <a:cubicBezTo>
                    <a:pt x="89" y="0"/>
                    <a:pt x="67" y="65"/>
                    <a:pt x="38" y="96"/>
                  </a:cubicBezTo>
                  <a:cubicBezTo>
                    <a:pt x="0" y="131"/>
                    <a:pt x="3" y="203"/>
                    <a:pt x="62" y="212"/>
                  </a:cubicBezTo>
                  <a:cubicBezTo>
                    <a:pt x="65" y="212"/>
                    <a:pt x="67" y="212"/>
                    <a:pt x="70" y="212"/>
                  </a:cubicBezTo>
                  <a:cubicBezTo>
                    <a:pt x="113" y="212"/>
                    <a:pt x="123" y="163"/>
                    <a:pt x="149" y="135"/>
                  </a:cubicBezTo>
                  <a:cubicBezTo>
                    <a:pt x="177" y="96"/>
                    <a:pt x="219" y="45"/>
                    <a:pt x="161" y="8"/>
                  </a:cubicBezTo>
                  <a:cubicBezTo>
                    <a:pt x="151" y="3"/>
                    <a:pt x="142" y="0"/>
                    <a:pt x="1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47"/>
            <p:cNvSpPr/>
            <p:nvPr/>
          </p:nvSpPr>
          <p:spPr>
            <a:xfrm>
              <a:off x="6446294" y="3425166"/>
              <a:ext cx="18893" cy="15896"/>
            </a:xfrm>
            <a:custGeom>
              <a:avLst/>
              <a:gdLst/>
              <a:ahLst/>
              <a:cxnLst/>
              <a:rect l="l" t="t" r="r" b="b"/>
              <a:pathLst>
                <a:path w="227" h="191" extrusionOk="0">
                  <a:moveTo>
                    <a:pt x="170" y="0"/>
                  </a:moveTo>
                  <a:cubicBezTo>
                    <a:pt x="156" y="0"/>
                    <a:pt x="142" y="6"/>
                    <a:pt x="130" y="17"/>
                  </a:cubicBezTo>
                  <a:cubicBezTo>
                    <a:pt x="118" y="34"/>
                    <a:pt x="101" y="48"/>
                    <a:pt x="83" y="63"/>
                  </a:cubicBezTo>
                  <a:cubicBezTo>
                    <a:pt x="72" y="69"/>
                    <a:pt x="60" y="77"/>
                    <a:pt x="48" y="81"/>
                  </a:cubicBezTo>
                  <a:cubicBezTo>
                    <a:pt x="19" y="87"/>
                    <a:pt x="0" y="116"/>
                    <a:pt x="5" y="145"/>
                  </a:cubicBezTo>
                  <a:cubicBezTo>
                    <a:pt x="12" y="178"/>
                    <a:pt x="33" y="191"/>
                    <a:pt x="59" y="191"/>
                  </a:cubicBezTo>
                  <a:cubicBezTo>
                    <a:pt x="84" y="191"/>
                    <a:pt x="113" y="178"/>
                    <a:pt x="134" y="161"/>
                  </a:cubicBezTo>
                  <a:cubicBezTo>
                    <a:pt x="169" y="135"/>
                    <a:pt x="223" y="104"/>
                    <a:pt x="227" y="54"/>
                  </a:cubicBezTo>
                  <a:cubicBezTo>
                    <a:pt x="225" y="21"/>
                    <a:pt x="198" y="0"/>
                    <a:pt x="1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47"/>
            <p:cNvSpPr/>
            <p:nvPr/>
          </p:nvSpPr>
          <p:spPr>
            <a:xfrm>
              <a:off x="6521782" y="3428661"/>
              <a:ext cx="19143" cy="15314"/>
            </a:xfrm>
            <a:custGeom>
              <a:avLst/>
              <a:gdLst/>
              <a:ahLst/>
              <a:cxnLst/>
              <a:rect l="l" t="t" r="r" b="b"/>
              <a:pathLst>
                <a:path w="230" h="184" extrusionOk="0">
                  <a:moveTo>
                    <a:pt x="151" y="1"/>
                  </a:moveTo>
                  <a:cubicBezTo>
                    <a:pt x="140" y="1"/>
                    <a:pt x="129" y="4"/>
                    <a:pt x="118" y="12"/>
                  </a:cubicBezTo>
                  <a:cubicBezTo>
                    <a:pt x="91" y="33"/>
                    <a:pt x="67" y="53"/>
                    <a:pt x="40" y="72"/>
                  </a:cubicBezTo>
                  <a:cubicBezTo>
                    <a:pt x="21" y="82"/>
                    <a:pt x="7" y="101"/>
                    <a:pt x="5" y="121"/>
                  </a:cubicBezTo>
                  <a:cubicBezTo>
                    <a:pt x="1" y="152"/>
                    <a:pt x="23" y="181"/>
                    <a:pt x="54" y="183"/>
                  </a:cubicBezTo>
                  <a:cubicBezTo>
                    <a:pt x="57" y="183"/>
                    <a:pt x="60" y="184"/>
                    <a:pt x="62" y="184"/>
                  </a:cubicBezTo>
                  <a:cubicBezTo>
                    <a:pt x="76" y="184"/>
                    <a:pt x="89" y="179"/>
                    <a:pt x="99" y="169"/>
                  </a:cubicBezTo>
                  <a:cubicBezTo>
                    <a:pt x="130" y="148"/>
                    <a:pt x="159" y="123"/>
                    <a:pt x="188" y="99"/>
                  </a:cubicBezTo>
                  <a:cubicBezTo>
                    <a:pt x="229" y="61"/>
                    <a:pt x="196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47"/>
            <p:cNvSpPr/>
            <p:nvPr/>
          </p:nvSpPr>
          <p:spPr>
            <a:xfrm>
              <a:off x="4907413" y="3552504"/>
              <a:ext cx="71827" cy="40948"/>
            </a:xfrm>
            <a:custGeom>
              <a:avLst/>
              <a:gdLst/>
              <a:ahLst/>
              <a:cxnLst/>
              <a:rect l="l" t="t" r="r" b="b"/>
              <a:pathLst>
                <a:path w="863" h="492" extrusionOk="0">
                  <a:moveTo>
                    <a:pt x="806" y="1"/>
                  </a:moveTo>
                  <a:cubicBezTo>
                    <a:pt x="792" y="1"/>
                    <a:pt x="778" y="6"/>
                    <a:pt x="767" y="18"/>
                  </a:cubicBezTo>
                  <a:cubicBezTo>
                    <a:pt x="617" y="203"/>
                    <a:pt x="405" y="370"/>
                    <a:pt x="158" y="380"/>
                  </a:cubicBezTo>
                  <a:cubicBezTo>
                    <a:pt x="134" y="378"/>
                    <a:pt x="109" y="374"/>
                    <a:pt x="84" y="368"/>
                  </a:cubicBezTo>
                  <a:cubicBezTo>
                    <a:pt x="82" y="367"/>
                    <a:pt x="79" y="367"/>
                    <a:pt x="77" y="367"/>
                  </a:cubicBezTo>
                  <a:cubicBezTo>
                    <a:pt x="15" y="367"/>
                    <a:pt x="1" y="461"/>
                    <a:pt x="66" y="477"/>
                  </a:cubicBezTo>
                  <a:cubicBezTo>
                    <a:pt x="102" y="486"/>
                    <a:pt x="139" y="491"/>
                    <a:pt x="176" y="491"/>
                  </a:cubicBezTo>
                  <a:cubicBezTo>
                    <a:pt x="225" y="491"/>
                    <a:pt x="274" y="483"/>
                    <a:pt x="321" y="466"/>
                  </a:cubicBezTo>
                  <a:cubicBezTo>
                    <a:pt x="533" y="407"/>
                    <a:pt x="712" y="267"/>
                    <a:pt x="848" y="96"/>
                  </a:cubicBezTo>
                  <a:cubicBezTo>
                    <a:pt x="858" y="84"/>
                    <a:pt x="862" y="69"/>
                    <a:pt x="862" y="55"/>
                  </a:cubicBezTo>
                  <a:cubicBezTo>
                    <a:pt x="861" y="22"/>
                    <a:pt x="834" y="1"/>
                    <a:pt x="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7"/>
            <p:cNvSpPr/>
            <p:nvPr/>
          </p:nvSpPr>
          <p:spPr>
            <a:xfrm>
              <a:off x="4884608" y="3698736"/>
              <a:ext cx="46276" cy="30628"/>
            </a:xfrm>
            <a:custGeom>
              <a:avLst/>
              <a:gdLst/>
              <a:ahLst/>
              <a:cxnLst/>
              <a:rect l="l" t="t" r="r" b="b"/>
              <a:pathLst>
                <a:path w="556" h="368" extrusionOk="0">
                  <a:moveTo>
                    <a:pt x="438" y="1"/>
                  </a:moveTo>
                  <a:cubicBezTo>
                    <a:pt x="409" y="1"/>
                    <a:pt x="388" y="29"/>
                    <a:pt x="369" y="53"/>
                  </a:cubicBezTo>
                  <a:cubicBezTo>
                    <a:pt x="325" y="96"/>
                    <a:pt x="278" y="135"/>
                    <a:pt x="227" y="166"/>
                  </a:cubicBezTo>
                  <a:cubicBezTo>
                    <a:pt x="167" y="201"/>
                    <a:pt x="105" y="234"/>
                    <a:pt x="44" y="263"/>
                  </a:cubicBezTo>
                  <a:cubicBezTo>
                    <a:pt x="0" y="285"/>
                    <a:pt x="7" y="349"/>
                    <a:pt x="52" y="365"/>
                  </a:cubicBezTo>
                  <a:cubicBezTo>
                    <a:pt x="57" y="367"/>
                    <a:pt x="62" y="368"/>
                    <a:pt x="68" y="368"/>
                  </a:cubicBezTo>
                  <a:cubicBezTo>
                    <a:pt x="77" y="368"/>
                    <a:pt x="87" y="365"/>
                    <a:pt x="95" y="361"/>
                  </a:cubicBezTo>
                  <a:cubicBezTo>
                    <a:pt x="179" y="324"/>
                    <a:pt x="258" y="281"/>
                    <a:pt x="332" y="230"/>
                  </a:cubicBezTo>
                  <a:cubicBezTo>
                    <a:pt x="381" y="191"/>
                    <a:pt x="556" y="77"/>
                    <a:pt x="467" y="10"/>
                  </a:cubicBezTo>
                  <a:cubicBezTo>
                    <a:pt x="457" y="3"/>
                    <a:pt x="447" y="1"/>
                    <a:pt x="4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47"/>
            <p:cNvSpPr/>
            <p:nvPr/>
          </p:nvSpPr>
          <p:spPr>
            <a:xfrm>
              <a:off x="5613850" y="4427063"/>
              <a:ext cx="448693" cy="750712"/>
            </a:xfrm>
            <a:custGeom>
              <a:avLst/>
              <a:gdLst/>
              <a:ahLst/>
              <a:cxnLst/>
              <a:rect l="l" t="t" r="r" b="b"/>
              <a:pathLst>
                <a:path w="5391" h="9020" extrusionOk="0">
                  <a:moveTo>
                    <a:pt x="5327" y="0"/>
                  </a:moveTo>
                  <a:cubicBezTo>
                    <a:pt x="5297" y="0"/>
                    <a:pt x="5272" y="30"/>
                    <a:pt x="5263" y="59"/>
                  </a:cubicBezTo>
                  <a:cubicBezTo>
                    <a:pt x="5203" y="197"/>
                    <a:pt x="5160" y="345"/>
                    <a:pt x="5106" y="485"/>
                  </a:cubicBezTo>
                  <a:cubicBezTo>
                    <a:pt x="4557" y="1958"/>
                    <a:pt x="3823" y="3355"/>
                    <a:pt x="2981" y="4682"/>
                  </a:cubicBezTo>
                  <a:cubicBezTo>
                    <a:pt x="2461" y="5525"/>
                    <a:pt x="1926" y="6361"/>
                    <a:pt x="1350" y="7167"/>
                  </a:cubicBezTo>
                  <a:cubicBezTo>
                    <a:pt x="1136" y="7465"/>
                    <a:pt x="922" y="7760"/>
                    <a:pt x="702" y="8058"/>
                  </a:cubicBezTo>
                  <a:cubicBezTo>
                    <a:pt x="480" y="8354"/>
                    <a:pt x="255" y="8648"/>
                    <a:pt x="17" y="8932"/>
                  </a:cubicBezTo>
                  <a:cubicBezTo>
                    <a:pt x="0" y="8957"/>
                    <a:pt x="4" y="8990"/>
                    <a:pt x="29" y="9008"/>
                  </a:cubicBezTo>
                  <a:cubicBezTo>
                    <a:pt x="39" y="9016"/>
                    <a:pt x="51" y="9020"/>
                    <a:pt x="63" y="9020"/>
                  </a:cubicBezTo>
                  <a:cubicBezTo>
                    <a:pt x="80" y="9020"/>
                    <a:pt x="96" y="9012"/>
                    <a:pt x="107" y="8998"/>
                  </a:cubicBezTo>
                  <a:cubicBezTo>
                    <a:pt x="216" y="8866"/>
                    <a:pt x="325" y="8735"/>
                    <a:pt x="430" y="8599"/>
                  </a:cubicBezTo>
                  <a:cubicBezTo>
                    <a:pt x="1183" y="7626"/>
                    <a:pt x="1889" y="6620"/>
                    <a:pt x="2549" y="5583"/>
                  </a:cubicBezTo>
                  <a:cubicBezTo>
                    <a:pt x="3063" y="4772"/>
                    <a:pt x="3578" y="3960"/>
                    <a:pt x="4032" y="3114"/>
                  </a:cubicBezTo>
                  <a:cubicBezTo>
                    <a:pt x="4466" y="2308"/>
                    <a:pt x="4847" y="1475"/>
                    <a:pt x="5176" y="621"/>
                  </a:cubicBezTo>
                  <a:cubicBezTo>
                    <a:pt x="5242" y="450"/>
                    <a:pt x="5295" y="275"/>
                    <a:pt x="5363" y="105"/>
                  </a:cubicBezTo>
                  <a:cubicBezTo>
                    <a:pt x="5368" y="98"/>
                    <a:pt x="5372" y="90"/>
                    <a:pt x="5376" y="84"/>
                  </a:cubicBezTo>
                  <a:cubicBezTo>
                    <a:pt x="5390" y="55"/>
                    <a:pt x="5380" y="22"/>
                    <a:pt x="5353" y="8"/>
                  </a:cubicBezTo>
                  <a:cubicBezTo>
                    <a:pt x="5344" y="3"/>
                    <a:pt x="5335" y="0"/>
                    <a:pt x="53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47"/>
            <p:cNvSpPr/>
            <p:nvPr/>
          </p:nvSpPr>
          <p:spPr>
            <a:xfrm>
              <a:off x="5935858" y="4516200"/>
              <a:ext cx="133501" cy="189759"/>
            </a:xfrm>
            <a:custGeom>
              <a:avLst/>
              <a:gdLst/>
              <a:ahLst/>
              <a:cxnLst/>
              <a:rect l="l" t="t" r="r" b="b"/>
              <a:pathLst>
                <a:path w="1604" h="2280" extrusionOk="0">
                  <a:moveTo>
                    <a:pt x="1534" y="1"/>
                  </a:moveTo>
                  <a:cubicBezTo>
                    <a:pt x="1529" y="1"/>
                    <a:pt x="1524" y="1"/>
                    <a:pt x="1519" y="3"/>
                  </a:cubicBezTo>
                  <a:cubicBezTo>
                    <a:pt x="1505" y="7"/>
                    <a:pt x="1492" y="15"/>
                    <a:pt x="1486" y="29"/>
                  </a:cubicBezTo>
                  <a:cubicBezTo>
                    <a:pt x="1439" y="101"/>
                    <a:pt x="1396" y="175"/>
                    <a:pt x="1350" y="249"/>
                  </a:cubicBezTo>
                  <a:cubicBezTo>
                    <a:pt x="1303" y="323"/>
                    <a:pt x="1256" y="400"/>
                    <a:pt x="1208" y="474"/>
                  </a:cubicBezTo>
                  <a:cubicBezTo>
                    <a:pt x="957" y="860"/>
                    <a:pt x="704" y="1243"/>
                    <a:pt x="439" y="1617"/>
                  </a:cubicBezTo>
                  <a:cubicBezTo>
                    <a:pt x="303" y="1811"/>
                    <a:pt x="163" y="2002"/>
                    <a:pt x="19" y="2191"/>
                  </a:cubicBezTo>
                  <a:cubicBezTo>
                    <a:pt x="1" y="2216"/>
                    <a:pt x="7" y="2251"/>
                    <a:pt x="32" y="2270"/>
                  </a:cubicBezTo>
                  <a:cubicBezTo>
                    <a:pt x="41" y="2276"/>
                    <a:pt x="53" y="2279"/>
                    <a:pt x="64" y="2279"/>
                  </a:cubicBezTo>
                  <a:cubicBezTo>
                    <a:pt x="81" y="2279"/>
                    <a:pt x="99" y="2271"/>
                    <a:pt x="110" y="2255"/>
                  </a:cubicBezTo>
                  <a:cubicBezTo>
                    <a:pt x="231" y="2095"/>
                    <a:pt x="353" y="1932"/>
                    <a:pt x="470" y="1768"/>
                  </a:cubicBezTo>
                  <a:cubicBezTo>
                    <a:pt x="676" y="1476"/>
                    <a:pt x="877" y="1181"/>
                    <a:pt x="1073" y="883"/>
                  </a:cubicBezTo>
                  <a:cubicBezTo>
                    <a:pt x="1194" y="700"/>
                    <a:pt x="1313" y="517"/>
                    <a:pt x="1429" y="332"/>
                  </a:cubicBezTo>
                  <a:cubicBezTo>
                    <a:pt x="1480" y="249"/>
                    <a:pt x="1531" y="165"/>
                    <a:pt x="1583" y="83"/>
                  </a:cubicBezTo>
                  <a:cubicBezTo>
                    <a:pt x="1603" y="44"/>
                    <a:pt x="1574" y="1"/>
                    <a:pt x="15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7"/>
            <p:cNvSpPr/>
            <p:nvPr/>
          </p:nvSpPr>
          <p:spPr>
            <a:xfrm>
              <a:off x="6674338" y="2531465"/>
              <a:ext cx="338080" cy="430702"/>
            </a:xfrm>
            <a:custGeom>
              <a:avLst/>
              <a:gdLst/>
              <a:ahLst/>
              <a:cxnLst/>
              <a:rect l="l" t="t" r="r" b="b"/>
              <a:pathLst>
                <a:path w="4062" h="5175" extrusionOk="0">
                  <a:moveTo>
                    <a:pt x="2229" y="1"/>
                  </a:moveTo>
                  <a:cubicBezTo>
                    <a:pt x="2167" y="1"/>
                    <a:pt x="2105" y="4"/>
                    <a:pt x="2044" y="10"/>
                  </a:cubicBezTo>
                  <a:cubicBezTo>
                    <a:pt x="1686" y="45"/>
                    <a:pt x="1350" y="198"/>
                    <a:pt x="1091" y="444"/>
                  </a:cubicBezTo>
                  <a:cubicBezTo>
                    <a:pt x="1009" y="525"/>
                    <a:pt x="935" y="609"/>
                    <a:pt x="867" y="700"/>
                  </a:cubicBezTo>
                  <a:cubicBezTo>
                    <a:pt x="838" y="751"/>
                    <a:pt x="737" y="829"/>
                    <a:pt x="807" y="883"/>
                  </a:cubicBezTo>
                  <a:cubicBezTo>
                    <a:pt x="817" y="889"/>
                    <a:pt x="828" y="892"/>
                    <a:pt x="839" y="892"/>
                  </a:cubicBezTo>
                  <a:cubicBezTo>
                    <a:pt x="857" y="892"/>
                    <a:pt x="874" y="884"/>
                    <a:pt x="885" y="868"/>
                  </a:cubicBezTo>
                  <a:cubicBezTo>
                    <a:pt x="1066" y="588"/>
                    <a:pt x="1319" y="354"/>
                    <a:pt x="1628" y="224"/>
                  </a:cubicBezTo>
                  <a:cubicBezTo>
                    <a:pt x="1818" y="150"/>
                    <a:pt x="2023" y="112"/>
                    <a:pt x="2228" y="112"/>
                  </a:cubicBezTo>
                  <a:cubicBezTo>
                    <a:pt x="2433" y="112"/>
                    <a:pt x="2637" y="150"/>
                    <a:pt x="2825" y="231"/>
                  </a:cubicBezTo>
                  <a:cubicBezTo>
                    <a:pt x="3144" y="368"/>
                    <a:pt x="3389" y="644"/>
                    <a:pt x="3570" y="934"/>
                  </a:cubicBezTo>
                  <a:cubicBezTo>
                    <a:pt x="3708" y="1156"/>
                    <a:pt x="3778" y="1411"/>
                    <a:pt x="3811" y="1669"/>
                  </a:cubicBezTo>
                  <a:cubicBezTo>
                    <a:pt x="3872" y="2074"/>
                    <a:pt x="3835" y="2489"/>
                    <a:pt x="3726" y="2884"/>
                  </a:cubicBezTo>
                  <a:cubicBezTo>
                    <a:pt x="3642" y="3203"/>
                    <a:pt x="3508" y="3495"/>
                    <a:pt x="3344" y="3785"/>
                  </a:cubicBezTo>
                  <a:cubicBezTo>
                    <a:pt x="3249" y="3948"/>
                    <a:pt x="3136" y="4098"/>
                    <a:pt x="3002" y="4230"/>
                  </a:cubicBezTo>
                  <a:cubicBezTo>
                    <a:pt x="2720" y="4501"/>
                    <a:pt x="2404" y="4752"/>
                    <a:pt x="2039" y="4905"/>
                  </a:cubicBezTo>
                  <a:cubicBezTo>
                    <a:pt x="1836" y="4993"/>
                    <a:pt x="1618" y="5063"/>
                    <a:pt x="1391" y="5063"/>
                  </a:cubicBezTo>
                  <a:cubicBezTo>
                    <a:pt x="1382" y="5063"/>
                    <a:pt x="1372" y="5063"/>
                    <a:pt x="1362" y="5063"/>
                  </a:cubicBezTo>
                  <a:cubicBezTo>
                    <a:pt x="1195" y="5063"/>
                    <a:pt x="1028" y="5030"/>
                    <a:pt x="873" y="4962"/>
                  </a:cubicBezTo>
                  <a:cubicBezTo>
                    <a:pt x="690" y="4890"/>
                    <a:pt x="523" y="4779"/>
                    <a:pt x="385" y="4635"/>
                  </a:cubicBezTo>
                  <a:cubicBezTo>
                    <a:pt x="283" y="4532"/>
                    <a:pt x="192" y="4415"/>
                    <a:pt x="118" y="4289"/>
                  </a:cubicBezTo>
                  <a:cubicBezTo>
                    <a:pt x="110" y="4265"/>
                    <a:pt x="88" y="4251"/>
                    <a:pt x="65" y="4251"/>
                  </a:cubicBezTo>
                  <a:cubicBezTo>
                    <a:pt x="56" y="4251"/>
                    <a:pt x="48" y="4253"/>
                    <a:pt x="40" y="4257"/>
                  </a:cubicBezTo>
                  <a:cubicBezTo>
                    <a:pt x="13" y="4271"/>
                    <a:pt x="1" y="4304"/>
                    <a:pt x="15" y="4333"/>
                  </a:cubicBezTo>
                  <a:cubicBezTo>
                    <a:pt x="54" y="4405"/>
                    <a:pt x="101" y="4473"/>
                    <a:pt x="151" y="4538"/>
                  </a:cubicBezTo>
                  <a:cubicBezTo>
                    <a:pt x="262" y="4682"/>
                    <a:pt x="396" y="4810"/>
                    <a:pt x="544" y="4917"/>
                  </a:cubicBezTo>
                  <a:cubicBezTo>
                    <a:pt x="741" y="5042"/>
                    <a:pt x="966" y="5137"/>
                    <a:pt x="1200" y="5166"/>
                  </a:cubicBezTo>
                  <a:cubicBezTo>
                    <a:pt x="1257" y="5172"/>
                    <a:pt x="1314" y="5175"/>
                    <a:pt x="1370" y="5175"/>
                  </a:cubicBezTo>
                  <a:cubicBezTo>
                    <a:pt x="1579" y="5175"/>
                    <a:pt x="1788" y="5134"/>
                    <a:pt x="1982" y="5053"/>
                  </a:cubicBezTo>
                  <a:cubicBezTo>
                    <a:pt x="2202" y="4968"/>
                    <a:pt x="2412" y="4855"/>
                    <a:pt x="2601" y="4715"/>
                  </a:cubicBezTo>
                  <a:cubicBezTo>
                    <a:pt x="2840" y="4542"/>
                    <a:pt x="3068" y="4351"/>
                    <a:pt x="3253" y="4123"/>
                  </a:cubicBezTo>
                  <a:cubicBezTo>
                    <a:pt x="3778" y="3405"/>
                    <a:pt x="4062" y="2477"/>
                    <a:pt x="3914" y="1590"/>
                  </a:cubicBezTo>
                  <a:cubicBezTo>
                    <a:pt x="3854" y="1109"/>
                    <a:pt x="3593" y="667"/>
                    <a:pt x="3226" y="352"/>
                  </a:cubicBezTo>
                  <a:cubicBezTo>
                    <a:pt x="2953" y="110"/>
                    <a:pt x="2589" y="1"/>
                    <a:pt x="22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47"/>
            <p:cNvSpPr/>
            <p:nvPr/>
          </p:nvSpPr>
          <p:spPr>
            <a:xfrm>
              <a:off x="6700389" y="2599545"/>
              <a:ext cx="256765" cy="264414"/>
            </a:xfrm>
            <a:custGeom>
              <a:avLst/>
              <a:gdLst/>
              <a:ahLst/>
              <a:cxnLst/>
              <a:rect l="l" t="t" r="r" b="b"/>
              <a:pathLst>
                <a:path w="3085" h="3177" extrusionOk="0">
                  <a:moveTo>
                    <a:pt x="1806" y="1"/>
                  </a:moveTo>
                  <a:cubicBezTo>
                    <a:pt x="1662" y="1"/>
                    <a:pt x="1518" y="32"/>
                    <a:pt x="1385" y="96"/>
                  </a:cubicBezTo>
                  <a:cubicBezTo>
                    <a:pt x="1222" y="178"/>
                    <a:pt x="1093" y="309"/>
                    <a:pt x="980" y="447"/>
                  </a:cubicBezTo>
                  <a:cubicBezTo>
                    <a:pt x="947" y="489"/>
                    <a:pt x="983" y="538"/>
                    <a:pt x="1023" y="538"/>
                  </a:cubicBezTo>
                  <a:cubicBezTo>
                    <a:pt x="1036" y="538"/>
                    <a:pt x="1050" y="533"/>
                    <a:pt x="1062" y="521"/>
                  </a:cubicBezTo>
                  <a:cubicBezTo>
                    <a:pt x="1105" y="470"/>
                    <a:pt x="1148" y="421"/>
                    <a:pt x="1196" y="375"/>
                  </a:cubicBezTo>
                  <a:cubicBezTo>
                    <a:pt x="1278" y="297"/>
                    <a:pt x="1360" y="225"/>
                    <a:pt x="1467" y="180"/>
                  </a:cubicBezTo>
                  <a:cubicBezTo>
                    <a:pt x="1576" y="135"/>
                    <a:pt x="1691" y="113"/>
                    <a:pt x="1808" y="113"/>
                  </a:cubicBezTo>
                  <a:cubicBezTo>
                    <a:pt x="1874" y="113"/>
                    <a:pt x="1941" y="120"/>
                    <a:pt x="2006" y="135"/>
                  </a:cubicBezTo>
                  <a:cubicBezTo>
                    <a:pt x="2296" y="205"/>
                    <a:pt x="2523" y="421"/>
                    <a:pt x="2667" y="674"/>
                  </a:cubicBezTo>
                  <a:cubicBezTo>
                    <a:pt x="2959" y="1188"/>
                    <a:pt x="2938" y="1848"/>
                    <a:pt x="2650" y="2361"/>
                  </a:cubicBezTo>
                  <a:cubicBezTo>
                    <a:pt x="2518" y="2587"/>
                    <a:pt x="2331" y="2799"/>
                    <a:pt x="2086" y="2908"/>
                  </a:cubicBezTo>
                  <a:cubicBezTo>
                    <a:pt x="2000" y="2941"/>
                    <a:pt x="1908" y="2958"/>
                    <a:pt x="1815" y="2958"/>
                  </a:cubicBezTo>
                  <a:cubicBezTo>
                    <a:pt x="1776" y="2958"/>
                    <a:pt x="1737" y="2955"/>
                    <a:pt x="1698" y="2949"/>
                  </a:cubicBezTo>
                  <a:cubicBezTo>
                    <a:pt x="1490" y="2920"/>
                    <a:pt x="1298" y="2818"/>
                    <a:pt x="1089" y="2818"/>
                  </a:cubicBezTo>
                  <a:cubicBezTo>
                    <a:pt x="1061" y="2818"/>
                    <a:pt x="1034" y="2820"/>
                    <a:pt x="1006" y="2823"/>
                  </a:cubicBezTo>
                  <a:cubicBezTo>
                    <a:pt x="832" y="2834"/>
                    <a:pt x="669" y="2900"/>
                    <a:pt x="515" y="2978"/>
                  </a:cubicBezTo>
                  <a:cubicBezTo>
                    <a:pt x="444" y="3009"/>
                    <a:pt x="375" y="3066"/>
                    <a:pt x="296" y="3066"/>
                  </a:cubicBezTo>
                  <a:cubicBezTo>
                    <a:pt x="287" y="3066"/>
                    <a:pt x="279" y="3065"/>
                    <a:pt x="270" y="3064"/>
                  </a:cubicBezTo>
                  <a:cubicBezTo>
                    <a:pt x="175" y="3033"/>
                    <a:pt x="140" y="2916"/>
                    <a:pt x="142" y="2825"/>
                  </a:cubicBezTo>
                  <a:cubicBezTo>
                    <a:pt x="218" y="2486"/>
                    <a:pt x="576" y="2319"/>
                    <a:pt x="731" y="2023"/>
                  </a:cubicBezTo>
                  <a:cubicBezTo>
                    <a:pt x="819" y="1865"/>
                    <a:pt x="873" y="1688"/>
                    <a:pt x="889" y="1507"/>
                  </a:cubicBezTo>
                  <a:cubicBezTo>
                    <a:pt x="893" y="1435"/>
                    <a:pt x="901" y="1208"/>
                    <a:pt x="846" y="1167"/>
                  </a:cubicBezTo>
                  <a:cubicBezTo>
                    <a:pt x="836" y="1160"/>
                    <a:pt x="825" y="1157"/>
                    <a:pt x="814" y="1157"/>
                  </a:cubicBezTo>
                  <a:cubicBezTo>
                    <a:pt x="777" y="1157"/>
                    <a:pt x="744" y="1197"/>
                    <a:pt x="764" y="1237"/>
                  </a:cubicBezTo>
                  <a:cubicBezTo>
                    <a:pt x="774" y="1291"/>
                    <a:pt x="780" y="1344"/>
                    <a:pt x="782" y="1400"/>
                  </a:cubicBezTo>
                  <a:cubicBezTo>
                    <a:pt x="782" y="1638"/>
                    <a:pt x="708" y="1873"/>
                    <a:pt x="570" y="2068"/>
                  </a:cubicBezTo>
                  <a:cubicBezTo>
                    <a:pt x="391" y="2293"/>
                    <a:pt x="132" y="2467"/>
                    <a:pt x="44" y="2751"/>
                  </a:cubicBezTo>
                  <a:cubicBezTo>
                    <a:pt x="0" y="2900"/>
                    <a:pt x="68" y="3105"/>
                    <a:pt x="221" y="3163"/>
                  </a:cubicBezTo>
                  <a:cubicBezTo>
                    <a:pt x="246" y="3172"/>
                    <a:pt x="272" y="3177"/>
                    <a:pt x="297" y="3177"/>
                  </a:cubicBezTo>
                  <a:cubicBezTo>
                    <a:pt x="395" y="3177"/>
                    <a:pt x="488" y="3113"/>
                    <a:pt x="576" y="3072"/>
                  </a:cubicBezTo>
                  <a:cubicBezTo>
                    <a:pt x="665" y="3025"/>
                    <a:pt x="760" y="2988"/>
                    <a:pt x="856" y="2961"/>
                  </a:cubicBezTo>
                  <a:cubicBezTo>
                    <a:pt x="930" y="2942"/>
                    <a:pt x="1007" y="2933"/>
                    <a:pt x="1084" y="2933"/>
                  </a:cubicBezTo>
                  <a:cubicBezTo>
                    <a:pt x="1121" y="2933"/>
                    <a:pt x="1157" y="2935"/>
                    <a:pt x="1194" y="2939"/>
                  </a:cubicBezTo>
                  <a:cubicBezTo>
                    <a:pt x="1268" y="2951"/>
                    <a:pt x="1342" y="2969"/>
                    <a:pt x="1412" y="2996"/>
                  </a:cubicBezTo>
                  <a:cubicBezTo>
                    <a:pt x="1545" y="3041"/>
                    <a:pt x="1687" y="3066"/>
                    <a:pt x="1829" y="3068"/>
                  </a:cubicBezTo>
                  <a:cubicBezTo>
                    <a:pt x="1833" y="3068"/>
                    <a:pt x="1837" y="3068"/>
                    <a:pt x="1841" y="3068"/>
                  </a:cubicBezTo>
                  <a:cubicBezTo>
                    <a:pt x="2200" y="3068"/>
                    <a:pt x="2490" y="2800"/>
                    <a:pt x="2681" y="2521"/>
                  </a:cubicBezTo>
                  <a:cubicBezTo>
                    <a:pt x="3016" y="2017"/>
                    <a:pt x="3084" y="1348"/>
                    <a:pt x="2848" y="789"/>
                  </a:cubicBezTo>
                  <a:cubicBezTo>
                    <a:pt x="2730" y="511"/>
                    <a:pt x="2533" y="252"/>
                    <a:pt x="2261" y="112"/>
                  </a:cubicBezTo>
                  <a:cubicBezTo>
                    <a:pt x="2119" y="38"/>
                    <a:pt x="1962" y="1"/>
                    <a:pt x="1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47"/>
            <p:cNvSpPr/>
            <p:nvPr/>
          </p:nvSpPr>
          <p:spPr>
            <a:xfrm>
              <a:off x="6842459" y="2680693"/>
              <a:ext cx="45693" cy="147479"/>
            </a:xfrm>
            <a:custGeom>
              <a:avLst/>
              <a:gdLst/>
              <a:ahLst/>
              <a:cxnLst/>
              <a:rect l="l" t="t" r="r" b="b"/>
              <a:pathLst>
                <a:path w="549" h="1772" extrusionOk="0">
                  <a:moveTo>
                    <a:pt x="61" y="1"/>
                  </a:moveTo>
                  <a:cubicBezTo>
                    <a:pt x="32" y="1"/>
                    <a:pt x="7" y="23"/>
                    <a:pt x="3" y="52"/>
                  </a:cubicBezTo>
                  <a:cubicBezTo>
                    <a:pt x="1" y="79"/>
                    <a:pt x="17" y="104"/>
                    <a:pt x="42" y="112"/>
                  </a:cubicBezTo>
                  <a:cubicBezTo>
                    <a:pt x="96" y="159"/>
                    <a:pt x="143" y="213"/>
                    <a:pt x="184" y="270"/>
                  </a:cubicBezTo>
                  <a:cubicBezTo>
                    <a:pt x="312" y="456"/>
                    <a:pt x="390" y="670"/>
                    <a:pt x="414" y="892"/>
                  </a:cubicBezTo>
                  <a:cubicBezTo>
                    <a:pt x="433" y="1102"/>
                    <a:pt x="371" y="1316"/>
                    <a:pt x="295" y="1509"/>
                  </a:cubicBezTo>
                  <a:cubicBezTo>
                    <a:pt x="272" y="1569"/>
                    <a:pt x="248" y="1626"/>
                    <a:pt x="221" y="1684"/>
                  </a:cubicBezTo>
                  <a:cubicBezTo>
                    <a:pt x="205" y="1713"/>
                    <a:pt x="213" y="1750"/>
                    <a:pt x="242" y="1766"/>
                  </a:cubicBezTo>
                  <a:cubicBezTo>
                    <a:pt x="249" y="1770"/>
                    <a:pt x="257" y="1771"/>
                    <a:pt x="266" y="1771"/>
                  </a:cubicBezTo>
                  <a:cubicBezTo>
                    <a:pt x="287" y="1771"/>
                    <a:pt x="307" y="1761"/>
                    <a:pt x="318" y="1741"/>
                  </a:cubicBezTo>
                  <a:cubicBezTo>
                    <a:pt x="351" y="1669"/>
                    <a:pt x="381" y="1597"/>
                    <a:pt x="408" y="1523"/>
                  </a:cubicBezTo>
                  <a:cubicBezTo>
                    <a:pt x="491" y="1314"/>
                    <a:pt x="548" y="1085"/>
                    <a:pt x="523" y="859"/>
                  </a:cubicBezTo>
                  <a:cubicBezTo>
                    <a:pt x="493" y="589"/>
                    <a:pt x="384" y="332"/>
                    <a:pt x="211" y="122"/>
                  </a:cubicBezTo>
                  <a:cubicBezTo>
                    <a:pt x="168" y="79"/>
                    <a:pt x="126" y="17"/>
                    <a:pt x="65" y="1"/>
                  </a:cubicBezTo>
                  <a:cubicBezTo>
                    <a:pt x="63" y="1"/>
                    <a:pt x="62" y="1"/>
                    <a:pt x="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47"/>
            <p:cNvSpPr/>
            <p:nvPr/>
          </p:nvSpPr>
          <p:spPr>
            <a:xfrm>
              <a:off x="6087250" y="1953448"/>
              <a:ext cx="653272" cy="646178"/>
            </a:xfrm>
            <a:custGeom>
              <a:avLst/>
              <a:gdLst/>
              <a:ahLst/>
              <a:cxnLst/>
              <a:rect l="l" t="t" r="r" b="b"/>
              <a:pathLst>
                <a:path w="7849" h="7764" extrusionOk="0">
                  <a:moveTo>
                    <a:pt x="159" y="0"/>
                  </a:moveTo>
                  <a:cubicBezTo>
                    <a:pt x="126" y="0"/>
                    <a:pt x="93" y="1"/>
                    <a:pt x="60" y="2"/>
                  </a:cubicBezTo>
                  <a:cubicBezTo>
                    <a:pt x="29" y="2"/>
                    <a:pt x="5" y="27"/>
                    <a:pt x="2" y="57"/>
                  </a:cubicBezTo>
                  <a:cubicBezTo>
                    <a:pt x="1" y="94"/>
                    <a:pt x="34" y="115"/>
                    <a:pt x="66" y="115"/>
                  </a:cubicBezTo>
                  <a:cubicBezTo>
                    <a:pt x="73" y="115"/>
                    <a:pt x="79" y="115"/>
                    <a:pt x="85" y="113"/>
                  </a:cubicBezTo>
                  <a:cubicBezTo>
                    <a:pt x="116" y="112"/>
                    <a:pt x="147" y="112"/>
                    <a:pt x="177" y="112"/>
                  </a:cubicBezTo>
                  <a:cubicBezTo>
                    <a:pt x="231" y="112"/>
                    <a:pt x="284" y="113"/>
                    <a:pt x="338" y="117"/>
                  </a:cubicBezTo>
                  <a:cubicBezTo>
                    <a:pt x="509" y="134"/>
                    <a:pt x="677" y="164"/>
                    <a:pt x="842" y="210"/>
                  </a:cubicBezTo>
                  <a:cubicBezTo>
                    <a:pt x="1183" y="315"/>
                    <a:pt x="1480" y="527"/>
                    <a:pt x="1755" y="747"/>
                  </a:cubicBezTo>
                  <a:cubicBezTo>
                    <a:pt x="2284" y="1177"/>
                    <a:pt x="2683" y="1730"/>
                    <a:pt x="2951" y="2355"/>
                  </a:cubicBezTo>
                  <a:cubicBezTo>
                    <a:pt x="3362" y="3287"/>
                    <a:pt x="3603" y="4293"/>
                    <a:pt x="4092" y="5192"/>
                  </a:cubicBezTo>
                  <a:cubicBezTo>
                    <a:pt x="4458" y="5919"/>
                    <a:pt x="4969" y="6587"/>
                    <a:pt x="5637" y="7058"/>
                  </a:cubicBezTo>
                  <a:cubicBezTo>
                    <a:pt x="5835" y="7194"/>
                    <a:pt x="6045" y="7311"/>
                    <a:pt x="6265" y="7408"/>
                  </a:cubicBezTo>
                  <a:cubicBezTo>
                    <a:pt x="6610" y="7577"/>
                    <a:pt x="6983" y="7688"/>
                    <a:pt x="7363" y="7741"/>
                  </a:cubicBezTo>
                  <a:cubicBezTo>
                    <a:pt x="7458" y="7756"/>
                    <a:pt x="7553" y="7764"/>
                    <a:pt x="7649" y="7764"/>
                  </a:cubicBezTo>
                  <a:cubicBezTo>
                    <a:pt x="7697" y="7764"/>
                    <a:pt x="7746" y="7762"/>
                    <a:pt x="7795" y="7758"/>
                  </a:cubicBezTo>
                  <a:cubicBezTo>
                    <a:pt x="7826" y="7756"/>
                    <a:pt x="7849" y="7729"/>
                    <a:pt x="7847" y="7698"/>
                  </a:cubicBezTo>
                  <a:cubicBezTo>
                    <a:pt x="7840" y="7656"/>
                    <a:pt x="7813" y="7647"/>
                    <a:pt x="7782" y="7647"/>
                  </a:cubicBezTo>
                  <a:cubicBezTo>
                    <a:pt x="7758" y="7647"/>
                    <a:pt x="7731" y="7653"/>
                    <a:pt x="7709" y="7653"/>
                  </a:cubicBezTo>
                  <a:cubicBezTo>
                    <a:pt x="7699" y="7653"/>
                    <a:pt x="7688" y="7653"/>
                    <a:pt x="7678" y="7653"/>
                  </a:cubicBezTo>
                  <a:cubicBezTo>
                    <a:pt x="7425" y="7653"/>
                    <a:pt x="7174" y="7605"/>
                    <a:pt x="6929" y="7538"/>
                  </a:cubicBezTo>
                  <a:cubicBezTo>
                    <a:pt x="6777" y="7501"/>
                    <a:pt x="6629" y="7449"/>
                    <a:pt x="6487" y="7385"/>
                  </a:cubicBezTo>
                  <a:cubicBezTo>
                    <a:pt x="6201" y="7264"/>
                    <a:pt x="5921" y="7126"/>
                    <a:pt x="5668" y="6947"/>
                  </a:cubicBezTo>
                  <a:cubicBezTo>
                    <a:pt x="5341" y="6717"/>
                    <a:pt x="5063" y="6423"/>
                    <a:pt x="4808" y="6118"/>
                  </a:cubicBezTo>
                  <a:cubicBezTo>
                    <a:pt x="4541" y="5789"/>
                    <a:pt x="4331" y="5419"/>
                    <a:pt x="4140" y="5044"/>
                  </a:cubicBezTo>
                  <a:cubicBezTo>
                    <a:pt x="3806" y="4415"/>
                    <a:pt x="3599" y="3728"/>
                    <a:pt x="3350" y="3063"/>
                  </a:cubicBezTo>
                  <a:cubicBezTo>
                    <a:pt x="3129" y="2450"/>
                    <a:pt x="2879" y="1835"/>
                    <a:pt x="2471" y="1319"/>
                  </a:cubicBezTo>
                  <a:cubicBezTo>
                    <a:pt x="2119" y="872"/>
                    <a:pt x="1681" y="500"/>
                    <a:pt x="1181" y="228"/>
                  </a:cubicBezTo>
                  <a:cubicBezTo>
                    <a:pt x="897" y="82"/>
                    <a:pt x="574" y="20"/>
                    <a:pt x="260" y="2"/>
                  </a:cubicBezTo>
                  <a:cubicBezTo>
                    <a:pt x="226" y="1"/>
                    <a:pt x="192" y="0"/>
                    <a:pt x="1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47"/>
            <p:cNvSpPr/>
            <p:nvPr/>
          </p:nvSpPr>
          <p:spPr>
            <a:xfrm>
              <a:off x="6737009" y="2589392"/>
              <a:ext cx="16812" cy="10237"/>
            </a:xfrm>
            <a:custGeom>
              <a:avLst/>
              <a:gdLst/>
              <a:ahLst/>
              <a:cxnLst/>
              <a:rect l="l" t="t" r="r" b="b"/>
              <a:pathLst>
                <a:path w="202" h="123" extrusionOk="0">
                  <a:moveTo>
                    <a:pt x="69" y="0"/>
                  </a:moveTo>
                  <a:cubicBezTo>
                    <a:pt x="34" y="0"/>
                    <a:pt x="3" y="12"/>
                    <a:pt x="1" y="57"/>
                  </a:cubicBezTo>
                  <a:cubicBezTo>
                    <a:pt x="1" y="86"/>
                    <a:pt x="25" y="113"/>
                    <a:pt x="56" y="113"/>
                  </a:cubicBezTo>
                  <a:cubicBezTo>
                    <a:pt x="60" y="112"/>
                    <a:pt x="63" y="112"/>
                    <a:pt x="67" y="112"/>
                  </a:cubicBezTo>
                  <a:cubicBezTo>
                    <a:pt x="78" y="112"/>
                    <a:pt x="89" y="114"/>
                    <a:pt x="99" y="119"/>
                  </a:cubicBezTo>
                  <a:cubicBezTo>
                    <a:pt x="108" y="121"/>
                    <a:pt x="116" y="123"/>
                    <a:pt x="123" y="123"/>
                  </a:cubicBezTo>
                  <a:cubicBezTo>
                    <a:pt x="186" y="123"/>
                    <a:pt x="202" y="26"/>
                    <a:pt x="126" y="8"/>
                  </a:cubicBezTo>
                  <a:cubicBezTo>
                    <a:pt x="108" y="4"/>
                    <a:pt x="88" y="0"/>
                    <a:pt x="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47"/>
            <p:cNvSpPr/>
            <p:nvPr/>
          </p:nvSpPr>
          <p:spPr>
            <a:xfrm>
              <a:off x="6305223" y="2005299"/>
              <a:ext cx="493554" cy="551549"/>
            </a:xfrm>
            <a:custGeom>
              <a:avLst/>
              <a:gdLst/>
              <a:ahLst/>
              <a:cxnLst/>
              <a:rect l="l" t="t" r="r" b="b"/>
              <a:pathLst>
                <a:path w="5930" h="6627" extrusionOk="0">
                  <a:moveTo>
                    <a:pt x="75" y="0"/>
                  </a:moveTo>
                  <a:cubicBezTo>
                    <a:pt x="59" y="0"/>
                    <a:pt x="43" y="7"/>
                    <a:pt x="31" y="21"/>
                  </a:cubicBezTo>
                  <a:cubicBezTo>
                    <a:pt x="0" y="62"/>
                    <a:pt x="35" y="101"/>
                    <a:pt x="68" y="124"/>
                  </a:cubicBezTo>
                  <a:cubicBezTo>
                    <a:pt x="278" y="319"/>
                    <a:pt x="473" y="531"/>
                    <a:pt x="648" y="759"/>
                  </a:cubicBezTo>
                  <a:cubicBezTo>
                    <a:pt x="932" y="1132"/>
                    <a:pt x="1111" y="1566"/>
                    <a:pt x="1274" y="2002"/>
                  </a:cubicBezTo>
                  <a:cubicBezTo>
                    <a:pt x="1615" y="2901"/>
                    <a:pt x="1874" y="3847"/>
                    <a:pt x="2418" y="4656"/>
                  </a:cubicBezTo>
                  <a:cubicBezTo>
                    <a:pt x="2813" y="5236"/>
                    <a:pt x="3356" y="5713"/>
                    <a:pt x="3960" y="6067"/>
                  </a:cubicBezTo>
                  <a:cubicBezTo>
                    <a:pt x="4438" y="6339"/>
                    <a:pt x="4962" y="6518"/>
                    <a:pt x="5505" y="6598"/>
                  </a:cubicBezTo>
                  <a:cubicBezTo>
                    <a:pt x="5625" y="6616"/>
                    <a:pt x="5744" y="6625"/>
                    <a:pt x="5865" y="6627"/>
                  </a:cubicBezTo>
                  <a:cubicBezTo>
                    <a:pt x="5868" y="6627"/>
                    <a:pt x="5870" y="6627"/>
                    <a:pt x="5873" y="6627"/>
                  </a:cubicBezTo>
                  <a:cubicBezTo>
                    <a:pt x="5903" y="6627"/>
                    <a:pt x="5929" y="6603"/>
                    <a:pt x="5929" y="6571"/>
                  </a:cubicBezTo>
                  <a:cubicBezTo>
                    <a:pt x="5929" y="6540"/>
                    <a:pt x="5905" y="6515"/>
                    <a:pt x="5874" y="6515"/>
                  </a:cubicBezTo>
                  <a:cubicBezTo>
                    <a:pt x="5573" y="6505"/>
                    <a:pt x="5275" y="6456"/>
                    <a:pt x="4987" y="6369"/>
                  </a:cubicBezTo>
                  <a:cubicBezTo>
                    <a:pt x="4709" y="6297"/>
                    <a:pt x="4440" y="6195"/>
                    <a:pt x="4185" y="6061"/>
                  </a:cubicBezTo>
                  <a:cubicBezTo>
                    <a:pt x="3821" y="5874"/>
                    <a:pt x="3483" y="5637"/>
                    <a:pt x="3183" y="5357"/>
                  </a:cubicBezTo>
                  <a:cubicBezTo>
                    <a:pt x="2893" y="5102"/>
                    <a:pt x="2642" y="4806"/>
                    <a:pt x="2436" y="4479"/>
                  </a:cubicBezTo>
                  <a:cubicBezTo>
                    <a:pt x="1823" y="3500"/>
                    <a:pt x="1584" y="2341"/>
                    <a:pt x="1105" y="1298"/>
                  </a:cubicBezTo>
                  <a:cubicBezTo>
                    <a:pt x="924" y="926"/>
                    <a:pt x="683" y="584"/>
                    <a:pt x="391" y="288"/>
                  </a:cubicBezTo>
                  <a:cubicBezTo>
                    <a:pt x="299" y="194"/>
                    <a:pt x="210" y="97"/>
                    <a:pt x="109" y="13"/>
                  </a:cubicBezTo>
                  <a:cubicBezTo>
                    <a:pt x="99" y="4"/>
                    <a:pt x="87" y="0"/>
                    <a:pt x="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47"/>
            <p:cNvSpPr/>
            <p:nvPr/>
          </p:nvSpPr>
          <p:spPr>
            <a:xfrm>
              <a:off x="6471346" y="2173918"/>
              <a:ext cx="294634" cy="341649"/>
            </a:xfrm>
            <a:custGeom>
              <a:avLst/>
              <a:gdLst/>
              <a:ahLst/>
              <a:cxnLst/>
              <a:rect l="l" t="t" r="r" b="b"/>
              <a:pathLst>
                <a:path w="3540" h="4105" extrusionOk="0">
                  <a:moveTo>
                    <a:pt x="67" y="0"/>
                  </a:moveTo>
                  <a:cubicBezTo>
                    <a:pt x="34" y="0"/>
                    <a:pt x="1" y="30"/>
                    <a:pt x="12" y="73"/>
                  </a:cubicBezTo>
                  <a:cubicBezTo>
                    <a:pt x="43" y="175"/>
                    <a:pt x="84" y="278"/>
                    <a:pt x="123" y="377"/>
                  </a:cubicBezTo>
                  <a:cubicBezTo>
                    <a:pt x="164" y="478"/>
                    <a:pt x="206" y="577"/>
                    <a:pt x="247" y="675"/>
                  </a:cubicBezTo>
                  <a:cubicBezTo>
                    <a:pt x="654" y="1638"/>
                    <a:pt x="1234" y="2543"/>
                    <a:pt x="2016" y="3245"/>
                  </a:cubicBezTo>
                  <a:cubicBezTo>
                    <a:pt x="2213" y="3414"/>
                    <a:pt x="2429" y="3555"/>
                    <a:pt x="2647" y="3695"/>
                  </a:cubicBezTo>
                  <a:cubicBezTo>
                    <a:pt x="2894" y="3858"/>
                    <a:pt x="3164" y="3975"/>
                    <a:pt x="3431" y="4099"/>
                  </a:cubicBezTo>
                  <a:cubicBezTo>
                    <a:pt x="3440" y="4103"/>
                    <a:pt x="3449" y="4104"/>
                    <a:pt x="3457" y="4104"/>
                  </a:cubicBezTo>
                  <a:cubicBezTo>
                    <a:pt x="3511" y="4104"/>
                    <a:pt x="3540" y="4023"/>
                    <a:pt x="3481" y="3996"/>
                  </a:cubicBezTo>
                  <a:cubicBezTo>
                    <a:pt x="3281" y="3905"/>
                    <a:pt x="3082" y="3815"/>
                    <a:pt x="2888" y="3710"/>
                  </a:cubicBezTo>
                  <a:cubicBezTo>
                    <a:pt x="2680" y="3586"/>
                    <a:pt x="2477" y="3453"/>
                    <a:pt x="2281" y="3311"/>
                  </a:cubicBezTo>
                  <a:cubicBezTo>
                    <a:pt x="1929" y="3054"/>
                    <a:pt x="1639" y="2722"/>
                    <a:pt x="1370" y="2381"/>
                  </a:cubicBezTo>
                  <a:cubicBezTo>
                    <a:pt x="946" y="1852"/>
                    <a:pt x="613" y="1253"/>
                    <a:pt x="350" y="628"/>
                  </a:cubicBezTo>
                  <a:cubicBezTo>
                    <a:pt x="269" y="435"/>
                    <a:pt x="181" y="235"/>
                    <a:pt x="117" y="36"/>
                  </a:cubicBezTo>
                  <a:cubicBezTo>
                    <a:pt x="107" y="11"/>
                    <a:pt x="87" y="0"/>
                    <a:pt x="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47"/>
            <p:cNvSpPr/>
            <p:nvPr/>
          </p:nvSpPr>
          <p:spPr>
            <a:xfrm>
              <a:off x="6637469" y="2377077"/>
              <a:ext cx="187101" cy="167121"/>
            </a:xfrm>
            <a:custGeom>
              <a:avLst/>
              <a:gdLst/>
              <a:ahLst/>
              <a:cxnLst/>
              <a:rect l="l" t="t" r="r" b="b"/>
              <a:pathLst>
                <a:path w="2248" h="2008" extrusionOk="0">
                  <a:moveTo>
                    <a:pt x="79" y="0"/>
                  </a:moveTo>
                  <a:cubicBezTo>
                    <a:pt x="40" y="0"/>
                    <a:pt x="0" y="43"/>
                    <a:pt x="30" y="88"/>
                  </a:cubicBezTo>
                  <a:cubicBezTo>
                    <a:pt x="71" y="156"/>
                    <a:pt x="115" y="224"/>
                    <a:pt x="158" y="292"/>
                  </a:cubicBezTo>
                  <a:cubicBezTo>
                    <a:pt x="405" y="695"/>
                    <a:pt x="719" y="1047"/>
                    <a:pt x="1073" y="1355"/>
                  </a:cubicBezTo>
                  <a:cubicBezTo>
                    <a:pt x="1240" y="1505"/>
                    <a:pt x="1421" y="1639"/>
                    <a:pt x="1614" y="1754"/>
                  </a:cubicBezTo>
                  <a:cubicBezTo>
                    <a:pt x="1785" y="1867"/>
                    <a:pt x="1970" y="1952"/>
                    <a:pt x="2166" y="2005"/>
                  </a:cubicBezTo>
                  <a:cubicBezTo>
                    <a:pt x="2171" y="2007"/>
                    <a:pt x="2176" y="2007"/>
                    <a:pt x="2180" y="2007"/>
                  </a:cubicBezTo>
                  <a:cubicBezTo>
                    <a:pt x="2206" y="2007"/>
                    <a:pt x="2229" y="1990"/>
                    <a:pt x="2236" y="1964"/>
                  </a:cubicBezTo>
                  <a:cubicBezTo>
                    <a:pt x="2248" y="1909"/>
                    <a:pt x="2188" y="1894"/>
                    <a:pt x="2147" y="1884"/>
                  </a:cubicBezTo>
                  <a:cubicBezTo>
                    <a:pt x="1962" y="1830"/>
                    <a:pt x="1795" y="1738"/>
                    <a:pt x="1633" y="1635"/>
                  </a:cubicBezTo>
                  <a:cubicBezTo>
                    <a:pt x="1503" y="1555"/>
                    <a:pt x="1380" y="1466"/>
                    <a:pt x="1260" y="1372"/>
                  </a:cubicBezTo>
                  <a:cubicBezTo>
                    <a:pt x="872" y="1042"/>
                    <a:pt x="520" y="672"/>
                    <a:pt x="254" y="238"/>
                  </a:cubicBezTo>
                  <a:cubicBezTo>
                    <a:pt x="211" y="170"/>
                    <a:pt x="168" y="100"/>
                    <a:pt x="127" y="30"/>
                  </a:cubicBezTo>
                  <a:cubicBezTo>
                    <a:pt x="115" y="9"/>
                    <a:pt x="97" y="0"/>
                    <a:pt x="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47"/>
            <p:cNvSpPr/>
            <p:nvPr/>
          </p:nvSpPr>
          <p:spPr>
            <a:xfrm>
              <a:off x="6919527" y="2888679"/>
              <a:ext cx="606580" cy="1544286"/>
            </a:xfrm>
            <a:custGeom>
              <a:avLst/>
              <a:gdLst/>
              <a:ahLst/>
              <a:cxnLst/>
              <a:rect l="l" t="t" r="r" b="b"/>
              <a:pathLst>
                <a:path w="7288" h="18555" extrusionOk="0">
                  <a:moveTo>
                    <a:pt x="82" y="1"/>
                  </a:moveTo>
                  <a:cubicBezTo>
                    <a:pt x="69" y="1"/>
                    <a:pt x="55" y="5"/>
                    <a:pt x="44" y="16"/>
                  </a:cubicBezTo>
                  <a:cubicBezTo>
                    <a:pt x="34" y="26"/>
                    <a:pt x="27" y="41"/>
                    <a:pt x="27" y="55"/>
                  </a:cubicBezTo>
                  <a:cubicBezTo>
                    <a:pt x="73" y="224"/>
                    <a:pt x="145" y="388"/>
                    <a:pt x="173" y="561"/>
                  </a:cubicBezTo>
                  <a:cubicBezTo>
                    <a:pt x="237" y="872"/>
                    <a:pt x="262" y="1189"/>
                    <a:pt x="248" y="1505"/>
                  </a:cubicBezTo>
                  <a:cubicBezTo>
                    <a:pt x="206" y="2476"/>
                    <a:pt x="5" y="3437"/>
                    <a:pt x="1" y="4410"/>
                  </a:cubicBezTo>
                  <a:cubicBezTo>
                    <a:pt x="7" y="4970"/>
                    <a:pt x="99" y="5533"/>
                    <a:pt x="297" y="6056"/>
                  </a:cubicBezTo>
                  <a:cubicBezTo>
                    <a:pt x="429" y="6385"/>
                    <a:pt x="601" y="6696"/>
                    <a:pt x="811" y="6982"/>
                  </a:cubicBezTo>
                  <a:cubicBezTo>
                    <a:pt x="1239" y="7576"/>
                    <a:pt x="1799" y="8056"/>
                    <a:pt x="2336" y="8549"/>
                  </a:cubicBezTo>
                  <a:cubicBezTo>
                    <a:pt x="2788" y="8967"/>
                    <a:pt x="3154" y="9471"/>
                    <a:pt x="3455" y="10008"/>
                  </a:cubicBezTo>
                  <a:cubicBezTo>
                    <a:pt x="3663" y="10386"/>
                    <a:pt x="3817" y="10794"/>
                    <a:pt x="3914" y="11216"/>
                  </a:cubicBezTo>
                  <a:cubicBezTo>
                    <a:pt x="4080" y="11931"/>
                    <a:pt x="4148" y="12682"/>
                    <a:pt x="4440" y="13365"/>
                  </a:cubicBezTo>
                  <a:cubicBezTo>
                    <a:pt x="4650" y="13878"/>
                    <a:pt x="4936" y="14355"/>
                    <a:pt x="5288" y="14783"/>
                  </a:cubicBezTo>
                  <a:cubicBezTo>
                    <a:pt x="5693" y="15239"/>
                    <a:pt x="6146" y="15657"/>
                    <a:pt x="6481" y="16175"/>
                  </a:cubicBezTo>
                  <a:cubicBezTo>
                    <a:pt x="6843" y="16727"/>
                    <a:pt x="7100" y="17377"/>
                    <a:pt x="7152" y="18041"/>
                  </a:cubicBezTo>
                  <a:cubicBezTo>
                    <a:pt x="7160" y="18192"/>
                    <a:pt x="7137" y="18342"/>
                    <a:pt x="7110" y="18490"/>
                  </a:cubicBezTo>
                  <a:cubicBezTo>
                    <a:pt x="7106" y="18521"/>
                    <a:pt x="7127" y="18547"/>
                    <a:pt x="7158" y="18554"/>
                  </a:cubicBezTo>
                  <a:cubicBezTo>
                    <a:pt x="7161" y="18554"/>
                    <a:pt x="7165" y="18555"/>
                    <a:pt x="7168" y="18555"/>
                  </a:cubicBezTo>
                  <a:cubicBezTo>
                    <a:pt x="7197" y="18555"/>
                    <a:pt x="7222" y="18532"/>
                    <a:pt x="7226" y="18502"/>
                  </a:cubicBezTo>
                  <a:cubicBezTo>
                    <a:pt x="7240" y="18410"/>
                    <a:pt x="7254" y="18315"/>
                    <a:pt x="7263" y="18220"/>
                  </a:cubicBezTo>
                  <a:cubicBezTo>
                    <a:pt x="7287" y="17784"/>
                    <a:pt x="7162" y="17354"/>
                    <a:pt x="7014" y="16951"/>
                  </a:cubicBezTo>
                  <a:cubicBezTo>
                    <a:pt x="6818" y="16431"/>
                    <a:pt x="6508" y="15966"/>
                    <a:pt x="6148" y="15546"/>
                  </a:cubicBezTo>
                  <a:cubicBezTo>
                    <a:pt x="5923" y="15281"/>
                    <a:pt x="5672" y="15038"/>
                    <a:pt x="5442" y="14781"/>
                  </a:cubicBezTo>
                  <a:cubicBezTo>
                    <a:pt x="4942" y="14205"/>
                    <a:pt x="4574" y="13526"/>
                    <a:pt x="4362" y="12793"/>
                  </a:cubicBezTo>
                  <a:cubicBezTo>
                    <a:pt x="4127" y="11925"/>
                    <a:pt x="4084" y="11002"/>
                    <a:pt x="3675" y="10187"/>
                  </a:cubicBezTo>
                  <a:cubicBezTo>
                    <a:pt x="3434" y="9697"/>
                    <a:pt x="3130" y="9241"/>
                    <a:pt x="2770" y="8829"/>
                  </a:cubicBezTo>
                  <a:cubicBezTo>
                    <a:pt x="2525" y="8558"/>
                    <a:pt x="2251" y="8315"/>
                    <a:pt x="1980" y="8068"/>
                  </a:cubicBezTo>
                  <a:cubicBezTo>
                    <a:pt x="873" y="7066"/>
                    <a:pt x="213" y="6181"/>
                    <a:pt x="120" y="4643"/>
                  </a:cubicBezTo>
                  <a:cubicBezTo>
                    <a:pt x="106" y="4369"/>
                    <a:pt x="112" y="4093"/>
                    <a:pt x="138" y="3820"/>
                  </a:cubicBezTo>
                  <a:cubicBezTo>
                    <a:pt x="186" y="3231"/>
                    <a:pt x="260" y="2629"/>
                    <a:pt x="326" y="2036"/>
                  </a:cubicBezTo>
                  <a:cubicBezTo>
                    <a:pt x="357" y="1697"/>
                    <a:pt x="381" y="1351"/>
                    <a:pt x="350" y="1008"/>
                  </a:cubicBezTo>
                  <a:cubicBezTo>
                    <a:pt x="332" y="792"/>
                    <a:pt x="295" y="576"/>
                    <a:pt x="241" y="366"/>
                  </a:cubicBezTo>
                  <a:cubicBezTo>
                    <a:pt x="213" y="259"/>
                    <a:pt x="173" y="156"/>
                    <a:pt x="138" y="49"/>
                  </a:cubicBezTo>
                  <a:cubicBezTo>
                    <a:pt x="134" y="19"/>
                    <a:pt x="109" y="1"/>
                    <a:pt x="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47"/>
            <p:cNvSpPr/>
            <p:nvPr/>
          </p:nvSpPr>
          <p:spPr>
            <a:xfrm>
              <a:off x="6710626" y="3417342"/>
              <a:ext cx="255100" cy="52517"/>
            </a:xfrm>
            <a:custGeom>
              <a:avLst/>
              <a:gdLst/>
              <a:ahLst/>
              <a:cxnLst/>
              <a:rect l="l" t="t" r="r" b="b"/>
              <a:pathLst>
                <a:path w="3065" h="631" extrusionOk="0">
                  <a:moveTo>
                    <a:pt x="2679" y="13"/>
                  </a:moveTo>
                  <a:cubicBezTo>
                    <a:pt x="2208" y="13"/>
                    <a:pt x="1741" y="65"/>
                    <a:pt x="1278" y="152"/>
                  </a:cubicBezTo>
                  <a:cubicBezTo>
                    <a:pt x="933" y="224"/>
                    <a:pt x="587" y="305"/>
                    <a:pt x="254" y="428"/>
                  </a:cubicBezTo>
                  <a:cubicBezTo>
                    <a:pt x="178" y="459"/>
                    <a:pt x="93" y="484"/>
                    <a:pt x="28" y="537"/>
                  </a:cubicBezTo>
                  <a:cubicBezTo>
                    <a:pt x="1" y="568"/>
                    <a:pt x="15" y="615"/>
                    <a:pt x="52" y="628"/>
                  </a:cubicBezTo>
                  <a:cubicBezTo>
                    <a:pt x="58" y="629"/>
                    <a:pt x="63" y="630"/>
                    <a:pt x="68" y="630"/>
                  </a:cubicBezTo>
                  <a:cubicBezTo>
                    <a:pt x="83" y="630"/>
                    <a:pt x="97" y="624"/>
                    <a:pt x="108" y="613"/>
                  </a:cubicBezTo>
                  <a:cubicBezTo>
                    <a:pt x="130" y="601"/>
                    <a:pt x="153" y="591"/>
                    <a:pt x="176" y="580"/>
                  </a:cubicBezTo>
                  <a:cubicBezTo>
                    <a:pt x="394" y="492"/>
                    <a:pt x="616" y="420"/>
                    <a:pt x="844" y="366"/>
                  </a:cubicBezTo>
                  <a:cubicBezTo>
                    <a:pt x="1434" y="216"/>
                    <a:pt x="2043" y="126"/>
                    <a:pt x="2652" y="126"/>
                  </a:cubicBezTo>
                  <a:cubicBezTo>
                    <a:pt x="2769" y="126"/>
                    <a:pt x="2887" y="129"/>
                    <a:pt x="3004" y="136"/>
                  </a:cubicBezTo>
                  <a:cubicBezTo>
                    <a:pt x="3006" y="136"/>
                    <a:pt x="3007" y="136"/>
                    <a:pt x="3008" y="136"/>
                  </a:cubicBezTo>
                  <a:cubicBezTo>
                    <a:pt x="3037" y="136"/>
                    <a:pt x="3062" y="112"/>
                    <a:pt x="3064" y="85"/>
                  </a:cubicBezTo>
                  <a:cubicBezTo>
                    <a:pt x="3060" y="0"/>
                    <a:pt x="2951" y="27"/>
                    <a:pt x="2893" y="17"/>
                  </a:cubicBezTo>
                  <a:cubicBezTo>
                    <a:pt x="2822" y="14"/>
                    <a:pt x="2750" y="13"/>
                    <a:pt x="2679" y="1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47"/>
            <p:cNvSpPr/>
            <p:nvPr/>
          </p:nvSpPr>
          <p:spPr>
            <a:xfrm>
              <a:off x="5785216" y="3602358"/>
              <a:ext cx="545489" cy="355881"/>
            </a:xfrm>
            <a:custGeom>
              <a:avLst/>
              <a:gdLst/>
              <a:ahLst/>
              <a:cxnLst/>
              <a:rect l="l" t="t" r="r" b="b"/>
              <a:pathLst>
                <a:path w="6554" h="4276" extrusionOk="0">
                  <a:moveTo>
                    <a:pt x="1891" y="1"/>
                  </a:moveTo>
                  <a:cubicBezTo>
                    <a:pt x="1332" y="1"/>
                    <a:pt x="777" y="100"/>
                    <a:pt x="243" y="262"/>
                  </a:cubicBezTo>
                  <a:cubicBezTo>
                    <a:pt x="179" y="281"/>
                    <a:pt x="116" y="299"/>
                    <a:pt x="54" y="322"/>
                  </a:cubicBezTo>
                  <a:cubicBezTo>
                    <a:pt x="0" y="350"/>
                    <a:pt x="27" y="428"/>
                    <a:pt x="79" y="428"/>
                  </a:cubicBezTo>
                  <a:cubicBezTo>
                    <a:pt x="85" y="428"/>
                    <a:pt x="91" y="427"/>
                    <a:pt x="97" y="425"/>
                  </a:cubicBezTo>
                  <a:cubicBezTo>
                    <a:pt x="233" y="378"/>
                    <a:pt x="371" y="341"/>
                    <a:pt x="509" y="303"/>
                  </a:cubicBezTo>
                  <a:cubicBezTo>
                    <a:pt x="965" y="177"/>
                    <a:pt x="1436" y="113"/>
                    <a:pt x="1908" y="113"/>
                  </a:cubicBezTo>
                  <a:cubicBezTo>
                    <a:pt x="2043" y="113"/>
                    <a:pt x="2178" y="118"/>
                    <a:pt x="2313" y="129"/>
                  </a:cubicBezTo>
                  <a:cubicBezTo>
                    <a:pt x="2722" y="153"/>
                    <a:pt x="3123" y="266"/>
                    <a:pt x="3500" y="429"/>
                  </a:cubicBezTo>
                  <a:cubicBezTo>
                    <a:pt x="4689" y="937"/>
                    <a:pt x="5555" y="1894"/>
                    <a:pt x="6059" y="3073"/>
                  </a:cubicBezTo>
                  <a:cubicBezTo>
                    <a:pt x="6215" y="3449"/>
                    <a:pt x="6329" y="3840"/>
                    <a:pt x="6433" y="4233"/>
                  </a:cubicBezTo>
                  <a:cubicBezTo>
                    <a:pt x="6441" y="4263"/>
                    <a:pt x="6463" y="4275"/>
                    <a:pt x="6486" y="4275"/>
                  </a:cubicBezTo>
                  <a:cubicBezTo>
                    <a:pt x="6519" y="4275"/>
                    <a:pt x="6554" y="4247"/>
                    <a:pt x="6542" y="4204"/>
                  </a:cubicBezTo>
                  <a:cubicBezTo>
                    <a:pt x="6427" y="3770"/>
                    <a:pt x="6298" y="3340"/>
                    <a:pt x="6119" y="2929"/>
                  </a:cubicBezTo>
                  <a:cubicBezTo>
                    <a:pt x="5855" y="2359"/>
                    <a:pt x="5514" y="1822"/>
                    <a:pt x="5074" y="1373"/>
                  </a:cubicBezTo>
                  <a:cubicBezTo>
                    <a:pt x="4288" y="583"/>
                    <a:pt x="3216" y="20"/>
                    <a:pt x="2089" y="5"/>
                  </a:cubicBezTo>
                  <a:cubicBezTo>
                    <a:pt x="2023" y="2"/>
                    <a:pt x="1957" y="1"/>
                    <a:pt x="18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7"/>
            <p:cNvSpPr/>
            <p:nvPr/>
          </p:nvSpPr>
          <p:spPr>
            <a:xfrm>
              <a:off x="7355807" y="4429892"/>
              <a:ext cx="163797" cy="724495"/>
            </a:xfrm>
            <a:custGeom>
              <a:avLst/>
              <a:gdLst/>
              <a:ahLst/>
              <a:cxnLst/>
              <a:rect l="l" t="t" r="r" b="b"/>
              <a:pathLst>
                <a:path w="1968" h="8705" extrusionOk="0">
                  <a:moveTo>
                    <a:pt x="1912" y="1"/>
                  </a:moveTo>
                  <a:cubicBezTo>
                    <a:pt x="1884" y="1"/>
                    <a:pt x="1856" y="19"/>
                    <a:pt x="1856" y="56"/>
                  </a:cubicBezTo>
                  <a:lnTo>
                    <a:pt x="1856" y="99"/>
                  </a:lnTo>
                  <a:cubicBezTo>
                    <a:pt x="1850" y="173"/>
                    <a:pt x="1838" y="248"/>
                    <a:pt x="1827" y="320"/>
                  </a:cubicBezTo>
                  <a:cubicBezTo>
                    <a:pt x="1652" y="1523"/>
                    <a:pt x="1449" y="2720"/>
                    <a:pt x="1214" y="3911"/>
                  </a:cubicBezTo>
                  <a:cubicBezTo>
                    <a:pt x="1060" y="4609"/>
                    <a:pt x="920" y="5319"/>
                    <a:pt x="747" y="6012"/>
                  </a:cubicBezTo>
                  <a:cubicBezTo>
                    <a:pt x="607" y="6541"/>
                    <a:pt x="467" y="7069"/>
                    <a:pt x="313" y="7594"/>
                  </a:cubicBezTo>
                  <a:cubicBezTo>
                    <a:pt x="212" y="7940"/>
                    <a:pt x="112" y="8287"/>
                    <a:pt x="9" y="8635"/>
                  </a:cubicBezTo>
                  <a:cubicBezTo>
                    <a:pt x="0" y="8664"/>
                    <a:pt x="19" y="8695"/>
                    <a:pt x="48" y="8703"/>
                  </a:cubicBezTo>
                  <a:cubicBezTo>
                    <a:pt x="52" y="8704"/>
                    <a:pt x="57" y="8705"/>
                    <a:pt x="62" y="8705"/>
                  </a:cubicBezTo>
                  <a:cubicBezTo>
                    <a:pt x="86" y="8705"/>
                    <a:pt x="109" y="8688"/>
                    <a:pt x="116" y="8664"/>
                  </a:cubicBezTo>
                  <a:cubicBezTo>
                    <a:pt x="169" y="8487"/>
                    <a:pt x="221" y="8312"/>
                    <a:pt x="272" y="8135"/>
                  </a:cubicBezTo>
                  <a:cubicBezTo>
                    <a:pt x="424" y="7610"/>
                    <a:pt x="577" y="7086"/>
                    <a:pt x="716" y="6557"/>
                  </a:cubicBezTo>
                  <a:cubicBezTo>
                    <a:pt x="869" y="6022"/>
                    <a:pt x="992" y="5481"/>
                    <a:pt x="1105" y="4936"/>
                  </a:cubicBezTo>
                  <a:cubicBezTo>
                    <a:pt x="1438" y="3486"/>
                    <a:pt x="1681" y="2013"/>
                    <a:pt x="1910" y="542"/>
                  </a:cubicBezTo>
                  <a:cubicBezTo>
                    <a:pt x="1922" y="451"/>
                    <a:pt x="1934" y="359"/>
                    <a:pt x="1947" y="268"/>
                  </a:cubicBezTo>
                  <a:cubicBezTo>
                    <a:pt x="1959" y="198"/>
                    <a:pt x="1965" y="128"/>
                    <a:pt x="1967" y="56"/>
                  </a:cubicBezTo>
                  <a:cubicBezTo>
                    <a:pt x="1967" y="19"/>
                    <a:pt x="1939" y="1"/>
                    <a:pt x="1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47"/>
            <p:cNvSpPr/>
            <p:nvPr/>
          </p:nvSpPr>
          <p:spPr>
            <a:xfrm>
              <a:off x="6022665" y="1530650"/>
              <a:ext cx="1668179" cy="1088532"/>
            </a:xfrm>
            <a:custGeom>
              <a:avLst/>
              <a:gdLst/>
              <a:ahLst/>
              <a:cxnLst/>
              <a:rect l="l" t="t" r="r" b="b"/>
              <a:pathLst>
                <a:path w="20043" h="13079" extrusionOk="0">
                  <a:moveTo>
                    <a:pt x="10815" y="0"/>
                  </a:moveTo>
                  <a:cubicBezTo>
                    <a:pt x="10608" y="0"/>
                    <a:pt x="10400" y="9"/>
                    <a:pt x="10192" y="27"/>
                  </a:cubicBezTo>
                  <a:cubicBezTo>
                    <a:pt x="9775" y="62"/>
                    <a:pt x="9353" y="103"/>
                    <a:pt x="8942" y="188"/>
                  </a:cubicBezTo>
                  <a:cubicBezTo>
                    <a:pt x="8364" y="311"/>
                    <a:pt x="7790" y="457"/>
                    <a:pt x="7218" y="612"/>
                  </a:cubicBezTo>
                  <a:cubicBezTo>
                    <a:pt x="6226" y="887"/>
                    <a:pt x="5261" y="1247"/>
                    <a:pt x="4329" y="1685"/>
                  </a:cubicBezTo>
                  <a:cubicBezTo>
                    <a:pt x="3595" y="2025"/>
                    <a:pt x="2899" y="2445"/>
                    <a:pt x="2258" y="2934"/>
                  </a:cubicBezTo>
                  <a:cubicBezTo>
                    <a:pt x="1778" y="3302"/>
                    <a:pt x="1326" y="3712"/>
                    <a:pt x="945" y="4181"/>
                  </a:cubicBezTo>
                  <a:cubicBezTo>
                    <a:pt x="305" y="4979"/>
                    <a:pt x="30" y="5841"/>
                    <a:pt x="1" y="6859"/>
                  </a:cubicBezTo>
                  <a:cubicBezTo>
                    <a:pt x="3" y="7507"/>
                    <a:pt x="104" y="8157"/>
                    <a:pt x="229" y="8793"/>
                  </a:cubicBezTo>
                  <a:cubicBezTo>
                    <a:pt x="235" y="8818"/>
                    <a:pt x="244" y="8840"/>
                    <a:pt x="254" y="8863"/>
                  </a:cubicBezTo>
                  <a:cubicBezTo>
                    <a:pt x="265" y="8881"/>
                    <a:pt x="284" y="8892"/>
                    <a:pt x="304" y="8892"/>
                  </a:cubicBezTo>
                  <a:cubicBezTo>
                    <a:pt x="314" y="8892"/>
                    <a:pt x="323" y="8889"/>
                    <a:pt x="332" y="8884"/>
                  </a:cubicBezTo>
                  <a:cubicBezTo>
                    <a:pt x="396" y="8843"/>
                    <a:pt x="326" y="8777"/>
                    <a:pt x="328" y="8721"/>
                  </a:cubicBezTo>
                  <a:cubicBezTo>
                    <a:pt x="219" y="8141"/>
                    <a:pt x="128" y="7553"/>
                    <a:pt x="114" y="6962"/>
                  </a:cubicBezTo>
                  <a:cubicBezTo>
                    <a:pt x="118" y="6458"/>
                    <a:pt x="188" y="5946"/>
                    <a:pt x="351" y="5467"/>
                  </a:cubicBezTo>
                  <a:cubicBezTo>
                    <a:pt x="579" y="4806"/>
                    <a:pt x="1003" y="4222"/>
                    <a:pt x="1503" y="3739"/>
                  </a:cubicBezTo>
                  <a:cubicBezTo>
                    <a:pt x="2465" y="2786"/>
                    <a:pt x="3648" y="2087"/>
                    <a:pt x="4891" y="1554"/>
                  </a:cubicBezTo>
                  <a:cubicBezTo>
                    <a:pt x="5652" y="1225"/>
                    <a:pt x="6434" y="947"/>
                    <a:pt x="7232" y="725"/>
                  </a:cubicBezTo>
                  <a:cubicBezTo>
                    <a:pt x="7802" y="568"/>
                    <a:pt x="8378" y="424"/>
                    <a:pt x="8958" y="301"/>
                  </a:cubicBezTo>
                  <a:cubicBezTo>
                    <a:pt x="9394" y="210"/>
                    <a:pt x="9841" y="167"/>
                    <a:pt x="10287" y="134"/>
                  </a:cubicBezTo>
                  <a:cubicBezTo>
                    <a:pt x="10479" y="121"/>
                    <a:pt x="10670" y="115"/>
                    <a:pt x="10862" y="115"/>
                  </a:cubicBezTo>
                  <a:cubicBezTo>
                    <a:pt x="11702" y="115"/>
                    <a:pt x="12541" y="235"/>
                    <a:pt x="13358" y="433"/>
                  </a:cubicBezTo>
                  <a:cubicBezTo>
                    <a:pt x="13865" y="570"/>
                    <a:pt x="14354" y="776"/>
                    <a:pt x="14829" y="1007"/>
                  </a:cubicBezTo>
                  <a:cubicBezTo>
                    <a:pt x="15161" y="1175"/>
                    <a:pt x="15488" y="1362"/>
                    <a:pt x="15778" y="1599"/>
                  </a:cubicBezTo>
                  <a:cubicBezTo>
                    <a:pt x="16189" y="1928"/>
                    <a:pt x="16560" y="2303"/>
                    <a:pt x="16887" y="2716"/>
                  </a:cubicBezTo>
                  <a:cubicBezTo>
                    <a:pt x="17115" y="3006"/>
                    <a:pt x="17343" y="3298"/>
                    <a:pt x="17549" y="3605"/>
                  </a:cubicBezTo>
                  <a:cubicBezTo>
                    <a:pt x="17788" y="3969"/>
                    <a:pt x="18004" y="4350"/>
                    <a:pt x="18193" y="4740"/>
                  </a:cubicBezTo>
                  <a:cubicBezTo>
                    <a:pt x="18401" y="5160"/>
                    <a:pt x="18621" y="5590"/>
                    <a:pt x="18806" y="6024"/>
                  </a:cubicBezTo>
                  <a:cubicBezTo>
                    <a:pt x="18981" y="6427"/>
                    <a:pt x="19125" y="6837"/>
                    <a:pt x="19263" y="7256"/>
                  </a:cubicBezTo>
                  <a:cubicBezTo>
                    <a:pt x="19384" y="7604"/>
                    <a:pt x="19485" y="7960"/>
                    <a:pt x="19569" y="8318"/>
                  </a:cubicBezTo>
                  <a:cubicBezTo>
                    <a:pt x="19736" y="9069"/>
                    <a:pt x="19814" y="9840"/>
                    <a:pt x="19866" y="10608"/>
                  </a:cubicBezTo>
                  <a:cubicBezTo>
                    <a:pt x="19913" y="11410"/>
                    <a:pt x="19929" y="12214"/>
                    <a:pt x="19886" y="13017"/>
                  </a:cubicBezTo>
                  <a:lnTo>
                    <a:pt x="19886" y="13019"/>
                  </a:lnTo>
                  <a:cubicBezTo>
                    <a:pt x="19883" y="13059"/>
                    <a:pt x="19912" y="13079"/>
                    <a:pt x="19942" y="13079"/>
                  </a:cubicBezTo>
                  <a:cubicBezTo>
                    <a:pt x="19971" y="13079"/>
                    <a:pt x="20000" y="13059"/>
                    <a:pt x="19997" y="13019"/>
                  </a:cubicBezTo>
                  <a:cubicBezTo>
                    <a:pt x="20003" y="12906"/>
                    <a:pt x="20007" y="12795"/>
                    <a:pt x="20012" y="12683"/>
                  </a:cubicBezTo>
                  <a:cubicBezTo>
                    <a:pt x="20042" y="11665"/>
                    <a:pt x="20001" y="10647"/>
                    <a:pt x="19892" y="9637"/>
                  </a:cubicBezTo>
                  <a:cubicBezTo>
                    <a:pt x="19810" y="8789"/>
                    <a:pt x="19627" y="7956"/>
                    <a:pt x="19345" y="7154"/>
                  </a:cubicBezTo>
                  <a:cubicBezTo>
                    <a:pt x="19098" y="6378"/>
                    <a:pt x="18771" y="5633"/>
                    <a:pt x="18401" y="4911"/>
                  </a:cubicBezTo>
                  <a:cubicBezTo>
                    <a:pt x="18220" y="4547"/>
                    <a:pt x="18039" y="4181"/>
                    <a:pt x="17827" y="3835"/>
                  </a:cubicBezTo>
                  <a:cubicBezTo>
                    <a:pt x="17615" y="3492"/>
                    <a:pt x="17382" y="3165"/>
                    <a:pt x="17131" y="2850"/>
                  </a:cubicBezTo>
                  <a:cubicBezTo>
                    <a:pt x="16699" y="2280"/>
                    <a:pt x="16202" y="1757"/>
                    <a:pt x="15619" y="1340"/>
                  </a:cubicBezTo>
                  <a:cubicBezTo>
                    <a:pt x="15375" y="1173"/>
                    <a:pt x="15117" y="1025"/>
                    <a:pt x="14852" y="893"/>
                  </a:cubicBezTo>
                  <a:cubicBezTo>
                    <a:pt x="14406" y="673"/>
                    <a:pt x="13941" y="488"/>
                    <a:pt x="13463" y="346"/>
                  </a:cubicBezTo>
                  <a:cubicBezTo>
                    <a:pt x="13083" y="245"/>
                    <a:pt x="12694" y="167"/>
                    <a:pt x="12303" y="112"/>
                  </a:cubicBezTo>
                  <a:cubicBezTo>
                    <a:pt x="11809" y="48"/>
                    <a:pt x="11313" y="0"/>
                    <a:pt x="108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47"/>
            <p:cNvSpPr/>
            <p:nvPr/>
          </p:nvSpPr>
          <p:spPr>
            <a:xfrm>
              <a:off x="6077845" y="1749040"/>
              <a:ext cx="262341" cy="214061"/>
            </a:xfrm>
            <a:custGeom>
              <a:avLst/>
              <a:gdLst/>
              <a:ahLst/>
              <a:cxnLst/>
              <a:rect l="l" t="t" r="r" b="b"/>
              <a:pathLst>
                <a:path w="3152" h="2572" extrusionOk="0">
                  <a:moveTo>
                    <a:pt x="3073" y="0"/>
                  </a:moveTo>
                  <a:cubicBezTo>
                    <a:pt x="3064" y="0"/>
                    <a:pt x="3054" y="2"/>
                    <a:pt x="3045" y="8"/>
                  </a:cubicBezTo>
                  <a:cubicBezTo>
                    <a:pt x="2950" y="65"/>
                    <a:pt x="2856" y="125"/>
                    <a:pt x="2761" y="183"/>
                  </a:cubicBezTo>
                  <a:cubicBezTo>
                    <a:pt x="1948" y="699"/>
                    <a:pt x="1119" y="1224"/>
                    <a:pt x="482" y="1956"/>
                  </a:cubicBezTo>
                  <a:cubicBezTo>
                    <a:pt x="362" y="2094"/>
                    <a:pt x="243" y="2230"/>
                    <a:pt x="134" y="2376"/>
                  </a:cubicBezTo>
                  <a:cubicBezTo>
                    <a:pt x="103" y="2429"/>
                    <a:pt x="0" y="2530"/>
                    <a:pt x="97" y="2569"/>
                  </a:cubicBezTo>
                  <a:cubicBezTo>
                    <a:pt x="103" y="2571"/>
                    <a:pt x="108" y="2571"/>
                    <a:pt x="114" y="2571"/>
                  </a:cubicBezTo>
                  <a:cubicBezTo>
                    <a:pt x="160" y="2571"/>
                    <a:pt x="174" y="2510"/>
                    <a:pt x="198" y="2479"/>
                  </a:cubicBezTo>
                  <a:cubicBezTo>
                    <a:pt x="389" y="2219"/>
                    <a:pt x="599" y="1977"/>
                    <a:pt x="827" y="1750"/>
                  </a:cubicBezTo>
                  <a:cubicBezTo>
                    <a:pt x="1321" y="1259"/>
                    <a:pt x="1897" y="874"/>
                    <a:pt x="2477" y="495"/>
                  </a:cubicBezTo>
                  <a:cubicBezTo>
                    <a:pt x="2685" y="364"/>
                    <a:pt x="2891" y="232"/>
                    <a:pt x="3101" y="104"/>
                  </a:cubicBezTo>
                  <a:cubicBezTo>
                    <a:pt x="3151" y="71"/>
                    <a:pt x="3120" y="0"/>
                    <a:pt x="30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7"/>
            <p:cNvSpPr/>
            <p:nvPr/>
          </p:nvSpPr>
          <p:spPr>
            <a:xfrm>
              <a:off x="7631624" y="2470043"/>
              <a:ext cx="145819" cy="1562263"/>
            </a:xfrm>
            <a:custGeom>
              <a:avLst/>
              <a:gdLst/>
              <a:ahLst/>
              <a:cxnLst/>
              <a:rect l="l" t="t" r="r" b="b"/>
              <a:pathLst>
                <a:path w="1752" h="18771" extrusionOk="0">
                  <a:moveTo>
                    <a:pt x="276" y="0"/>
                  </a:moveTo>
                  <a:cubicBezTo>
                    <a:pt x="244" y="0"/>
                    <a:pt x="211" y="28"/>
                    <a:pt x="221" y="69"/>
                  </a:cubicBezTo>
                  <a:cubicBezTo>
                    <a:pt x="285" y="337"/>
                    <a:pt x="371" y="598"/>
                    <a:pt x="424" y="868"/>
                  </a:cubicBezTo>
                  <a:cubicBezTo>
                    <a:pt x="649" y="2009"/>
                    <a:pt x="486" y="3184"/>
                    <a:pt x="328" y="4324"/>
                  </a:cubicBezTo>
                  <a:cubicBezTo>
                    <a:pt x="239" y="4881"/>
                    <a:pt x="136" y="5437"/>
                    <a:pt x="106" y="6000"/>
                  </a:cubicBezTo>
                  <a:cubicBezTo>
                    <a:pt x="77" y="6381"/>
                    <a:pt x="83" y="6766"/>
                    <a:pt x="126" y="7146"/>
                  </a:cubicBezTo>
                  <a:cubicBezTo>
                    <a:pt x="204" y="7741"/>
                    <a:pt x="369" y="8323"/>
                    <a:pt x="558" y="8893"/>
                  </a:cubicBezTo>
                  <a:cubicBezTo>
                    <a:pt x="743" y="9432"/>
                    <a:pt x="976" y="9952"/>
                    <a:pt x="1161" y="10491"/>
                  </a:cubicBezTo>
                  <a:cubicBezTo>
                    <a:pt x="1439" y="11286"/>
                    <a:pt x="1616" y="12123"/>
                    <a:pt x="1622" y="12966"/>
                  </a:cubicBezTo>
                  <a:cubicBezTo>
                    <a:pt x="1616" y="13635"/>
                    <a:pt x="1511" y="14299"/>
                    <a:pt x="1307" y="14935"/>
                  </a:cubicBezTo>
                  <a:cubicBezTo>
                    <a:pt x="1081" y="15591"/>
                    <a:pt x="727" y="16194"/>
                    <a:pt x="437" y="16822"/>
                  </a:cubicBezTo>
                  <a:cubicBezTo>
                    <a:pt x="250" y="17247"/>
                    <a:pt x="126" y="17696"/>
                    <a:pt x="69" y="18157"/>
                  </a:cubicBezTo>
                  <a:cubicBezTo>
                    <a:pt x="44" y="18340"/>
                    <a:pt x="21" y="18523"/>
                    <a:pt x="3" y="18706"/>
                  </a:cubicBezTo>
                  <a:cubicBezTo>
                    <a:pt x="1" y="18737"/>
                    <a:pt x="21" y="18764"/>
                    <a:pt x="52" y="18770"/>
                  </a:cubicBezTo>
                  <a:cubicBezTo>
                    <a:pt x="55" y="18770"/>
                    <a:pt x="57" y="18770"/>
                    <a:pt x="59" y="18770"/>
                  </a:cubicBezTo>
                  <a:cubicBezTo>
                    <a:pt x="87" y="18770"/>
                    <a:pt x="112" y="18749"/>
                    <a:pt x="116" y="18720"/>
                  </a:cubicBezTo>
                  <a:cubicBezTo>
                    <a:pt x="147" y="18414"/>
                    <a:pt x="182" y="18107"/>
                    <a:pt x="239" y="17805"/>
                  </a:cubicBezTo>
                  <a:cubicBezTo>
                    <a:pt x="307" y="17482"/>
                    <a:pt x="408" y="17167"/>
                    <a:pt x="540" y="16865"/>
                  </a:cubicBezTo>
                  <a:cubicBezTo>
                    <a:pt x="819" y="16260"/>
                    <a:pt x="1157" y="15682"/>
                    <a:pt x="1385" y="15054"/>
                  </a:cubicBezTo>
                  <a:cubicBezTo>
                    <a:pt x="1634" y="14318"/>
                    <a:pt x="1751" y="13544"/>
                    <a:pt x="1731" y="12767"/>
                  </a:cubicBezTo>
                  <a:cubicBezTo>
                    <a:pt x="1702" y="12193"/>
                    <a:pt x="1612" y="11625"/>
                    <a:pt x="1459" y="11072"/>
                  </a:cubicBezTo>
                  <a:cubicBezTo>
                    <a:pt x="1260" y="10337"/>
                    <a:pt x="945" y="9644"/>
                    <a:pt x="690" y="8928"/>
                  </a:cubicBezTo>
                  <a:cubicBezTo>
                    <a:pt x="466" y="8270"/>
                    <a:pt x="268" y="7578"/>
                    <a:pt x="213" y="6879"/>
                  </a:cubicBezTo>
                  <a:cubicBezTo>
                    <a:pt x="161" y="6085"/>
                    <a:pt x="276" y="5291"/>
                    <a:pt x="412" y="4511"/>
                  </a:cubicBezTo>
                  <a:cubicBezTo>
                    <a:pt x="503" y="3954"/>
                    <a:pt x="568" y="3390"/>
                    <a:pt x="616" y="2828"/>
                  </a:cubicBezTo>
                  <a:cubicBezTo>
                    <a:pt x="686" y="1972"/>
                    <a:pt x="651" y="1098"/>
                    <a:pt x="390" y="275"/>
                  </a:cubicBezTo>
                  <a:cubicBezTo>
                    <a:pt x="367" y="197"/>
                    <a:pt x="348" y="117"/>
                    <a:pt x="328" y="41"/>
                  </a:cubicBezTo>
                  <a:cubicBezTo>
                    <a:pt x="320" y="13"/>
                    <a:pt x="298" y="0"/>
                    <a:pt x="2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47"/>
            <p:cNvSpPr/>
            <p:nvPr/>
          </p:nvSpPr>
          <p:spPr>
            <a:xfrm>
              <a:off x="7506283" y="3711137"/>
              <a:ext cx="146152" cy="764028"/>
            </a:xfrm>
            <a:custGeom>
              <a:avLst/>
              <a:gdLst/>
              <a:ahLst/>
              <a:cxnLst/>
              <a:rect l="l" t="t" r="r" b="b"/>
              <a:pathLst>
                <a:path w="1756" h="9180" extrusionOk="0">
                  <a:moveTo>
                    <a:pt x="1041" y="1"/>
                  </a:moveTo>
                  <a:cubicBezTo>
                    <a:pt x="1016" y="1"/>
                    <a:pt x="991" y="16"/>
                    <a:pt x="986" y="50"/>
                  </a:cubicBezTo>
                  <a:cubicBezTo>
                    <a:pt x="980" y="107"/>
                    <a:pt x="980" y="167"/>
                    <a:pt x="978" y="227"/>
                  </a:cubicBezTo>
                  <a:cubicBezTo>
                    <a:pt x="974" y="420"/>
                    <a:pt x="968" y="616"/>
                    <a:pt x="970" y="809"/>
                  </a:cubicBezTo>
                  <a:cubicBezTo>
                    <a:pt x="972" y="1381"/>
                    <a:pt x="1021" y="1949"/>
                    <a:pt x="1118" y="2510"/>
                  </a:cubicBezTo>
                  <a:cubicBezTo>
                    <a:pt x="1208" y="3076"/>
                    <a:pt x="1437" y="3607"/>
                    <a:pt x="1554" y="4166"/>
                  </a:cubicBezTo>
                  <a:cubicBezTo>
                    <a:pt x="1692" y="4831"/>
                    <a:pt x="1622" y="5524"/>
                    <a:pt x="1507" y="6189"/>
                  </a:cubicBezTo>
                  <a:cubicBezTo>
                    <a:pt x="1375" y="6876"/>
                    <a:pt x="1101" y="7530"/>
                    <a:pt x="725" y="8120"/>
                  </a:cubicBezTo>
                  <a:cubicBezTo>
                    <a:pt x="595" y="8322"/>
                    <a:pt x="449" y="8513"/>
                    <a:pt x="307" y="8705"/>
                  </a:cubicBezTo>
                  <a:cubicBezTo>
                    <a:pt x="211" y="8834"/>
                    <a:pt x="116" y="8962"/>
                    <a:pt x="19" y="9091"/>
                  </a:cubicBezTo>
                  <a:cubicBezTo>
                    <a:pt x="1" y="9116"/>
                    <a:pt x="5" y="9151"/>
                    <a:pt x="30" y="9169"/>
                  </a:cubicBezTo>
                  <a:cubicBezTo>
                    <a:pt x="39" y="9176"/>
                    <a:pt x="51" y="9179"/>
                    <a:pt x="62" y="9179"/>
                  </a:cubicBezTo>
                  <a:cubicBezTo>
                    <a:pt x="80" y="9179"/>
                    <a:pt x="97" y="9172"/>
                    <a:pt x="108" y="9157"/>
                  </a:cubicBezTo>
                  <a:cubicBezTo>
                    <a:pt x="318" y="8875"/>
                    <a:pt x="532" y="8598"/>
                    <a:pt x="733" y="8310"/>
                  </a:cubicBezTo>
                  <a:cubicBezTo>
                    <a:pt x="1110" y="7752"/>
                    <a:pt x="1400" y="7131"/>
                    <a:pt x="1558" y="6475"/>
                  </a:cubicBezTo>
                  <a:cubicBezTo>
                    <a:pt x="1638" y="6139"/>
                    <a:pt x="1692" y="5796"/>
                    <a:pt x="1717" y="5452"/>
                  </a:cubicBezTo>
                  <a:cubicBezTo>
                    <a:pt x="1743" y="5160"/>
                    <a:pt x="1756" y="4862"/>
                    <a:pt x="1727" y="4567"/>
                  </a:cubicBezTo>
                  <a:cubicBezTo>
                    <a:pt x="1686" y="4092"/>
                    <a:pt x="1535" y="3640"/>
                    <a:pt x="1394" y="3187"/>
                  </a:cubicBezTo>
                  <a:cubicBezTo>
                    <a:pt x="1285" y="2817"/>
                    <a:pt x="1206" y="2438"/>
                    <a:pt x="1163" y="2056"/>
                  </a:cubicBezTo>
                  <a:cubicBezTo>
                    <a:pt x="1093" y="1500"/>
                    <a:pt x="1069" y="941"/>
                    <a:pt x="1087" y="381"/>
                  </a:cubicBezTo>
                  <a:cubicBezTo>
                    <a:pt x="1089" y="274"/>
                    <a:pt x="1089" y="169"/>
                    <a:pt x="1097" y="64"/>
                  </a:cubicBezTo>
                  <a:cubicBezTo>
                    <a:pt x="1103" y="24"/>
                    <a:pt x="1072" y="1"/>
                    <a:pt x="10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47"/>
            <p:cNvSpPr/>
            <p:nvPr/>
          </p:nvSpPr>
          <p:spPr>
            <a:xfrm>
              <a:off x="6948324" y="2852308"/>
              <a:ext cx="104121" cy="685545"/>
            </a:xfrm>
            <a:custGeom>
              <a:avLst/>
              <a:gdLst/>
              <a:ahLst/>
              <a:cxnLst/>
              <a:rect l="l" t="t" r="r" b="b"/>
              <a:pathLst>
                <a:path w="1251" h="8237" extrusionOk="0">
                  <a:moveTo>
                    <a:pt x="68" y="0"/>
                  </a:moveTo>
                  <a:cubicBezTo>
                    <a:pt x="27" y="2"/>
                    <a:pt x="0" y="41"/>
                    <a:pt x="17" y="79"/>
                  </a:cubicBezTo>
                  <a:cubicBezTo>
                    <a:pt x="29" y="107"/>
                    <a:pt x="48" y="132"/>
                    <a:pt x="60" y="161"/>
                  </a:cubicBezTo>
                  <a:cubicBezTo>
                    <a:pt x="101" y="245"/>
                    <a:pt x="138" y="332"/>
                    <a:pt x="171" y="418"/>
                  </a:cubicBezTo>
                  <a:cubicBezTo>
                    <a:pt x="272" y="710"/>
                    <a:pt x="325" y="1017"/>
                    <a:pt x="371" y="1323"/>
                  </a:cubicBezTo>
                  <a:cubicBezTo>
                    <a:pt x="416" y="1689"/>
                    <a:pt x="438" y="2060"/>
                    <a:pt x="432" y="2428"/>
                  </a:cubicBezTo>
                  <a:cubicBezTo>
                    <a:pt x="403" y="3144"/>
                    <a:pt x="297" y="3854"/>
                    <a:pt x="262" y="4569"/>
                  </a:cubicBezTo>
                  <a:cubicBezTo>
                    <a:pt x="210" y="5411"/>
                    <a:pt x="270" y="6271"/>
                    <a:pt x="541" y="7073"/>
                  </a:cubicBezTo>
                  <a:cubicBezTo>
                    <a:pt x="694" y="7470"/>
                    <a:pt x="881" y="7867"/>
                    <a:pt x="1130" y="8215"/>
                  </a:cubicBezTo>
                  <a:cubicBezTo>
                    <a:pt x="1143" y="8231"/>
                    <a:pt x="1159" y="8237"/>
                    <a:pt x="1173" y="8237"/>
                  </a:cubicBezTo>
                  <a:cubicBezTo>
                    <a:pt x="1215" y="8237"/>
                    <a:pt x="1250" y="8186"/>
                    <a:pt x="1218" y="8145"/>
                  </a:cubicBezTo>
                  <a:cubicBezTo>
                    <a:pt x="1198" y="8118"/>
                    <a:pt x="1177" y="8089"/>
                    <a:pt x="1158" y="8061"/>
                  </a:cubicBezTo>
                  <a:cubicBezTo>
                    <a:pt x="953" y="7740"/>
                    <a:pt x="782" y="7398"/>
                    <a:pt x="648" y="7040"/>
                  </a:cubicBezTo>
                  <a:cubicBezTo>
                    <a:pt x="360" y="6197"/>
                    <a:pt x="317" y="5292"/>
                    <a:pt x="383" y="4409"/>
                  </a:cubicBezTo>
                  <a:cubicBezTo>
                    <a:pt x="422" y="3784"/>
                    <a:pt x="506" y="3162"/>
                    <a:pt x="541" y="2537"/>
                  </a:cubicBezTo>
                  <a:cubicBezTo>
                    <a:pt x="554" y="2103"/>
                    <a:pt x="531" y="1671"/>
                    <a:pt x="471" y="1241"/>
                  </a:cubicBezTo>
                  <a:cubicBezTo>
                    <a:pt x="416" y="903"/>
                    <a:pt x="358" y="562"/>
                    <a:pt x="222" y="245"/>
                  </a:cubicBezTo>
                  <a:cubicBezTo>
                    <a:pt x="192" y="175"/>
                    <a:pt x="159" y="105"/>
                    <a:pt x="120" y="39"/>
                  </a:cubicBezTo>
                  <a:cubicBezTo>
                    <a:pt x="113" y="17"/>
                    <a:pt x="93" y="0"/>
                    <a:pt x="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47"/>
            <p:cNvSpPr/>
            <p:nvPr/>
          </p:nvSpPr>
          <p:spPr>
            <a:xfrm>
              <a:off x="7142994" y="3571980"/>
              <a:ext cx="256515" cy="519423"/>
            </a:xfrm>
            <a:custGeom>
              <a:avLst/>
              <a:gdLst/>
              <a:ahLst/>
              <a:cxnLst/>
              <a:rect l="l" t="t" r="r" b="b"/>
              <a:pathLst>
                <a:path w="3082" h="6241" extrusionOk="0">
                  <a:moveTo>
                    <a:pt x="65" y="0"/>
                  </a:moveTo>
                  <a:cubicBezTo>
                    <a:pt x="45" y="0"/>
                    <a:pt x="26" y="11"/>
                    <a:pt x="15" y="29"/>
                  </a:cubicBezTo>
                  <a:cubicBezTo>
                    <a:pt x="0" y="55"/>
                    <a:pt x="9" y="88"/>
                    <a:pt x="35" y="105"/>
                  </a:cubicBezTo>
                  <a:cubicBezTo>
                    <a:pt x="81" y="134"/>
                    <a:pt x="126" y="164"/>
                    <a:pt x="171" y="195"/>
                  </a:cubicBezTo>
                  <a:cubicBezTo>
                    <a:pt x="297" y="278"/>
                    <a:pt x="420" y="360"/>
                    <a:pt x="539" y="450"/>
                  </a:cubicBezTo>
                  <a:cubicBezTo>
                    <a:pt x="1052" y="850"/>
                    <a:pt x="1492" y="1347"/>
                    <a:pt x="1782" y="1930"/>
                  </a:cubicBezTo>
                  <a:cubicBezTo>
                    <a:pt x="2035" y="2460"/>
                    <a:pt x="2162" y="3049"/>
                    <a:pt x="2247" y="3627"/>
                  </a:cubicBezTo>
                  <a:cubicBezTo>
                    <a:pt x="2298" y="4009"/>
                    <a:pt x="2307" y="4394"/>
                    <a:pt x="2381" y="4773"/>
                  </a:cubicBezTo>
                  <a:cubicBezTo>
                    <a:pt x="2428" y="5026"/>
                    <a:pt x="2498" y="5275"/>
                    <a:pt x="2592" y="5515"/>
                  </a:cubicBezTo>
                  <a:cubicBezTo>
                    <a:pt x="2685" y="5760"/>
                    <a:pt x="2819" y="5988"/>
                    <a:pt x="2957" y="6211"/>
                  </a:cubicBezTo>
                  <a:cubicBezTo>
                    <a:pt x="2968" y="6232"/>
                    <a:pt x="2985" y="6241"/>
                    <a:pt x="3003" y="6241"/>
                  </a:cubicBezTo>
                  <a:cubicBezTo>
                    <a:pt x="3042" y="6241"/>
                    <a:pt x="3082" y="6198"/>
                    <a:pt x="3053" y="6153"/>
                  </a:cubicBezTo>
                  <a:cubicBezTo>
                    <a:pt x="2967" y="6017"/>
                    <a:pt x="2887" y="5879"/>
                    <a:pt x="2813" y="5738"/>
                  </a:cubicBezTo>
                  <a:cubicBezTo>
                    <a:pt x="2669" y="5445"/>
                    <a:pt x="2564" y="5133"/>
                    <a:pt x="2502" y="4812"/>
                  </a:cubicBezTo>
                  <a:cubicBezTo>
                    <a:pt x="2409" y="4369"/>
                    <a:pt x="2409" y="3913"/>
                    <a:pt x="2335" y="3468"/>
                  </a:cubicBezTo>
                  <a:cubicBezTo>
                    <a:pt x="2245" y="2901"/>
                    <a:pt x="2111" y="2327"/>
                    <a:pt x="1848" y="1812"/>
                  </a:cubicBezTo>
                  <a:cubicBezTo>
                    <a:pt x="1545" y="1230"/>
                    <a:pt x="1095" y="732"/>
                    <a:pt x="572" y="335"/>
                  </a:cubicBezTo>
                  <a:cubicBezTo>
                    <a:pt x="467" y="257"/>
                    <a:pt x="358" y="183"/>
                    <a:pt x="249" y="113"/>
                  </a:cubicBezTo>
                  <a:cubicBezTo>
                    <a:pt x="198" y="78"/>
                    <a:pt x="144" y="41"/>
                    <a:pt x="93" y="8"/>
                  </a:cubicBezTo>
                  <a:cubicBezTo>
                    <a:pt x="84" y="3"/>
                    <a:pt x="74" y="0"/>
                    <a:pt x="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7"/>
            <p:cNvSpPr/>
            <p:nvPr/>
          </p:nvSpPr>
          <p:spPr>
            <a:xfrm>
              <a:off x="7413151" y="4116290"/>
              <a:ext cx="106534" cy="232288"/>
            </a:xfrm>
            <a:custGeom>
              <a:avLst/>
              <a:gdLst/>
              <a:ahLst/>
              <a:cxnLst/>
              <a:rect l="l" t="t" r="r" b="b"/>
              <a:pathLst>
                <a:path w="1280" h="2791" extrusionOk="0">
                  <a:moveTo>
                    <a:pt x="62" y="0"/>
                  </a:moveTo>
                  <a:cubicBezTo>
                    <a:pt x="31" y="0"/>
                    <a:pt x="1" y="26"/>
                    <a:pt x="5" y="64"/>
                  </a:cubicBezTo>
                  <a:cubicBezTo>
                    <a:pt x="13" y="99"/>
                    <a:pt x="46" y="119"/>
                    <a:pt x="69" y="148"/>
                  </a:cubicBezTo>
                  <a:cubicBezTo>
                    <a:pt x="134" y="218"/>
                    <a:pt x="202" y="286"/>
                    <a:pt x="268" y="358"/>
                  </a:cubicBezTo>
                  <a:cubicBezTo>
                    <a:pt x="552" y="681"/>
                    <a:pt x="766" y="1057"/>
                    <a:pt x="896" y="1467"/>
                  </a:cubicBezTo>
                  <a:cubicBezTo>
                    <a:pt x="1038" y="1880"/>
                    <a:pt x="1138" y="2306"/>
                    <a:pt x="1165" y="2746"/>
                  </a:cubicBezTo>
                  <a:cubicBezTo>
                    <a:pt x="1171" y="2776"/>
                    <a:pt x="1195" y="2790"/>
                    <a:pt x="1219" y="2790"/>
                  </a:cubicBezTo>
                  <a:cubicBezTo>
                    <a:pt x="1249" y="2790"/>
                    <a:pt x="1280" y="2769"/>
                    <a:pt x="1276" y="2730"/>
                  </a:cubicBezTo>
                  <a:cubicBezTo>
                    <a:pt x="1247" y="2329"/>
                    <a:pt x="1169" y="1932"/>
                    <a:pt x="1042" y="1551"/>
                  </a:cubicBezTo>
                  <a:cubicBezTo>
                    <a:pt x="908" y="1082"/>
                    <a:pt x="673" y="650"/>
                    <a:pt x="352" y="286"/>
                  </a:cubicBezTo>
                  <a:cubicBezTo>
                    <a:pt x="274" y="195"/>
                    <a:pt x="184" y="113"/>
                    <a:pt x="106" y="22"/>
                  </a:cubicBezTo>
                  <a:cubicBezTo>
                    <a:pt x="94" y="7"/>
                    <a:pt x="78" y="0"/>
                    <a:pt x="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47"/>
            <p:cNvSpPr/>
            <p:nvPr/>
          </p:nvSpPr>
          <p:spPr>
            <a:xfrm>
              <a:off x="7008831" y="2870452"/>
              <a:ext cx="45860" cy="309440"/>
            </a:xfrm>
            <a:custGeom>
              <a:avLst/>
              <a:gdLst/>
              <a:ahLst/>
              <a:cxnLst/>
              <a:rect l="l" t="t" r="r" b="b"/>
              <a:pathLst>
                <a:path w="551" h="3718" extrusionOk="0">
                  <a:moveTo>
                    <a:pt x="69" y="0"/>
                  </a:moveTo>
                  <a:cubicBezTo>
                    <a:pt x="35" y="0"/>
                    <a:pt x="1" y="32"/>
                    <a:pt x="14" y="74"/>
                  </a:cubicBezTo>
                  <a:cubicBezTo>
                    <a:pt x="37" y="122"/>
                    <a:pt x="59" y="171"/>
                    <a:pt x="78" y="221"/>
                  </a:cubicBezTo>
                  <a:cubicBezTo>
                    <a:pt x="290" y="741"/>
                    <a:pt x="374" y="1303"/>
                    <a:pt x="413" y="1860"/>
                  </a:cubicBezTo>
                  <a:lnTo>
                    <a:pt x="413" y="1854"/>
                  </a:lnTo>
                  <a:lnTo>
                    <a:pt x="413" y="1854"/>
                  </a:lnTo>
                  <a:cubicBezTo>
                    <a:pt x="440" y="2230"/>
                    <a:pt x="415" y="2609"/>
                    <a:pt x="386" y="2985"/>
                  </a:cubicBezTo>
                  <a:cubicBezTo>
                    <a:pt x="370" y="3204"/>
                    <a:pt x="355" y="3430"/>
                    <a:pt x="337" y="3654"/>
                  </a:cubicBezTo>
                  <a:cubicBezTo>
                    <a:pt x="333" y="3685"/>
                    <a:pt x="355" y="3714"/>
                    <a:pt x="386" y="3718"/>
                  </a:cubicBezTo>
                  <a:cubicBezTo>
                    <a:pt x="388" y="3718"/>
                    <a:pt x="389" y="3718"/>
                    <a:pt x="390" y="3718"/>
                  </a:cubicBezTo>
                  <a:cubicBezTo>
                    <a:pt x="418" y="3718"/>
                    <a:pt x="444" y="3698"/>
                    <a:pt x="448" y="3668"/>
                  </a:cubicBezTo>
                  <a:cubicBezTo>
                    <a:pt x="466" y="3415"/>
                    <a:pt x="485" y="3162"/>
                    <a:pt x="503" y="2909"/>
                  </a:cubicBezTo>
                  <a:cubicBezTo>
                    <a:pt x="545" y="2416"/>
                    <a:pt x="551" y="1926"/>
                    <a:pt x="485" y="1432"/>
                  </a:cubicBezTo>
                  <a:cubicBezTo>
                    <a:pt x="425" y="951"/>
                    <a:pt x="322" y="472"/>
                    <a:pt x="117" y="31"/>
                  </a:cubicBezTo>
                  <a:cubicBezTo>
                    <a:pt x="106" y="10"/>
                    <a:pt x="87" y="0"/>
                    <a:pt x="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47"/>
            <p:cNvSpPr/>
            <p:nvPr/>
          </p:nvSpPr>
          <p:spPr>
            <a:xfrm>
              <a:off x="7034049" y="3227167"/>
              <a:ext cx="28798" cy="124841"/>
            </a:xfrm>
            <a:custGeom>
              <a:avLst/>
              <a:gdLst/>
              <a:ahLst/>
              <a:cxnLst/>
              <a:rect l="l" t="t" r="r" b="b"/>
              <a:pathLst>
                <a:path w="346" h="1500" extrusionOk="0">
                  <a:moveTo>
                    <a:pt x="87" y="0"/>
                  </a:moveTo>
                  <a:cubicBezTo>
                    <a:pt x="60" y="0"/>
                    <a:pt x="32" y="19"/>
                    <a:pt x="32" y="57"/>
                  </a:cubicBezTo>
                  <a:cubicBezTo>
                    <a:pt x="22" y="382"/>
                    <a:pt x="1" y="713"/>
                    <a:pt x="67" y="1034"/>
                  </a:cubicBezTo>
                  <a:cubicBezTo>
                    <a:pt x="106" y="1180"/>
                    <a:pt x="157" y="1324"/>
                    <a:pt x="221" y="1464"/>
                  </a:cubicBezTo>
                  <a:cubicBezTo>
                    <a:pt x="231" y="1489"/>
                    <a:pt x="251" y="1499"/>
                    <a:pt x="271" y="1499"/>
                  </a:cubicBezTo>
                  <a:cubicBezTo>
                    <a:pt x="308" y="1499"/>
                    <a:pt x="346" y="1464"/>
                    <a:pt x="326" y="1419"/>
                  </a:cubicBezTo>
                  <a:cubicBezTo>
                    <a:pt x="262" y="1281"/>
                    <a:pt x="211" y="1139"/>
                    <a:pt x="172" y="993"/>
                  </a:cubicBezTo>
                  <a:cubicBezTo>
                    <a:pt x="122" y="732"/>
                    <a:pt x="128" y="463"/>
                    <a:pt x="139" y="197"/>
                  </a:cubicBezTo>
                  <a:cubicBezTo>
                    <a:pt x="139" y="150"/>
                    <a:pt x="143" y="105"/>
                    <a:pt x="143" y="57"/>
                  </a:cubicBezTo>
                  <a:cubicBezTo>
                    <a:pt x="143" y="19"/>
                    <a:pt x="115" y="0"/>
                    <a:pt x="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47"/>
            <p:cNvSpPr/>
            <p:nvPr/>
          </p:nvSpPr>
          <p:spPr>
            <a:xfrm>
              <a:off x="6043056" y="2489019"/>
              <a:ext cx="154558" cy="46025"/>
            </a:xfrm>
            <a:custGeom>
              <a:avLst/>
              <a:gdLst/>
              <a:ahLst/>
              <a:cxnLst/>
              <a:rect l="l" t="t" r="r" b="b"/>
              <a:pathLst>
                <a:path w="1857" h="553" extrusionOk="0">
                  <a:moveTo>
                    <a:pt x="80" y="0"/>
                  </a:moveTo>
                  <a:cubicBezTo>
                    <a:pt x="33" y="0"/>
                    <a:pt x="1" y="67"/>
                    <a:pt x="50" y="103"/>
                  </a:cubicBezTo>
                  <a:cubicBezTo>
                    <a:pt x="116" y="148"/>
                    <a:pt x="186" y="187"/>
                    <a:pt x="258" y="224"/>
                  </a:cubicBezTo>
                  <a:cubicBezTo>
                    <a:pt x="548" y="370"/>
                    <a:pt x="856" y="490"/>
                    <a:pt x="1182" y="529"/>
                  </a:cubicBezTo>
                  <a:cubicBezTo>
                    <a:pt x="1285" y="544"/>
                    <a:pt x="1390" y="552"/>
                    <a:pt x="1494" y="552"/>
                  </a:cubicBezTo>
                  <a:cubicBezTo>
                    <a:pt x="1595" y="552"/>
                    <a:pt x="1697" y="545"/>
                    <a:pt x="1797" y="531"/>
                  </a:cubicBezTo>
                  <a:cubicBezTo>
                    <a:pt x="1844" y="520"/>
                    <a:pt x="1856" y="457"/>
                    <a:pt x="1817" y="430"/>
                  </a:cubicBezTo>
                  <a:cubicBezTo>
                    <a:pt x="1807" y="424"/>
                    <a:pt x="1796" y="420"/>
                    <a:pt x="1786" y="420"/>
                  </a:cubicBezTo>
                  <a:cubicBezTo>
                    <a:pt x="1782" y="420"/>
                    <a:pt x="1778" y="421"/>
                    <a:pt x="1774" y="422"/>
                  </a:cubicBezTo>
                  <a:cubicBezTo>
                    <a:pt x="1688" y="432"/>
                    <a:pt x="1599" y="438"/>
                    <a:pt x="1513" y="440"/>
                  </a:cubicBezTo>
                  <a:cubicBezTo>
                    <a:pt x="1504" y="440"/>
                    <a:pt x="1495" y="440"/>
                    <a:pt x="1486" y="440"/>
                  </a:cubicBezTo>
                  <a:cubicBezTo>
                    <a:pt x="1033" y="440"/>
                    <a:pt x="594" y="286"/>
                    <a:pt x="200" y="66"/>
                  </a:cubicBezTo>
                  <a:cubicBezTo>
                    <a:pt x="176" y="49"/>
                    <a:pt x="143" y="31"/>
                    <a:pt x="112" y="10"/>
                  </a:cubicBezTo>
                  <a:cubicBezTo>
                    <a:pt x="101" y="3"/>
                    <a:pt x="90" y="0"/>
                    <a:pt x="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47"/>
            <p:cNvSpPr/>
            <p:nvPr/>
          </p:nvSpPr>
          <p:spPr>
            <a:xfrm>
              <a:off x="6111386" y="2526638"/>
              <a:ext cx="29963" cy="43611"/>
            </a:xfrm>
            <a:custGeom>
              <a:avLst/>
              <a:gdLst/>
              <a:ahLst/>
              <a:cxnLst/>
              <a:rect l="l" t="t" r="r" b="b"/>
              <a:pathLst>
                <a:path w="360" h="524" extrusionOk="0">
                  <a:moveTo>
                    <a:pt x="66" y="1"/>
                  </a:moveTo>
                  <a:cubicBezTo>
                    <a:pt x="33" y="1"/>
                    <a:pt x="0" y="29"/>
                    <a:pt x="11" y="70"/>
                  </a:cubicBezTo>
                  <a:cubicBezTo>
                    <a:pt x="27" y="110"/>
                    <a:pt x="60" y="138"/>
                    <a:pt x="83" y="173"/>
                  </a:cubicBezTo>
                  <a:cubicBezTo>
                    <a:pt x="147" y="270"/>
                    <a:pt x="200" y="373"/>
                    <a:pt x="239" y="482"/>
                  </a:cubicBezTo>
                  <a:cubicBezTo>
                    <a:pt x="247" y="511"/>
                    <a:pt x="269" y="523"/>
                    <a:pt x="291" y="523"/>
                  </a:cubicBezTo>
                  <a:cubicBezTo>
                    <a:pt x="325" y="523"/>
                    <a:pt x="359" y="495"/>
                    <a:pt x="348" y="451"/>
                  </a:cubicBezTo>
                  <a:cubicBezTo>
                    <a:pt x="295" y="301"/>
                    <a:pt x="217" y="159"/>
                    <a:pt x="116" y="33"/>
                  </a:cubicBezTo>
                  <a:cubicBezTo>
                    <a:pt x="105" y="11"/>
                    <a:pt x="86" y="1"/>
                    <a:pt x="6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7"/>
            <p:cNvSpPr/>
            <p:nvPr/>
          </p:nvSpPr>
          <p:spPr>
            <a:xfrm>
              <a:off x="6086750" y="2460638"/>
              <a:ext cx="21973" cy="58842"/>
            </a:xfrm>
            <a:custGeom>
              <a:avLst/>
              <a:gdLst/>
              <a:ahLst/>
              <a:cxnLst/>
              <a:rect l="l" t="t" r="r" b="b"/>
              <a:pathLst>
                <a:path w="264" h="707" extrusionOk="0">
                  <a:moveTo>
                    <a:pt x="207" y="0"/>
                  </a:moveTo>
                  <a:cubicBezTo>
                    <a:pt x="186" y="0"/>
                    <a:pt x="166" y="12"/>
                    <a:pt x="157" y="34"/>
                  </a:cubicBezTo>
                  <a:cubicBezTo>
                    <a:pt x="115" y="123"/>
                    <a:pt x="0" y="668"/>
                    <a:pt x="105" y="703"/>
                  </a:cubicBezTo>
                  <a:cubicBezTo>
                    <a:pt x="112" y="705"/>
                    <a:pt x="118" y="707"/>
                    <a:pt x="125" y="707"/>
                  </a:cubicBezTo>
                  <a:cubicBezTo>
                    <a:pt x="146" y="707"/>
                    <a:pt x="168" y="695"/>
                    <a:pt x="177" y="674"/>
                  </a:cubicBezTo>
                  <a:cubicBezTo>
                    <a:pt x="187" y="654"/>
                    <a:pt x="177" y="635"/>
                    <a:pt x="177" y="617"/>
                  </a:cubicBezTo>
                  <a:cubicBezTo>
                    <a:pt x="175" y="491"/>
                    <a:pt x="187" y="368"/>
                    <a:pt x="212" y="246"/>
                  </a:cubicBezTo>
                  <a:cubicBezTo>
                    <a:pt x="224" y="191"/>
                    <a:pt x="239" y="137"/>
                    <a:pt x="257" y="84"/>
                  </a:cubicBezTo>
                  <a:cubicBezTo>
                    <a:pt x="264" y="67"/>
                    <a:pt x="264" y="51"/>
                    <a:pt x="259" y="34"/>
                  </a:cubicBezTo>
                  <a:cubicBezTo>
                    <a:pt x="249" y="12"/>
                    <a:pt x="228" y="0"/>
                    <a:pt x="2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47"/>
            <p:cNvSpPr/>
            <p:nvPr/>
          </p:nvSpPr>
          <p:spPr>
            <a:xfrm>
              <a:off x="6091161" y="2447571"/>
              <a:ext cx="104703" cy="66832"/>
            </a:xfrm>
            <a:custGeom>
              <a:avLst/>
              <a:gdLst/>
              <a:ahLst/>
              <a:cxnLst/>
              <a:rect l="l" t="t" r="r" b="b"/>
              <a:pathLst>
                <a:path w="1258" h="803" extrusionOk="0">
                  <a:moveTo>
                    <a:pt x="65" y="0"/>
                  </a:moveTo>
                  <a:cubicBezTo>
                    <a:pt x="17" y="8"/>
                    <a:pt x="1" y="70"/>
                    <a:pt x="40" y="101"/>
                  </a:cubicBezTo>
                  <a:cubicBezTo>
                    <a:pt x="56" y="113"/>
                    <a:pt x="77" y="109"/>
                    <a:pt x="97" y="113"/>
                  </a:cubicBezTo>
                  <a:cubicBezTo>
                    <a:pt x="313" y="181"/>
                    <a:pt x="519" y="276"/>
                    <a:pt x="710" y="397"/>
                  </a:cubicBezTo>
                  <a:cubicBezTo>
                    <a:pt x="867" y="508"/>
                    <a:pt x="1017" y="630"/>
                    <a:pt x="1136" y="780"/>
                  </a:cubicBezTo>
                  <a:cubicBezTo>
                    <a:pt x="1149" y="796"/>
                    <a:pt x="1164" y="803"/>
                    <a:pt x="1179" y="803"/>
                  </a:cubicBezTo>
                  <a:cubicBezTo>
                    <a:pt x="1220" y="803"/>
                    <a:pt x="1258" y="754"/>
                    <a:pt x="1225" y="712"/>
                  </a:cubicBezTo>
                  <a:cubicBezTo>
                    <a:pt x="1116" y="578"/>
                    <a:pt x="992" y="461"/>
                    <a:pt x="852" y="360"/>
                  </a:cubicBezTo>
                  <a:cubicBezTo>
                    <a:pt x="706" y="253"/>
                    <a:pt x="546" y="165"/>
                    <a:pt x="377" y="101"/>
                  </a:cubicBezTo>
                  <a:cubicBezTo>
                    <a:pt x="276" y="64"/>
                    <a:pt x="176" y="0"/>
                    <a:pt x="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47"/>
            <p:cNvSpPr/>
            <p:nvPr/>
          </p:nvSpPr>
          <p:spPr>
            <a:xfrm>
              <a:off x="6046135" y="2284861"/>
              <a:ext cx="194092" cy="153555"/>
            </a:xfrm>
            <a:custGeom>
              <a:avLst/>
              <a:gdLst/>
              <a:ahLst/>
              <a:cxnLst/>
              <a:rect l="l" t="t" r="r" b="b"/>
              <a:pathLst>
                <a:path w="2332" h="1845" extrusionOk="0">
                  <a:moveTo>
                    <a:pt x="61" y="0"/>
                  </a:moveTo>
                  <a:cubicBezTo>
                    <a:pt x="30" y="0"/>
                    <a:pt x="0" y="27"/>
                    <a:pt x="5" y="62"/>
                  </a:cubicBezTo>
                  <a:cubicBezTo>
                    <a:pt x="7" y="77"/>
                    <a:pt x="15" y="91"/>
                    <a:pt x="25" y="99"/>
                  </a:cubicBezTo>
                  <a:cubicBezTo>
                    <a:pt x="62" y="132"/>
                    <a:pt x="101" y="161"/>
                    <a:pt x="141" y="188"/>
                  </a:cubicBezTo>
                  <a:cubicBezTo>
                    <a:pt x="295" y="291"/>
                    <a:pt x="476" y="348"/>
                    <a:pt x="643" y="429"/>
                  </a:cubicBezTo>
                  <a:cubicBezTo>
                    <a:pt x="1054" y="618"/>
                    <a:pt x="1476" y="826"/>
                    <a:pt x="1790" y="1159"/>
                  </a:cubicBezTo>
                  <a:cubicBezTo>
                    <a:pt x="1916" y="1301"/>
                    <a:pt x="2015" y="1463"/>
                    <a:pt x="2120" y="1618"/>
                  </a:cubicBezTo>
                  <a:cubicBezTo>
                    <a:pt x="1809" y="1428"/>
                    <a:pt x="1484" y="1256"/>
                    <a:pt x="1134" y="1149"/>
                  </a:cubicBezTo>
                  <a:cubicBezTo>
                    <a:pt x="1021" y="1116"/>
                    <a:pt x="908" y="1083"/>
                    <a:pt x="797" y="1042"/>
                  </a:cubicBezTo>
                  <a:cubicBezTo>
                    <a:pt x="680" y="1000"/>
                    <a:pt x="562" y="970"/>
                    <a:pt x="455" y="900"/>
                  </a:cubicBezTo>
                  <a:cubicBezTo>
                    <a:pt x="342" y="824"/>
                    <a:pt x="233" y="717"/>
                    <a:pt x="198" y="581"/>
                  </a:cubicBezTo>
                  <a:cubicBezTo>
                    <a:pt x="196" y="546"/>
                    <a:pt x="169" y="528"/>
                    <a:pt x="143" y="528"/>
                  </a:cubicBezTo>
                  <a:cubicBezTo>
                    <a:pt x="116" y="528"/>
                    <a:pt x="89" y="546"/>
                    <a:pt x="87" y="581"/>
                  </a:cubicBezTo>
                  <a:cubicBezTo>
                    <a:pt x="89" y="612"/>
                    <a:pt x="95" y="645"/>
                    <a:pt x="110" y="673"/>
                  </a:cubicBezTo>
                  <a:cubicBezTo>
                    <a:pt x="211" y="894"/>
                    <a:pt x="422" y="1042"/>
                    <a:pt x="651" y="1110"/>
                  </a:cubicBezTo>
                  <a:cubicBezTo>
                    <a:pt x="834" y="1175"/>
                    <a:pt x="1019" y="1229"/>
                    <a:pt x="1204" y="1291"/>
                  </a:cubicBezTo>
                  <a:cubicBezTo>
                    <a:pt x="1369" y="1344"/>
                    <a:pt x="1529" y="1414"/>
                    <a:pt x="1681" y="1498"/>
                  </a:cubicBezTo>
                  <a:cubicBezTo>
                    <a:pt x="1867" y="1595"/>
                    <a:pt x="2052" y="1694"/>
                    <a:pt x="2218" y="1821"/>
                  </a:cubicBezTo>
                  <a:cubicBezTo>
                    <a:pt x="2234" y="1837"/>
                    <a:pt x="2255" y="1844"/>
                    <a:pt x="2273" y="1844"/>
                  </a:cubicBezTo>
                  <a:cubicBezTo>
                    <a:pt x="2303" y="1844"/>
                    <a:pt x="2329" y="1825"/>
                    <a:pt x="2332" y="1786"/>
                  </a:cubicBezTo>
                  <a:cubicBezTo>
                    <a:pt x="2307" y="1677"/>
                    <a:pt x="2229" y="1587"/>
                    <a:pt x="2171" y="1494"/>
                  </a:cubicBezTo>
                  <a:cubicBezTo>
                    <a:pt x="2091" y="1367"/>
                    <a:pt x="2004" y="1245"/>
                    <a:pt x="1912" y="1128"/>
                  </a:cubicBezTo>
                  <a:cubicBezTo>
                    <a:pt x="1492" y="649"/>
                    <a:pt x="873" y="416"/>
                    <a:pt x="307" y="157"/>
                  </a:cubicBezTo>
                  <a:cubicBezTo>
                    <a:pt x="231" y="118"/>
                    <a:pt x="159" y="69"/>
                    <a:pt x="93" y="11"/>
                  </a:cubicBezTo>
                  <a:cubicBezTo>
                    <a:pt x="83" y="4"/>
                    <a:pt x="72" y="0"/>
                    <a:pt x="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47"/>
            <p:cNvSpPr/>
            <p:nvPr/>
          </p:nvSpPr>
          <p:spPr>
            <a:xfrm>
              <a:off x="6108972" y="2530217"/>
              <a:ext cx="25968" cy="36038"/>
            </a:xfrm>
            <a:custGeom>
              <a:avLst/>
              <a:gdLst/>
              <a:ahLst/>
              <a:cxnLst/>
              <a:rect l="l" t="t" r="r" b="b"/>
              <a:pathLst>
                <a:path w="312" h="433" extrusionOk="0">
                  <a:moveTo>
                    <a:pt x="58" y="0"/>
                  </a:moveTo>
                  <a:cubicBezTo>
                    <a:pt x="27" y="0"/>
                    <a:pt x="1" y="26"/>
                    <a:pt x="1" y="56"/>
                  </a:cubicBezTo>
                  <a:cubicBezTo>
                    <a:pt x="1" y="71"/>
                    <a:pt x="7" y="83"/>
                    <a:pt x="15" y="93"/>
                  </a:cubicBezTo>
                  <a:cubicBezTo>
                    <a:pt x="32" y="122"/>
                    <a:pt x="48" y="153"/>
                    <a:pt x="67" y="182"/>
                  </a:cubicBezTo>
                  <a:cubicBezTo>
                    <a:pt x="112" y="258"/>
                    <a:pt x="153" y="336"/>
                    <a:pt x="200" y="410"/>
                  </a:cubicBezTo>
                  <a:cubicBezTo>
                    <a:pt x="212" y="426"/>
                    <a:pt x="228" y="433"/>
                    <a:pt x="244" y="433"/>
                  </a:cubicBezTo>
                  <a:cubicBezTo>
                    <a:pt x="278" y="433"/>
                    <a:pt x="312" y="401"/>
                    <a:pt x="299" y="361"/>
                  </a:cubicBezTo>
                  <a:cubicBezTo>
                    <a:pt x="283" y="320"/>
                    <a:pt x="256" y="280"/>
                    <a:pt x="235" y="239"/>
                  </a:cubicBezTo>
                  <a:cubicBezTo>
                    <a:pt x="194" y="182"/>
                    <a:pt x="157" y="120"/>
                    <a:pt x="124" y="58"/>
                  </a:cubicBezTo>
                  <a:cubicBezTo>
                    <a:pt x="110" y="34"/>
                    <a:pt x="95" y="5"/>
                    <a:pt x="64" y="1"/>
                  </a:cubicBezTo>
                  <a:cubicBezTo>
                    <a:pt x="62" y="0"/>
                    <a:pt x="60" y="0"/>
                    <a:pt x="5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47"/>
            <p:cNvSpPr/>
            <p:nvPr/>
          </p:nvSpPr>
          <p:spPr>
            <a:xfrm>
              <a:off x="7442780" y="2216281"/>
              <a:ext cx="200584" cy="1452986"/>
            </a:xfrm>
            <a:custGeom>
              <a:avLst/>
              <a:gdLst/>
              <a:ahLst/>
              <a:cxnLst/>
              <a:rect l="l" t="t" r="r" b="b"/>
              <a:pathLst>
                <a:path w="2410" h="17458" extrusionOk="0">
                  <a:moveTo>
                    <a:pt x="519" y="1"/>
                  </a:moveTo>
                  <a:cubicBezTo>
                    <a:pt x="481" y="1"/>
                    <a:pt x="442" y="38"/>
                    <a:pt x="466" y="84"/>
                  </a:cubicBezTo>
                  <a:cubicBezTo>
                    <a:pt x="482" y="127"/>
                    <a:pt x="498" y="170"/>
                    <a:pt x="515" y="214"/>
                  </a:cubicBezTo>
                  <a:cubicBezTo>
                    <a:pt x="554" y="333"/>
                    <a:pt x="593" y="452"/>
                    <a:pt x="624" y="574"/>
                  </a:cubicBezTo>
                  <a:cubicBezTo>
                    <a:pt x="774" y="1197"/>
                    <a:pt x="871" y="1831"/>
                    <a:pt x="914" y="2468"/>
                  </a:cubicBezTo>
                  <a:cubicBezTo>
                    <a:pt x="955" y="3121"/>
                    <a:pt x="953" y="3775"/>
                    <a:pt x="875" y="4423"/>
                  </a:cubicBezTo>
                  <a:cubicBezTo>
                    <a:pt x="772" y="5357"/>
                    <a:pt x="556" y="6270"/>
                    <a:pt x="363" y="7188"/>
                  </a:cubicBezTo>
                  <a:cubicBezTo>
                    <a:pt x="130" y="8336"/>
                    <a:pt x="1" y="9533"/>
                    <a:pt x="249" y="10689"/>
                  </a:cubicBezTo>
                  <a:cubicBezTo>
                    <a:pt x="354" y="11131"/>
                    <a:pt x="523" y="11555"/>
                    <a:pt x="702" y="11973"/>
                  </a:cubicBezTo>
                  <a:cubicBezTo>
                    <a:pt x="930" y="12475"/>
                    <a:pt x="1206" y="12954"/>
                    <a:pt x="1453" y="13448"/>
                  </a:cubicBezTo>
                  <a:cubicBezTo>
                    <a:pt x="1630" y="13804"/>
                    <a:pt x="1784" y="14170"/>
                    <a:pt x="1916" y="14546"/>
                  </a:cubicBezTo>
                  <a:cubicBezTo>
                    <a:pt x="2089" y="15042"/>
                    <a:pt x="2204" y="15559"/>
                    <a:pt x="2259" y="16081"/>
                  </a:cubicBezTo>
                  <a:cubicBezTo>
                    <a:pt x="2303" y="16519"/>
                    <a:pt x="2288" y="16960"/>
                    <a:pt x="2276" y="17398"/>
                  </a:cubicBezTo>
                  <a:cubicBezTo>
                    <a:pt x="2273" y="17438"/>
                    <a:pt x="2302" y="17458"/>
                    <a:pt x="2331" y="17458"/>
                  </a:cubicBezTo>
                  <a:cubicBezTo>
                    <a:pt x="2361" y="17458"/>
                    <a:pt x="2390" y="17438"/>
                    <a:pt x="2387" y="17398"/>
                  </a:cubicBezTo>
                  <a:cubicBezTo>
                    <a:pt x="2399" y="17038"/>
                    <a:pt x="2410" y="16676"/>
                    <a:pt x="2389" y="16314"/>
                  </a:cubicBezTo>
                  <a:cubicBezTo>
                    <a:pt x="2331" y="15332"/>
                    <a:pt x="2027" y="14378"/>
                    <a:pt x="1601" y="13495"/>
                  </a:cubicBezTo>
                  <a:cubicBezTo>
                    <a:pt x="1276" y="12829"/>
                    <a:pt x="885" y="12193"/>
                    <a:pt x="626" y="11496"/>
                  </a:cubicBezTo>
                  <a:cubicBezTo>
                    <a:pt x="513" y="11195"/>
                    <a:pt x="404" y="10893"/>
                    <a:pt x="340" y="10576"/>
                  </a:cubicBezTo>
                  <a:cubicBezTo>
                    <a:pt x="200" y="9868"/>
                    <a:pt x="204" y="9146"/>
                    <a:pt x="276" y="8428"/>
                  </a:cubicBezTo>
                  <a:cubicBezTo>
                    <a:pt x="367" y="7585"/>
                    <a:pt x="575" y="6760"/>
                    <a:pt x="745" y="5929"/>
                  </a:cubicBezTo>
                  <a:cubicBezTo>
                    <a:pt x="920" y="5034"/>
                    <a:pt x="1064" y="4124"/>
                    <a:pt x="1052" y="3209"/>
                  </a:cubicBezTo>
                  <a:cubicBezTo>
                    <a:pt x="1050" y="2483"/>
                    <a:pt x="978" y="1761"/>
                    <a:pt x="842" y="1047"/>
                  </a:cubicBezTo>
                  <a:cubicBezTo>
                    <a:pt x="776" y="705"/>
                    <a:pt x="696" y="366"/>
                    <a:pt x="568" y="39"/>
                  </a:cubicBezTo>
                  <a:cubicBezTo>
                    <a:pt x="560" y="12"/>
                    <a:pt x="539" y="1"/>
                    <a:pt x="5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7"/>
            <p:cNvSpPr/>
            <p:nvPr/>
          </p:nvSpPr>
          <p:spPr>
            <a:xfrm>
              <a:off x="7505617" y="3003617"/>
              <a:ext cx="79318" cy="350388"/>
            </a:xfrm>
            <a:custGeom>
              <a:avLst/>
              <a:gdLst/>
              <a:ahLst/>
              <a:cxnLst/>
              <a:rect l="l" t="t" r="r" b="b"/>
              <a:pathLst>
                <a:path w="953" h="4210" extrusionOk="0">
                  <a:moveTo>
                    <a:pt x="96" y="0"/>
                  </a:moveTo>
                  <a:cubicBezTo>
                    <a:pt x="68" y="0"/>
                    <a:pt x="45" y="20"/>
                    <a:pt x="42" y="48"/>
                  </a:cubicBezTo>
                  <a:cubicBezTo>
                    <a:pt x="40" y="59"/>
                    <a:pt x="40" y="73"/>
                    <a:pt x="40" y="85"/>
                  </a:cubicBezTo>
                  <a:cubicBezTo>
                    <a:pt x="31" y="205"/>
                    <a:pt x="27" y="326"/>
                    <a:pt x="23" y="447"/>
                  </a:cubicBezTo>
                  <a:cubicBezTo>
                    <a:pt x="1" y="937"/>
                    <a:pt x="29" y="1429"/>
                    <a:pt x="108" y="1912"/>
                  </a:cubicBezTo>
                  <a:cubicBezTo>
                    <a:pt x="140" y="2151"/>
                    <a:pt x="188" y="2387"/>
                    <a:pt x="247" y="2620"/>
                  </a:cubicBezTo>
                  <a:cubicBezTo>
                    <a:pt x="398" y="3155"/>
                    <a:pt x="622" y="3663"/>
                    <a:pt x="830" y="4175"/>
                  </a:cubicBezTo>
                  <a:cubicBezTo>
                    <a:pt x="841" y="4199"/>
                    <a:pt x="860" y="4209"/>
                    <a:pt x="880" y="4209"/>
                  </a:cubicBezTo>
                  <a:cubicBezTo>
                    <a:pt x="916" y="4209"/>
                    <a:pt x="952" y="4175"/>
                    <a:pt x="932" y="4130"/>
                  </a:cubicBezTo>
                  <a:cubicBezTo>
                    <a:pt x="869" y="3959"/>
                    <a:pt x="795" y="3792"/>
                    <a:pt x="725" y="3624"/>
                  </a:cubicBezTo>
                  <a:cubicBezTo>
                    <a:pt x="558" y="3204"/>
                    <a:pt x="391" y="2791"/>
                    <a:pt x="297" y="2344"/>
                  </a:cubicBezTo>
                  <a:cubicBezTo>
                    <a:pt x="171" y="1713"/>
                    <a:pt x="101" y="1067"/>
                    <a:pt x="134" y="425"/>
                  </a:cubicBezTo>
                  <a:cubicBezTo>
                    <a:pt x="138" y="305"/>
                    <a:pt x="145" y="188"/>
                    <a:pt x="151" y="71"/>
                  </a:cubicBezTo>
                  <a:cubicBezTo>
                    <a:pt x="159" y="38"/>
                    <a:pt x="136" y="5"/>
                    <a:pt x="103" y="1"/>
                  </a:cubicBezTo>
                  <a:cubicBezTo>
                    <a:pt x="101" y="1"/>
                    <a:pt x="98" y="0"/>
                    <a:pt x="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7"/>
            <p:cNvSpPr/>
            <p:nvPr/>
          </p:nvSpPr>
          <p:spPr>
            <a:xfrm>
              <a:off x="7513358" y="2868205"/>
              <a:ext cx="23221" cy="87389"/>
            </a:xfrm>
            <a:custGeom>
              <a:avLst/>
              <a:gdLst/>
              <a:ahLst/>
              <a:cxnLst/>
              <a:rect l="l" t="t" r="r" b="b"/>
              <a:pathLst>
                <a:path w="279" h="1050" extrusionOk="0">
                  <a:moveTo>
                    <a:pt x="220" y="1"/>
                  </a:moveTo>
                  <a:cubicBezTo>
                    <a:pt x="195" y="1"/>
                    <a:pt x="171" y="15"/>
                    <a:pt x="165" y="46"/>
                  </a:cubicBezTo>
                  <a:cubicBezTo>
                    <a:pt x="136" y="254"/>
                    <a:pt x="101" y="459"/>
                    <a:pt x="58" y="665"/>
                  </a:cubicBezTo>
                  <a:cubicBezTo>
                    <a:pt x="37" y="774"/>
                    <a:pt x="6" y="883"/>
                    <a:pt x="0" y="994"/>
                  </a:cubicBezTo>
                  <a:cubicBezTo>
                    <a:pt x="0" y="1025"/>
                    <a:pt x="25" y="1050"/>
                    <a:pt x="56" y="1050"/>
                  </a:cubicBezTo>
                  <a:cubicBezTo>
                    <a:pt x="89" y="1050"/>
                    <a:pt x="113" y="1021"/>
                    <a:pt x="111" y="988"/>
                  </a:cubicBezTo>
                  <a:cubicBezTo>
                    <a:pt x="117" y="937"/>
                    <a:pt x="126" y="885"/>
                    <a:pt x="138" y="834"/>
                  </a:cubicBezTo>
                  <a:cubicBezTo>
                    <a:pt x="191" y="579"/>
                    <a:pt x="239" y="320"/>
                    <a:pt x="276" y="60"/>
                  </a:cubicBezTo>
                  <a:cubicBezTo>
                    <a:pt x="278" y="22"/>
                    <a:pt x="249" y="1"/>
                    <a:pt x="2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7"/>
            <p:cNvSpPr/>
            <p:nvPr/>
          </p:nvSpPr>
          <p:spPr>
            <a:xfrm>
              <a:off x="7416064" y="2091106"/>
              <a:ext cx="57678" cy="92383"/>
            </a:xfrm>
            <a:custGeom>
              <a:avLst/>
              <a:gdLst/>
              <a:ahLst/>
              <a:cxnLst/>
              <a:rect l="l" t="t" r="r" b="b"/>
              <a:pathLst>
                <a:path w="693" h="1110" extrusionOk="0">
                  <a:moveTo>
                    <a:pt x="72" y="1"/>
                  </a:moveTo>
                  <a:cubicBezTo>
                    <a:pt x="36" y="1"/>
                    <a:pt x="0" y="34"/>
                    <a:pt x="17" y="78"/>
                  </a:cubicBezTo>
                  <a:cubicBezTo>
                    <a:pt x="210" y="407"/>
                    <a:pt x="431" y="722"/>
                    <a:pt x="575" y="1078"/>
                  </a:cubicBezTo>
                  <a:cubicBezTo>
                    <a:pt x="585" y="1100"/>
                    <a:pt x="604" y="1110"/>
                    <a:pt x="623" y="1110"/>
                  </a:cubicBezTo>
                  <a:cubicBezTo>
                    <a:pt x="657" y="1110"/>
                    <a:pt x="692" y="1077"/>
                    <a:pt x="677" y="1035"/>
                  </a:cubicBezTo>
                  <a:cubicBezTo>
                    <a:pt x="533" y="681"/>
                    <a:pt x="320" y="362"/>
                    <a:pt x="122" y="37"/>
                  </a:cubicBezTo>
                  <a:cubicBezTo>
                    <a:pt x="112" y="11"/>
                    <a:pt x="92" y="1"/>
                    <a:pt x="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47"/>
            <p:cNvSpPr/>
            <p:nvPr/>
          </p:nvSpPr>
          <p:spPr>
            <a:xfrm>
              <a:off x="5808021" y="3040403"/>
              <a:ext cx="56846" cy="40116"/>
            </a:xfrm>
            <a:custGeom>
              <a:avLst/>
              <a:gdLst/>
              <a:ahLst/>
              <a:cxnLst/>
              <a:rect l="l" t="t" r="r" b="b"/>
              <a:pathLst>
                <a:path w="683" h="482" extrusionOk="0">
                  <a:moveTo>
                    <a:pt x="126" y="0"/>
                  </a:moveTo>
                  <a:cubicBezTo>
                    <a:pt x="120" y="0"/>
                    <a:pt x="113" y="1"/>
                    <a:pt x="107" y="3"/>
                  </a:cubicBezTo>
                  <a:cubicBezTo>
                    <a:pt x="0" y="55"/>
                    <a:pt x="173" y="219"/>
                    <a:pt x="218" y="269"/>
                  </a:cubicBezTo>
                  <a:cubicBezTo>
                    <a:pt x="321" y="367"/>
                    <a:pt x="447" y="439"/>
                    <a:pt x="584" y="479"/>
                  </a:cubicBezTo>
                  <a:cubicBezTo>
                    <a:pt x="591" y="481"/>
                    <a:pt x="598" y="482"/>
                    <a:pt x="604" y="482"/>
                  </a:cubicBezTo>
                  <a:cubicBezTo>
                    <a:pt x="662" y="482"/>
                    <a:pt x="683" y="392"/>
                    <a:pt x="619" y="372"/>
                  </a:cubicBezTo>
                  <a:cubicBezTo>
                    <a:pt x="471" y="330"/>
                    <a:pt x="340" y="246"/>
                    <a:pt x="241" y="129"/>
                  </a:cubicBezTo>
                  <a:cubicBezTo>
                    <a:pt x="218" y="102"/>
                    <a:pt x="198" y="71"/>
                    <a:pt x="181" y="38"/>
                  </a:cubicBezTo>
                  <a:cubicBezTo>
                    <a:pt x="171" y="14"/>
                    <a:pt x="149" y="0"/>
                    <a:pt x="1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7"/>
            <p:cNvSpPr/>
            <p:nvPr/>
          </p:nvSpPr>
          <p:spPr>
            <a:xfrm>
              <a:off x="5818590" y="2986721"/>
              <a:ext cx="87724" cy="62421"/>
            </a:xfrm>
            <a:custGeom>
              <a:avLst/>
              <a:gdLst/>
              <a:ahLst/>
              <a:cxnLst/>
              <a:rect l="l" t="t" r="r" b="b"/>
              <a:pathLst>
                <a:path w="1054" h="750" extrusionOk="0">
                  <a:moveTo>
                    <a:pt x="180" y="0"/>
                  </a:moveTo>
                  <a:cubicBezTo>
                    <a:pt x="174" y="0"/>
                    <a:pt x="167" y="2"/>
                    <a:pt x="159" y="4"/>
                  </a:cubicBezTo>
                  <a:cubicBezTo>
                    <a:pt x="1" y="78"/>
                    <a:pt x="447" y="467"/>
                    <a:pt x="519" y="527"/>
                  </a:cubicBezTo>
                  <a:cubicBezTo>
                    <a:pt x="651" y="642"/>
                    <a:pt x="807" y="739"/>
                    <a:pt x="988" y="749"/>
                  </a:cubicBezTo>
                  <a:cubicBezTo>
                    <a:pt x="1050" y="741"/>
                    <a:pt x="1054" y="650"/>
                    <a:pt x="992" y="638"/>
                  </a:cubicBezTo>
                  <a:cubicBezTo>
                    <a:pt x="908" y="630"/>
                    <a:pt x="828" y="603"/>
                    <a:pt x="754" y="560"/>
                  </a:cubicBezTo>
                  <a:cubicBezTo>
                    <a:pt x="653" y="494"/>
                    <a:pt x="558" y="418"/>
                    <a:pt x="472" y="336"/>
                  </a:cubicBezTo>
                  <a:cubicBezTo>
                    <a:pt x="394" y="266"/>
                    <a:pt x="324" y="185"/>
                    <a:pt x="264" y="99"/>
                  </a:cubicBezTo>
                  <a:cubicBezTo>
                    <a:pt x="239" y="65"/>
                    <a:pt x="226" y="0"/>
                    <a:pt x="1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7"/>
            <p:cNvSpPr/>
            <p:nvPr/>
          </p:nvSpPr>
          <p:spPr>
            <a:xfrm>
              <a:off x="5867612" y="2936119"/>
              <a:ext cx="71578" cy="82895"/>
            </a:xfrm>
            <a:custGeom>
              <a:avLst/>
              <a:gdLst/>
              <a:ahLst/>
              <a:cxnLst/>
              <a:rect l="l" t="t" r="r" b="b"/>
              <a:pathLst>
                <a:path w="860" h="996" extrusionOk="0">
                  <a:moveTo>
                    <a:pt x="66" y="0"/>
                  </a:moveTo>
                  <a:cubicBezTo>
                    <a:pt x="34" y="0"/>
                    <a:pt x="1" y="26"/>
                    <a:pt x="8" y="67"/>
                  </a:cubicBezTo>
                  <a:cubicBezTo>
                    <a:pt x="93" y="316"/>
                    <a:pt x="247" y="536"/>
                    <a:pt x="422" y="730"/>
                  </a:cubicBezTo>
                  <a:cubicBezTo>
                    <a:pt x="523" y="841"/>
                    <a:pt x="627" y="946"/>
                    <a:pt x="774" y="995"/>
                  </a:cubicBezTo>
                  <a:cubicBezTo>
                    <a:pt x="776" y="995"/>
                    <a:pt x="779" y="996"/>
                    <a:pt x="782" y="996"/>
                  </a:cubicBezTo>
                  <a:cubicBezTo>
                    <a:pt x="838" y="996"/>
                    <a:pt x="860" y="918"/>
                    <a:pt x="808" y="890"/>
                  </a:cubicBezTo>
                  <a:cubicBezTo>
                    <a:pt x="732" y="861"/>
                    <a:pt x="664" y="818"/>
                    <a:pt x="609" y="761"/>
                  </a:cubicBezTo>
                  <a:cubicBezTo>
                    <a:pt x="401" y="555"/>
                    <a:pt x="218" y="320"/>
                    <a:pt x="117" y="40"/>
                  </a:cubicBezTo>
                  <a:cubicBezTo>
                    <a:pt x="110" y="13"/>
                    <a:pt x="88" y="0"/>
                    <a:pt x="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7"/>
            <p:cNvSpPr/>
            <p:nvPr/>
          </p:nvSpPr>
          <p:spPr>
            <a:xfrm>
              <a:off x="5920628" y="2888096"/>
              <a:ext cx="55764" cy="99124"/>
            </a:xfrm>
            <a:custGeom>
              <a:avLst/>
              <a:gdLst/>
              <a:ahLst/>
              <a:cxnLst/>
              <a:rect l="l" t="t" r="r" b="b"/>
              <a:pathLst>
                <a:path w="670" h="1191" extrusionOk="0">
                  <a:moveTo>
                    <a:pt x="55" y="0"/>
                  </a:moveTo>
                  <a:cubicBezTo>
                    <a:pt x="25" y="0"/>
                    <a:pt x="1" y="24"/>
                    <a:pt x="1" y="54"/>
                  </a:cubicBezTo>
                  <a:cubicBezTo>
                    <a:pt x="38" y="381"/>
                    <a:pt x="303" y="971"/>
                    <a:pt x="560" y="1181"/>
                  </a:cubicBezTo>
                  <a:cubicBezTo>
                    <a:pt x="571" y="1187"/>
                    <a:pt x="581" y="1190"/>
                    <a:pt x="591" y="1190"/>
                  </a:cubicBezTo>
                  <a:cubicBezTo>
                    <a:pt x="636" y="1190"/>
                    <a:pt x="669" y="1134"/>
                    <a:pt x="632" y="1095"/>
                  </a:cubicBezTo>
                  <a:cubicBezTo>
                    <a:pt x="544" y="1027"/>
                    <a:pt x="484" y="930"/>
                    <a:pt x="425" y="838"/>
                  </a:cubicBezTo>
                  <a:cubicBezTo>
                    <a:pt x="278" y="605"/>
                    <a:pt x="176" y="350"/>
                    <a:pt x="116" y="85"/>
                  </a:cubicBezTo>
                  <a:cubicBezTo>
                    <a:pt x="114" y="44"/>
                    <a:pt x="108" y="2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7"/>
            <p:cNvSpPr/>
            <p:nvPr/>
          </p:nvSpPr>
          <p:spPr>
            <a:xfrm>
              <a:off x="5973228" y="2874364"/>
              <a:ext cx="50188" cy="83644"/>
            </a:xfrm>
            <a:custGeom>
              <a:avLst/>
              <a:gdLst/>
              <a:ahLst/>
              <a:cxnLst/>
              <a:rect l="l" t="t" r="r" b="b"/>
              <a:pathLst>
                <a:path w="603" h="1005" extrusionOk="0">
                  <a:moveTo>
                    <a:pt x="101" y="1"/>
                  </a:moveTo>
                  <a:cubicBezTo>
                    <a:pt x="99" y="1"/>
                    <a:pt x="98" y="1"/>
                    <a:pt x="97" y="1"/>
                  </a:cubicBezTo>
                  <a:cubicBezTo>
                    <a:pt x="0" y="19"/>
                    <a:pt x="72" y="157"/>
                    <a:pt x="85" y="219"/>
                  </a:cubicBezTo>
                  <a:cubicBezTo>
                    <a:pt x="122" y="326"/>
                    <a:pt x="165" y="433"/>
                    <a:pt x="214" y="536"/>
                  </a:cubicBezTo>
                  <a:cubicBezTo>
                    <a:pt x="280" y="702"/>
                    <a:pt x="373" y="854"/>
                    <a:pt x="490" y="990"/>
                  </a:cubicBezTo>
                  <a:cubicBezTo>
                    <a:pt x="502" y="1000"/>
                    <a:pt x="514" y="1004"/>
                    <a:pt x="526" y="1004"/>
                  </a:cubicBezTo>
                  <a:cubicBezTo>
                    <a:pt x="567" y="1004"/>
                    <a:pt x="602" y="956"/>
                    <a:pt x="572" y="914"/>
                  </a:cubicBezTo>
                  <a:cubicBezTo>
                    <a:pt x="525" y="859"/>
                    <a:pt x="482" y="801"/>
                    <a:pt x="443" y="741"/>
                  </a:cubicBezTo>
                  <a:cubicBezTo>
                    <a:pt x="404" y="678"/>
                    <a:pt x="369" y="612"/>
                    <a:pt x="338" y="544"/>
                  </a:cubicBezTo>
                  <a:cubicBezTo>
                    <a:pt x="272" y="394"/>
                    <a:pt x="194" y="231"/>
                    <a:pt x="161" y="65"/>
                  </a:cubicBezTo>
                  <a:cubicBezTo>
                    <a:pt x="165" y="31"/>
                    <a:pt x="136" y="1"/>
                    <a:pt x="1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7"/>
            <p:cNvSpPr/>
            <p:nvPr/>
          </p:nvSpPr>
          <p:spPr>
            <a:xfrm>
              <a:off x="6031071" y="2857968"/>
              <a:ext cx="34790" cy="74405"/>
            </a:xfrm>
            <a:custGeom>
              <a:avLst/>
              <a:gdLst/>
              <a:ahLst/>
              <a:cxnLst/>
              <a:rect l="l" t="t" r="r" b="b"/>
              <a:pathLst>
                <a:path w="418" h="894" extrusionOk="0">
                  <a:moveTo>
                    <a:pt x="60" y="0"/>
                  </a:moveTo>
                  <a:cubicBezTo>
                    <a:pt x="29" y="0"/>
                    <a:pt x="3" y="23"/>
                    <a:pt x="1" y="54"/>
                  </a:cubicBezTo>
                  <a:cubicBezTo>
                    <a:pt x="5" y="115"/>
                    <a:pt x="13" y="177"/>
                    <a:pt x="27" y="237"/>
                  </a:cubicBezTo>
                  <a:cubicBezTo>
                    <a:pt x="54" y="350"/>
                    <a:pt x="91" y="461"/>
                    <a:pt x="138" y="570"/>
                  </a:cubicBezTo>
                  <a:cubicBezTo>
                    <a:pt x="184" y="675"/>
                    <a:pt x="231" y="784"/>
                    <a:pt x="305" y="875"/>
                  </a:cubicBezTo>
                  <a:cubicBezTo>
                    <a:pt x="317" y="888"/>
                    <a:pt x="331" y="894"/>
                    <a:pt x="345" y="894"/>
                  </a:cubicBezTo>
                  <a:cubicBezTo>
                    <a:pt x="383" y="894"/>
                    <a:pt x="418" y="853"/>
                    <a:pt x="394" y="811"/>
                  </a:cubicBezTo>
                  <a:cubicBezTo>
                    <a:pt x="344" y="745"/>
                    <a:pt x="303" y="673"/>
                    <a:pt x="272" y="597"/>
                  </a:cubicBezTo>
                  <a:cubicBezTo>
                    <a:pt x="202" y="453"/>
                    <a:pt x="151" y="301"/>
                    <a:pt x="122" y="144"/>
                  </a:cubicBezTo>
                  <a:cubicBezTo>
                    <a:pt x="108" y="95"/>
                    <a:pt x="132" y="6"/>
                    <a:pt x="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7"/>
            <p:cNvSpPr/>
            <p:nvPr/>
          </p:nvSpPr>
          <p:spPr>
            <a:xfrm>
              <a:off x="6091328" y="2850727"/>
              <a:ext cx="30046" cy="74072"/>
            </a:xfrm>
            <a:custGeom>
              <a:avLst/>
              <a:gdLst/>
              <a:ahLst/>
              <a:cxnLst/>
              <a:rect l="l" t="t" r="r" b="b"/>
              <a:pathLst>
                <a:path w="361" h="890" extrusionOk="0">
                  <a:moveTo>
                    <a:pt x="63" y="1"/>
                  </a:moveTo>
                  <a:cubicBezTo>
                    <a:pt x="32" y="1"/>
                    <a:pt x="5" y="26"/>
                    <a:pt x="5" y="56"/>
                  </a:cubicBezTo>
                  <a:cubicBezTo>
                    <a:pt x="1" y="170"/>
                    <a:pt x="23" y="283"/>
                    <a:pt x="44" y="396"/>
                  </a:cubicBezTo>
                  <a:cubicBezTo>
                    <a:pt x="83" y="565"/>
                    <a:pt x="120" y="739"/>
                    <a:pt x="246" y="873"/>
                  </a:cubicBezTo>
                  <a:cubicBezTo>
                    <a:pt x="257" y="885"/>
                    <a:pt x="270" y="890"/>
                    <a:pt x="283" y="890"/>
                  </a:cubicBezTo>
                  <a:cubicBezTo>
                    <a:pt x="324" y="890"/>
                    <a:pt x="360" y="838"/>
                    <a:pt x="326" y="797"/>
                  </a:cubicBezTo>
                  <a:cubicBezTo>
                    <a:pt x="291" y="760"/>
                    <a:pt x="262" y="717"/>
                    <a:pt x="242" y="669"/>
                  </a:cubicBezTo>
                  <a:cubicBezTo>
                    <a:pt x="172" y="490"/>
                    <a:pt x="128" y="301"/>
                    <a:pt x="116" y="110"/>
                  </a:cubicBezTo>
                  <a:cubicBezTo>
                    <a:pt x="116" y="63"/>
                    <a:pt x="126" y="7"/>
                    <a:pt x="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7"/>
            <p:cNvSpPr/>
            <p:nvPr/>
          </p:nvSpPr>
          <p:spPr>
            <a:xfrm>
              <a:off x="6154165" y="2843819"/>
              <a:ext cx="9738" cy="82146"/>
            </a:xfrm>
            <a:custGeom>
              <a:avLst/>
              <a:gdLst/>
              <a:ahLst/>
              <a:cxnLst/>
              <a:rect l="l" t="t" r="r" b="b"/>
              <a:pathLst>
                <a:path w="117" h="987" extrusionOk="0">
                  <a:moveTo>
                    <a:pt x="57" y="0"/>
                  </a:moveTo>
                  <a:cubicBezTo>
                    <a:pt x="30" y="0"/>
                    <a:pt x="4" y="17"/>
                    <a:pt x="1" y="51"/>
                  </a:cubicBezTo>
                  <a:cubicBezTo>
                    <a:pt x="1" y="236"/>
                    <a:pt x="3" y="421"/>
                    <a:pt x="3" y="608"/>
                  </a:cubicBezTo>
                  <a:cubicBezTo>
                    <a:pt x="3" y="715"/>
                    <a:pt x="5" y="822"/>
                    <a:pt x="1" y="929"/>
                  </a:cubicBezTo>
                  <a:cubicBezTo>
                    <a:pt x="1" y="958"/>
                    <a:pt x="23" y="985"/>
                    <a:pt x="54" y="987"/>
                  </a:cubicBezTo>
                  <a:cubicBezTo>
                    <a:pt x="85" y="987"/>
                    <a:pt x="112" y="962"/>
                    <a:pt x="112" y="931"/>
                  </a:cubicBezTo>
                  <a:cubicBezTo>
                    <a:pt x="116" y="866"/>
                    <a:pt x="116" y="798"/>
                    <a:pt x="116" y="730"/>
                  </a:cubicBezTo>
                  <a:cubicBezTo>
                    <a:pt x="116" y="506"/>
                    <a:pt x="114" y="281"/>
                    <a:pt x="114" y="55"/>
                  </a:cubicBezTo>
                  <a:cubicBezTo>
                    <a:pt x="113" y="19"/>
                    <a:pt x="85" y="0"/>
                    <a:pt x="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7"/>
            <p:cNvSpPr/>
            <p:nvPr/>
          </p:nvSpPr>
          <p:spPr>
            <a:xfrm>
              <a:off x="6201105" y="2860465"/>
              <a:ext cx="16896" cy="69495"/>
            </a:xfrm>
            <a:custGeom>
              <a:avLst/>
              <a:gdLst/>
              <a:ahLst/>
              <a:cxnLst/>
              <a:rect l="l" t="t" r="r" b="b"/>
              <a:pathLst>
                <a:path w="203" h="835" extrusionOk="0">
                  <a:moveTo>
                    <a:pt x="142" y="0"/>
                  </a:moveTo>
                  <a:cubicBezTo>
                    <a:pt x="114" y="0"/>
                    <a:pt x="86" y="19"/>
                    <a:pt x="87" y="57"/>
                  </a:cubicBezTo>
                  <a:cubicBezTo>
                    <a:pt x="83" y="127"/>
                    <a:pt x="87" y="194"/>
                    <a:pt x="83" y="264"/>
                  </a:cubicBezTo>
                  <a:cubicBezTo>
                    <a:pt x="81" y="341"/>
                    <a:pt x="75" y="417"/>
                    <a:pt x="66" y="493"/>
                  </a:cubicBezTo>
                  <a:cubicBezTo>
                    <a:pt x="60" y="567"/>
                    <a:pt x="48" y="641"/>
                    <a:pt x="31" y="715"/>
                  </a:cubicBezTo>
                  <a:cubicBezTo>
                    <a:pt x="19" y="754"/>
                    <a:pt x="0" y="812"/>
                    <a:pt x="56" y="832"/>
                  </a:cubicBezTo>
                  <a:cubicBezTo>
                    <a:pt x="63" y="834"/>
                    <a:pt x="69" y="835"/>
                    <a:pt x="74" y="835"/>
                  </a:cubicBezTo>
                  <a:cubicBezTo>
                    <a:pt x="129" y="835"/>
                    <a:pt x="135" y="756"/>
                    <a:pt x="147" y="711"/>
                  </a:cubicBezTo>
                  <a:cubicBezTo>
                    <a:pt x="169" y="602"/>
                    <a:pt x="184" y="491"/>
                    <a:pt x="190" y="378"/>
                  </a:cubicBezTo>
                  <a:cubicBezTo>
                    <a:pt x="198" y="273"/>
                    <a:pt x="196" y="166"/>
                    <a:pt x="198" y="61"/>
                  </a:cubicBezTo>
                  <a:cubicBezTo>
                    <a:pt x="202" y="21"/>
                    <a:pt x="172" y="0"/>
                    <a:pt x="1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7"/>
            <p:cNvSpPr/>
            <p:nvPr/>
          </p:nvSpPr>
          <p:spPr>
            <a:xfrm>
              <a:off x="6223743" y="2879940"/>
              <a:ext cx="29463" cy="55013"/>
            </a:xfrm>
            <a:custGeom>
              <a:avLst/>
              <a:gdLst/>
              <a:ahLst/>
              <a:cxnLst/>
              <a:rect l="l" t="t" r="r" b="b"/>
              <a:pathLst>
                <a:path w="354" h="661" extrusionOk="0">
                  <a:moveTo>
                    <a:pt x="285" y="0"/>
                  </a:moveTo>
                  <a:cubicBezTo>
                    <a:pt x="263" y="0"/>
                    <a:pt x="241" y="13"/>
                    <a:pt x="233" y="41"/>
                  </a:cubicBezTo>
                  <a:cubicBezTo>
                    <a:pt x="214" y="115"/>
                    <a:pt x="191" y="187"/>
                    <a:pt x="165" y="259"/>
                  </a:cubicBezTo>
                  <a:cubicBezTo>
                    <a:pt x="128" y="349"/>
                    <a:pt x="84" y="438"/>
                    <a:pt x="39" y="524"/>
                  </a:cubicBezTo>
                  <a:cubicBezTo>
                    <a:pt x="25" y="547"/>
                    <a:pt x="14" y="569"/>
                    <a:pt x="4" y="594"/>
                  </a:cubicBezTo>
                  <a:cubicBezTo>
                    <a:pt x="0" y="625"/>
                    <a:pt x="21" y="654"/>
                    <a:pt x="51" y="660"/>
                  </a:cubicBezTo>
                  <a:cubicBezTo>
                    <a:pt x="54" y="660"/>
                    <a:pt x="57" y="661"/>
                    <a:pt x="59" y="661"/>
                  </a:cubicBezTo>
                  <a:cubicBezTo>
                    <a:pt x="82" y="661"/>
                    <a:pt x="104" y="645"/>
                    <a:pt x="111" y="625"/>
                  </a:cubicBezTo>
                  <a:cubicBezTo>
                    <a:pt x="134" y="586"/>
                    <a:pt x="156" y="543"/>
                    <a:pt x="175" y="504"/>
                  </a:cubicBezTo>
                  <a:cubicBezTo>
                    <a:pt x="247" y="366"/>
                    <a:pt x="302" y="222"/>
                    <a:pt x="339" y="74"/>
                  </a:cubicBezTo>
                  <a:cubicBezTo>
                    <a:pt x="353" y="30"/>
                    <a:pt x="319" y="0"/>
                    <a:pt x="2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7"/>
            <p:cNvSpPr/>
            <p:nvPr/>
          </p:nvSpPr>
          <p:spPr>
            <a:xfrm>
              <a:off x="6256369" y="2893007"/>
              <a:ext cx="38952" cy="59258"/>
            </a:xfrm>
            <a:custGeom>
              <a:avLst/>
              <a:gdLst/>
              <a:ahLst/>
              <a:cxnLst/>
              <a:rect l="l" t="t" r="r" b="b"/>
              <a:pathLst>
                <a:path w="468" h="712" extrusionOk="0">
                  <a:moveTo>
                    <a:pt x="372" y="0"/>
                  </a:moveTo>
                  <a:cubicBezTo>
                    <a:pt x="342" y="0"/>
                    <a:pt x="317" y="29"/>
                    <a:pt x="299" y="57"/>
                  </a:cubicBezTo>
                  <a:cubicBezTo>
                    <a:pt x="186" y="196"/>
                    <a:pt x="98" y="355"/>
                    <a:pt x="38" y="526"/>
                  </a:cubicBezTo>
                  <a:cubicBezTo>
                    <a:pt x="24" y="575"/>
                    <a:pt x="1" y="626"/>
                    <a:pt x="11" y="678"/>
                  </a:cubicBezTo>
                  <a:cubicBezTo>
                    <a:pt x="21" y="699"/>
                    <a:pt x="42" y="712"/>
                    <a:pt x="64" y="712"/>
                  </a:cubicBezTo>
                  <a:cubicBezTo>
                    <a:pt x="70" y="712"/>
                    <a:pt x="77" y="711"/>
                    <a:pt x="83" y="709"/>
                  </a:cubicBezTo>
                  <a:cubicBezTo>
                    <a:pt x="106" y="700"/>
                    <a:pt x="118" y="678"/>
                    <a:pt x="118" y="655"/>
                  </a:cubicBezTo>
                  <a:cubicBezTo>
                    <a:pt x="126" y="612"/>
                    <a:pt x="139" y="571"/>
                    <a:pt x="155" y="532"/>
                  </a:cubicBezTo>
                  <a:cubicBezTo>
                    <a:pt x="201" y="408"/>
                    <a:pt x="262" y="295"/>
                    <a:pt x="338" y="190"/>
                  </a:cubicBezTo>
                  <a:cubicBezTo>
                    <a:pt x="365" y="137"/>
                    <a:pt x="468" y="71"/>
                    <a:pt x="406" y="13"/>
                  </a:cubicBezTo>
                  <a:cubicBezTo>
                    <a:pt x="394" y="4"/>
                    <a:pt x="383" y="0"/>
                    <a:pt x="3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7"/>
            <p:cNvSpPr/>
            <p:nvPr/>
          </p:nvSpPr>
          <p:spPr>
            <a:xfrm>
              <a:off x="6299730" y="2903161"/>
              <a:ext cx="41199" cy="65167"/>
            </a:xfrm>
            <a:custGeom>
              <a:avLst/>
              <a:gdLst/>
              <a:ahLst/>
              <a:cxnLst/>
              <a:rect l="l" t="t" r="r" b="b"/>
              <a:pathLst>
                <a:path w="495" h="783" extrusionOk="0">
                  <a:moveTo>
                    <a:pt x="428" y="0"/>
                  </a:moveTo>
                  <a:cubicBezTo>
                    <a:pt x="389" y="0"/>
                    <a:pt x="369" y="33"/>
                    <a:pt x="367" y="70"/>
                  </a:cubicBezTo>
                  <a:cubicBezTo>
                    <a:pt x="354" y="118"/>
                    <a:pt x="338" y="163"/>
                    <a:pt x="321" y="208"/>
                  </a:cubicBezTo>
                  <a:cubicBezTo>
                    <a:pt x="282" y="315"/>
                    <a:pt x="227" y="418"/>
                    <a:pt x="159" y="511"/>
                  </a:cubicBezTo>
                  <a:cubicBezTo>
                    <a:pt x="114" y="570"/>
                    <a:pt x="68" y="630"/>
                    <a:pt x="21" y="690"/>
                  </a:cubicBezTo>
                  <a:cubicBezTo>
                    <a:pt x="0" y="714"/>
                    <a:pt x="5" y="749"/>
                    <a:pt x="27" y="770"/>
                  </a:cubicBezTo>
                  <a:cubicBezTo>
                    <a:pt x="40" y="778"/>
                    <a:pt x="51" y="782"/>
                    <a:pt x="62" y="782"/>
                  </a:cubicBezTo>
                  <a:cubicBezTo>
                    <a:pt x="110" y="782"/>
                    <a:pt x="143" y="709"/>
                    <a:pt x="173" y="675"/>
                  </a:cubicBezTo>
                  <a:cubicBezTo>
                    <a:pt x="210" y="628"/>
                    <a:pt x="245" y="580"/>
                    <a:pt x="280" y="531"/>
                  </a:cubicBezTo>
                  <a:cubicBezTo>
                    <a:pt x="369" y="408"/>
                    <a:pt x="422" y="266"/>
                    <a:pt x="470" y="124"/>
                  </a:cubicBezTo>
                  <a:cubicBezTo>
                    <a:pt x="488" y="79"/>
                    <a:pt x="494" y="7"/>
                    <a:pt x="4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7"/>
            <p:cNvSpPr/>
            <p:nvPr/>
          </p:nvSpPr>
          <p:spPr>
            <a:xfrm>
              <a:off x="6329859" y="2960754"/>
              <a:ext cx="46858" cy="51268"/>
            </a:xfrm>
            <a:custGeom>
              <a:avLst/>
              <a:gdLst/>
              <a:ahLst/>
              <a:cxnLst/>
              <a:rect l="l" t="t" r="r" b="b"/>
              <a:pathLst>
                <a:path w="563" h="616" extrusionOk="0">
                  <a:moveTo>
                    <a:pt x="476" y="1"/>
                  </a:moveTo>
                  <a:cubicBezTo>
                    <a:pt x="462" y="1"/>
                    <a:pt x="448" y="6"/>
                    <a:pt x="437" y="16"/>
                  </a:cubicBezTo>
                  <a:cubicBezTo>
                    <a:pt x="354" y="96"/>
                    <a:pt x="274" y="181"/>
                    <a:pt x="200" y="267"/>
                  </a:cubicBezTo>
                  <a:cubicBezTo>
                    <a:pt x="132" y="355"/>
                    <a:pt x="52" y="440"/>
                    <a:pt x="11" y="543"/>
                  </a:cubicBezTo>
                  <a:cubicBezTo>
                    <a:pt x="1" y="571"/>
                    <a:pt x="17" y="602"/>
                    <a:pt x="48" y="613"/>
                  </a:cubicBezTo>
                  <a:cubicBezTo>
                    <a:pt x="54" y="614"/>
                    <a:pt x="59" y="615"/>
                    <a:pt x="64" y="615"/>
                  </a:cubicBezTo>
                  <a:cubicBezTo>
                    <a:pt x="97" y="615"/>
                    <a:pt x="117" y="583"/>
                    <a:pt x="128" y="553"/>
                  </a:cubicBezTo>
                  <a:cubicBezTo>
                    <a:pt x="173" y="481"/>
                    <a:pt x="223" y="413"/>
                    <a:pt x="278" y="349"/>
                  </a:cubicBezTo>
                  <a:cubicBezTo>
                    <a:pt x="332" y="283"/>
                    <a:pt x="391" y="222"/>
                    <a:pt x="451" y="160"/>
                  </a:cubicBezTo>
                  <a:cubicBezTo>
                    <a:pt x="484" y="121"/>
                    <a:pt x="562" y="76"/>
                    <a:pt x="515" y="18"/>
                  </a:cubicBezTo>
                  <a:cubicBezTo>
                    <a:pt x="504" y="7"/>
                    <a:pt x="490" y="1"/>
                    <a:pt x="4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7"/>
            <p:cNvSpPr/>
            <p:nvPr/>
          </p:nvSpPr>
          <p:spPr>
            <a:xfrm>
              <a:off x="6345089" y="2989385"/>
              <a:ext cx="59426" cy="42113"/>
            </a:xfrm>
            <a:custGeom>
              <a:avLst/>
              <a:gdLst/>
              <a:ahLst/>
              <a:cxnLst/>
              <a:rect l="l" t="t" r="r" b="b"/>
              <a:pathLst>
                <a:path w="714" h="506" extrusionOk="0">
                  <a:moveTo>
                    <a:pt x="634" y="0"/>
                  </a:moveTo>
                  <a:cubicBezTo>
                    <a:pt x="624" y="0"/>
                    <a:pt x="614" y="3"/>
                    <a:pt x="603" y="9"/>
                  </a:cubicBezTo>
                  <a:cubicBezTo>
                    <a:pt x="536" y="57"/>
                    <a:pt x="1" y="448"/>
                    <a:pt x="200" y="505"/>
                  </a:cubicBezTo>
                  <a:cubicBezTo>
                    <a:pt x="203" y="506"/>
                    <a:pt x="206" y="506"/>
                    <a:pt x="209" y="506"/>
                  </a:cubicBezTo>
                  <a:cubicBezTo>
                    <a:pt x="232" y="506"/>
                    <a:pt x="253" y="492"/>
                    <a:pt x="262" y="472"/>
                  </a:cubicBezTo>
                  <a:cubicBezTo>
                    <a:pt x="285" y="437"/>
                    <a:pt x="309" y="406"/>
                    <a:pt x="338" y="378"/>
                  </a:cubicBezTo>
                  <a:cubicBezTo>
                    <a:pt x="439" y="275"/>
                    <a:pt x="550" y="182"/>
                    <a:pt x="669" y="100"/>
                  </a:cubicBezTo>
                  <a:cubicBezTo>
                    <a:pt x="713" y="64"/>
                    <a:pt x="680" y="0"/>
                    <a:pt x="6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7"/>
            <p:cNvSpPr/>
            <p:nvPr/>
          </p:nvSpPr>
          <p:spPr>
            <a:xfrm>
              <a:off x="6390116" y="3024340"/>
              <a:ext cx="54349" cy="44027"/>
            </a:xfrm>
            <a:custGeom>
              <a:avLst/>
              <a:gdLst/>
              <a:ahLst/>
              <a:cxnLst/>
              <a:rect l="l" t="t" r="r" b="b"/>
              <a:pathLst>
                <a:path w="653" h="529" extrusionOk="0">
                  <a:moveTo>
                    <a:pt x="575" y="1"/>
                  </a:moveTo>
                  <a:cubicBezTo>
                    <a:pt x="562" y="1"/>
                    <a:pt x="548" y="6"/>
                    <a:pt x="536" y="19"/>
                  </a:cubicBezTo>
                  <a:cubicBezTo>
                    <a:pt x="416" y="161"/>
                    <a:pt x="272" y="281"/>
                    <a:pt x="114" y="375"/>
                  </a:cubicBezTo>
                  <a:cubicBezTo>
                    <a:pt x="79" y="402"/>
                    <a:pt x="27" y="414"/>
                    <a:pt x="9" y="458"/>
                  </a:cubicBezTo>
                  <a:cubicBezTo>
                    <a:pt x="1" y="486"/>
                    <a:pt x="17" y="517"/>
                    <a:pt x="46" y="528"/>
                  </a:cubicBezTo>
                  <a:cubicBezTo>
                    <a:pt x="50" y="528"/>
                    <a:pt x="55" y="529"/>
                    <a:pt x="59" y="529"/>
                  </a:cubicBezTo>
                  <a:cubicBezTo>
                    <a:pt x="76" y="529"/>
                    <a:pt x="95" y="523"/>
                    <a:pt x="108" y="511"/>
                  </a:cubicBezTo>
                  <a:cubicBezTo>
                    <a:pt x="297" y="396"/>
                    <a:pt x="482" y="266"/>
                    <a:pt x="622" y="91"/>
                  </a:cubicBezTo>
                  <a:cubicBezTo>
                    <a:pt x="653" y="48"/>
                    <a:pt x="616" y="1"/>
                    <a:pt x="5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7"/>
            <p:cNvSpPr/>
            <p:nvPr/>
          </p:nvSpPr>
          <p:spPr>
            <a:xfrm>
              <a:off x="6420244" y="3066121"/>
              <a:ext cx="47524" cy="28797"/>
            </a:xfrm>
            <a:custGeom>
              <a:avLst/>
              <a:gdLst/>
              <a:ahLst/>
              <a:cxnLst/>
              <a:rect l="l" t="t" r="r" b="b"/>
              <a:pathLst>
                <a:path w="571" h="346" extrusionOk="0">
                  <a:moveTo>
                    <a:pt x="510" y="1"/>
                  </a:moveTo>
                  <a:cubicBezTo>
                    <a:pt x="468" y="1"/>
                    <a:pt x="424" y="51"/>
                    <a:pt x="388" y="69"/>
                  </a:cubicBezTo>
                  <a:cubicBezTo>
                    <a:pt x="316" y="114"/>
                    <a:pt x="244" y="153"/>
                    <a:pt x="167" y="190"/>
                  </a:cubicBezTo>
                  <a:cubicBezTo>
                    <a:pt x="128" y="209"/>
                    <a:pt x="85" y="225"/>
                    <a:pt x="44" y="235"/>
                  </a:cubicBezTo>
                  <a:cubicBezTo>
                    <a:pt x="19" y="242"/>
                    <a:pt x="1" y="262"/>
                    <a:pt x="1" y="287"/>
                  </a:cubicBezTo>
                  <a:cubicBezTo>
                    <a:pt x="1" y="326"/>
                    <a:pt x="28" y="345"/>
                    <a:pt x="59" y="345"/>
                  </a:cubicBezTo>
                  <a:cubicBezTo>
                    <a:pt x="72" y="345"/>
                    <a:pt x="85" y="342"/>
                    <a:pt x="97" y="336"/>
                  </a:cubicBezTo>
                  <a:cubicBezTo>
                    <a:pt x="165" y="316"/>
                    <a:pt x="231" y="287"/>
                    <a:pt x="293" y="252"/>
                  </a:cubicBezTo>
                  <a:cubicBezTo>
                    <a:pt x="379" y="207"/>
                    <a:pt x="462" y="155"/>
                    <a:pt x="540" y="100"/>
                  </a:cubicBezTo>
                  <a:cubicBezTo>
                    <a:pt x="564" y="83"/>
                    <a:pt x="571" y="48"/>
                    <a:pt x="552" y="23"/>
                  </a:cubicBezTo>
                  <a:cubicBezTo>
                    <a:pt x="539" y="7"/>
                    <a:pt x="524" y="1"/>
                    <a:pt x="5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7"/>
            <p:cNvSpPr/>
            <p:nvPr/>
          </p:nvSpPr>
          <p:spPr>
            <a:xfrm>
              <a:off x="6437888" y="3119969"/>
              <a:ext cx="66334" cy="25717"/>
            </a:xfrm>
            <a:custGeom>
              <a:avLst/>
              <a:gdLst/>
              <a:ahLst/>
              <a:cxnLst/>
              <a:rect l="l" t="t" r="r" b="b"/>
              <a:pathLst>
                <a:path w="797" h="309" extrusionOk="0">
                  <a:moveTo>
                    <a:pt x="738" y="1"/>
                  </a:moveTo>
                  <a:cubicBezTo>
                    <a:pt x="718" y="1"/>
                    <a:pt x="697" y="10"/>
                    <a:pt x="682" y="22"/>
                  </a:cubicBezTo>
                  <a:cubicBezTo>
                    <a:pt x="509" y="123"/>
                    <a:pt x="299" y="191"/>
                    <a:pt x="97" y="195"/>
                  </a:cubicBezTo>
                  <a:cubicBezTo>
                    <a:pt x="91" y="195"/>
                    <a:pt x="84" y="194"/>
                    <a:pt x="78" y="194"/>
                  </a:cubicBezTo>
                  <a:cubicBezTo>
                    <a:pt x="37" y="194"/>
                    <a:pt x="1" y="207"/>
                    <a:pt x="3" y="257"/>
                  </a:cubicBezTo>
                  <a:cubicBezTo>
                    <a:pt x="8" y="301"/>
                    <a:pt x="44" y="309"/>
                    <a:pt x="81" y="309"/>
                  </a:cubicBezTo>
                  <a:cubicBezTo>
                    <a:pt x="87" y="309"/>
                    <a:pt x="93" y="309"/>
                    <a:pt x="99" y="308"/>
                  </a:cubicBezTo>
                  <a:cubicBezTo>
                    <a:pt x="276" y="308"/>
                    <a:pt x="449" y="255"/>
                    <a:pt x="610" y="185"/>
                  </a:cubicBezTo>
                  <a:cubicBezTo>
                    <a:pt x="665" y="162"/>
                    <a:pt x="719" y="134"/>
                    <a:pt x="768" y="101"/>
                  </a:cubicBezTo>
                  <a:cubicBezTo>
                    <a:pt x="793" y="82"/>
                    <a:pt x="797" y="47"/>
                    <a:pt x="780" y="22"/>
                  </a:cubicBezTo>
                  <a:cubicBezTo>
                    <a:pt x="769" y="7"/>
                    <a:pt x="754" y="1"/>
                    <a:pt x="7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47"/>
            <p:cNvSpPr/>
            <p:nvPr/>
          </p:nvSpPr>
          <p:spPr>
            <a:xfrm>
              <a:off x="6445795" y="3176647"/>
              <a:ext cx="77237" cy="19891"/>
            </a:xfrm>
            <a:custGeom>
              <a:avLst/>
              <a:gdLst/>
              <a:ahLst/>
              <a:cxnLst/>
              <a:rect l="l" t="t" r="r" b="b"/>
              <a:pathLst>
                <a:path w="928" h="239" extrusionOk="0">
                  <a:moveTo>
                    <a:pt x="847" y="1"/>
                  </a:moveTo>
                  <a:cubicBezTo>
                    <a:pt x="840" y="1"/>
                    <a:pt x="832" y="2"/>
                    <a:pt x="823" y="6"/>
                  </a:cubicBezTo>
                  <a:cubicBezTo>
                    <a:pt x="714" y="51"/>
                    <a:pt x="603" y="88"/>
                    <a:pt x="490" y="115"/>
                  </a:cubicBezTo>
                  <a:cubicBezTo>
                    <a:pt x="437" y="122"/>
                    <a:pt x="384" y="126"/>
                    <a:pt x="330" y="126"/>
                  </a:cubicBezTo>
                  <a:cubicBezTo>
                    <a:pt x="248" y="126"/>
                    <a:pt x="166" y="117"/>
                    <a:pt x="87" y="98"/>
                  </a:cubicBezTo>
                  <a:cubicBezTo>
                    <a:pt x="84" y="98"/>
                    <a:pt x="81" y="98"/>
                    <a:pt x="79" y="98"/>
                  </a:cubicBezTo>
                  <a:cubicBezTo>
                    <a:pt x="15" y="98"/>
                    <a:pt x="1" y="194"/>
                    <a:pt x="68" y="210"/>
                  </a:cubicBezTo>
                  <a:cubicBezTo>
                    <a:pt x="130" y="224"/>
                    <a:pt x="194" y="232"/>
                    <a:pt x="259" y="236"/>
                  </a:cubicBezTo>
                  <a:cubicBezTo>
                    <a:pt x="284" y="238"/>
                    <a:pt x="309" y="239"/>
                    <a:pt x="333" y="239"/>
                  </a:cubicBezTo>
                  <a:cubicBezTo>
                    <a:pt x="457" y="239"/>
                    <a:pt x="581" y="217"/>
                    <a:pt x="698" y="173"/>
                  </a:cubicBezTo>
                  <a:cubicBezTo>
                    <a:pt x="753" y="154"/>
                    <a:pt x="809" y="133"/>
                    <a:pt x="862" y="111"/>
                  </a:cubicBezTo>
                  <a:cubicBezTo>
                    <a:pt x="927" y="89"/>
                    <a:pt x="902" y="1"/>
                    <a:pt x="8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7"/>
            <p:cNvSpPr/>
            <p:nvPr/>
          </p:nvSpPr>
          <p:spPr>
            <a:xfrm>
              <a:off x="6498145" y="3223255"/>
              <a:ext cx="44112" cy="21889"/>
            </a:xfrm>
            <a:custGeom>
              <a:avLst/>
              <a:gdLst/>
              <a:ahLst/>
              <a:cxnLst/>
              <a:rect l="l" t="t" r="r" b="b"/>
              <a:pathLst>
                <a:path w="530" h="263" extrusionOk="0">
                  <a:moveTo>
                    <a:pt x="471" y="0"/>
                  </a:moveTo>
                  <a:cubicBezTo>
                    <a:pt x="440" y="0"/>
                    <a:pt x="408" y="32"/>
                    <a:pt x="379" y="49"/>
                  </a:cubicBezTo>
                  <a:cubicBezTo>
                    <a:pt x="313" y="96"/>
                    <a:pt x="235" y="127"/>
                    <a:pt x="155" y="137"/>
                  </a:cubicBezTo>
                  <a:cubicBezTo>
                    <a:pt x="102" y="154"/>
                    <a:pt x="1" y="131"/>
                    <a:pt x="3" y="213"/>
                  </a:cubicBezTo>
                  <a:cubicBezTo>
                    <a:pt x="10" y="252"/>
                    <a:pt x="38" y="262"/>
                    <a:pt x="71" y="262"/>
                  </a:cubicBezTo>
                  <a:cubicBezTo>
                    <a:pt x="113" y="262"/>
                    <a:pt x="165" y="245"/>
                    <a:pt x="198" y="244"/>
                  </a:cubicBezTo>
                  <a:cubicBezTo>
                    <a:pt x="311" y="228"/>
                    <a:pt x="410" y="168"/>
                    <a:pt x="501" y="100"/>
                  </a:cubicBezTo>
                  <a:cubicBezTo>
                    <a:pt x="525" y="84"/>
                    <a:pt x="530" y="49"/>
                    <a:pt x="513" y="24"/>
                  </a:cubicBezTo>
                  <a:cubicBezTo>
                    <a:pt x="500" y="7"/>
                    <a:pt x="485" y="0"/>
                    <a:pt x="4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7"/>
            <p:cNvSpPr/>
            <p:nvPr/>
          </p:nvSpPr>
          <p:spPr>
            <a:xfrm>
              <a:off x="6450372" y="3273941"/>
              <a:ext cx="75323" cy="14398"/>
            </a:xfrm>
            <a:custGeom>
              <a:avLst/>
              <a:gdLst/>
              <a:ahLst/>
              <a:cxnLst/>
              <a:rect l="l" t="t" r="r" b="b"/>
              <a:pathLst>
                <a:path w="905" h="173" extrusionOk="0">
                  <a:moveTo>
                    <a:pt x="30" y="100"/>
                  </a:moveTo>
                  <a:cubicBezTo>
                    <a:pt x="30" y="100"/>
                    <a:pt x="31" y="101"/>
                    <a:pt x="31" y="101"/>
                  </a:cubicBezTo>
                  <a:lnTo>
                    <a:pt x="31" y="101"/>
                  </a:lnTo>
                  <a:cubicBezTo>
                    <a:pt x="31" y="101"/>
                    <a:pt x="31" y="101"/>
                    <a:pt x="31" y="101"/>
                  </a:cubicBezTo>
                  <a:lnTo>
                    <a:pt x="31" y="101"/>
                  </a:ln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31" y="101"/>
                  </a:moveTo>
                  <a:cubicBezTo>
                    <a:pt x="34" y="103"/>
                    <a:pt x="37" y="105"/>
                    <a:pt x="40" y="106"/>
                  </a:cubicBezTo>
                  <a:lnTo>
                    <a:pt x="40" y="106"/>
                  </a:lnTo>
                  <a:cubicBezTo>
                    <a:pt x="36" y="104"/>
                    <a:pt x="34" y="103"/>
                    <a:pt x="31" y="101"/>
                  </a:cubicBezTo>
                  <a:close/>
                  <a:moveTo>
                    <a:pt x="65" y="0"/>
                  </a:moveTo>
                  <a:cubicBezTo>
                    <a:pt x="46" y="0"/>
                    <a:pt x="26" y="10"/>
                    <a:pt x="15" y="28"/>
                  </a:cubicBezTo>
                  <a:cubicBezTo>
                    <a:pt x="1" y="54"/>
                    <a:pt x="9" y="84"/>
                    <a:pt x="31" y="101"/>
                  </a:cubicBezTo>
                  <a:lnTo>
                    <a:pt x="31" y="101"/>
                  </a:lnTo>
                  <a:cubicBezTo>
                    <a:pt x="119" y="143"/>
                    <a:pt x="219" y="149"/>
                    <a:pt x="314" y="164"/>
                  </a:cubicBezTo>
                  <a:cubicBezTo>
                    <a:pt x="376" y="170"/>
                    <a:pt x="439" y="173"/>
                    <a:pt x="503" y="173"/>
                  </a:cubicBezTo>
                  <a:cubicBezTo>
                    <a:pt x="613" y="173"/>
                    <a:pt x="724" y="164"/>
                    <a:pt x="834" y="145"/>
                  </a:cubicBezTo>
                  <a:cubicBezTo>
                    <a:pt x="905" y="135"/>
                    <a:pt x="897" y="34"/>
                    <a:pt x="831" y="34"/>
                  </a:cubicBezTo>
                  <a:cubicBezTo>
                    <a:pt x="828" y="34"/>
                    <a:pt x="825" y="34"/>
                    <a:pt x="822" y="34"/>
                  </a:cubicBezTo>
                  <a:cubicBezTo>
                    <a:pt x="739" y="47"/>
                    <a:pt x="657" y="55"/>
                    <a:pt x="575" y="59"/>
                  </a:cubicBezTo>
                  <a:cubicBezTo>
                    <a:pt x="545" y="61"/>
                    <a:pt x="516" y="62"/>
                    <a:pt x="486" y="62"/>
                  </a:cubicBezTo>
                  <a:cubicBezTo>
                    <a:pt x="384" y="62"/>
                    <a:pt x="282" y="51"/>
                    <a:pt x="182" y="30"/>
                  </a:cubicBezTo>
                  <a:cubicBezTo>
                    <a:pt x="151" y="24"/>
                    <a:pt x="122" y="18"/>
                    <a:pt x="93" y="7"/>
                  </a:cubicBezTo>
                  <a:cubicBezTo>
                    <a:pt x="85" y="3"/>
                    <a:pt x="75" y="0"/>
                    <a:pt x="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7"/>
            <p:cNvSpPr/>
            <p:nvPr/>
          </p:nvSpPr>
          <p:spPr>
            <a:xfrm>
              <a:off x="6442716" y="3313141"/>
              <a:ext cx="42531" cy="13566"/>
            </a:xfrm>
            <a:custGeom>
              <a:avLst/>
              <a:gdLst/>
              <a:ahLst/>
              <a:cxnLst/>
              <a:rect l="l" t="t" r="r" b="b"/>
              <a:pathLst>
                <a:path w="511" h="163" extrusionOk="0">
                  <a:moveTo>
                    <a:pt x="70" y="1"/>
                  </a:moveTo>
                  <a:cubicBezTo>
                    <a:pt x="33" y="1"/>
                    <a:pt x="1" y="37"/>
                    <a:pt x="15" y="78"/>
                  </a:cubicBezTo>
                  <a:cubicBezTo>
                    <a:pt x="48" y="152"/>
                    <a:pt x="296" y="160"/>
                    <a:pt x="373" y="162"/>
                  </a:cubicBezTo>
                  <a:cubicBezTo>
                    <a:pt x="376" y="162"/>
                    <a:pt x="380" y="162"/>
                    <a:pt x="383" y="162"/>
                  </a:cubicBezTo>
                  <a:cubicBezTo>
                    <a:pt x="394" y="162"/>
                    <a:pt x="407" y="162"/>
                    <a:pt x="419" y="162"/>
                  </a:cubicBezTo>
                  <a:cubicBezTo>
                    <a:pt x="463" y="162"/>
                    <a:pt x="507" y="156"/>
                    <a:pt x="510" y="104"/>
                  </a:cubicBezTo>
                  <a:cubicBezTo>
                    <a:pt x="510" y="73"/>
                    <a:pt x="486" y="47"/>
                    <a:pt x="455" y="47"/>
                  </a:cubicBezTo>
                  <a:cubicBezTo>
                    <a:pt x="429" y="49"/>
                    <a:pt x="403" y="50"/>
                    <a:pt x="376" y="50"/>
                  </a:cubicBezTo>
                  <a:cubicBezTo>
                    <a:pt x="350" y="50"/>
                    <a:pt x="323" y="49"/>
                    <a:pt x="296" y="47"/>
                  </a:cubicBezTo>
                  <a:cubicBezTo>
                    <a:pt x="233" y="43"/>
                    <a:pt x="167" y="32"/>
                    <a:pt x="105" y="14"/>
                  </a:cubicBezTo>
                  <a:cubicBezTo>
                    <a:pt x="94" y="5"/>
                    <a:pt x="82" y="1"/>
                    <a:pt x="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7"/>
            <p:cNvSpPr/>
            <p:nvPr/>
          </p:nvSpPr>
          <p:spPr>
            <a:xfrm>
              <a:off x="6429649" y="3354089"/>
              <a:ext cx="70662" cy="18560"/>
            </a:xfrm>
            <a:custGeom>
              <a:avLst/>
              <a:gdLst/>
              <a:ahLst/>
              <a:cxnLst/>
              <a:rect l="l" t="t" r="r" b="b"/>
              <a:pathLst>
                <a:path w="849" h="223" extrusionOk="0">
                  <a:moveTo>
                    <a:pt x="60" y="1"/>
                  </a:moveTo>
                  <a:cubicBezTo>
                    <a:pt x="46" y="1"/>
                    <a:pt x="32" y="7"/>
                    <a:pt x="19" y="22"/>
                  </a:cubicBezTo>
                  <a:cubicBezTo>
                    <a:pt x="1" y="46"/>
                    <a:pt x="5" y="81"/>
                    <a:pt x="28" y="100"/>
                  </a:cubicBezTo>
                  <a:cubicBezTo>
                    <a:pt x="151" y="174"/>
                    <a:pt x="301" y="190"/>
                    <a:pt x="439" y="213"/>
                  </a:cubicBezTo>
                  <a:cubicBezTo>
                    <a:pt x="480" y="220"/>
                    <a:pt x="522" y="223"/>
                    <a:pt x="563" y="223"/>
                  </a:cubicBezTo>
                  <a:cubicBezTo>
                    <a:pt x="611" y="223"/>
                    <a:pt x="658" y="219"/>
                    <a:pt x="704" y="211"/>
                  </a:cubicBezTo>
                  <a:cubicBezTo>
                    <a:pt x="756" y="197"/>
                    <a:pt x="848" y="194"/>
                    <a:pt x="834" y="120"/>
                  </a:cubicBezTo>
                  <a:cubicBezTo>
                    <a:pt x="827" y="96"/>
                    <a:pt x="804" y="79"/>
                    <a:pt x="780" y="79"/>
                  </a:cubicBezTo>
                  <a:cubicBezTo>
                    <a:pt x="776" y="79"/>
                    <a:pt x="771" y="80"/>
                    <a:pt x="766" y="81"/>
                  </a:cubicBezTo>
                  <a:cubicBezTo>
                    <a:pt x="699" y="102"/>
                    <a:pt x="630" y="111"/>
                    <a:pt x="562" y="111"/>
                  </a:cubicBezTo>
                  <a:cubicBezTo>
                    <a:pt x="430" y="111"/>
                    <a:pt x="298" y="79"/>
                    <a:pt x="170" y="44"/>
                  </a:cubicBezTo>
                  <a:cubicBezTo>
                    <a:pt x="134" y="37"/>
                    <a:pt x="96" y="1"/>
                    <a:pt x="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7"/>
            <p:cNvSpPr/>
            <p:nvPr/>
          </p:nvSpPr>
          <p:spPr>
            <a:xfrm>
              <a:off x="6411006" y="3396036"/>
              <a:ext cx="63421" cy="25218"/>
            </a:xfrm>
            <a:custGeom>
              <a:avLst/>
              <a:gdLst/>
              <a:ahLst/>
              <a:cxnLst/>
              <a:rect l="l" t="t" r="r" b="b"/>
              <a:pathLst>
                <a:path w="762" h="303" extrusionOk="0">
                  <a:moveTo>
                    <a:pt x="60" y="1"/>
                  </a:moveTo>
                  <a:cubicBezTo>
                    <a:pt x="58" y="1"/>
                    <a:pt x="56" y="1"/>
                    <a:pt x="54" y="1"/>
                  </a:cubicBezTo>
                  <a:cubicBezTo>
                    <a:pt x="23" y="5"/>
                    <a:pt x="1" y="34"/>
                    <a:pt x="5" y="65"/>
                  </a:cubicBezTo>
                  <a:cubicBezTo>
                    <a:pt x="19" y="143"/>
                    <a:pt x="276" y="229"/>
                    <a:pt x="355" y="250"/>
                  </a:cubicBezTo>
                  <a:cubicBezTo>
                    <a:pt x="464" y="281"/>
                    <a:pt x="575" y="297"/>
                    <a:pt x="690" y="301"/>
                  </a:cubicBezTo>
                  <a:cubicBezTo>
                    <a:pt x="693" y="302"/>
                    <a:pt x="697" y="302"/>
                    <a:pt x="701" y="302"/>
                  </a:cubicBezTo>
                  <a:cubicBezTo>
                    <a:pt x="732" y="302"/>
                    <a:pt x="760" y="279"/>
                    <a:pt x="762" y="246"/>
                  </a:cubicBezTo>
                  <a:cubicBezTo>
                    <a:pt x="762" y="215"/>
                    <a:pt x="737" y="190"/>
                    <a:pt x="706" y="188"/>
                  </a:cubicBezTo>
                  <a:cubicBezTo>
                    <a:pt x="517" y="186"/>
                    <a:pt x="332" y="141"/>
                    <a:pt x="163" y="57"/>
                  </a:cubicBezTo>
                  <a:cubicBezTo>
                    <a:pt x="138" y="44"/>
                    <a:pt x="116" y="30"/>
                    <a:pt x="95" y="13"/>
                  </a:cubicBezTo>
                  <a:cubicBezTo>
                    <a:pt x="85" y="6"/>
                    <a:pt x="72" y="1"/>
                    <a:pt x="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7"/>
            <p:cNvSpPr/>
            <p:nvPr/>
          </p:nvSpPr>
          <p:spPr>
            <a:xfrm>
              <a:off x="6299897" y="2730380"/>
              <a:ext cx="151229" cy="142153"/>
            </a:xfrm>
            <a:custGeom>
              <a:avLst/>
              <a:gdLst/>
              <a:ahLst/>
              <a:cxnLst/>
              <a:rect l="l" t="t" r="r" b="b"/>
              <a:pathLst>
                <a:path w="1817" h="1708" extrusionOk="0">
                  <a:moveTo>
                    <a:pt x="1735" y="1"/>
                  </a:moveTo>
                  <a:cubicBezTo>
                    <a:pt x="1725" y="1"/>
                    <a:pt x="1715" y="4"/>
                    <a:pt x="1704" y="11"/>
                  </a:cubicBezTo>
                  <a:cubicBezTo>
                    <a:pt x="1494" y="132"/>
                    <a:pt x="1297" y="270"/>
                    <a:pt x="1111" y="426"/>
                  </a:cubicBezTo>
                  <a:cubicBezTo>
                    <a:pt x="797" y="708"/>
                    <a:pt x="525" y="1033"/>
                    <a:pt x="252" y="1354"/>
                  </a:cubicBezTo>
                  <a:cubicBezTo>
                    <a:pt x="192" y="1426"/>
                    <a:pt x="130" y="1498"/>
                    <a:pt x="73" y="1572"/>
                  </a:cubicBezTo>
                  <a:cubicBezTo>
                    <a:pt x="35" y="1609"/>
                    <a:pt x="1" y="1675"/>
                    <a:pt x="64" y="1704"/>
                  </a:cubicBezTo>
                  <a:cubicBezTo>
                    <a:pt x="71" y="1706"/>
                    <a:pt x="77" y="1707"/>
                    <a:pt x="83" y="1707"/>
                  </a:cubicBezTo>
                  <a:cubicBezTo>
                    <a:pt x="106" y="1707"/>
                    <a:pt x="126" y="1694"/>
                    <a:pt x="134" y="1671"/>
                  </a:cubicBezTo>
                  <a:cubicBezTo>
                    <a:pt x="142" y="1661"/>
                    <a:pt x="151" y="1650"/>
                    <a:pt x="159" y="1640"/>
                  </a:cubicBezTo>
                  <a:cubicBezTo>
                    <a:pt x="227" y="1556"/>
                    <a:pt x="299" y="1474"/>
                    <a:pt x="369" y="1389"/>
                  </a:cubicBezTo>
                  <a:cubicBezTo>
                    <a:pt x="634" y="1079"/>
                    <a:pt x="900" y="762"/>
                    <a:pt x="1208" y="490"/>
                  </a:cubicBezTo>
                  <a:cubicBezTo>
                    <a:pt x="1383" y="348"/>
                    <a:pt x="1570" y="219"/>
                    <a:pt x="1764" y="103"/>
                  </a:cubicBezTo>
                  <a:cubicBezTo>
                    <a:pt x="1816" y="71"/>
                    <a:pt x="1783" y="1"/>
                    <a:pt x="17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7"/>
            <p:cNvSpPr/>
            <p:nvPr/>
          </p:nvSpPr>
          <p:spPr>
            <a:xfrm>
              <a:off x="6245133" y="2712319"/>
              <a:ext cx="185520" cy="128503"/>
            </a:xfrm>
            <a:custGeom>
              <a:avLst/>
              <a:gdLst/>
              <a:ahLst/>
              <a:cxnLst/>
              <a:rect l="l" t="t" r="r" b="b"/>
              <a:pathLst>
                <a:path w="2229" h="1544" extrusionOk="0">
                  <a:moveTo>
                    <a:pt x="2166" y="0"/>
                  </a:moveTo>
                  <a:cubicBezTo>
                    <a:pt x="2163" y="0"/>
                    <a:pt x="2160" y="1"/>
                    <a:pt x="2156" y="2"/>
                  </a:cubicBezTo>
                  <a:cubicBezTo>
                    <a:pt x="1798" y="141"/>
                    <a:pt x="1461" y="335"/>
                    <a:pt x="1132" y="530"/>
                  </a:cubicBezTo>
                  <a:cubicBezTo>
                    <a:pt x="817" y="713"/>
                    <a:pt x="527" y="938"/>
                    <a:pt x="270" y="1195"/>
                  </a:cubicBezTo>
                  <a:cubicBezTo>
                    <a:pt x="185" y="1279"/>
                    <a:pt x="103" y="1363"/>
                    <a:pt x="21" y="1450"/>
                  </a:cubicBezTo>
                  <a:cubicBezTo>
                    <a:pt x="0" y="1473"/>
                    <a:pt x="2" y="1507"/>
                    <a:pt x="25" y="1528"/>
                  </a:cubicBezTo>
                  <a:cubicBezTo>
                    <a:pt x="36" y="1538"/>
                    <a:pt x="50" y="1543"/>
                    <a:pt x="64" y="1543"/>
                  </a:cubicBezTo>
                  <a:cubicBezTo>
                    <a:pt x="79" y="1543"/>
                    <a:pt x="94" y="1538"/>
                    <a:pt x="105" y="1526"/>
                  </a:cubicBezTo>
                  <a:cubicBezTo>
                    <a:pt x="259" y="1363"/>
                    <a:pt x="410" y="1207"/>
                    <a:pt x="580" y="1059"/>
                  </a:cubicBezTo>
                  <a:cubicBezTo>
                    <a:pt x="854" y="818"/>
                    <a:pt x="1169" y="633"/>
                    <a:pt x="1483" y="454"/>
                  </a:cubicBezTo>
                  <a:cubicBezTo>
                    <a:pt x="1702" y="333"/>
                    <a:pt x="1926" y="218"/>
                    <a:pt x="2154" y="119"/>
                  </a:cubicBezTo>
                  <a:cubicBezTo>
                    <a:pt x="2189" y="111"/>
                    <a:pt x="2228" y="90"/>
                    <a:pt x="2220" y="47"/>
                  </a:cubicBezTo>
                  <a:cubicBezTo>
                    <a:pt x="2215" y="20"/>
                    <a:pt x="2192" y="0"/>
                    <a:pt x="21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7"/>
            <p:cNvSpPr/>
            <p:nvPr/>
          </p:nvSpPr>
          <p:spPr>
            <a:xfrm>
              <a:off x="6175804" y="2721641"/>
              <a:ext cx="147317" cy="108445"/>
            </a:xfrm>
            <a:custGeom>
              <a:avLst/>
              <a:gdLst/>
              <a:ahLst/>
              <a:cxnLst/>
              <a:rect l="l" t="t" r="r" b="b"/>
              <a:pathLst>
                <a:path w="1770" h="1303" extrusionOk="0">
                  <a:moveTo>
                    <a:pt x="1691" y="0"/>
                  </a:moveTo>
                  <a:cubicBezTo>
                    <a:pt x="1684" y="0"/>
                    <a:pt x="1676" y="2"/>
                    <a:pt x="1668" y="5"/>
                  </a:cubicBezTo>
                  <a:cubicBezTo>
                    <a:pt x="1370" y="155"/>
                    <a:pt x="1068" y="301"/>
                    <a:pt x="792" y="490"/>
                  </a:cubicBezTo>
                  <a:cubicBezTo>
                    <a:pt x="595" y="628"/>
                    <a:pt x="411" y="780"/>
                    <a:pt x="241" y="949"/>
                  </a:cubicBezTo>
                  <a:cubicBezTo>
                    <a:pt x="160" y="1033"/>
                    <a:pt x="86" y="1122"/>
                    <a:pt x="16" y="1217"/>
                  </a:cubicBezTo>
                  <a:cubicBezTo>
                    <a:pt x="0" y="1241"/>
                    <a:pt x="6" y="1276"/>
                    <a:pt x="31" y="1293"/>
                  </a:cubicBezTo>
                  <a:cubicBezTo>
                    <a:pt x="43" y="1300"/>
                    <a:pt x="53" y="1303"/>
                    <a:pt x="63" y="1303"/>
                  </a:cubicBezTo>
                  <a:cubicBezTo>
                    <a:pt x="111" y="1303"/>
                    <a:pt x="140" y="1232"/>
                    <a:pt x="171" y="1200"/>
                  </a:cubicBezTo>
                  <a:cubicBezTo>
                    <a:pt x="232" y="1122"/>
                    <a:pt x="300" y="1048"/>
                    <a:pt x="372" y="978"/>
                  </a:cubicBezTo>
                  <a:cubicBezTo>
                    <a:pt x="558" y="803"/>
                    <a:pt x="757" y="645"/>
                    <a:pt x="971" y="507"/>
                  </a:cubicBezTo>
                  <a:cubicBezTo>
                    <a:pt x="1208" y="359"/>
                    <a:pt x="1463" y="231"/>
                    <a:pt x="1716" y="106"/>
                  </a:cubicBezTo>
                  <a:cubicBezTo>
                    <a:pt x="1770" y="77"/>
                    <a:pt x="1743" y="0"/>
                    <a:pt x="16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7"/>
            <p:cNvSpPr/>
            <p:nvPr/>
          </p:nvSpPr>
          <p:spPr>
            <a:xfrm>
              <a:off x="6115131" y="2769830"/>
              <a:ext cx="60425" cy="62754"/>
            </a:xfrm>
            <a:custGeom>
              <a:avLst/>
              <a:gdLst/>
              <a:ahLst/>
              <a:cxnLst/>
              <a:rect l="l" t="t" r="r" b="b"/>
              <a:pathLst>
                <a:path w="726" h="754" extrusionOk="0">
                  <a:moveTo>
                    <a:pt x="644" y="0"/>
                  </a:moveTo>
                  <a:cubicBezTo>
                    <a:pt x="632" y="0"/>
                    <a:pt x="620" y="4"/>
                    <a:pt x="608" y="14"/>
                  </a:cubicBezTo>
                  <a:cubicBezTo>
                    <a:pt x="418" y="173"/>
                    <a:pt x="246" y="352"/>
                    <a:pt x="95" y="547"/>
                  </a:cubicBezTo>
                  <a:cubicBezTo>
                    <a:pt x="67" y="586"/>
                    <a:pt x="40" y="627"/>
                    <a:pt x="13" y="666"/>
                  </a:cubicBezTo>
                  <a:cubicBezTo>
                    <a:pt x="3" y="681"/>
                    <a:pt x="1" y="699"/>
                    <a:pt x="7" y="716"/>
                  </a:cubicBezTo>
                  <a:cubicBezTo>
                    <a:pt x="15" y="740"/>
                    <a:pt x="38" y="754"/>
                    <a:pt x="61" y="754"/>
                  </a:cubicBezTo>
                  <a:cubicBezTo>
                    <a:pt x="78" y="754"/>
                    <a:pt x="95" y="746"/>
                    <a:pt x="106" y="730"/>
                  </a:cubicBezTo>
                  <a:cubicBezTo>
                    <a:pt x="143" y="670"/>
                    <a:pt x="184" y="617"/>
                    <a:pt x="225" y="561"/>
                  </a:cubicBezTo>
                  <a:cubicBezTo>
                    <a:pt x="307" y="461"/>
                    <a:pt x="396" y="364"/>
                    <a:pt x="490" y="271"/>
                  </a:cubicBezTo>
                  <a:cubicBezTo>
                    <a:pt x="550" y="214"/>
                    <a:pt x="614" y="156"/>
                    <a:pt x="680" y="101"/>
                  </a:cubicBezTo>
                  <a:cubicBezTo>
                    <a:pt x="725" y="61"/>
                    <a:pt x="689" y="0"/>
                    <a:pt x="6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7"/>
            <p:cNvSpPr/>
            <p:nvPr/>
          </p:nvSpPr>
          <p:spPr>
            <a:xfrm>
              <a:off x="6196445" y="2731295"/>
              <a:ext cx="38619" cy="22804"/>
            </a:xfrm>
            <a:custGeom>
              <a:avLst/>
              <a:gdLst/>
              <a:ahLst/>
              <a:cxnLst/>
              <a:rect l="l" t="t" r="r" b="b"/>
              <a:pathLst>
                <a:path w="464" h="274" extrusionOk="0">
                  <a:moveTo>
                    <a:pt x="383" y="1"/>
                  </a:moveTo>
                  <a:cubicBezTo>
                    <a:pt x="375" y="1"/>
                    <a:pt x="367" y="2"/>
                    <a:pt x="359" y="6"/>
                  </a:cubicBezTo>
                  <a:cubicBezTo>
                    <a:pt x="256" y="55"/>
                    <a:pt x="157" y="111"/>
                    <a:pt x="54" y="164"/>
                  </a:cubicBezTo>
                  <a:cubicBezTo>
                    <a:pt x="22" y="171"/>
                    <a:pt x="1" y="204"/>
                    <a:pt x="11" y="236"/>
                  </a:cubicBezTo>
                  <a:cubicBezTo>
                    <a:pt x="22" y="264"/>
                    <a:pt x="41" y="274"/>
                    <a:pt x="62" y="274"/>
                  </a:cubicBezTo>
                  <a:cubicBezTo>
                    <a:pt x="93" y="274"/>
                    <a:pt x="129" y="253"/>
                    <a:pt x="153" y="239"/>
                  </a:cubicBezTo>
                  <a:cubicBezTo>
                    <a:pt x="238" y="193"/>
                    <a:pt x="324" y="150"/>
                    <a:pt x="408" y="107"/>
                  </a:cubicBezTo>
                  <a:cubicBezTo>
                    <a:pt x="464" y="78"/>
                    <a:pt x="435" y="1"/>
                    <a:pt x="3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7"/>
            <p:cNvSpPr/>
            <p:nvPr/>
          </p:nvSpPr>
          <p:spPr>
            <a:xfrm>
              <a:off x="6349584" y="2813025"/>
              <a:ext cx="88390" cy="107031"/>
            </a:xfrm>
            <a:custGeom>
              <a:avLst/>
              <a:gdLst/>
              <a:ahLst/>
              <a:cxnLst/>
              <a:rect l="l" t="t" r="r" b="b"/>
              <a:pathLst>
                <a:path w="1062" h="1286" extrusionOk="0">
                  <a:moveTo>
                    <a:pt x="990" y="1"/>
                  </a:moveTo>
                  <a:cubicBezTo>
                    <a:pt x="973" y="1"/>
                    <a:pt x="956" y="9"/>
                    <a:pt x="944" y="28"/>
                  </a:cubicBezTo>
                  <a:cubicBezTo>
                    <a:pt x="862" y="166"/>
                    <a:pt x="778" y="302"/>
                    <a:pt x="687" y="435"/>
                  </a:cubicBezTo>
                  <a:cubicBezTo>
                    <a:pt x="564" y="614"/>
                    <a:pt x="426" y="783"/>
                    <a:pt x="276" y="941"/>
                  </a:cubicBezTo>
                  <a:cubicBezTo>
                    <a:pt x="200" y="1022"/>
                    <a:pt x="121" y="1102"/>
                    <a:pt x="39" y="1176"/>
                  </a:cubicBezTo>
                  <a:cubicBezTo>
                    <a:pt x="15" y="1184"/>
                    <a:pt x="0" y="1207"/>
                    <a:pt x="0" y="1231"/>
                  </a:cubicBezTo>
                  <a:cubicBezTo>
                    <a:pt x="2" y="1261"/>
                    <a:pt x="27" y="1285"/>
                    <a:pt x="58" y="1285"/>
                  </a:cubicBezTo>
                  <a:cubicBezTo>
                    <a:pt x="59" y="1285"/>
                    <a:pt x="61" y="1285"/>
                    <a:pt x="62" y="1285"/>
                  </a:cubicBezTo>
                  <a:cubicBezTo>
                    <a:pt x="91" y="1283"/>
                    <a:pt x="117" y="1258"/>
                    <a:pt x="138" y="1238"/>
                  </a:cubicBezTo>
                  <a:cubicBezTo>
                    <a:pt x="202" y="1178"/>
                    <a:pt x="261" y="1116"/>
                    <a:pt x="323" y="1055"/>
                  </a:cubicBezTo>
                  <a:cubicBezTo>
                    <a:pt x="570" y="799"/>
                    <a:pt x="786" y="516"/>
                    <a:pt x="965" y="209"/>
                  </a:cubicBezTo>
                  <a:cubicBezTo>
                    <a:pt x="992" y="166"/>
                    <a:pt x="1016" y="123"/>
                    <a:pt x="1043" y="79"/>
                  </a:cubicBezTo>
                  <a:cubicBezTo>
                    <a:pt x="1061" y="36"/>
                    <a:pt x="1026" y="1"/>
                    <a:pt x="9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7"/>
            <p:cNvSpPr/>
            <p:nvPr/>
          </p:nvSpPr>
          <p:spPr>
            <a:xfrm>
              <a:off x="6454035" y="2738037"/>
              <a:ext cx="19309" cy="43861"/>
            </a:xfrm>
            <a:custGeom>
              <a:avLst/>
              <a:gdLst/>
              <a:ahLst/>
              <a:cxnLst/>
              <a:rect l="l" t="t" r="r" b="b"/>
              <a:pathLst>
                <a:path w="232" h="527" extrusionOk="0">
                  <a:moveTo>
                    <a:pt x="167" y="0"/>
                  </a:moveTo>
                  <a:cubicBezTo>
                    <a:pt x="139" y="0"/>
                    <a:pt x="111" y="19"/>
                    <a:pt x="111" y="57"/>
                  </a:cubicBezTo>
                  <a:cubicBezTo>
                    <a:pt x="111" y="172"/>
                    <a:pt x="86" y="289"/>
                    <a:pt x="41" y="396"/>
                  </a:cubicBezTo>
                  <a:cubicBezTo>
                    <a:pt x="35" y="409"/>
                    <a:pt x="29" y="421"/>
                    <a:pt x="21" y="431"/>
                  </a:cubicBezTo>
                  <a:cubicBezTo>
                    <a:pt x="0" y="454"/>
                    <a:pt x="0" y="491"/>
                    <a:pt x="23" y="511"/>
                  </a:cubicBezTo>
                  <a:cubicBezTo>
                    <a:pt x="36" y="522"/>
                    <a:pt x="49" y="526"/>
                    <a:pt x="61" y="526"/>
                  </a:cubicBezTo>
                  <a:cubicBezTo>
                    <a:pt x="174" y="526"/>
                    <a:pt x="232" y="123"/>
                    <a:pt x="222" y="51"/>
                  </a:cubicBezTo>
                  <a:cubicBezTo>
                    <a:pt x="219" y="17"/>
                    <a:pt x="193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47"/>
            <p:cNvSpPr/>
            <p:nvPr/>
          </p:nvSpPr>
          <p:spPr>
            <a:xfrm>
              <a:off x="6443881" y="2724470"/>
              <a:ext cx="13400" cy="9821"/>
            </a:xfrm>
            <a:custGeom>
              <a:avLst/>
              <a:gdLst/>
              <a:ahLst/>
              <a:cxnLst/>
              <a:rect l="l" t="t" r="r" b="b"/>
              <a:pathLst>
                <a:path w="161" h="118" extrusionOk="0">
                  <a:moveTo>
                    <a:pt x="89" y="0"/>
                  </a:moveTo>
                  <a:cubicBezTo>
                    <a:pt x="46" y="0"/>
                    <a:pt x="1" y="45"/>
                    <a:pt x="29" y="92"/>
                  </a:cubicBezTo>
                  <a:cubicBezTo>
                    <a:pt x="40" y="110"/>
                    <a:pt x="57" y="117"/>
                    <a:pt x="74" y="117"/>
                  </a:cubicBezTo>
                  <a:cubicBezTo>
                    <a:pt x="116" y="117"/>
                    <a:pt x="160" y="75"/>
                    <a:pt x="138" y="30"/>
                  </a:cubicBezTo>
                  <a:cubicBezTo>
                    <a:pt x="127" y="9"/>
                    <a:pt x="109" y="0"/>
                    <a:pt x="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7"/>
            <p:cNvSpPr/>
            <p:nvPr/>
          </p:nvSpPr>
          <p:spPr>
            <a:xfrm>
              <a:off x="6420244" y="2768664"/>
              <a:ext cx="90721" cy="173196"/>
            </a:xfrm>
            <a:custGeom>
              <a:avLst/>
              <a:gdLst/>
              <a:ahLst/>
              <a:cxnLst/>
              <a:rect l="l" t="t" r="r" b="b"/>
              <a:pathLst>
                <a:path w="1090" h="2081" extrusionOk="0">
                  <a:moveTo>
                    <a:pt x="1022" y="1"/>
                  </a:moveTo>
                  <a:cubicBezTo>
                    <a:pt x="994" y="1"/>
                    <a:pt x="966" y="20"/>
                    <a:pt x="966" y="57"/>
                  </a:cubicBezTo>
                  <a:cubicBezTo>
                    <a:pt x="972" y="473"/>
                    <a:pt x="636" y="1049"/>
                    <a:pt x="420" y="1404"/>
                  </a:cubicBezTo>
                  <a:cubicBezTo>
                    <a:pt x="359" y="1505"/>
                    <a:pt x="291" y="1602"/>
                    <a:pt x="225" y="1699"/>
                  </a:cubicBezTo>
                  <a:cubicBezTo>
                    <a:pt x="155" y="1797"/>
                    <a:pt x="87" y="1894"/>
                    <a:pt x="19" y="1993"/>
                  </a:cubicBezTo>
                  <a:cubicBezTo>
                    <a:pt x="1" y="2018"/>
                    <a:pt x="7" y="2052"/>
                    <a:pt x="32" y="2069"/>
                  </a:cubicBezTo>
                  <a:cubicBezTo>
                    <a:pt x="43" y="2077"/>
                    <a:pt x="54" y="2080"/>
                    <a:pt x="64" y="2080"/>
                  </a:cubicBezTo>
                  <a:cubicBezTo>
                    <a:pt x="98" y="2080"/>
                    <a:pt x="124" y="2040"/>
                    <a:pt x="143" y="2011"/>
                  </a:cubicBezTo>
                  <a:cubicBezTo>
                    <a:pt x="209" y="1917"/>
                    <a:pt x="276" y="1822"/>
                    <a:pt x="342" y="1725"/>
                  </a:cubicBezTo>
                  <a:cubicBezTo>
                    <a:pt x="626" y="1314"/>
                    <a:pt x="1089" y="551"/>
                    <a:pt x="1079" y="51"/>
                  </a:cubicBezTo>
                  <a:cubicBezTo>
                    <a:pt x="1075" y="17"/>
                    <a:pt x="1048" y="1"/>
                    <a:pt x="10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7"/>
            <p:cNvSpPr/>
            <p:nvPr/>
          </p:nvSpPr>
          <p:spPr>
            <a:xfrm>
              <a:off x="6448541" y="2826924"/>
              <a:ext cx="97296" cy="168286"/>
            </a:xfrm>
            <a:custGeom>
              <a:avLst/>
              <a:gdLst/>
              <a:ahLst/>
              <a:cxnLst/>
              <a:rect l="l" t="t" r="r" b="b"/>
              <a:pathLst>
                <a:path w="1169" h="2022" extrusionOk="0">
                  <a:moveTo>
                    <a:pt x="1106" y="1"/>
                  </a:moveTo>
                  <a:cubicBezTo>
                    <a:pt x="1063" y="1"/>
                    <a:pt x="1048" y="54"/>
                    <a:pt x="1039" y="91"/>
                  </a:cubicBezTo>
                  <a:cubicBezTo>
                    <a:pt x="984" y="277"/>
                    <a:pt x="924" y="460"/>
                    <a:pt x="862" y="643"/>
                  </a:cubicBezTo>
                  <a:cubicBezTo>
                    <a:pt x="735" y="1021"/>
                    <a:pt x="549" y="1385"/>
                    <a:pt x="282" y="1688"/>
                  </a:cubicBezTo>
                  <a:cubicBezTo>
                    <a:pt x="210" y="1768"/>
                    <a:pt x="128" y="1844"/>
                    <a:pt x="41" y="1910"/>
                  </a:cubicBezTo>
                  <a:cubicBezTo>
                    <a:pt x="17" y="1918"/>
                    <a:pt x="0" y="1941"/>
                    <a:pt x="2" y="1968"/>
                  </a:cubicBezTo>
                  <a:cubicBezTo>
                    <a:pt x="2" y="1996"/>
                    <a:pt x="29" y="2021"/>
                    <a:pt x="60" y="2021"/>
                  </a:cubicBezTo>
                  <a:cubicBezTo>
                    <a:pt x="97" y="2017"/>
                    <a:pt x="124" y="1988"/>
                    <a:pt x="152" y="1966"/>
                  </a:cubicBezTo>
                  <a:cubicBezTo>
                    <a:pt x="243" y="1891"/>
                    <a:pt x="327" y="1809"/>
                    <a:pt x="403" y="1719"/>
                  </a:cubicBezTo>
                  <a:cubicBezTo>
                    <a:pt x="722" y="1346"/>
                    <a:pt x="912" y="885"/>
                    <a:pt x="1054" y="423"/>
                  </a:cubicBezTo>
                  <a:cubicBezTo>
                    <a:pt x="1091" y="305"/>
                    <a:pt x="1130" y="188"/>
                    <a:pt x="1163" y="69"/>
                  </a:cubicBezTo>
                  <a:cubicBezTo>
                    <a:pt x="1169" y="38"/>
                    <a:pt x="1150" y="9"/>
                    <a:pt x="1121" y="3"/>
                  </a:cubicBezTo>
                  <a:cubicBezTo>
                    <a:pt x="1116" y="1"/>
                    <a:pt x="1111" y="1"/>
                    <a:pt x="11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7"/>
            <p:cNvSpPr/>
            <p:nvPr/>
          </p:nvSpPr>
          <p:spPr>
            <a:xfrm>
              <a:off x="6483081" y="2903494"/>
              <a:ext cx="82314" cy="140738"/>
            </a:xfrm>
            <a:custGeom>
              <a:avLst/>
              <a:gdLst/>
              <a:ahLst/>
              <a:cxnLst/>
              <a:rect l="l" t="t" r="r" b="b"/>
              <a:pathLst>
                <a:path w="989" h="1691" extrusionOk="0">
                  <a:moveTo>
                    <a:pt x="923" y="1"/>
                  </a:moveTo>
                  <a:cubicBezTo>
                    <a:pt x="900" y="1"/>
                    <a:pt x="877" y="14"/>
                    <a:pt x="869" y="44"/>
                  </a:cubicBezTo>
                  <a:cubicBezTo>
                    <a:pt x="811" y="288"/>
                    <a:pt x="729" y="525"/>
                    <a:pt x="624" y="751"/>
                  </a:cubicBezTo>
                  <a:cubicBezTo>
                    <a:pt x="542" y="951"/>
                    <a:pt x="433" y="1140"/>
                    <a:pt x="305" y="1313"/>
                  </a:cubicBezTo>
                  <a:cubicBezTo>
                    <a:pt x="260" y="1373"/>
                    <a:pt x="209" y="1428"/>
                    <a:pt x="155" y="1480"/>
                  </a:cubicBezTo>
                  <a:cubicBezTo>
                    <a:pt x="114" y="1519"/>
                    <a:pt x="71" y="1556"/>
                    <a:pt x="25" y="1591"/>
                  </a:cubicBezTo>
                  <a:cubicBezTo>
                    <a:pt x="3" y="1611"/>
                    <a:pt x="1" y="1646"/>
                    <a:pt x="19" y="1669"/>
                  </a:cubicBezTo>
                  <a:cubicBezTo>
                    <a:pt x="31" y="1683"/>
                    <a:pt x="47" y="1690"/>
                    <a:pt x="64" y="1690"/>
                  </a:cubicBezTo>
                  <a:cubicBezTo>
                    <a:pt x="76" y="1690"/>
                    <a:pt x="89" y="1686"/>
                    <a:pt x="100" y="1677"/>
                  </a:cubicBezTo>
                  <a:cubicBezTo>
                    <a:pt x="169" y="1622"/>
                    <a:pt x="237" y="1562"/>
                    <a:pt x="299" y="1496"/>
                  </a:cubicBezTo>
                  <a:cubicBezTo>
                    <a:pt x="494" y="1284"/>
                    <a:pt x="632" y="1019"/>
                    <a:pt x="748" y="755"/>
                  </a:cubicBezTo>
                  <a:cubicBezTo>
                    <a:pt x="846" y="535"/>
                    <a:pt x="924" y="305"/>
                    <a:pt x="978" y="70"/>
                  </a:cubicBezTo>
                  <a:cubicBezTo>
                    <a:pt x="989" y="27"/>
                    <a:pt x="956" y="1"/>
                    <a:pt x="9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7"/>
            <p:cNvSpPr/>
            <p:nvPr/>
          </p:nvSpPr>
          <p:spPr>
            <a:xfrm>
              <a:off x="6507550" y="2960088"/>
              <a:ext cx="91969" cy="144150"/>
            </a:xfrm>
            <a:custGeom>
              <a:avLst/>
              <a:gdLst/>
              <a:ahLst/>
              <a:cxnLst/>
              <a:rect l="l" t="t" r="r" b="b"/>
              <a:pathLst>
                <a:path w="1105" h="1732" extrusionOk="0">
                  <a:moveTo>
                    <a:pt x="1037" y="1"/>
                  </a:moveTo>
                  <a:cubicBezTo>
                    <a:pt x="1017" y="1"/>
                    <a:pt x="997" y="11"/>
                    <a:pt x="986" y="34"/>
                  </a:cubicBezTo>
                  <a:cubicBezTo>
                    <a:pt x="807" y="520"/>
                    <a:pt x="624" y="1026"/>
                    <a:pt x="272" y="1417"/>
                  </a:cubicBezTo>
                  <a:cubicBezTo>
                    <a:pt x="209" y="1489"/>
                    <a:pt x="139" y="1553"/>
                    <a:pt x="65" y="1612"/>
                  </a:cubicBezTo>
                  <a:cubicBezTo>
                    <a:pt x="59" y="1616"/>
                    <a:pt x="52" y="1620"/>
                    <a:pt x="46" y="1622"/>
                  </a:cubicBezTo>
                  <a:cubicBezTo>
                    <a:pt x="17" y="1633"/>
                    <a:pt x="1" y="1664"/>
                    <a:pt x="11" y="1695"/>
                  </a:cubicBezTo>
                  <a:cubicBezTo>
                    <a:pt x="23" y="1721"/>
                    <a:pt x="41" y="1731"/>
                    <a:pt x="61" y="1731"/>
                  </a:cubicBezTo>
                  <a:cubicBezTo>
                    <a:pt x="131" y="1731"/>
                    <a:pt x="235" y="1607"/>
                    <a:pt x="277" y="1573"/>
                  </a:cubicBezTo>
                  <a:cubicBezTo>
                    <a:pt x="690" y="1166"/>
                    <a:pt x="896" y="606"/>
                    <a:pt x="1091" y="73"/>
                  </a:cubicBezTo>
                  <a:cubicBezTo>
                    <a:pt x="1104" y="31"/>
                    <a:pt x="1070" y="1"/>
                    <a:pt x="10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7"/>
            <p:cNvSpPr/>
            <p:nvPr/>
          </p:nvSpPr>
          <p:spPr>
            <a:xfrm>
              <a:off x="6599350" y="2888845"/>
              <a:ext cx="15481" cy="42280"/>
            </a:xfrm>
            <a:custGeom>
              <a:avLst/>
              <a:gdLst/>
              <a:ahLst/>
              <a:cxnLst/>
              <a:rect l="l" t="t" r="r" b="b"/>
              <a:pathLst>
                <a:path w="186" h="508" extrusionOk="0">
                  <a:moveTo>
                    <a:pt x="128" y="1"/>
                  </a:moveTo>
                  <a:cubicBezTo>
                    <a:pt x="102" y="1"/>
                    <a:pt x="77" y="17"/>
                    <a:pt x="73" y="51"/>
                  </a:cubicBezTo>
                  <a:cubicBezTo>
                    <a:pt x="64" y="139"/>
                    <a:pt x="54" y="230"/>
                    <a:pt x="42" y="318"/>
                  </a:cubicBezTo>
                  <a:cubicBezTo>
                    <a:pt x="38" y="347"/>
                    <a:pt x="31" y="374"/>
                    <a:pt x="25" y="403"/>
                  </a:cubicBezTo>
                  <a:cubicBezTo>
                    <a:pt x="9" y="436"/>
                    <a:pt x="1" y="479"/>
                    <a:pt x="40" y="502"/>
                  </a:cubicBezTo>
                  <a:cubicBezTo>
                    <a:pt x="50" y="506"/>
                    <a:pt x="59" y="508"/>
                    <a:pt x="67" y="508"/>
                  </a:cubicBezTo>
                  <a:cubicBezTo>
                    <a:pt x="119" y="508"/>
                    <a:pt x="136" y="431"/>
                    <a:pt x="145" y="384"/>
                  </a:cubicBezTo>
                  <a:cubicBezTo>
                    <a:pt x="163" y="277"/>
                    <a:pt x="173" y="168"/>
                    <a:pt x="184" y="59"/>
                  </a:cubicBezTo>
                  <a:cubicBezTo>
                    <a:pt x="186" y="21"/>
                    <a:pt x="157" y="1"/>
                    <a:pt x="1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7"/>
            <p:cNvSpPr/>
            <p:nvPr/>
          </p:nvSpPr>
          <p:spPr>
            <a:xfrm>
              <a:off x="6532934" y="3017599"/>
              <a:ext cx="91054" cy="148728"/>
            </a:xfrm>
            <a:custGeom>
              <a:avLst/>
              <a:gdLst/>
              <a:ahLst/>
              <a:cxnLst/>
              <a:rect l="l" t="t" r="r" b="b"/>
              <a:pathLst>
                <a:path w="1094" h="1787" extrusionOk="0">
                  <a:moveTo>
                    <a:pt x="1026" y="1"/>
                  </a:moveTo>
                  <a:cubicBezTo>
                    <a:pt x="1006" y="1"/>
                    <a:pt x="986" y="11"/>
                    <a:pt x="976" y="35"/>
                  </a:cubicBezTo>
                  <a:lnTo>
                    <a:pt x="947" y="125"/>
                  </a:lnTo>
                  <a:cubicBezTo>
                    <a:pt x="770" y="676"/>
                    <a:pt x="576" y="1180"/>
                    <a:pt x="149" y="1590"/>
                  </a:cubicBezTo>
                  <a:cubicBezTo>
                    <a:pt x="118" y="1621"/>
                    <a:pt x="85" y="1649"/>
                    <a:pt x="48" y="1676"/>
                  </a:cubicBezTo>
                  <a:cubicBezTo>
                    <a:pt x="19" y="1680"/>
                    <a:pt x="0" y="1705"/>
                    <a:pt x="0" y="1734"/>
                  </a:cubicBezTo>
                  <a:cubicBezTo>
                    <a:pt x="4" y="1770"/>
                    <a:pt x="29" y="1786"/>
                    <a:pt x="58" y="1786"/>
                  </a:cubicBezTo>
                  <a:cubicBezTo>
                    <a:pt x="79" y="1786"/>
                    <a:pt x="102" y="1778"/>
                    <a:pt x="120" y="1763"/>
                  </a:cubicBezTo>
                  <a:cubicBezTo>
                    <a:pt x="239" y="1674"/>
                    <a:pt x="336" y="1559"/>
                    <a:pt x="430" y="1448"/>
                  </a:cubicBezTo>
                  <a:cubicBezTo>
                    <a:pt x="762" y="1051"/>
                    <a:pt x="924" y="555"/>
                    <a:pt x="1080" y="74"/>
                  </a:cubicBezTo>
                  <a:cubicBezTo>
                    <a:pt x="1093" y="31"/>
                    <a:pt x="1060" y="1"/>
                    <a:pt x="10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7"/>
            <p:cNvSpPr/>
            <p:nvPr/>
          </p:nvSpPr>
          <p:spPr>
            <a:xfrm>
              <a:off x="6538511" y="3084015"/>
              <a:ext cx="122598" cy="166122"/>
            </a:xfrm>
            <a:custGeom>
              <a:avLst/>
              <a:gdLst/>
              <a:ahLst/>
              <a:cxnLst/>
              <a:rect l="l" t="t" r="r" b="b"/>
              <a:pathLst>
                <a:path w="1473" h="1996" extrusionOk="0">
                  <a:moveTo>
                    <a:pt x="35" y="1888"/>
                  </a:moveTo>
                  <a:lnTo>
                    <a:pt x="35" y="1888"/>
                  </a:lnTo>
                  <a:cubicBezTo>
                    <a:pt x="34" y="1889"/>
                    <a:pt x="33" y="1889"/>
                    <a:pt x="33" y="1890"/>
                  </a:cubicBezTo>
                  <a:lnTo>
                    <a:pt x="33" y="1890"/>
                  </a:lnTo>
                  <a:cubicBezTo>
                    <a:pt x="33" y="1890"/>
                    <a:pt x="33" y="1890"/>
                    <a:pt x="33" y="1890"/>
                  </a:cubicBezTo>
                  <a:lnTo>
                    <a:pt x="33" y="1890"/>
                  </a:lnTo>
                  <a:cubicBezTo>
                    <a:pt x="34" y="1889"/>
                    <a:pt x="34" y="1889"/>
                    <a:pt x="35" y="1888"/>
                  </a:cubicBezTo>
                  <a:close/>
                  <a:moveTo>
                    <a:pt x="1410" y="0"/>
                  </a:moveTo>
                  <a:cubicBezTo>
                    <a:pt x="1370" y="0"/>
                    <a:pt x="1352" y="43"/>
                    <a:pt x="1347" y="78"/>
                  </a:cubicBezTo>
                  <a:cubicBezTo>
                    <a:pt x="1310" y="201"/>
                    <a:pt x="1267" y="321"/>
                    <a:pt x="1215" y="438"/>
                  </a:cubicBezTo>
                  <a:cubicBezTo>
                    <a:pt x="1135" y="613"/>
                    <a:pt x="1032" y="769"/>
                    <a:pt x="925" y="930"/>
                  </a:cubicBezTo>
                  <a:cubicBezTo>
                    <a:pt x="675" y="1289"/>
                    <a:pt x="373" y="1613"/>
                    <a:pt x="35" y="1888"/>
                  </a:cubicBezTo>
                  <a:lnTo>
                    <a:pt x="35" y="1888"/>
                  </a:lnTo>
                  <a:cubicBezTo>
                    <a:pt x="39" y="1885"/>
                    <a:pt x="44" y="1884"/>
                    <a:pt x="49" y="1884"/>
                  </a:cubicBezTo>
                  <a:cubicBezTo>
                    <a:pt x="43" y="1885"/>
                    <a:pt x="38" y="1887"/>
                    <a:pt x="33" y="1890"/>
                  </a:cubicBezTo>
                  <a:lnTo>
                    <a:pt x="33" y="1890"/>
                  </a:lnTo>
                  <a:cubicBezTo>
                    <a:pt x="33" y="1890"/>
                    <a:pt x="32" y="1890"/>
                    <a:pt x="32" y="1890"/>
                  </a:cubicBezTo>
                  <a:cubicBezTo>
                    <a:pt x="32" y="1890"/>
                    <a:pt x="32" y="1890"/>
                    <a:pt x="33" y="1890"/>
                  </a:cubicBezTo>
                  <a:lnTo>
                    <a:pt x="33" y="1890"/>
                  </a:lnTo>
                  <a:cubicBezTo>
                    <a:pt x="12" y="1901"/>
                    <a:pt x="0" y="1925"/>
                    <a:pt x="3" y="1948"/>
                  </a:cubicBezTo>
                  <a:cubicBezTo>
                    <a:pt x="10" y="1975"/>
                    <a:pt x="32" y="1995"/>
                    <a:pt x="59" y="1995"/>
                  </a:cubicBezTo>
                  <a:cubicBezTo>
                    <a:pt x="100" y="1991"/>
                    <a:pt x="127" y="1956"/>
                    <a:pt x="160" y="1932"/>
                  </a:cubicBezTo>
                  <a:cubicBezTo>
                    <a:pt x="275" y="1829"/>
                    <a:pt x="392" y="1730"/>
                    <a:pt x="501" y="1619"/>
                  </a:cubicBezTo>
                  <a:cubicBezTo>
                    <a:pt x="917" y="1172"/>
                    <a:pt x="1310" y="670"/>
                    <a:pt x="1466" y="70"/>
                  </a:cubicBezTo>
                  <a:cubicBezTo>
                    <a:pt x="1472" y="39"/>
                    <a:pt x="1454" y="10"/>
                    <a:pt x="1423" y="2"/>
                  </a:cubicBezTo>
                  <a:cubicBezTo>
                    <a:pt x="1418" y="1"/>
                    <a:pt x="1414" y="0"/>
                    <a:pt x="14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7"/>
            <p:cNvSpPr/>
            <p:nvPr/>
          </p:nvSpPr>
          <p:spPr>
            <a:xfrm>
              <a:off x="6573300" y="3165328"/>
              <a:ext cx="97379" cy="117101"/>
            </a:xfrm>
            <a:custGeom>
              <a:avLst/>
              <a:gdLst/>
              <a:ahLst/>
              <a:cxnLst/>
              <a:rect l="l" t="t" r="r" b="b"/>
              <a:pathLst>
                <a:path w="1170" h="1407" extrusionOk="0">
                  <a:moveTo>
                    <a:pt x="1095" y="0"/>
                  </a:moveTo>
                  <a:cubicBezTo>
                    <a:pt x="1077" y="0"/>
                    <a:pt x="1059" y="9"/>
                    <a:pt x="1048" y="29"/>
                  </a:cubicBezTo>
                  <a:cubicBezTo>
                    <a:pt x="883" y="420"/>
                    <a:pt x="606" y="751"/>
                    <a:pt x="307" y="1047"/>
                  </a:cubicBezTo>
                  <a:cubicBezTo>
                    <a:pt x="309" y="1045"/>
                    <a:pt x="310" y="1045"/>
                    <a:pt x="310" y="1045"/>
                  </a:cubicBezTo>
                  <a:lnTo>
                    <a:pt x="310" y="1045"/>
                  </a:lnTo>
                  <a:cubicBezTo>
                    <a:pt x="219" y="1133"/>
                    <a:pt x="126" y="1218"/>
                    <a:pt x="28" y="1308"/>
                  </a:cubicBezTo>
                  <a:cubicBezTo>
                    <a:pt x="3" y="1327"/>
                    <a:pt x="1" y="1362"/>
                    <a:pt x="21" y="1387"/>
                  </a:cubicBezTo>
                  <a:cubicBezTo>
                    <a:pt x="32" y="1400"/>
                    <a:pt x="47" y="1407"/>
                    <a:pt x="63" y="1407"/>
                  </a:cubicBezTo>
                  <a:cubicBezTo>
                    <a:pt x="76" y="1407"/>
                    <a:pt x="89" y="1402"/>
                    <a:pt x="100" y="1393"/>
                  </a:cubicBezTo>
                  <a:cubicBezTo>
                    <a:pt x="188" y="1315"/>
                    <a:pt x="275" y="1234"/>
                    <a:pt x="357" y="1152"/>
                  </a:cubicBezTo>
                  <a:cubicBezTo>
                    <a:pt x="676" y="843"/>
                    <a:pt x="972" y="492"/>
                    <a:pt x="1147" y="80"/>
                  </a:cubicBezTo>
                  <a:cubicBezTo>
                    <a:pt x="1169" y="37"/>
                    <a:pt x="1132" y="0"/>
                    <a:pt x="10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7"/>
            <p:cNvSpPr/>
            <p:nvPr/>
          </p:nvSpPr>
          <p:spPr>
            <a:xfrm>
              <a:off x="6501974" y="3288672"/>
              <a:ext cx="116439" cy="89969"/>
            </a:xfrm>
            <a:custGeom>
              <a:avLst/>
              <a:gdLst/>
              <a:ahLst/>
              <a:cxnLst/>
              <a:rect l="l" t="t" r="r" b="b"/>
              <a:pathLst>
                <a:path w="1399" h="1081" extrusionOk="0">
                  <a:moveTo>
                    <a:pt x="1318" y="0"/>
                  </a:moveTo>
                  <a:cubicBezTo>
                    <a:pt x="1304" y="0"/>
                    <a:pt x="1290" y="6"/>
                    <a:pt x="1278" y="20"/>
                  </a:cubicBezTo>
                  <a:cubicBezTo>
                    <a:pt x="1043" y="289"/>
                    <a:pt x="782" y="538"/>
                    <a:pt x="484" y="734"/>
                  </a:cubicBezTo>
                  <a:cubicBezTo>
                    <a:pt x="379" y="801"/>
                    <a:pt x="270" y="863"/>
                    <a:pt x="161" y="919"/>
                  </a:cubicBezTo>
                  <a:cubicBezTo>
                    <a:pt x="123" y="937"/>
                    <a:pt x="89" y="956"/>
                    <a:pt x="51" y="970"/>
                  </a:cubicBezTo>
                  <a:cubicBezTo>
                    <a:pt x="19" y="978"/>
                    <a:pt x="0" y="1011"/>
                    <a:pt x="8" y="1044"/>
                  </a:cubicBezTo>
                  <a:cubicBezTo>
                    <a:pt x="18" y="1072"/>
                    <a:pt x="37" y="1081"/>
                    <a:pt x="59" y="1081"/>
                  </a:cubicBezTo>
                  <a:cubicBezTo>
                    <a:pt x="82" y="1081"/>
                    <a:pt x="109" y="1069"/>
                    <a:pt x="130" y="1059"/>
                  </a:cubicBezTo>
                  <a:cubicBezTo>
                    <a:pt x="202" y="1026"/>
                    <a:pt x="272" y="987"/>
                    <a:pt x="342" y="950"/>
                  </a:cubicBezTo>
                  <a:cubicBezTo>
                    <a:pt x="732" y="736"/>
                    <a:pt x="1068" y="431"/>
                    <a:pt x="1360" y="96"/>
                  </a:cubicBezTo>
                  <a:cubicBezTo>
                    <a:pt x="1399" y="54"/>
                    <a:pt x="1360" y="0"/>
                    <a:pt x="13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7"/>
            <p:cNvSpPr/>
            <p:nvPr/>
          </p:nvSpPr>
          <p:spPr>
            <a:xfrm>
              <a:off x="6481416" y="3386631"/>
              <a:ext cx="77820" cy="37119"/>
            </a:xfrm>
            <a:custGeom>
              <a:avLst/>
              <a:gdLst/>
              <a:ahLst/>
              <a:cxnLst/>
              <a:rect l="l" t="t" r="r" b="b"/>
              <a:pathLst>
                <a:path w="935" h="446" extrusionOk="0">
                  <a:moveTo>
                    <a:pt x="854" y="1"/>
                  </a:moveTo>
                  <a:cubicBezTo>
                    <a:pt x="842" y="1"/>
                    <a:pt x="830" y="5"/>
                    <a:pt x="819" y="13"/>
                  </a:cubicBezTo>
                  <a:cubicBezTo>
                    <a:pt x="739" y="85"/>
                    <a:pt x="652" y="147"/>
                    <a:pt x="560" y="203"/>
                  </a:cubicBezTo>
                  <a:cubicBezTo>
                    <a:pt x="428" y="283"/>
                    <a:pt x="274" y="310"/>
                    <a:pt x="124" y="328"/>
                  </a:cubicBezTo>
                  <a:cubicBezTo>
                    <a:pt x="76" y="334"/>
                    <a:pt x="0" y="324"/>
                    <a:pt x="0" y="392"/>
                  </a:cubicBezTo>
                  <a:cubicBezTo>
                    <a:pt x="2" y="421"/>
                    <a:pt x="27" y="445"/>
                    <a:pt x="56" y="445"/>
                  </a:cubicBezTo>
                  <a:cubicBezTo>
                    <a:pt x="57" y="445"/>
                    <a:pt x="59" y="445"/>
                    <a:pt x="60" y="445"/>
                  </a:cubicBezTo>
                  <a:cubicBezTo>
                    <a:pt x="120" y="443"/>
                    <a:pt x="181" y="435"/>
                    <a:pt x="241" y="425"/>
                  </a:cubicBezTo>
                  <a:cubicBezTo>
                    <a:pt x="490" y="394"/>
                    <a:pt x="708" y="262"/>
                    <a:pt x="893" y="100"/>
                  </a:cubicBezTo>
                  <a:cubicBezTo>
                    <a:pt x="934" y="60"/>
                    <a:pt x="899" y="1"/>
                    <a:pt x="8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7"/>
            <p:cNvSpPr/>
            <p:nvPr/>
          </p:nvSpPr>
          <p:spPr>
            <a:xfrm>
              <a:off x="7384438" y="1947538"/>
              <a:ext cx="157055" cy="281392"/>
            </a:xfrm>
            <a:custGeom>
              <a:avLst/>
              <a:gdLst/>
              <a:ahLst/>
              <a:cxnLst/>
              <a:rect l="l" t="t" r="r" b="b"/>
              <a:pathLst>
                <a:path w="1887" h="3381" extrusionOk="0">
                  <a:moveTo>
                    <a:pt x="78" y="0"/>
                  </a:moveTo>
                  <a:cubicBezTo>
                    <a:pt x="37" y="0"/>
                    <a:pt x="1" y="49"/>
                    <a:pt x="33" y="91"/>
                  </a:cubicBezTo>
                  <a:cubicBezTo>
                    <a:pt x="70" y="137"/>
                    <a:pt x="109" y="182"/>
                    <a:pt x="150" y="227"/>
                  </a:cubicBezTo>
                  <a:cubicBezTo>
                    <a:pt x="475" y="575"/>
                    <a:pt x="755" y="962"/>
                    <a:pt x="981" y="1379"/>
                  </a:cubicBezTo>
                  <a:cubicBezTo>
                    <a:pt x="1313" y="2003"/>
                    <a:pt x="1553" y="2669"/>
                    <a:pt x="1765" y="3340"/>
                  </a:cubicBezTo>
                  <a:cubicBezTo>
                    <a:pt x="1774" y="3368"/>
                    <a:pt x="1796" y="3381"/>
                    <a:pt x="1819" y="3381"/>
                  </a:cubicBezTo>
                  <a:cubicBezTo>
                    <a:pt x="1853" y="3381"/>
                    <a:pt x="1887" y="3352"/>
                    <a:pt x="1874" y="3309"/>
                  </a:cubicBezTo>
                  <a:cubicBezTo>
                    <a:pt x="1794" y="3039"/>
                    <a:pt x="1699" y="2776"/>
                    <a:pt x="1601" y="2513"/>
                  </a:cubicBezTo>
                  <a:cubicBezTo>
                    <a:pt x="1391" y="1939"/>
                    <a:pt x="1142" y="1373"/>
                    <a:pt x="800" y="863"/>
                  </a:cubicBezTo>
                  <a:cubicBezTo>
                    <a:pt x="603" y="558"/>
                    <a:pt x="354" y="293"/>
                    <a:pt x="119" y="19"/>
                  </a:cubicBezTo>
                  <a:cubicBezTo>
                    <a:pt x="107" y="6"/>
                    <a:pt x="92" y="0"/>
                    <a:pt x="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7"/>
            <p:cNvSpPr/>
            <p:nvPr/>
          </p:nvSpPr>
          <p:spPr>
            <a:xfrm>
              <a:off x="7546566" y="2273292"/>
              <a:ext cx="23970" cy="79898"/>
            </a:xfrm>
            <a:custGeom>
              <a:avLst/>
              <a:gdLst/>
              <a:ahLst/>
              <a:cxnLst/>
              <a:rect l="l" t="t" r="r" b="b"/>
              <a:pathLst>
                <a:path w="288" h="960" extrusionOk="0">
                  <a:moveTo>
                    <a:pt x="74" y="0"/>
                  </a:moveTo>
                  <a:cubicBezTo>
                    <a:pt x="37" y="0"/>
                    <a:pt x="1" y="36"/>
                    <a:pt x="21" y="80"/>
                  </a:cubicBezTo>
                  <a:cubicBezTo>
                    <a:pt x="118" y="343"/>
                    <a:pt x="150" y="627"/>
                    <a:pt x="173" y="905"/>
                  </a:cubicBezTo>
                  <a:cubicBezTo>
                    <a:pt x="174" y="941"/>
                    <a:pt x="202" y="959"/>
                    <a:pt x="230" y="959"/>
                  </a:cubicBezTo>
                  <a:cubicBezTo>
                    <a:pt x="259" y="959"/>
                    <a:pt x="287" y="940"/>
                    <a:pt x="286" y="903"/>
                  </a:cubicBezTo>
                  <a:cubicBezTo>
                    <a:pt x="268" y="658"/>
                    <a:pt x="239" y="413"/>
                    <a:pt x="171" y="177"/>
                  </a:cubicBezTo>
                  <a:cubicBezTo>
                    <a:pt x="159" y="127"/>
                    <a:pt x="142" y="80"/>
                    <a:pt x="124" y="35"/>
                  </a:cubicBezTo>
                  <a:cubicBezTo>
                    <a:pt x="113" y="10"/>
                    <a:pt x="93" y="0"/>
                    <a:pt x="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7"/>
            <p:cNvSpPr/>
            <p:nvPr/>
          </p:nvSpPr>
          <p:spPr>
            <a:xfrm>
              <a:off x="7406993" y="1682042"/>
              <a:ext cx="199752" cy="290714"/>
            </a:xfrm>
            <a:custGeom>
              <a:avLst/>
              <a:gdLst/>
              <a:ahLst/>
              <a:cxnLst/>
              <a:rect l="l" t="t" r="r" b="b"/>
              <a:pathLst>
                <a:path w="2400" h="3493" extrusionOk="0">
                  <a:moveTo>
                    <a:pt x="63" y="0"/>
                  </a:moveTo>
                  <a:cubicBezTo>
                    <a:pt x="48" y="0"/>
                    <a:pt x="33" y="6"/>
                    <a:pt x="21" y="17"/>
                  </a:cubicBezTo>
                  <a:cubicBezTo>
                    <a:pt x="1" y="39"/>
                    <a:pt x="3" y="76"/>
                    <a:pt x="25" y="97"/>
                  </a:cubicBezTo>
                  <a:cubicBezTo>
                    <a:pt x="114" y="173"/>
                    <a:pt x="208" y="241"/>
                    <a:pt x="295" y="319"/>
                  </a:cubicBezTo>
                  <a:cubicBezTo>
                    <a:pt x="667" y="654"/>
                    <a:pt x="972" y="1056"/>
                    <a:pt x="1243" y="1475"/>
                  </a:cubicBezTo>
                  <a:cubicBezTo>
                    <a:pt x="1655" y="2099"/>
                    <a:pt x="1969" y="2784"/>
                    <a:pt x="2282" y="3462"/>
                  </a:cubicBezTo>
                  <a:cubicBezTo>
                    <a:pt x="2293" y="3483"/>
                    <a:pt x="2311" y="3492"/>
                    <a:pt x="2329" y="3492"/>
                  </a:cubicBezTo>
                  <a:cubicBezTo>
                    <a:pt x="2364" y="3492"/>
                    <a:pt x="2399" y="3459"/>
                    <a:pt x="2383" y="3415"/>
                  </a:cubicBezTo>
                  <a:cubicBezTo>
                    <a:pt x="2319" y="3271"/>
                    <a:pt x="2253" y="3129"/>
                    <a:pt x="2185" y="2987"/>
                  </a:cubicBezTo>
                  <a:cubicBezTo>
                    <a:pt x="1924" y="2438"/>
                    <a:pt x="1657" y="1893"/>
                    <a:pt x="1319" y="1387"/>
                  </a:cubicBezTo>
                  <a:cubicBezTo>
                    <a:pt x="1019" y="924"/>
                    <a:pt x="677" y="486"/>
                    <a:pt x="250" y="134"/>
                  </a:cubicBezTo>
                  <a:cubicBezTo>
                    <a:pt x="204" y="97"/>
                    <a:pt x="159" y="62"/>
                    <a:pt x="114" y="25"/>
                  </a:cubicBezTo>
                  <a:cubicBezTo>
                    <a:pt x="101" y="9"/>
                    <a:pt x="82" y="0"/>
                    <a:pt x="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7"/>
            <p:cNvSpPr/>
            <p:nvPr/>
          </p:nvSpPr>
          <p:spPr>
            <a:xfrm>
              <a:off x="7616560" y="2005299"/>
              <a:ext cx="35539" cy="86723"/>
            </a:xfrm>
            <a:custGeom>
              <a:avLst/>
              <a:gdLst/>
              <a:ahLst/>
              <a:cxnLst/>
              <a:rect l="l" t="t" r="r" b="b"/>
              <a:pathLst>
                <a:path w="427" h="1042" extrusionOk="0">
                  <a:moveTo>
                    <a:pt x="61" y="0"/>
                  </a:moveTo>
                  <a:cubicBezTo>
                    <a:pt x="56" y="0"/>
                    <a:pt x="51" y="1"/>
                    <a:pt x="46" y="2"/>
                  </a:cubicBezTo>
                  <a:cubicBezTo>
                    <a:pt x="17" y="11"/>
                    <a:pt x="1" y="41"/>
                    <a:pt x="9" y="72"/>
                  </a:cubicBezTo>
                  <a:cubicBezTo>
                    <a:pt x="124" y="377"/>
                    <a:pt x="223" y="687"/>
                    <a:pt x="305" y="1000"/>
                  </a:cubicBezTo>
                  <a:cubicBezTo>
                    <a:pt x="314" y="1029"/>
                    <a:pt x="336" y="1041"/>
                    <a:pt x="359" y="1041"/>
                  </a:cubicBezTo>
                  <a:cubicBezTo>
                    <a:pt x="393" y="1041"/>
                    <a:pt x="427" y="1013"/>
                    <a:pt x="414" y="969"/>
                  </a:cubicBezTo>
                  <a:cubicBezTo>
                    <a:pt x="344" y="714"/>
                    <a:pt x="268" y="461"/>
                    <a:pt x="180" y="212"/>
                  </a:cubicBezTo>
                  <a:cubicBezTo>
                    <a:pt x="159" y="157"/>
                    <a:pt x="138" y="101"/>
                    <a:pt x="118" y="48"/>
                  </a:cubicBezTo>
                  <a:cubicBezTo>
                    <a:pt x="113" y="20"/>
                    <a:pt x="88" y="0"/>
                    <a:pt x="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7"/>
            <p:cNvSpPr/>
            <p:nvPr/>
          </p:nvSpPr>
          <p:spPr>
            <a:xfrm>
              <a:off x="7034299" y="3517632"/>
              <a:ext cx="335334" cy="602983"/>
            </a:xfrm>
            <a:custGeom>
              <a:avLst/>
              <a:gdLst/>
              <a:ahLst/>
              <a:cxnLst/>
              <a:rect l="l" t="t" r="r" b="b"/>
              <a:pathLst>
                <a:path w="4029" h="7245" extrusionOk="0">
                  <a:moveTo>
                    <a:pt x="2952" y="5903"/>
                  </a:moveTo>
                  <a:lnTo>
                    <a:pt x="2952" y="5903"/>
                  </a:lnTo>
                  <a:cubicBezTo>
                    <a:pt x="2953" y="5904"/>
                    <a:pt x="2953" y="5905"/>
                    <a:pt x="2954" y="5907"/>
                  </a:cubicBezTo>
                  <a:lnTo>
                    <a:pt x="2954" y="5907"/>
                  </a:lnTo>
                  <a:cubicBezTo>
                    <a:pt x="2954" y="5906"/>
                    <a:pt x="2954" y="5905"/>
                    <a:pt x="2952" y="5903"/>
                  </a:cubicBezTo>
                  <a:close/>
                  <a:moveTo>
                    <a:pt x="72" y="0"/>
                  </a:moveTo>
                  <a:cubicBezTo>
                    <a:pt x="36" y="0"/>
                    <a:pt x="0" y="36"/>
                    <a:pt x="19" y="79"/>
                  </a:cubicBezTo>
                  <a:cubicBezTo>
                    <a:pt x="101" y="246"/>
                    <a:pt x="169" y="418"/>
                    <a:pt x="280" y="569"/>
                  </a:cubicBezTo>
                  <a:cubicBezTo>
                    <a:pt x="451" y="809"/>
                    <a:pt x="654" y="1025"/>
                    <a:pt x="846" y="1252"/>
                  </a:cubicBezTo>
                  <a:cubicBezTo>
                    <a:pt x="1103" y="1552"/>
                    <a:pt x="1354" y="1860"/>
                    <a:pt x="1563" y="2196"/>
                  </a:cubicBezTo>
                  <a:cubicBezTo>
                    <a:pt x="1934" y="2797"/>
                    <a:pt x="2148" y="3480"/>
                    <a:pt x="2298" y="4165"/>
                  </a:cubicBezTo>
                  <a:cubicBezTo>
                    <a:pt x="2407" y="4632"/>
                    <a:pt x="2504" y="5103"/>
                    <a:pt x="2668" y="5553"/>
                  </a:cubicBezTo>
                  <a:cubicBezTo>
                    <a:pt x="2917" y="6212"/>
                    <a:pt x="3376" y="6773"/>
                    <a:pt x="3909" y="7228"/>
                  </a:cubicBezTo>
                  <a:cubicBezTo>
                    <a:pt x="3921" y="7239"/>
                    <a:pt x="3934" y="7244"/>
                    <a:pt x="3947" y="7244"/>
                  </a:cubicBezTo>
                  <a:cubicBezTo>
                    <a:pt x="3991" y="7244"/>
                    <a:pt x="4028" y="7187"/>
                    <a:pt x="3987" y="7148"/>
                  </a:cubicBezTo>
                  <a:cubicBezTo>
                    <a:pt x="3841" y="7020"/>
                    <a:pt x="3701" y="6888"/>
                    <a:pt x="3567" y="6746"/>
                  </a:cubicBezTo>
                  <a:cubicBezTo>
                    <a:pt x="3325" y="6496"/>
                    <a:pt x="3118" y="6214"/>
                    <a:pt x="2954" y="5907"/>
                  </a:cubicBezTo>
                  <a:lnTo>
                    <a:pt x="2954" y="5907"/>
                  </a:lnTo>
                  <a:cubicBezTo>
                    <a:pt x="2954" y="5907"/>
                    <a:pt x="2954" y="5907"/>
                    <a:pt x="2954" y="5907"/>
                  </a:cubicBezTo>
                  <a:cubicBezTo>
                    <a:pt x="2569" y="5181"/>
                    <a:pt x="2491" y="4348"/>
                    <a:pt x="2265" y="3568"/>
                  </a:cubicBezTo>
                  <a:cubicBezTo>
                    <a:pt x="2100" y="2973"/>
                    <a:pt x="1858" y="2393"/>
                    <a:pt x="1498" y="1891"/>
                  </a:cubicBezTo>
                  <a:cubicBezTo>
                    <a:pt x="1329" y="1661"/>
                    <a:pt x="1152" y="1435"/>
                    <a:pt x="967" y="1217"/>
                  </a:cubicBezTo>
                  <a:cubicBezTo>
                    <a:pt x="774" y="992"/>
                    <a:pt x="572" y="774"/>
                    <a:pt x="395" y="538"/>
                  </a:cubicBezTo>
                  <a:cubicBezTo>
                    <a:pt x="278" y="385"/>
                    <a:pt x="202" y="200"/>
                    <a:pt x="117" y="27"/>
                  </a:cubicBezTo>
                  <a:cubicBezTo>
                    <a:pt x="106" y="8"/>
                    <a:pt x="89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7"/>
            <p:cNvSpPr/>
            <p:nvPr/>
          </p:nvSpPr>
          <p:spPr>
            <a:xfrm>
              <a:off x="7567789" y="3587627"/>
              <a:ext cx="19226" cy="89553"/>
            </a:xfrm>
            <a:custGeom>
              <a:avLst/>
              <a:gdLst/>
              <a:ahLst/>
              <a:cxnLst/>
              <a:rect l="l" t="t" r="r" b="b"/>
              <a:pathLst>
                <a:path w="231" h="1076" extrusionOk="0">
                  <a:moveTo>
                    <a:pt x="70" y="1"/>
                  </a:moveTo>
                  <a:cubicBezTo>
                    <a:pt x="36" y="1"/>
                    <a:pt x="0" y="29"/>
                    <a:pt x="15" y="75"/>
                  </a:cubicBezTo>
                  <a:cubicBezTo>
                    <a:pt x="76" y="314"/>
                    <a:pt x="109" y="561"/>
                    <a:pt x="118" y="808"/>
                  </a:cubicBezTo>
                  <a:cubicBezTo>
                    <a:pt x="120" y="878"/>
                    <a:pt x="120" y="947"/>
                    <a:pt x="118" y="1017"/>
                  </a:cubicBezTo>
                  <a:cubicBezTo>
                    <a:pt x="118" y="1048"/>
                    <a:pt x="140" y="1073"/>
                    <a:pt x="171" y="1075"/>
                  </a:cubicBezTo>
                  <a:cubicBezTo>
                    <a:pt x="202" y="1075"/>
                    <a:pt x="227" y="1050"/>
                    <a:pt x="229" y="1019"/>
                  </a:cubicBezTo>
                  <a:cubicBezTo>
                    <a:pt x="231" y="950"/>
                    <a:pt x="231" y="878"/>
                    <a:pt x="229" y="808"/>
                  </a:cubicBezTo>
                  <a:cubicBezTo>
                    <a:pt x="225" y="662"/>
                    <a:pt x="210" y="515"/>
                    <a:pt x="188" y="369"/>
                  </a:cubicBezTo>
                  <a:cubicBezTo>
                    <a:pt x="171" y="262"/>
                    <a:pt x="151" y="153"/>
                    <a:pt x="124" y="48"/>
                  </a:cubicBezTo>
                  <a:cubicBezTo>
                    <a:pt x="119" y="15"/>
                    <a:pt x="95" y="1"/>
                    <a:pt x="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7"/>
            <p:cNvSpPr/>
            <p:nvPr/>
          </p:nvSpPr>
          <p:spPr>
            <a:xfrm>
              <a:off x="7362632" y="3753250"/>
              <a:ext cx="38286" cy="213395"/>
            </a:xfrm>
            <a:custGeom>
              <a:avLst/>
              <a:gdLst/>
              <a:ahLst/>
              <a:cxnLst/>
              <a:rect l="l" t="t" r="r" b="b"/>
              <a:pathLst>
                <a:path w="460" h="2564" extrusionOk="0">
                  <a:moveTo>
                    <a:pt x="66" y="1"/>
                  </a:moveTo>
                  <a:cubicBezTo>
                    <a:pt x="59" y="1"/>
                    <a:pt x="52" y="2"/>
                    <a:pt x="44" y="5"/>
                  </a:cubicBezTo>
                  <a:cubicBezTo>
                    <a:pt x="15" y="17"/>
                    <a:pt x="1" y="50"/>
                    <a:pt x="13" y="79"/>
                  </a:cubicBezTo>
                  <a:cubicBezTo>
                    <a:pt x="200" y="624"/>
                    <a:pt x="229" y="1218"/>
                    <a:pt x="270" y="1792"/>
                  </a:cubicBezTo>
                  <a:cubicBezTo>
                    <a:pt x="291" y="2035"/>
                    <a:pt x="320" y="2276"/>
                    <a:pt x="346" y="2516"/>
                  </a:cubicBezTo>
                  <a:cubicBezTo>
                    <a:pt x="352" y="2549"/>
                    <a:pt x="377" y="2564"/>
                    <a:pt x="402" y="2564"/>
                  </a:cubicBezTo>
                  <a:cubicBezTo>
                    <a:pt x="431" y="2564"/>
                    <a:pt x="460" y="2543"/>
                    <a:pt x="457" y="2504"/>
                  </a:cubicBezTo>
                  <a:cubicBezTo>
                    <a:pt x="435" y="2298"/>
                    <a:pt x="410" y="2091"/>
                    <a:pt x="390" y="1881"/>
                  </a:cubicBezTo>
                  <a:cubicBezTo>
                    <a:pt x="342" y="1282"/>
                    <a:pt x="326" y="675"/>
                    <a:pt x="139" y="99"/>
                  </a:cubicBezTo>
                  <a:cubicBezTo>
                    <a:pt x="126" y="60"/>
                    <a:pt x="112" y="1"/>
                    <a:pt x="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7"/>
            <p:cNvSpPr/>
            <p:nvPr/>
          </p:nvSpPr>
          <p:spPr>
            <a:xfrm>
              <a:off x="7396589" y="3999271"/>
              <a:ext cx="24137" cy="36953"/>
            </a:xfrm>
            <a:custGeom>
              <a:avLst/>
              <a:gdLst/>
              <a:ahLst/>
              <a:cxnLst/>
              <a:rect l="l" t="t" r="r" b="b"/>
              <a:pathLst>
                <a:path w="290" h="444" extrusionOk="0">
                  <a:moveTo>
                    <a:pt x="106" y="0"/>
                  </a:moveTo>
                  <a:cubicBezTo>
                    <a:pt x="104" y="0"/>
                    <a:pt x="101" y="0"/>
                    <a:pt x="99" y="1"/>
                  </a:cubicBezTo>
                  <a:cubicBezTo>
                    <a:pt x="0" y="19"/>
                    <a:pt x="74" y="163"/>
                    <a:pt x="93" y="225"/>
                  </a:cubicBezTo>
                  <a:cubicBezTo>
                    <a:pt x="117" y="287"/>
                    <a:pt x="144" y="346"/>
                    <a:pt x="171" y="408"/>
                  </a:cubicBezTo>
                  <a:cubicBezTo>
                    <a:pt x="177" y="420"/>
                    <a:pt x="187" y="433"/>
                    <a:pt x="202" y="439"/>
                  </a:cubicBezTo>
                  <a:cubicBezTo>
                    <a:pt x="209" y="442"/>
                    <a:pt x="216" y="443"/>
                    <a:pt x="223" y="443"/>
                  </a:cubicBezTo>
                  <a:cubicBezTo>
                    <a:pt x="260" y="443"/>
                    <a:pt x="290" y="405"/>
                    <a:pt x="276" y="367"/>
                  </a:cubicBezTo>
                  <a:cubicBezTo>
                    <a:pt x="239" y="287"/>
                    <a:pt x="204" y="206"/>
                    <a:pt x="175" y="124"/>
                  </a:cubicBezTo>
                  <a:cubicBezTo>
                    <a:pt x="167" y="99"/>
                    <a:pt x="163" y="75"/>
                    <a:pt x="161" y="50"/>
                  </a:cubicBezTo>
                  <a:cubicBezTo>
                    <a:pt x="157" y="22"/>
                    <a:pt x="134" y="0"/>
                    <a:pt x="1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7"/>
            <p:cNvSpPr/>
            <p:nvPr/>
          </p:nvSpPr>
          <p:spPr>
            <a:xfrm>
              <a:off x="7503037" y="4085579"/>
              <a:ext cx="159802" cy="443353"/>
            </a:xfrm>
            <a:custGeom>
              <a:avLst/>
              <a:gdLst/>
              <a:ahLst/>
              <a:cxnLst/>
              <a:rect l="l" t="t" r="r" b="b"/>
              <a:pathLst>
                <a:path w="1920" h="5327" extrusionOk="0">
                  <a:moveTo>
                    <a:pt x="1698" y="1"/>
                  </a:moveTo>
                  <a:cubicBezTo>
                    <a:pt x="1668" y="1"/>
                    <a:pt x="1638" y="21"/>
                    <a:pt x="1640" y="58"/>
                  </a:cubicBezTo>
                  <a:cubicBezTo>
                    <a:pt x="1663" y="153"/>
                    <a:pt x="1679" y="250"/>
                    <a:pt x="1690" y="348"/>
                  </a:cubicBezTo>
                  <a:cubicBezTo>
                    <a:pt x="1725" y="624"/>
                    <a:pt x="1743" y="904"/>
                    <a:pt x="1745" y="1183"/>
                  </a:cubicBezTo>
                  <a:cubicBezTo>
                    <a:pt x="1735" y="1739"/>
                    <a:pt x="1675" y="2305"/>
                    <a:pt x="1537" y="2846"/>
                  </a:cubicBezTo>
                  <a:cubicBezTo>
                    <a:pt x="1336" y="3471"/>
                    <a:pt x="1027" y="4057"/>
                    <a:pt x="624" y="4576"/>
                  </a:cubicBezTo>
                  <a:cubicBezTo>
                    <a:pt x="447" y="4804"/>
                    <a:pt x="250" y="5035"/>
                    <a:pt x="25" y="5228"/>
                  </a:cubicBezTo>
                  <a:cubicBezTo>
                    <a:pt x="3" y="5249"/>
                    <a:pt x="1" y="5284"/>
                    <a:pt x="19" y="5306"/>
                  </a:cubicBezTo>
                  <a:cubicBezTo>
                    <a:pt x="30" y="5320"/>
                    <a:pt x="47" y="5326"/>
                    <a:pt x="63" y="5326"/>
                  </a:cubicBezTo>
                  <a:cubicBezTo>
                    <a:pt x="76" y="5326"/>
                    <a:pt x="89" y="5322"/>
                    <a:pt x="99" y="5312"/>
                  </a:cubicBezTo>
                  <a:cubicBezTo>
                    <a:pt x="198" y="5228"/>
                    <a:pt x="289" y="5137"/>
                    <a:pt x="377" y="5043"/>
                  </a:cubicBezTo>
                  <a:cubicBezTo>
                    <a:pt x="612" y="4788"/>
                    <a:pt x="826" y="4514"/>
                    <a:pt x="1015" y="4226"/>
                  </a:cubicBezTo>
                  <a:cubicBezTo>
                    <a:pt x="1324" y="3716"/>
                    <a:pt x="1601" y="3173"/>
                    <a:pt x="1714" y="2584"/>
                  </a:cubicBezTo>
                  <a:cubicBezTo>
                    <a:pt x="1870" y="1751"/>
                    <a:pt x="1920" y="886"/>
                    <a:pt x="1753" y="52"/>
                  </a:cubicBezTo>
                  <a:lnTo>
                    <a:pt x="1753" y="52"/>
                  </a:lnTo>
                  <a:lnTo>
                    <a:pt x="1753" y="52"/>
                  </a:lnTo>
                  <a:cubicBezTo>
                    <a:pt x="1753" y="52"/>
                    <a:pt x="1753" y="52"/>
                    <a:pt x="1753" y="52"/>
                  </a:cubicBezTo>
                  <a:lnTo>
                    <a:pt x="1753" y="52"/>
                  </a:lnTo>
                  <a:cubicBezTo>
                    <a:pt x="1753" y="52"/>
                    <a:pt x="1753" y="52"/>
                    <a:pt x="1753" y="52"/>
                  </a:cubicBezTo>
                  <a:lnTo>
                    <a:pt x="1753" y="52"/>
                  </a:lnTo>
                  <a:lnTo>
                    <a:pt x="1753" y="46"/>
                  </a:lnTo>
                  <a:cubicBezTo>
                    <a:pt x="1753" y="44"/>
                    <a:pt x="1753" y="42"/>
                    <a:pt x="1752" y="42"/>
                  </a:cubicBezTo>
                  <a:lnTo>
                    <a:pt x="1752" y="42"/>
                  </a:lnTo>
                  <a:cubicBezTo>
                    <a:pt x="1753" y="45"/>
                    <a:pt x="1753" y="48"/>
                    <a:pt x="1753" y="52"/>
                  </a:cubicBezTo>
                  <a:lnTo>
                    <a:pt x="1753" y="52"/>
                  </a:lnTo>
                  <a:cubicBezTo>
                    <a:pt x="1753" y="49"/>
                    <a:pt x="1752" y="45"/>
                    <a:pt x="1751" y="42"/>
                  </a:cubicBezTo>
                  <a:cubicBezTo>
                    <a:pt x="1752" y="42"/>
                    <a:pt x="1752" y="42"/>
                    <a:pt x="1752" y="42"/>
                  </a:cubicBezTo>
                  <a:lnTo>
                    <a:pt x="1752" y="42"/>
                  </a:lnTo>
                  <a:cubicBezTo>
                    <a:pt x="1745" y="14"/>
                    <a:pt x="1722" y="1"/>
                    <a:pt x="16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7"/>
            <p:cNvSpPr/>
            <p:nvPr/>
          </p:nvSpPr>
          <p:spPr>
            <a:xfrm>
              <a:off x="6880827" y="2913564"/>
              <a:ext cx="78319" cy="499448"/>
            </a:xfrm>
            <a:custGeom>
              <a:avLst/>
              <a:gdLst/>
              <a:ahLst/>
              <a:cxnLst/>
              <a:rect l="l" t="t" r="r" b="b"/>
              <a:pathLst>
                <a:path w="941" h="6001" extrusionOk="0">
                  <a:moveTo>
                    <a:pt x="206" y="1"/>
                  </a:moveTo>
                  <a:cubicBezTo>
                    <a:pt x="181" y="1"/>
                    <a:pt x="156" y="17"/>
                    <a:pt x="151" y="46"/>
                  </a:cubicBezTo>
                  <a:cubicBezTo>
                    <a:pt x="147" y="65"/>
                    <a:pt x="151" y="83"/>
                    <a:pt x="157" y="98"/>
                  </a:cubicBezTo>
                  <a:cubicBezTo>
                    <a:pt x="176" y="149"/>
                    <a:pt x="192" y="200"/>
                    <a:pt x="204" y="252"/>
                  </a:cubicBezTo>
                  <a:cubicBezTo>
                    <a:pt x="248" y="416"/>
                    <a:pt x="272" y="587"/>
                    <a:pt x="281" y="760"/>
                  </a:cubicBezTo>
                  <a:cubicBezTo>
                    <a:pt x="307" y="1311"/>
                    <a:pt x="194" y="1854"/>
                    <a:pt x="134" y="2400"/>
                  </a:cubicBezTo>
                  <a:cubicBezTo>
                    <a:pt x="1" y="3622"/>
                    <a:pt x="134" y="4928"/>
                    <a:pt x="822" y="5975"/>
                  </a:cubicBezTo>
                  <a:cubicBezTo>
                    <a:pt x="834" y="5993"/>
                    <a:pt x="851" y="6001"/>
                    <a:pt x="866" y="6001"/>
                  </a:cubicBezTo>
                  <a:cubicBezTo>
                    <a:pt x="905" y="6001"/>
                    <a:pt x="941" y="5954"/>
                    <a:pt x="914" y="5911"/>
                  </a:cubicBezTo>
                  <a:cubicBezTo>
                    <a:pt x="780" y="5699"/>
                    <a:pt x="663" y="5477"/>
                    <a:pt x="562" y="5247"/>
                  </a:cubicBezTo>
                  <a:cubicBezTo>
                    <a:pt x="256" y="4484"/>
                    <a:pt x="163" y="3648"/>
                    <a:pt x="211" y="2830"/>
                  </a:cubicBezTo>
                  <a:cubicBezTo>
                    <a:pt x="241" y="2198"/>
                    <a:pt x="392" y="1577"/>
                    <a:pt x="398" y="943"/>
                  </a:cubicBezTo>
                  <a:cubicBezTo>
                    <a:pt x="398" y="632"/>
                    <a:pt x="359" y="318"/>
                    <a:pt x="254" y="26"/>
                  </a:cubicBezTo>
                  <a:cubicBezTo>
                    <a:pt x="242" y="9"/>
                    <a:pt x="224" y="1"/>
                    <a:pt x="2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7"/>
            <p:cNvSpPr/>
            <p:nvPr/>
          </p:nvSpPr>
          <p:spPr>
            <a:xfrm>
              <a:off x="6083671" y="1975420"/>
              <a:ext cx="374868" cy="451176"/>
            </a:xfrm>
            <a:custGeom>
              <a:avLst/>
              <a:gdLst/>
              <a:ahLst/>
              <a:cxnLst/>
              <a:rect l="l" t="t" r="r" b="b"/>
              <a:pathLst>
                <a:path w="4504" h="5421" extrusionOk="0">
                  <a:moveTo>
                    <a:pt x="89" y="1"/>
                  </a:moveTo>
                  <a:cubicBezTo>
                    <a:pt x="79" y="1"/>
                    <a:pt x="69" y="4"/>
                    <a:pt x="60" y="9"/>
                  </a:cubicBezTo>
                  <a:cubicBezTo>
                    <a:pt x="48" y="18"/>
                    <a:pt x="35" y="26"/>
                    <a:pt x="25" y="36"/>
                  </a:cubicBezTo>
                  <a:cubicBezTo>
                    <a:pt x="0" y="63"/>
                    <a:pt x="8" y="106"/>
                    <a:pt x="39" y="123"/>
                  </a:cubicBezTo>
                  <a:cubicBezTo>
                    <a:pt x="52" y="129"/>
                    <a:pt x="65" y="130"/>
                    <a:pt x="78" y="130"/>
                  </a:cubicBezTo>
                  <a:cubicBezTo>
                    <a:pt x="91" y="130"/>
                    <a:pt x="104" y="129"/>
                    <a:pt x="117" y="129"/>
                  </a:cubicBezTo>
                  <a:cubicBezTo>
                    <a:pt x="218" y="135"/>
                    <a:pt x="317" y="149"/>
                    <a:pt x="414" y="176"/>
                  </a:cubicBezTo>
                  <a:cubicBezTo>
                    <a:pt x="687" y="256"/>
                    <a:pt x="938" y="392"/>
                    <a:pt x="1171" y="559"/>
                  </a:cubicBezTo>
                  <a:cubicBezTo>
                    <a:pt x="1461" y="764"/>
                    <a:pt x="1724" y="1009"/>
                    <a:pt x="1948" y="1285"/>
                  </a:cubicBezTo>
                  <a:cubicBezTo>
                    <a:pt x="2255" y="1645"/>
                    <a:pt x="2520" y="2040"/>
                    <a:pt x="2740" y="2460"/>
                  </a:cubicBezTo>
                  <a:cubicBezTo>
                    <a:pt x="2956" y="2886"/>
                    <a:pt x="3129" y="3332"/>
                    <a:pt x="3341" y="3762"/>
                  </a:cubicBezTo>
                  <a:cubicBezTo>
                    <a:pt x="3621" y="4346"/>
                    <a:pt x="3954" y="4908"/>
                    <a:pt x="4382" y="5399"/>
                  </a:cubicBezTo>
                  <a:cubicBezTo>
                    <a:pt x="4394" y="5414"/>
                    <a:pt x="4409" y="5421"/>
                    <a:pt x="4424" y="5421"/>
                  </a:cubicBezTo>
                  <a:cubicBezTo>
                    <a:pt x="4465" y="5421"/>
                    <a:pt x="4503" y="5370"/>
                    <a:pt x="4466" y="5327"/>
                  </a:cubicBezTo>
                  <a:cubicBezTo>
                    <a:pt x="4357" y="5200"/>
                    <a:pt x="4259" y="5072"/>
                    <a:pt x="4158" y="4939"/>
                  </a:cubicBezTo>
                  <a:cubicBezTo>
                    <a:pt x="3983" y="4698"/>
                    <a:pt x="3825" y="4445"/>
                    <a:pt x="3685" y="4182"/>
                  </a:cubicBezTo>
                  <a:cubicBezTo>
                    <a:pt x="3331" y="3554"/>
                    <a:pt x="3094" y="2871"/>
                    <a:pt x="2751" y="2240"/>
                  </a:cubicBezTo>
                  <a:cubicBezTo>
                    <a:pt x="2574" y="1925"/>
                    <a:pt x="2368" y="1622"/>
                    <a:pt x="2140" y="1341"/>
                  </a:cubicBezTo>
                  <a:cubicBezTo>
                    <a:pt x="1911" y="1057"/>
                    <a:pt x="1665" y="787"/>
                    <a:pt x="1368" y="569"/>
                  </a:cubicBezTo>
                  <a:cubicBezTo>
                    <a:pt x="1012" y="291"/>
                    <a:pt x="595" y="47"/>
                    <a:pt x="132" y="20"/>
                  </a:cubicBezTo>
                  <a:cubicBezTo>
                    <a:pt x="121" y="7"/>
                    <a:pt x="105" y="1"/>
                    <a:pt x="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7"/>
            <p:cNvSpPr/>
            <p:nvPr/>
          </p:nvSpPr>
          <p:spPr>
            <a:xfrm>
              <a:off x="5982466" y="1953115"/>
              <a:ext cx="26301" cy="227794"/>
            </a:xfrm>
            <a:custGeom>
              <a:avLst/>
              <a:gdLst/>
              <a:ahLst/>
              <a:cxnLst/>
              <a:rect l="l" t="t" r="r" b="b"/>
              <a:pathLst>
                <a:path w="316" h="2737" extrusionOk="0">
                  <a:moveTo>
                    <a:pt x="255" y="1"/>
                  </a:moveTo>
                  <a:cubicBezTo>
                    <a:pt x="226" y="1"/>
                    <a:pt x="202" y="22"/>
                    <a:pt x="198" y="49"/>
                  </a:cubicBezTo>
                  <a:cubicBezTo>
                    <a:pt x="167" y="162"/>
                    <a:pt x="142" y="280"/>
                    <a:pt x="116" y="395"/>
                  </a:cubicBezTo>
                  <a:cubicBezTo>
                    <a:pt x="48" y="730"/>
                    <a:pt x="9" y="1074"/>
                    <a:pt x="2" y="1417"/>
                  </a:cubicBezTo>
                  <a:cubicBezTo>
                    <a:pt x="0" y="1843"/>
                    <a:pt x="27" y="2269"/>
                    <a:pt x="83" y="2693"/>
                  </a:cubicBezTo>
                  <a:cubicBezTo>
                    <a:pt x="89" y="2721"/>
                    <a:pt x="113" y="2737"/>
                    <a:pt x="138" y="2737"/>
                  </a:cubicBezTo>
                  <a:cubicBezTo>
                    <a:pt x="155" y="2737"/>
                    <a:pt x="172" y="2729"/>
                    <a:pt x="183" y="2713"/>
                  </a:cubicBezTo>
                  <a:cubicBezTo>
                    <a:pt x="202" y="2684"/>
                    <a:pt x="188" y="2652"/>
                    <a:pt x="186" y="2621"/>
                  </a:cubicBezTo>
                  <a:cubicBezTo>
                    <a:pt x="142" y="2250"/>
                    <a:pt x="118" y="1880"/>
                    <a:pt x="111" y="1510"/>
                  </a:cubicBezTo>
                  <a:cubicBezTo>
                    <a:pt x="116" y="1022"/>
                    <a:pt x="181" y="539"/>
                    <a:pt x="309" y="70"/>
                  </a:cubicBezTo>
                  <a:cubicBezTo>
                    <a:pt x="315" y="39"/>
                    <a:pt x="297" y="8"/>
                    <a:pt x="266" y="2"/>
                  </a:cubicBezTo>
                  <a:cubicBezTo>
                    <a:pt x="262" y="1"/>
                    <a:pt x="258" y="1"/>
                    <a:pt x="2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7"/>
            <p:cNvSpPr/>
            <p:nvPr/>
          </p:nvSpPr>
          <p:spPr>
            <a:xfrm>
              <a:off x="6017005" y="1881206"/>
              <a:ext cx="34291" cy="39866"/>
            </a:xfrm>
            <a:custGeom>
              <a:avLst/>
              <a:gdLst/>
              <a:ahLst/>
              <a:cxnLst/>
              <a:rect l="l" t="t" r="r" b="b"/>
              <a:pathLst>
                <a:path w="412" h="479" extrusionOk="0">
                  <a:moveTo>
                    <a:pt x="335" y="0"/>
                  </a:moveTo>
                  <a:cubicBezTo>
                    <a:pt x="320" y="0"/>
                    <a:pt x="303" y="7"/>
                    <a:pt x="291" y="24"/>
                  </a:cubicBezTo>
                  <a:cubicBezTo>
                    <a:pt x="221" y="119"/>
                    <a:pt x="153" y="216"/>
                    <a:pt x="89" y="314"/>
                  </a:cubicBezTo>
                  <a:cubicBezTo>
                    <a:pt x="63" y="360"/>
                    <a:pt x="1" y="442"/>
                    <a:pt x="77" y="475"/>
                  </a:cubicBezTo>
                  <a:cubicBezTo>
                    <a:pt x="84" y="477"/>
                    <a:pt x="91" y="479"/>
                    <a:pt x="97" y="479"/>
                  </a:cubicBezTo>
                  <a:cubicBezTo>
                    <a:pt x="141" y="479"/>
                    <a:pt x="156" y="419"/>
                    <a:pt x="178" y="384"/>
                  </a:cubicBezTo>
                  <a:cubicBezTo>
                    <a:pt x="242" y="282"/>
                    <a:pt x="310" y="183"/>
                    <a:pt x="384" y="88"/>
                  </a:cubicBezTo>
                  <a:cubicBezTo>
                    <a:pt x="411" y="44"/>
                    <a:pt x="375" y="0"/>
                    <a:pt x="3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7"/>
            <p:cNvSpPr/>
            <p:nvPr/>
          </p:nvSpPr>
          <p:spPr>
            <a:xfrm>
              <a:off x="7788425" y="3384384"/>
              <a:ext cx="40200" cy="283306"/>
            </a:xfrm>
            <a:custGeom>
              <a:avLst/>
              <a:gdLst/>
              <a:ahLst/>
              <a:cxnLst/>
              <a:rect l="l" t="t" r="r" b="b"/>
              <a:pathLst>
                <a:path w="483" h="3404" extrusionOk="0">
                  <a:moveTo>
                    <a:pt x="58" y="0"/>
                  </a:moveTo>
                  <a:cubicBezTo>
                    <a:pt x="29" y="0"/>
                    <a:pt x="0" y="20"/>
                    <a:pt x="1" y="59"/>
                  </a:cubicBezTo>
                  <a:cubicBezTo>
                    <a:pt x="3" y="88"/>
                    <a:pt x="11" y="118"/>
                    <a:pt x="24" y="147"/>
                  </a:cubicBezTo>
                  <a:cubicBezTo>
                    <a:pt x="116" y="406"/>
                    <a:pt x="182" y="674"/>
                    <a:pt x="221" y="945"/>
                  </a:cubicBezTo>
                  <a:cubicBezTo>
                    <a:pt x="299" y="1400"/>
                    <a:pt x="326" y="1861"/>
                    <a:pt x="299" y="2322"/>
                  </a:cubicBezTo>
                  <a:cubicBezTo>
                    <a:pt x="279" y="2634"/>
                    <a:pt x="246" y="2947"/>
                    <a:pt x="199" y="3258"/>
                  </a:cubicBezTo>
                  <a:cubicBezTo>
                    <a:pt x="195" y="3307"/>
                    <a:pt x="162" y="3385"/>
                    <a:pt x="229" y="3402"/>
                  </a:cubicBezTo>
                  <a:cubicBezTo>
                    <a:pt x="235" y="3403"/>
                    <a:pt x="240" y="3403"/>
                    <a:pt x="244" y="3403"/>
                  </a:cubicBezTo>
                  <a:cubicBezTo>
                    <a:pt x="301" y="3403"/>
                    <a:pt x="300" y="3334"/>
                    <a:pt x="308" y="3289"/>
                  </a:cubicBezTo>
                  <a:cubicBezTo>
                    <a:pt x="326" y="3176"/>
                    <a:pt x="343" y="3060"/>
                    <a:pt x="355" y="2947"/>
                  </a:cubicBezTo>
                  <a:cubicBezTo>
                    <a:pt x="483" y="1980"/>
                    <a:pt x="435" y="980"/>
                    <a:pt x="112" y="55"/>
                  </a:cubicBezTo>
                  <a:cubicBezTo>
                    <a:pt x="112" y="18"/>
                    <a:pt x="85" y="0"/>
                    <a:pt x="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7"/>
            <p:cNvSpPr/>
            <p:nvPr/>
          </p:nvSpPr>
          <p:spPr>
            <a:xfrm>
              <a:off x="7766204" y="3710804"/>
              <a:ext cx="30379" cy="58342"/>
            </a:xfrm>
            <a:custGeom>
              <a:avLst/>
              <a:gdLst/>
              <a:ahLst/>
              <a:cxnLst/>
              <a:rect l="l" t="t" r="r" b="b"/>
              <a:pathLst>
                <a:path w="365" h="701" extrusionOk="0">
                  <a:moveTo>
                    <a:pt x="306" y="1"/>
                  </a:moveTo>
                  <a:cubicBezTo>
                    <a:pt x="281" y="1"/>
                    <a:pt x="255" y="16"/>
                    <a:pt x="252" y="50"/>
                  </a:cubicBezTo>
                  <a:cubicBezTo>
                    <a:pt x="211" y="251"/>
                    <a:pt x="104" y="434"/>
                    <a:pt x="15" y="620"/>
                  </a:cubicBezTo>
                  <a:cubicBezTo>
                    <a:pt x="1" y="646"/>
                    <a:pt x="11" y="679"/>
                    <a:pt x="40" y="696"/>
                  </a:cubicBezTo>
                  <a:cubicBezTo>
                    <a:pt x="47" y="699"/>
                    <a:pt x="55" y="701"/>
                    <a:pt x="63" y="701"/>
                  </a:cubicBezTo>
                  <a:cubicBezTo>
                    <a:pt x="84" y="701"/>
                    <a:pt x="104" y="690"/>
                    <a:pt x="114" y="671"/>
                  </a:cubicBezTo>
                  <a:cubicBezTo>
                    <a:pt x="200" y="494"/>
                    <a:pt x="297" y="319"/>
                    <a:pt x="350" y="128"/>
                  </a:cubicBezTo>
                  <a:cubicBezTo>
                    <a:pt x="357" y="105"/>
                    <a:pt x="361" y="83"/>
                    <a:pt x="363" y="60"/>
                  </a:cubicBezTo>
                  <a:cubicBezTo>
                    <a:pt x="365" y="21"/>
                    <a:pt x="335" y="1"/>
                    <a:pt x="3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7"/>
            <p:cNvSpPr/>
            <p:nvPr/>
          </p:nvSpPr>
          <p:spPr>
            <a:xfrm>
              <a:off x="6219832" y="3704728"/>
              <a:ext cx="119685" cy="161128"/>
            </a:xfrm>
            <a:custGeom>
              <a:avLst/>
              <a:gdLst/>
              <a:ahLst/>
              <a:cxnLst/>
              <a:rect l="l" t="t" r="r" b="b"/>
              <a:pathLst>
                <a:path w="1438" h="1936" extrusionOk="0">
                  <a:moveTo>
                    <a:pt x="82" y="1"/>
                  </a:moveTo>
                  <a:cubicBezTo>
                    <a:pt x="34" y="1"/>
                    <a:pt x="0" y="67"/>
                    <a:pt x="49" y="102"/>
                  </a:cubicBezTo>
                  <a:cubicBezTo>
                    <a:pt x="80" y="125"/>
                    <a:pt x="111" y="147"/>
                    <a:pt x="140" y="170"/>
                  </a:cubicBezTo>
                  <a:cubicBezTo>
                    <a:pt x="456" y="429"/>
                    <a:pt x="705" y="756"/>
                    <a:pt x="909" y="1110"/>
                  </a:cubicBezTo>
                  <a:cubicBezTo>
                    <a:pt x="1047" y="1365"/>
                    <a:pt x="1170" y="1637"/>
                    <a:pt x="1288" y="1904"/>
                  </a:cubicBezTo>
                  <a:cubicBezTo>
                    <a:pt x="1298" y="1924"/>
                    <a:pt x="1319" y="1936"/>
                    <a:pt x="1340" y="1936"/>
                  </a:cubicBezTo>
                  <a:cubicBezTo>
                    <a:pt x="1348" y="1936"/>
                    <a:pt x="1356" y="1934"/>
                    <a:pt x="1364" y="1931"/>
                  </a:cubicBezTo>
                  <a:cubicBezTo>
                    <a:pt x="1438" y="1888"/>
                    <a:pt x="1355" y="1797"/>
                    <a:pt x="1339" y="1740"/>
                  </a:cubicBezTo>
                  <a:cubicBezTo>
                    <a:pt x="1189" y="1415"/>
                    <a:pt x="1043" y="1081"/>
                    <a:pt x="837" y="785"/>
                  </a:cubicBezTo>
                  <a:cubicBezTo>
                    <a:pt x="637" y="493"/>
                    <a:pt x="403" y="217"/>
                    <a:pt x="115" y="12"/>
                  </a:cubicBezTo>
                  <a:cubicBezTo>
                    <a:pt x="104" y="4"/>
                    <a:pt x="93" y="1"/>
                    <a:pt x="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7"/>
            <p:cNvSpPr/>
            <p:nvPr/>
          </p:nvSpPr>
          <p:spPr>
            <a:xfrm>
              <a:off x="5752841" y="3217429"/>
              <a:ext cx="56846" cy="286386"/>
            </a:xfrm>
            <a:custGeom>
              <a:avLst/>
              <a:gdLst/>
              <a:ahLst/>
              <a:cxnLst/>
              <a:rect l="l" t="t" r="r" b="b"/>
              <a:pathLst>
                <a:path w="683" h="3441" extrusionOk="0">
                  <a:moveTo>
                    <a:pt x="275" y="1"/>
                  </a:moveTo>
                  <a:cubicBezTo>
                    <a:pt x="247" y="1"/>
                    <a:pt x="222" y="21"/>
                    <a:pt x="219" y="49"/>
                  </a:cubicBezTo>
                  <a:cubicBezTo>
                    <a:pt x="206" y="108"/>
                    <a:pt x="198" y="168"/>
                    <a:pt x="186" y="228"/>
                  </a:cubicBezTo>
                  <a:cubicBezTo>
                    <a:pt x="77" y="847"/>
                    <a:pt x="1" y="1485"/>
                    <a:pt x="83" y="2114"/>
                  </a:cubicBezTo>
                  <a:cubicBezTo>
                    <a:pt x="147" y="2577"/>
                    <a:pt x="336" y="3015"/>
                    <a:pt x="568" y="3418"/>
                  </a:cubicBezTo>
                  <a:cubicBezTo>
                    <a:pt x="581" y="3434"/>
                    <a:pt x="596" y="3440"/>
                    <a:pt x="612" y="3440"/>
                  </a:cubicBezTo>
                  <a:cubicBezTo>
                    <a:pt x="648" y="3440"/>
                    <a:pt x="682" y="3404"/>
                    <a:pt x="665" y="3361"/>
                  </a:cubicBezTo>
                  <a:cubicBezTo>
                    <a:pt x="575" y="3211"/>
                    <a:pt x="496" y="3052"/>
                    <a:pt x="426" y="2890"/>
                  </a:cubicBezTo>
                  <a:cubicBezTo>
                    <a:pt x="285" y="2577"/>
                    <a:pt x="198" y="2242"/>
                    <a:pt x="171" y="1898"/>
                  </a:cubicBezTo>
                  <a:cubicBezTo>
                    <a:pt x="136" y="1396"/>
                    <a:pt x="186" y="894"/>
                    <a:pt x="270" y="401"/>
                  </a:cubicBezTo>
                  <a:cubicBezTo>
                    <a:pt x="289" y="287"/>
                    <a:pt x="309" y="176"/>
                    <a:pt x="330" y="63"/>
                  </a:cubicBezTo>
                  <a:cubicBezTo>
                    <a:pt x="334" y="32"/>
                    <a:pt x="313" y="6"/>
                    <a:pt x="282" y="1"/>
                  </a:cubicBezTo>
                  <a:cubicBezTo>
                    <a:pt x="280" y="1"/>
                    <a:pt x="277" y="1"/>
                    <a:pt x="2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7"/>
            <p:cNvSpPr/>
            <p:nvPr/>
          </p:nvSpPr>
          <p:spPr>
            <a:xfrm>
              <a:off x="5739857" y="3469776"/>
              <a:ext cx="84895" cy="119848"/>
            </a:xfrm>
            <a:custGeom>
              <a:avLst/>
              <a:gdLst/>
              <a:ahLst/>
              <a:cxnLst/>
              <a:rect l="l" t="t" r="r" b="b"/>
              <a:pathLst>
                <a:path w="1020" h="1440" extrusionOk="0">
                  <a:moveTo>
                    <a:pt x="66" y="0"/>
                  </a:moveTo>
                  <a:cubicBezTo>
                    <a:pt x="33" y="0"/>
                    <a:pt x="1" y="27"/>
                    <a:pt x="11" y="70"/>
                  </a:cubicBezTo>
                  <a:cubicBezTo>
                    <a:pt x="130" y="502"/>
                    <a:pt x="531" y="1174"/>
                    <a:pt x="903" y="1427"/>
                  </a:cubicBezTo>
                  <a:cubicBezTo>
                    <a:pt x="915" y="1436"/>
                    <a:pt x="927" y="1440"/>
                    <a:pt x="938" y="1440"/>
                  </a:cubicBezTo>
                  <a:cubicBezTo>
                    <a:pt x="985" y="1440"/>
                    <a:pt x="1019" y="1375"/>
                    <a:pt x="971" y="1339"/>
                  </a:cubicBezTo>
                  <a:cubicBezTo>
                    <a:pt x="879" y="1273"/>
                    <a:pt x="792" y="1195"/>
                    <a:pt x="718" y="1109"/>
                  </a:cubicBezTo>
                  <a:cubicBezTo>
                    <a:pt x="465" y="810"/>
                    <a:pt x="268" y="471"/>
                    <a:pt x="136" y="105"/>
                  </a:cubicBezTo>
                  <a:cubicBezTo>
                    <a:pt x="128" y="82"/>
                    <a:pt x="122" y="61"/>
                    <a:pt x="118" y="39"/>
                  </a:cubicBezTo>
                  <a:cubicBezTo>
                    <a:pt x="109" y="12"/>
                    <a:pt x="87" y="0"/>
                    <a:pt x="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7"/>
            <p:cNvSpPr/>
            <p:nvPr/>
          </p:nvSpPr>
          <p:spPr>
            <a:xfrm>
              <a:off x="5519636" y="3447471"/>
              <a:ext cx="18560" cy="112357"/>
            </a:xfrm>
            <a:custGeom>
              <a:avLst/>
              <a:gdLst/>
              <a:ahLst/>
              <a:cxnLst/>
              <a:rect l="l" t="t" r="r" b="b"/>
              <a:pathLst>
                <a:path w="223" h="1350" extrusionOk="0">
                  <a:moveTo>
                    <a:pt x="110" y="0"/>
                  </a:moveTo>
                  <a:cubicBezTo>
                    <a:pt x="58" y="2"/>
                    <a:pt x="48" y="54"/>
                    <a:pt x="56" y="95"/>
                  </a:cubicBezTo>
                  <a:cubicBezTo>
                    <a:pt x="58" y="140"/>
                    <a:pt x="64" y="185"/>
                    <a:pt x="69" y="231"/>
                  </a:cubicBezTo>
                  <a:cubicBezTo>
                    <a:pt x="81" y="360"/>
                    <a:pt x="89" y="492"/>
                    <a:pt x="93" y="624"/>
                  </a:cubicBezTo>
                  <a:cubicBezTo>
                    <a:pt x="99" y="821"/>
                    <a:pt x="81" y="1021"/>
                    <a:pt x="38" y="1214"/>
                  </a:cubicBezTo>
                  <a:cubicBezTo>
                    <a:pt x="29" y="1259"/>
                    <a:pt x="1" y="1329"/>
                    <a:pt x="62" y="1348"/>
                  </a:cubicBezTo>
                  <a:cubicBezTo>
                    <a:pt x="67" y="1349"/>
                    <a:pt x="72" y="1350"/>
                    <a:pt x="77" y="1350"/>
                  </a:cubicBezTo>
                  <a:cubicBezTo>
                    <a:pt x="103" y="1350"/>
                    <a:pt x="125" y="1333"/>
                    <a:pt x="132" y="1309"/>
                  </a:cubicBezTo>
                  <a:cubicBezTo>
                    <a:pt x="151" y="1220"/>
                    <a:pt x="167" y="1132"/>
                    <a:pt x="182" y="1043"/>
                  </a:cubicBezTo>
                  <a:cubicBezTo>
                    <a:pt x="223" y="784"/>
                    <a:pt x="204" y="519"/>
                    <a:pt x="184" y="255"/>
                  </a:cubicBezTo>
                  <a:cubicBezTo>
                    <a:pt x="178" y="198"/>
                    <a:pt x="171" y="138"/>
                    <a:pt x="167" y="78"/>
                  </a:cubicBezTo>
                  <a:cubicBezTo>
                    <a:pt x="169" y="41"/>
                    <a:pt x="155" y="0"/>
                    <a:pt x="1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7"/>
            <p:cNvSpPr/>
            <p:nvPr/>
          </p:nvSpPr>
          <p:spPr>
            <a:xfrm>
              <a:off x="5026512" y="3587793"/>
              <a:ext cx="74075" cy="132581"/>
            </a:xfrm>
            <a:custGeom>
              <a:avLst/>
              <a:gdLst/>
              <a:ahLst/>
              <a:cxnLst/>
              <a:rect l="l" t="t" r="r" b="b"/>
              <a:pathLst>
                <a:path w="890" h="1593" extrusionOk="0">
                  <a:moveTo>
                    <a:pt x="827" y="1"/>
                  </a:moveTo>
                  <a:cubicBezTo>
                    <a:pt x="805" y="1"/>
                    <a:pt x="784" y="14"/>
                    <a:pt x="774" y="34"/>
                  </a:cubicBezTo>
                  <a:cubicBezTo>
                    <a:pt x="731" y="168"/>
                    <a:pt x="700" y="304"/>
                    <a:pt x="637" y="429"/>
                  </a:cubicBezTo>
                  <a:cubicBezTo>
                    <a:pt x="546" y="604"/>
                    <a:pt x="435" y="766"/>
                    <a:pt x="330" y="931"/>
                  </a:cubicBezTo>
                  <a:cubicBezTo>
                    <a:pt x="211" y="1118"/>
                    <a:pt x="91" y="1308"/>
                    <a:pt x="13" y="1515"/>
                  </a:cubicBezTo>
                  <a:cubicBezTo>
                    <a:pt x="1" y="1544"/>
                    <a:pt x="13" y="1577"/>
                    <a:pt x="42" y="1589"/>
                  </a:cubicBezTo>
                  <a:cubicBezTo>
                    <a:pt x="49" y="1592"/>
                    <a:pt x="56" y="1593"/>
                    <a:pt x="62" y="1593"/>
                  </a:cubicBezTo>
                  <a:cubicBezTo>
                    <a:pt x="84" y="1593"/>
                    <a:pt x="105" y="1581"/>
                    <a:pt x="114" y="1559"/>
                  </a:cubicBezTo>
                  <a:cubicBezTo>
                    <a:pt x="149" y="1470"/>
                    <a:pt x="190" y="1384"/>
                    <a:pt x="237" y="1299"/>
                  </a:cubicBezTo>
                  <a:cubicBezTo>
                    <a:pt x="400" y="999"/>
                    <a:pt x="620" y="727"/>
                    <a:pt x="766" y="415"/>
                  </a:cubicBezTo>
                  <a:cubicBezTo>
                    <a:pt x="807" y="308"/>
                    <a:pt x="844" y="199"/>
                    <a:pt x="873" y="86"/>
                  </a:cubicBezTo>
                  <a:cubicBezTo>
                    <a:pt x="890" y="57"/>
                    <a:pt x="879" y="20"/>
                    <a:pt x="848" y="5"/>
                  </a:cubicBezTo>
                  <a:cubicBezTo>
                    <a:pt x="841" y="2"/>
                    <a:pt x="834" y="1"/>
                    <a:pt x="8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47"/>
            <p:cNvSpPr/>
            <p:nvPr/>
          </p:nvSpPr>
          <p:spPr>
            <a:xfrm>
              <a:off x="4915070" y="4102890"/>
              <a:ext cx="62755" cy="472815"/>
            </a:xfrm>
            <a:custGeom>
              <a:avLst/>
              <a:gdLst/>
              <a:ahLst/>
              <a:cxnLst/>
              <a:rect l="l" t="t" r="r" b="b"/>
              <a:pathLst>
                <a:path w="754" h="5681" extrusionOk="0">
                  <a:moveTo>
                    <a:pt x="66" y="1"/>
                  </a:moveTo>
                  <a:cubicBezTo>
                    <a:pt x="33" y="1"/>
                    <a:pt x="0" y="28"/>
                    <a:pt x="9" y="70"/>
                  </a:cubicBezTo>
                  <a:cubicBezTo>
                    <a:pt x="29" y="144"/>
                    <a:pt x="56" y="218"/>
                    <a:pt x="81" y="292"/>
                  </a:cubicBezTo>
                  <a:cubicBezTo>
                    <a:pt x="326" y="1002"/>
                    <a:pt x="422" y="1755"/>
                    <a:pt x="361" y="2502"/>
                  </a:cubicBezTo>
                  <a:cubicBezTo>
                    <a:pt x="305" y="3212"/>
                    <a:pt x="184" y="3913"/>
                    <a:pt x="143" y="4623"/>
                  </a:cubicBezTo>
                  <a:cubicBezTo>
                    <a:pt x="122" y="4958"/>
                    <a:pt x="122" y="5310"/>
                    <a:pt x="190" y="5641"/>
                  </a:cubicBezTo>
                  <a:cubicBezTo>
                    <a:pt x="198" y="5667"/>
                    <a:pt x="221" y="5681"/>
                    <a:pt x="244" y="5681"/>
                  </a:cubicBezTo>
                  <a:cubicBezTo>
                    <a:pt x="261" y="5681"/>
                    <a:pt x="279" y="5673"/>
                    <a:pt x="291" y="5656"/>
                  </a:cubicBezTo>
                  <a:cubicBezTo>
                    <a:pt x="305" y="5629"/>
                    <a:pt x="293" y="5600"/>
                    <a:pt x="289" y="5575"/>
                  </a:cubicBezTo>
                  <a:cubicBezTo>
                    <a:pt x="270" y="5473"/>
                    <a:pt x="258" y="5368"/>
                    <a:pt x="252" y="5263"/>
                  </a:cubicBezTo>
                  <a:cubicBezTo>
                    <a:pt x="237" y="5036"/>
                    <a:pt x="239" y="4808"/>
                    <a:pt x="256" y="4582"/>
                  </a:cubicBezTo>
                  <a:cubicBezTo>
                    <a:pt x="375" y="2938"/>
                    <a:pt x="754" y="1860"/>
                    <a:pt x="169" y="206"/>
                  </a:cubicBezTo>
                  <a:cubicBezTo>
                    <a:pt x="151" y="151"/>
                    <a:pt x="132" y="95"/>
                    <a:pt x="118" y="39"/>
                  </a:cubicBezTo>
                  <a:cubicBezTo>
                    <a:pt x="109" y="13"/>
                    <a:pt x="88" y="1"/>
                    <a:pt x="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7"/>
            <p:cNvSpPr/>
            <p:nvPr/>
          </p:nvSpPr>
          <p:spPr>
            <a:xfrm>
              <a:off x="5002126" y="4127193"/>
              <a:ext cx="20724" cy="139156"/>
            </a:xfrm>
            <a:custGeom>
              <a:avLst/>
              <a:gdLst/>
              <a:ahLst/>
              <a:cxnLst/>
              <a:rect l="l" t="t" r="r" b="b"/>
              <a:pathLst>
                <a:path w="249" h="1672" extrusionOk="0">
                  <a:moveTo>
                    <a:pt x="66" y="0"/>
                  </a:moveTo>
                  <a:cubicBezTo>
                    <a:pt x="33" y="0"/>
                    <a:pt x="0" y="27"/>
                    <a:pt x="10" y="70"/>
                  </a:cubicBezTo>
                  <a:cubicBezTo>
                    <a:pt x="63" y="256"/>
                    <a:pt x="98" y="447"/>
                    <a:pt x="113" y="640"/>
                  </a:cubicBezTo>
                  <a:cubicBezTo>
                    <a:pt x="131" y="887"/>
                    <a:pt x="119" y="1134"/>
                    <a:pt x="105" y="1381"/>
                  </a:cubicBezTo>
                  <a:cubicBezTo>
                    <a:pt x="100" y="1457"/>
                    <a:pt x="92" y="1533"/>
                    <a:pt x="84" y="1607"/>
                  </a:cubicBezTo>
                  <a:cubicBezTo>
                    <a:pt x="80" y="1638"/>
                    <a:pt x="103" y="1667"/>
                    <a:pt x="133" y="1671"/>
                  </a:cubicBezTo>
                  <a:cubicBezTo>
                    <a:pt x="136" y="1671"/>
                    <a:pt x="138" y="1671"/>
                    <a:pt x="140" y="1671"/>
                  </a:cubicBezTo>
                  <a:cubicBezTo>
                    <a:pt x="167" y="1671"/>
                    <a:pt x="191" y="1650"/>
                    <a:pt x="195" y="1624"/>
                  </a:cubicBezTo>
                  <a:cubicBezTo>
                    <a:pt x="201" y="1572"/>
                    <a:pt x="205" y="1523"/>
                    <a:pt x="210" y="1473"/>
                  </a:cubicBezTo>
                  <a:cubicBezTo>
                    <a:pt x="220" y="1354"/>
                    <a:pt x="226" y="1235"/>
                    <a:pt x="230" y="1118"/>
                  </a:cubicBezTo>
                  <a:cubicBezTo>
                    <a:pt x="249" y="755"/>
                    <a:pt x="220" y="389"/>
                    <a:pt x="119" y="40"/>
                  </a:cubicBezTo>
                  <a:cubicBezTo>
                    <a:pt x="110" y="12"/>
                    <a:pt x="88" y="0"/>
                    <a:pt x="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7"/>
            <p:cNvSpPr/>
            <p:nvPr/>
          </p:nvSpPr>
          <p:spPr>
            <a:xfrm>
              <a:off x="4322821" y="4021160"/>
              <a:ext cx="103954" cy="313435"/>
            </a:xfrm>
            <a:custGeom>
              <a:avLst/>
              <a:gdLst/>
              <a:ahLst/>
              <a:cxnLst/>
              <a:rect l="l" t="t" r="r" b="b"/>
              <a:pathLst>
                <a:path w="1249" h="3766" extrusionOk="0">
                  <a:moveTo>
                    <a:pt x="1175" y="1"/>
                  </a:moveTo>
                  <a:cubicBezTo>
                    <a:pt x="1159" y="1"/>
                    <a:pt x="1142" y="8"/>
                    <a:pt x="1130" y="26"/>
                  </a:cubicBezTo>
                  <a:cubicBezTo>
                    <a:pt x="692" y="840"/>
                    <a:pt x="414" y="1733"/>
                    <a:pt x="225" y="2634"/>
                  </a:cubicBezTo>
                  <a:cubicBezTo>
                    <a:pt x="149" y="2990"/>
                    <a:pt x="71" y="3344"/>
                    <a:pt x="5" y="3702"/>
                  </a:cubicBezTo>
                  <a:cubicBezTo>
                    <a:pt x="1" y="3733"/>
                    <a:pt x="23" y="3760"/>
                    <a:pt x="52" y="3766"/>
                  </a:cubicBezTo>
                  <a:cubicBezTo>
                    <a:pt x="53" y="3766"/>
                    <a:pt x="55" y="3766"/>
                    <a:pt x="56" y="3766"/>
                  </a:cubicBezTo>
                  <a:cubicBezTo>
                    <a:pt x="86" y="3766"/>
                    <a:pt x="112" y="3746"/>
                    <a:pt x="116" y="3716"/>
                  </a:cubicBezTo>
                  <a:cubicBezTo>
                    <a:pt x="182" y="3363"/>
                    <a:pt x="258" y="3011"/>
                    <a:pt x="334" y="2659"/>
                  </a:cubicBezTo>
                  <a:cubicBezTo>
                    <a:pt x="521" y="1768"/>
                    <a:pt x="795" y="888"/>
                    <a:pt x="1227" y="83"/>
                  </a:cubicBezTo>
                  <a:cubicBezTo>
                    <a:pt x="1248" y="39"/>
                    <a:pt x="1212" y="1"/>
                    <a:pt x="11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7"/>
            <p:cNvSpPr/>
            <p:nvPr/>
          </p:nvSpPr>
          <p:spPr>
            <a:xfrm>
              <a:off x="4306425" y="4371300"/>
              <a:ext cx="17312" cy="75321"/>
            </a:xfrm>
            <a:custGeom>
              <a:avLst/>
              <a:gdLst/>
              <a:ahLst/>
              <a:cxnLst/>
              <a:rect l="l" t="t" r="r" b="b"/>
              <a:pathLst>
                <a:path w="208" h="905" extrusionOk="0">
                  <a:moveTo>
                    <a:pt x="147" y="0"/>
                  </a:moveTo>
                  <a:cubicBezTo>
                    <a:pt x="89" y="0"/>
                    <a:pt x="88" y="73"/>
                    <a:pt x="80" y="118"/>
                  </a:cubicBezTo>
                  <a:cubicBezTo>
                    <a:pt x="62" y="238"/>
                    <a:pt x="49" y="359"/>
                    <a:pt x="37" y="480"/>
                  </a:cubicBezTo>
                  <a:cubicBezTo>
                    <a:pt x="25" y="602"/>
                    <a:pt x="15" y="721"/>
                    <a:pt x="4" y="843"/>
                  </a:cubicBezTo>
                  <a:cubicBezTo>
                    <a:pt x="0" y="871"/>
                    <a:pt x="21" y="900"/>
                    <a:pt x="52" y="904"/>
                  </a:cubicBezTo>
                  <a:cubicBezTo>
                    <a:pt x="54" y="904"/>
                    <a:pt x="57" y="905"/>
                    <a:pt x="60" y="905"/>
                  </a:cubicBezTo>
                  <a:cubicBezTo>
                    <a:pt x="125" y="905"/>
                    <a:pt x="116" y="830"/>
                    <a:pt x="122" y="781"/>
                  </a:cubicBezTo>
                  <a:cubicBezTo>
                    <a:pt x="144" y="542"/>
                    <a:pt x="163" y="301"/>
                    <a:pt x="204" y="63"/>
                  </a:cubicBezTo>
                  <a:cubicBezTo>
                    <a:pt x="208" y="34"/>
                    <a:pt x="185" y="5"/>
                    <a:pt x="156" y="1"/>
                  </a:cubicBezTo>
                  <a:cubicBezTo>
                    <a:pt x="153" y="1"/>
                    <a:pt x="150" y="0"/>
                    <a:pt x="1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7"/>
            <p:cNvSpPr/>
            <p:nvPr/>
          </p:nvSpPr>
          <p:spPr>
            <a:xfrm>
              <a:off x="4474046" y="4001435"/>
              <a:ext cx="268417" cy="183017"/>
            </a:xfrm>
            <a:custGeom>
              <a:avLst/>
              <a:gdLst/>
              <a:ahLst/>
              <a:cxnLst/>
              <a:rect l="l" t="t" r="r" b="b"/>
              <a:pathLst>
                <a:path w="3225" h="2199" extrusionOk="0">
                  <a:moveTo>
                    <a:pt x="67" y="0"/>
                  </a:moveTo>
                  <a:cubicBezTo>
                    <a:pt x="33" y="0"/>
                    <a:pt x="2" y="15"/>
                    <a:pt x="2" y="57"/>
                  </a:cubicBezTo>
                  <a:cubicBezTo>
                    <a:pt x="0" y="101"/>
                    <a:pt x="45" y="115"/>
                    <a:pt x="83" y="115"/>
                  </a:cubicBezTo>
                  <a:cubicBezTo>
                    <a:pt x="85" y="115"/>
                    <a:pt x="88" y="115"/>
                    <a:pt x="91" y="115"/>
                  </a:cubicBezTo>
                  <a:cubicBezTo>
                    <a:pt x="163" y="119"/>
                    <a:pt x="235" y="127"/>
                    <a:pt x="307" y="141"/>
                  </a:cubicBezTo>
                  <a:cubicBezTo>
                    <a:pt x="527" y="185"/>
                    <a:pt x="733" y="279"/>
                    <a:pt x="932" y="376"/>
                  </a:cubicBezTo>
                  <a:cubicBezTo>
                    <a:pt x="1243" y="532"/>
                    <a:pt x="1527" y="724"/>
                    <a:pt x="1808" y="929"/>
                  </a:cubicBezTo>
                  <a:cubicBezTo>
                    <a:pt x="2298" y="1283"/>
                    <a:pt x="2734" y="1703"/>
                    <a:pt x="3107" y="2178"/>
                  </a:cubicBezTo>
                  <a:cubicBezTo>
                    <a:pt x="3119" y="2192"/>
                    <a:pt x="3134" y="2198"/>
                    <a:pt x="3148" y="2198"/>
                  </a:cubicBezTo>
                  <a:cubicBezTo>
                    <a:pt x="3187" y="2198"/>
                    <a:pt x="3224" y="2154"/>
                    <a:pt x="3197" y="2110"/>
                  </a:cubicBezTo>
                  <a:cubicBezTo>
                    <a:pt x="3067" y="1944"/>
                    <a:pt x="2930" y="1785"/>
                    <a:pt x="2782" y="1633"/>
                  </a:cubicBezTo>
                  <a:cubicBezTo>
                    <a:pt x="2454" y="1289"/>
                    <a:pt x="2090" y="981"/>
                    <a:pt x="1697" y="711"/>
                  </a:cubicBezTo>
                  <a:cubicBezTo>
                    <a:pt x="1302" y="440"/>
                    <a:pt x="872" y="174"/>
                    <a:pt x="403" y="49"/>
                  </a:cubicBezTo>
                  <a:cubicBezTo>
                    <a:pt x="301" y="22"/>
                    <a:pt x="194" y="6"/>
                    <a:pt x="87" y="1"/>
                  </a:cubicBezTo>
                  <a:cubicBezTo>
                    <a:pt x="80" y="1"/>
                    <a:pt x="74" y="0"/>
                    <a:pt x="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7"/>
            <p:cNvSpPr/>
            <p:nvPr/>
          </p:nvSpPr>
          <p:spPr>
            <a:xfrm>
              <a:off x="4816528" y="3633818"/>
              <a:ext cx="27799" cy="26050"/>
            </a:xfrm>
            <a:custGeom>
              <a:avLst/>
              <a:gdLst/>
              <a:ahLst/>
              <a:cxnLst/>
              <a:rect l="l" t="t" r="r" b="b"/>
              <a:pathLst>
                <a:path w="334" h="313" extrusionOk="0">
                  <a:moveTo>
                    <a:pt x="76" y="1"/>
                  </a:moveTo>
                  <a:cubicBezTo>
                    <a:pt x="35" y="1"/>
                    <a:pt x="1" y="48"/>
                    <a:pt x="30" y="90"/>
                  </a:cubicBezTo>
                  <a:cubicBezTo>
                    <a:pt x="96" y="150"/>
                    <a:pt x="156" y="216"/>
                    <a:pt x="209" y="288"/>
                  </a:cubicBezTo>
                  <a:cubicBezTo>
                    <a:pt x="221" y="305"/>
                    <a:pt x="237" y="312"/>
                    <a:pt x="253" y="312"/>
                  </a:cubicBezTo>
                  <a:cubicBezTo>
                    <a:pt x="294" y="312"/>
                    <a:pt x="334" y="263"/>
                    <a:pt x="298" y="220"/>
                  </a:cubicBezTo>
                  <a:cubicBezTo>
                    <a:pt x="244" y="144"/>
                    <a:pt x="183" y="76"/>
                    <a:pt x="115" y="16"/>
                  </a:cubicBezTo>
                  <a:cubicBezTo>
                    <a:pt x="103" y="5"/>
                    <a:pt x="89" y="1"/>
                    <a:pt x="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7"/>
            <p:cNvSpPr/>
            <p:nvPr/>
          </p:nvSpPr>
          <p:spPr>
            <a:xfrm>
              <a:off x="4806874" y="4966879"/>
              <a:ext cx="16230" cy="77984"/>
            </a:xfrm>
            <a:custGeom>
              <a:avLst/>
              <a:gdLst/>
              <a:ahLst/>
              <a:cxnLst/>
              <a:rect l="l" t="t" r="r" b="b"/>
              <a:pathLst>
                <a:path w="195" h="937" extrusionOk="0">
                  <a:moveTo>
                    <a:pt x="127" y="0"/>
                  </a:moveTo>
                  <a:cubicBezTo>
                    <a:pt x="104" y="0"/>
                    <a:pt x="83" y="13"/>
                    <a:pt x="74" y="41"/>
                  </a:cubicBezTo>
                  <a:cubicBezTo>
                    <a:pt x="0" y="315"/>
                    <a:pt x="19" y="607"/>
                    <a:pt x="31" y="889"/>
                  </a:cubicBezTo>
                  <a:cubicBezTo>
                    <a:pt x="35" y="915"/>
                    <a:pt x="60" y="937"/>
                    <a:pt x="88" y="937"/>
                  </a:cubicBezTo>
                  <a:cubicBezTo>
                    <a:pt x="90" y="937"/>
                    <a:pt x="93" y="937"/>
                    <a:pt x="95" y="936"/>
                  </a:cubicBezTo>
                  <a:cubicBezTo>
                    <a:pt x="136" y="930"/>
                    <a:pt x="149" y="889"/>
                    <a:pt x="140" y="854"/>
                  </a:cubicBezTo>
                  <a:cubicBezTo>
                    <a:pt x="130" y="623"/>
                    <a:pt x="122" y="389"/>
                    <a:pt x="161" y="163"/>
                  </a:cubicBezTo>
                  <a:cubicBezTo>
                    <a:pt x="167" y="132"/>
                    <a:pt x="173" y="101"/>
                    <a:pt x="184" y="72"/>
                  </a:cubicBezTo>
                  <a:cubicBezTo>
                    <a:pt x="195" y="29"/>
                    <a:pt x="160" y="0"/>
                    <a:pt x="1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7"/>
            <p:cNvSpPr/>
            <p:nvPr/>
          </p:nvSpPr>
          <p:spPr>
            <a:xfrm>
              <a:off x="4692186" y="4768879"/>
              <a:ext cx="34707" cy="71909"/>
            </a:xfrm>
            <a:custGeom>
              <a:avLst/>
              <a:gdLst/>
              <a:ahLst/>
              <a:cxnLst/>
              <a:rect l="l" t="t" r="r" b="b"/>
              <a:pathLst>
                <a:path w="417" h="864" extrusionOk="0">
                  <a:moveTo>
                    <a:pt x="343" y="1"/>
                  </a:moveTo>
                  <a:cubicBezTo>
                    <a:pt x="341" y="1"/>
                    <a:pt x="339" y="1"/>
                    <a:pt x="337" y="1"/>
                  </a:cubicBezTo>
                  <a:cubicBezTo>
                    <a:pt x="292" y="13"/>
                    <a:pt x="272" y="65"/>
                    <a:pt x="245" y="102"/>
                  </a:cubicBezTo>
                  <a:cubicBezTo>
                    <a:pt x="124" y="314"/>
                    <a:pt x="68" y="556"/>
                    <a:pt x="6" y="793"/>
                  </a:cubicBezTo>
                  <a:cubicBezTo>
                    <a:pt x="0" y="822"/>
                    <a:pt x="17" y="853"/>
                    <a:pt x="45" y="861"/>
                  </a:cubicBezTo>
                  <a:cubicBezTo>
                    <a:pt x="51" y="862"/>
                    <a:pt x="56" y="863"/>
                    <a:pt x="61" y="863"/>
                  </a:cubicBezTo>
                  <a:cubicBezTo>
                    <a:pt x="86" y="863"/>
                    <a:pt x="107" y="847"/>
                    <a:pt x="115" y="822"/>
                  </a:cubicBezTo>
                  <a:cubicBezTo>
                    <a:pt x="183" y="573"/>
                    <a:pt x="230" y="301"/>
                    <a:pt x="389" y="92"/>
                  </a:cubicBezTo>
                  <a:cubicBezTo>
                    <a:pt x="417" y="54"/>
                    <a:pt x="389" y="1"/>
                    <a:pt x="3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7"/>
            <p:cNvSpPr/>
            <p:nvPr/>
          </p:nvSpPr>
          <p:spPr>
            <a:xfrm>
              <a:off x="5179068" y="4192527"/>
              <a:ext cx="67749" cy="118682"/>
            </a:xfrm>
            <a:custGeom>
              <a:avLst/>
              <a:gdLst/>
              <a:ahLst/>
              <a:cxnLst/>
              <a:rect l="l" t="t" r="r" b="b"/>
              <a:pathLst>
                <a:path w="814" h="1426" extrusionOk="0">
                  <a:moveTo>
                    <a:pt x="733" y="1"/>
                  </a:moveTo>
                  <a:cubicBezTo>
                    <a:pt x="723" y="1"/>
                    <a:pt x="711" y="4"/>
                    <a:pt x="700" y="12"/>
                  </a:cubicBezTo>
                  <a:cubicBezTo>
                    <a:pt x="647" y="63"/>
                    <a:pt x="614" y="133"/>
                    <a:pt x="577" y="195"/>
                  </a:cubicBezTo>
                  <a:cubicBezTo>
                    <a:pt x="521" y="293"/>
                    <a:pt x="472" y="392"/>
                    <a:pt x="421" y="493"/>
                  </a:cubicBezTo>
                  <a:cubicBezTo>
                    <a:pt x="281" y="775"/>
                    <a:pt x="141" y="1061"/>
                    <a:pt x="13" y="1347"/>
                  </a:cubicBezTo>
                  <a:cubicBezTo>
                    <a:pt x="1" y="1376"/>
                    <a:pt x="15" y="1408"/>
                    <a:pt x="44" y="1421"/>
                  </a:cubicBezTo>
                  <a:cubicBezTo>
                    <a:pt x="51" y="1424"/>
                    <a:pt x="58" y="1425"/>
                    <a:pt x="65" y="1425"/>
                  </a:cubicBezTo>
                  <a:cubicBezTo>
                    <a:pt x="86" y="1425"/>
                    <a:pt x="107" y="1412"/>
                    <a:pt x="116" y="1392"/>
                  </a:cubicBezTo>
                  <a:cubicBezTo>
                    <a:pt x="145" y="1326"/>
                    <a:pt x="176" y="1260"/>
                    <a:pt x="205" y="1197"/>
                  </a:cubicBezTo>
                  <a:cubicBezTo>
                    <a:pt x="320" y="950"/>
                    <a:pt x="437" y="709"/>
                    <a:pt x="560" y="466"/>
                  </a:cubicBezTo>
                  <a:cubicBezTo>
                    <a:pt x="626" y="343"/>
                    <a:pt x="686" y="213"/>
                    <a:pt x="770" y="100"/>
                  </a:cubicBezTo>
                  <a:cubicBezTo>
                    <a:pt x="814" y="63"/>
                    <a:pt x="780" y="1"/>
                    <a:pt x="7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7"/>
            <p:cNvSpPr/>
            <p:nvPr/>
          </p:nvSpPr>
          <p:spPr>
            <a:xfrm>
              <a:off x="5452388" y="3929527"/>
              <a:ext cx="68582" cy="53931"/>
            </a:xfrm>
            <a:custGeom>
              <a:avLst/>
              <a:gdLst/>
              <a:ahLst/>
              <a:cxnLst/>
              <a:rect l="l" t="t" r="r" b="b"/>
              <a:pathLst>
                <a:path w="824" h="648" extrusionOk="0">
                  <a:moveTo>
                    <a:pt x="743" y="0"/>
                  </a:moveTo>
                  <a:cubicBezTo>
                    <a:pt x="731" y="0"/>
                    <a:pt x="719" y="4"/>
                    <a:pt x="708" y="14"/>
                  </a:cubicBezTo>
                  <a:cubicBezTo>
                    <a:pt x="669" y="41"/>
                    <a:pt x="630" y="67"/>
                    <a:pt x="591" y="96"/>
                  </a:cubicBezTo>
                  <a:cubicBezTo>
                    <a:pt x="422" y="220"/>
                    <a:pt x="253" y="343"/>
                    <a:pt x="105" y="493"/>
                  </a:cubicBezTo>
                  <a:cubicBezTo>
                    <a:pt x="68" y="530"/>
                    <a:pt x="0" y="594"/>
                    <a:pt x="66" y="639"/>
                  </a:cubicBezTo>
                  <a:cubicBezTo>
                    <a:pt x="76" y="645"/>
                    <a:pt x="85" y="647"/>
                    <a:pt x="94" y="647"/>
                  </a:cubicBezTo>
                  <a:cubicBezTo>
                    <a:pt x="119" y="647"/>
                    <a:pt x="141" y="628"/>
                    <a:pt x="154" y="604"/>
                  </a:cubicBezTo>
                  <a:cubicBezTo>
                    <a:pt x="336" y="409"/>
                    <a:pt x="556" y="261"/>
                    <a:pt x="776" y="102"/>
                  </a:cubicBezTo>
                  <a:cubicBezTo>
                    <a:pt x="823" y="64"/>
                    <a:pt x="788" y="0"/>
                    <a:pt x="7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7"/>
            <p:cNvSpPr/>
            <p:nvPr/>
          </p:nvSpPr>
          <p:spPr>
            <a:xfrm>
              <a:off x="5389884" y="4041634"/>
              <a:ext cx="16480" cy="13400"/>
            </a:xfrm>
            <a:custGeom>
              <a:avLst/>
              <a:gdLst/>
              <a:ahLst/>
              <a:cxnLst/>
              <a:rect l="l" t="t" r="r" b="b"/>
              <a:pathLst>
                <a:path w="198" h="161" extrusionOk="0">
                  <a:moveTo>
                    <a:pt x="119" y="1"/>
                  </a:moveTo>
                  <a:cubicBezTo>
                    <a:pt x="104" y="1"/>
                    <a:pt x="90" y="6"/>
                    <a:pt x="78" y="16"/>
                  </a:cubicBezTo>
                  <a:cubicBezTo>
                    <a:pt x="52" y="49"/>
                    <a:pt x="0" y="78"/>
                    <a:pt x="21" y="125"/>
                  </a:cubicBezTo>
                  <a:cubicBezTo>
                    <a:pt x="32" y="150"/>
                    <a:pt x="50" y="160"/>
                    <a:pt x="69" y="160"/>
                  </a:cubicBezTo>
                  <a:cubicBezTo>
                    <a:pt x="90" y="160"/>
                    <a:pt x="113" y="148"/>
                    <a:pt x="128" y="127"/>
                  </a:cubicBezTo>
                  <a:cubicBezTo>
                    <a:pt x="161" y="97"/>
                    <a:pt x="198" y="60"/>
                    <a:pt x="159" y="16"/>
                  </a:cubicBezTo>
                  <a:cubicBezTo>
                    <a:pt x="147" y="6"/>
                    <a:pt x="13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7"/>
            <p:cNvSpPr/>
            <p:nvPr/>
          </p:nvSpPr>
          <p:spPr>
            <a:xfrm>
              <a:off x="7191599" y="4646951"/>
              <a:ext cx="149564" cy="465491"/>
            </a:xfrm>
            <a:custGeom>
              <a:avLst/>
              <a:gdLst/>
              <a:ahLst/>
              <a:cxnLst/>
              <a:rect l="l" t="t" r="r" b="b"/>
              <a:pathLst>
                <a:path w="1797" h="5593" extrusionOk="0">
                  <a:moveTo>
                    <a:pt x="1737" y="0"/>
                  </a:moveTo>
                  <a:cubicBezTo>
                    <a:pt x="1713" y="0"/>
                    <a:pt x="1690" y="14"/>
                    <a:pt x="1683" y="44"/>
                  </a:cubicBezTo>
                  <a:cubicBezTo>
                    <a:pt x="1671" y="158"/>
                    <a:pt x="1653" y="271"/>
                    <a:pt x="1632" y="384"/>
                  </a:cubicBezTo>
                  <a:cubicBezTo>
                    <a:pt x="1453" y="1361"/>
                    <a:pt x="1214" y="2326"/>
                    <a:pt x="883" y="3264"/>
                  </a:cubicBezTo>
                  <a:cubicBezTo>
                    <a:pt x="694" y="3789"/>
                    <a:pt x="488" y="4315"/>
                    <a:pt x="287" y="4838"/>
                  </a:cubicBezTo>
                  <a:cubicBezTo>
                    <a:pt x="198" y="5064"/>
                    <a:pt x="110" y="5290"/>
                    <a:pt x="13" y="5515"/>
                  </a:cubicBezTo>
                  <a:cubicBezTo>
                    <a:pt x="1" y="5543"/>
                    <a:pt x="13" y="5576"/>
                    <a:pt x="42" y="5589"/>
                  </a:cubicBezTo>
                  <a:cubicBezTo>
                    <a:pt x="49" y="5591"/>
                    <a:pt x="55" y="5592"/>
                    <a:pt x="62" y="5592"/>
                  </a:cubicBezTo>
                  <a:cubicBezTo>
                    <a:pt x="84" y="5592"/>
                    <a:pt x="104" y="5580"/>
                    <a:pt x="114" y="5558"/>
                  </a:cubicBezTo>
                  <a:cubicBezTo>
                    <a:pt x="274" y="5183"/>
                    <a:pt x="418" y="4803"/>
                    <a:pt x="566" y="4422"/>
                  </a:cubicBezTo>
                  <a:cubicBezTo>
                    <a:pt x="789" y="3842"/>
                    <a:pt x="1015" y="3264"/>
                    <a:pt x="1196" y="2669"/>
                  </a:cubicBezTo>
                  <a:cubicBezTo>
                    <a:pt x="1422" y="1925"/>
                    <a:pt x="1603" y="1168"/>
                    <a:pt x="1741" y="402"/>
                  </a:cubicBezTo>
                  <a:cubicBezTo>
                    <a:pt x="1762" y="289"/>
                    <a:pt x="1780" y="174"/>
                    <a:pt x="1795" y="61"/>
                  </a:cubicBezTo>
                  <a:cubicBezTo>
                    <a:pt x="1797" y="22"/>
                    <a:pt x="1767" y="0"/>
                    <a:pt x="17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7"/>
            <p:cNvSpPr/>
            <p:nvPr/>
          </p:nvSpPr>
          <p:spPr>
            <a:xfrm>
              <a:off x="7124185" y="4819648"/>
              <a:ext cx="72743" cy="194503"/>
            </a:xfrm>
            <a:custGeom>
              <a:avLst/>
              <a:gdLst/>
              <a:ahLst/>
              <a:cxnLst/>
              <a:rect l="l" t="t" r="r" b="b"/>
              <a:pathLst>
                <a:path w="874" h="2337" extrusionOk="0">
                  <a:moveTo>
                    <a:pt x="812" y="0"/>
                  </a:moveTo>
                  <a:cubicBezTo>
                    <a:pt x="787" y="0"/>
                    <a:pt x="762" y="16"/>
                    <a:pt x="757" y="49"/>
                  </a:cubicBezTo>
                  <a:cubicBezTo>
                    <a:pt x="662" y="576"/>
                    <a:pt x="463" y="1074"/>
                    <a:pt x="282" y="1578"/>
                  </a:cubicBezTo>
                  <a:cubicBezTo>
                    <a:pt x="198" y="1806"/>
                    <a:pt x="109" y="2035"/>
                    <a:pt x="12" y="2259"/>
                  </a:cubicBezTo>
                  <a:cubicBezTo>
                    <a:pt x="0" y="2288"/>
                    <a:pt x="12" y="2320"/>
                    <a:pt x="41" y="2333"/>
                  </a:cubicBezTo>
                  <a:cubicBezTo>
                    <a:pt x="48" y="2335"/>
                    <a:pt x="55" y="2336"/>
                    <a:pt x="62" y="2336"/>
                  </a:cubicBezTo>
                  <a:cubicBezTo>
                    <a:pt x="84" y="2336"/>
                    <a:pt x="106" y="2324"/>
                    <a:pt x="115" y="2302"/>
                  </a:cubicBezTo>
                  <a:cubicBezTo>
                    <a:pt x="249" y="1991"/>
                    <a:pt x="366" y="1672"/>
                    <a:pt x="483" y="1354"/>
                  </a:cubicBezTo>
                  <a:cubicBezTo>
                    <a:pt x="636" y="932"/>
                    <a:pt x="792" y="508"/>
                    <a:pt x="868" y="64"/>
                  </a:cubicBezTo>
                  <a:cubicBezTo>
                    <a:pt x="874" y="23"/>
                    <a:pt x="843" y="0"/>
                    <a:pt x="8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7"/>
            <p:cNvSpPr/>
            <p:nvPr/>
          </p:nvSpPr>
          <p:spPr>
            <a:xfrm>
              <a:off x="5436991" y="3081435"/>
              <a:ext cx="122598" cy="84309"/>
            </a:xfrm>
            <a:custGeom>
              <a:avLst/>
              <a:gdLst/>
              <a:ahLst/>
              <a:cxnLst/>
              <a:rect l="l" t="t" r="r" b="b"/>
              <a:pathLst>
                <a:path w="1473" h="1013" extrusionOk="0">
                  <a:moveTo>
                    <a:pt x="1389" y="1"/>
                  </a:moveTo>
                  <a:cubicBezTo>
                    <a:pt x="1379" y="1"/>
                    <a:pt x="1369" y="3"/>
                    <a:pt x="1358" y="10"/>
                  </a:cubicBezTo>
                  <a:cubicBezTo>
                    <a:pt x="1302" y="41"/>
                    <a:pt x="1247" y="72"/>
                    <a:pt x="1193" y="103"/>
                  </a:cubicBezTo>
                  <a:cubicBezTo>
                    <a:pt x="833" y="313"/>
                    <a:pt x="481" y="541"/>
                    <a:pt x="169" y="815"/>
                  </a:cubicBezTo>
                  <a:cubicBezTo>
                    <a:pt x="130" y="860"/>
                    <a:pt x="0" y="932"/>
                    <a:pt x="60" y="996"/>
                  </a:cubicBezTo>
                  <a:cubicBezTo>
                    <a:pt x="71" y="1007"/>
                    <a:pt x="85" y="1013"/>
                    <a:pt x="99" y="1013"/>
                  </a:cubicBezTo>
                  <a:cubicBezTo>
                    <a:pt x="113" y="1013"/>
                    <a:pt x="127" y="1007"/>
                    <a:pt x="138" y="996"/>
                  </a:cubicBezTo>
                  <a:cubicBezTo>
                    <a:pt x="177" y="954"/>
                    <a:pt x="220" y="915"/>
                    <a:pt x="263" y="876"/>
                  </a:cubicBezTo>
                  <a:cubicBezTo>
                    <a:pt x="339" y="813"/>
                    <a:pt x="418" y="751"/>
                    <a:pt x="496" y="691"/>
                  </a:cubicBezTo>
                  <a:cubicBezTo>
                    <a:pt x="788" y="475"/>
                    <a:pt x="1095" y="280"/>
                    <a:pt x="1415" y="107"/>
                  </a:cubicBezTo>
                  <a:cubicBezTo>
                    <a:pt x="1472" y="76"/>
                    <a:pt x="1440" y="1"/>
                    <a:pt x="13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7"/>
            <p:cNvSpPr/>
            <p:nvPr/>
          </p:nvSpPr>
          <p:spPr>
            <a:xfrm>
              <a:off x="5585553" y="3054719"/>
              <a:ext cx="44861" cy="18643"/>
            </a:xfrm>
            <a:custGeom>
              <a:avLst/>
              <a:gdLst/>
              <a:ahLst/>
              <a:cxnLst/>
              <a:rect l="l" t="t" r="r" b="b"/>
              <a:pathLst>
                <a:path w="539" h="224" extrusionOk="0">
                  <a:moveTo>
                    <a:pt x="460" y="0"/>
                  </a:moveTo>
                  <a:cubicBezTo>
                    <a:pt x="455" y="0"/>
                    <a:pt x="450" y="1"/>
                    <a:pt x="445" y="2"/>
                  </a:cubicBezTo>
                  <a:cubicBezTo>
                    <a:pt x="338" y="29"/>
                    <a:pt x="233" y="58"/>
                    <a:pt x="128" y="91"/>
                  </a:cubicBezTo>
                  <a:cubicBezTo>
                    <a:pt x="83" y="111"/>
                    <a:pt x="1" y="105"/>
                    <a:pt x="7" y="177"/>
                  </a:cubicBezTo>
                  <a:cubicBezTo>
                    <a:pt x="15" y="212"/>
                    <a:pt x="36" y="223"/>
                    <a:pt x="61" y="223"/>
                  </a:cubicBezTo>
                  <a:cubicBezTo>
                    <a:pt x="91" y="223"/>
                    <a:pt x="126" y="208"/>
                    <a:pt x="153" y="200"/>
                  </a:cubicBezTo>
                  <a:cubicBezTo>
                    <a:pt x="258" y="167"/>
                    <a:pt x="367" y="136"/>
                    <a:pt x="474" y="111"/>
                  </a:cubicBezTo>
                  <a:cubicBezTo>
                    <a:pt x="539" y="90"/>
                    <a:pt x="519" y="0"/>
                    <a:pt x="4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7"/>
            <p:cNvSpPr/>
            <p:nvPr/>
          </p:nvSpPr>
          <p:spPr>
            <a:xfrm>
              <a:off x="7170709" y="2191979"/>
              <a:ext cx="111695" cy="371444"/>
            </a:xfrm>
            <a:custGeom>
              <a:avLst/>
              <a:gdLst/>
              <a:ahLst/>
              <a:cxnLst/>
              <a:rect l="l" t="t" r="r" b="b"/>
              <a:pathLst>
                <a:path w="1342" h="4463" extrusionOk="0">
                  <a:moveTo>
                    <a:pt x="75" y="0"/>
                  </a:moveTo>
                  <a:cubicBezTo>
                    <a:pt x="37" y="0"/>
                    <a:pt x="0" y="40"/>
                    <a:pt x="23" y="84"/>
                  </a:cubicBezTo>
                  <a:cubicBezTo>
                    <a:pt x="173" y="294"/>
                    <a:pt x="326" y="502"/>
                    <a:pt x="451" y="728"/>
                  </a:cubicBezTo>
                  <a:cubicBezTo>
                    <a:pt x="735" y="1213"/>
                    <a:pt x="937" y="1746"/>
                    <a:pt x="1068" y="2293"/>
                  </a:cubicBezTo>
                  <a:cubicBezTo>
                    <a:pt x="1200" y="2991"/>
                    <a:pt x="1249" y="3703"/>
                    <a:pt x="1214" y="4414"/>
                  </a:cubicBezTo>
                  <a:cubicBezTo>
                    <a:pt x="1220" y="4446"/>
                    <a:pt x="1245" y="4462"/>
                    <a:pt x="1271" y="4462"/>
                  </a:cubicBezTo>
                  <a:cubicBezTo>
                    <a:pt x="1296" y="4462"/>
                    <a:pt x="1321" y="4446"/>
                    <a:pt x="1325" y="4414"/>
                  </a:cubicBezTo>
                  <a:cubicBezTo>
                    <a:pt x="1342" y="4077"/>
                    <a:pt x="1340" y="3742"/>
                    <a:pt x="1315" y="3406"/>
                  </a:cubicBezTo>
                  <a:cubicBezTo>
                    <a:pt x="1286" y="2937"/>
                    <a:pt x="1239" y="2454"/>
                    <a:pt x="1107" y="1999"/>
                  </a:cubicBezTo>
                  <a:cubicBezTo>
                    <a:pt x="935" y="1409"/>
                    <a:pt x="686" y="841"/>
                    <a:pt x="336" y="333"/>
                  </a:cubicBezTo>
                  <a:cubicBezTo>
                    <a:pt x="268" y="228"/>
                    <a:pt x="190" y="129"/>
                    <a:pt x="120" y="26"/>
                  </a:cubicBezTo>
                  <a:cubicBezTo>
                    <a:pt x="108" y="8"/>
                    <a:pt x="91" y="0"/>
                    <a:pt x="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7"/>
            <p:cNvSpPr/>
            <p:nvPr/>
          </p:nvSpPr>
          <p:spPr>
            <a:xfrm>
              <a:off x="7258764" y="2617273"/>
              <a:ext cx="18227" cy="87888"/>
            </a:xfrm>
            <a:custGeom>
              <a:avLst/>
              <a:gdLst/>
              <a:ahLst/>
              <a:cxnLst/>
              <a:rect l="l" t="t" r="r" b="b"/>
              <a:pathLst>
                <a:path w="219" h="1056" extrusionOk="0">
                  <a:moveTo>
                    <a:pt x="161" y="0"/>
                  </a:moveTo>
                  <a:cubicBezTo>
                    <a:pt x="133" y="0"/>
                    <a:pt x="105" y="19"/>
                    <a:pt x="105" y="57"/>
                  </a:cubicBezTo>
                  <a:cubicBezTo>
                    <a:pt x="105" y="142"/>
                    <a:pt x="103" y="228"/>
                    <a:pt x="97" y="312"/>
                  </a:cubicBezTo>
                  <a:cubicBezTo>
                    <a:pt x="78" y="541"/>
                    <a:pt x="47" y="767"/>
                    <a:pt x="6" y="993"/>
                  </a:cubicBezTo>
                  <a:cubicBezTo>
                    <a:pt x="0" y="1024"/>
                    <a:pt x="23" y="1051"/>
                    <a:pt x="54" y="1055"/>
                  </a:cubicBezTo>
                  <a:cubicBezTo>
                    <a:pt x="56" y="1055"/>
                    <a:pt x="59" y="1056"/>
                    <a:pt x="61" y="1056"/>
                  </a:cubicBezTo>
                  <a:cubicBezTo>
                    <a:pt x="89" y="1056"/>
                    <a:pt x="111" y="1036"/>
                    <a:pt x="115" y="1008"/>
                  </a:cubicBezTo>
                  <a:cubicBezTo>
                    <a:pt x="132" y="928"/>
                    <a:pt x="144" y="847"/>
                    <a:pt x="156" y="765"/>
                  </a:cubicBezTo>
                  <a:cubicBezTo>
                    <a:pt x="175" y="644"/>
                    <a:pt x="189" y="522"/>
                    <a:pt x="202" y="401"/>
                  </a:cubicBezTo>
                  <a:cubicBezTo>
                    <a:pt x="212" y="286"/>
                    <a:pt x="218" y="173"/>
                    <a:pt x="216" y="57"/>
                  </a:cubicBezTo>
                  <a:cubicBezTo>
                    <a:pt x="216" y="19"/>
                    <a:pt x="188" y="0"/>
                    <a:pt x="1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7"/>
            <p:cNvSpPr/>
            <p:nvPr/>
          </p:nvSpPr>
          <p:spPr>
            <a:xfrm>
              <a:off x="7219647" y="3007029"/>
              <a:ext cx="71495" cy="247685"/>
            </a:xfrm>
            <a:custGeom>
              <a:avLst/>
              <a:gdLst/>
              <a:ahLst/>
              <a:cxnLst/>
              <a:rect l="l" t="t" r="r" b="b"/>
              <a:pathLst>
                <a:path w="859" h="2976" extrusionOk="0">
                  <a:moveTo>
                    <a:pt x="142" y="1"/>
                  </a:moveTo>
                  <a:cubicBezTo>
                    <a:pt x="114" y="1"/>
                    <a:pt x="91" y="22"/>
                    <a:pt x="85" y="50"/>
                  </a:cubicBezTo>
                  <a:cubicBezTo>
                    <a:pt x="81" y="94"/>
                    <a:pt x="79" y="135"/>
                    <a:pt x="75" y="178"/>
                  </a:cubicBezTo>
                  <a:cubicBezTo>
                    <a:pt x="1" y="1139"/>
                    <a:pt x="336" y="2083"/>
                    <a:pt x="737" y="2941"/>
                  </a:cubicBezTo>
                  <a:cubicBezTo>
                    <a:pt x="748" y="2966"/>
                    <a:pt x="767" y="2976"/>
                    <a:pt x="787" y="2976"/>
                  </a:cubicBezTo>
                  <a:cubicBezTo>
                    <a:pt x="823" y="2976"/>
                    <a:pt x="859" y="2942"/>
                    <a:pt x="840" y="2898"/>
                  </a:cubicBezTo>
                  <a:cubicBezTo>
                    <a:pt x="645" y="2486"/>
                    <a:pt x="480" y="2060"/>
                    <a:pt x="351" y="1624"/>
                  </a:cubicBezTo>
                  <a:cubicBezTo>
                    <a:pt x="225" y="1163"/>
                    <a:pt x="151" y="684"/>
                    <a:pt x="186" y="207"/>
                  </a:cubicBezTo>
                  <a:cubicBezTo>
                    <a:pt x="186" y="201"/>
                    <a:pt x="188" y="174"/>
                    <a:pt x="188" y="164"/>
                  </a:cubicBezTo>
                  <a:cubicBezTo>
                    <a:pt x="186" y="110"/>
                    <a:pt x="227" y="18"/>
                    <a:pt x="149" y="1"/>
                  </a:cubicBezTo>
                  <a:cubicBezTo>
                    <a:pt x="147" y="1"/>
                    <a:pt x="144" y="1"/>
                    <a:pt x="1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7"/>
            <p:cNvSpPr/>
            <p:nvPr/>
          </p:nvSpPr>
          <p:spPr>
            <a:xfrm>
              <a:off x="7315276" y="3235489"/>
              <a:ext cx="68748" cy="166372"/>
            </a:xfrm>
            <a:custGeom>
              <a:avLst/>
              <a:gdLst/>
              <a:ahLst/>
              <a:cxnLst/>
              <a:rect l="l" t="t" r="r" b="b"/>
              <a:pathLst>
                <a:path w="826" h="1999" extrusionOk="0">
                  <a:moveTo>
                    <a:pt x="68" y="0"/>
                  </a:moveTo>
                  <a:cubicBezTo>
                    <a:pt x="34" y="0"/>
                    <a:pt x="1" y="32"/>
                    <a:pt x="14" y="74"/>
                  </a:cubicBezTo>
                  <a:cubicBezTo>
                    <a:pt x="127" y="301"/>
                    <a:pt x="259" y="519"/>
                    <a:pt x="354" y="755"/>
                  </a:cubicBezTo>
                  <a:cubicBezTo>
                    <a:pt x="514" y="1142"/>
                    <a:pt x="619" y="1552"/>
                    <a:pt x="710" y="1961"/>
                  </a:cubicBezTo>
                  <a:cubicBezTo>
                    <a:pt x="719" y="1987"/>
                    <a:pt x="740" y="1999"/>
                    <a:pt x="761" y="1999"/>
                  </a:cubicBezTo>
                  <a:cubicBezTo>
                    <a:pt x="793" y="1999"/>
                    <a:pt x="825" y="1973"/>
                    <a:pt x="817" y="1932"/>
                  </a:cubicBezTo>
                  <a:cubicBezTo>
                    <a:pt x="753" y="1626"/>
                    <a:pt x="671" y="1325"/>
                    <a:pt x="576" y="1029"/>
                  </a:cubicBezTo>
                  <a:cubicBezTo>
                    <a:pt x="465" y="677"/>
                    <a:pt x="290" y="354"/>
                    <a:pt x="117" y="31"/>
                  </a:cubicBezTo>
                  <a:cubicBezTo>
                    <a:pt x="106" y="10"/>
                    <a:pt x="87" y="0"/>
                    <a:pt x="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7"/>
            <p:cNvSpPr/>
            <p:nvPr/>
          </p:nvSpPr>
          <p:spPr>
            <a:xfrm>
              <a:off x="5147275" y="4019163"/>
              <a:ext cx="55015" cy="80814"/>
            </a:xfrm>
            <a:custGeom>
              <a:avLst/>
              <a:gdLst/>
              <a:ahLst/>
              <a:cxnLst/>
              <a:rect l="l" t="t" r="r" b="b"/>
              <a:pathLst>
                <a:path w="661" h="971" extrusionOk="0">
                  <a:moveTo>
                    <a:pt x="582" y="0"/>
                  </a:moveTo>
                  <a:cubicBezTo>
                    <a:pt x="569" y="0"/>
                    <a:pt x="556" y="5"/>
                    <a:pt x="543" y="17"/>
                  </a:cubicBezTo>
                  <a:cubicBezTo>
                    <a:pt x="527" y="37"/>
                    <a:pt x="508" y="58"/>
                    <a:pt x="490" y="81"/>
                  </a:cubicBezTo>
                  <a:cubicBezTo>
                    <a:pt x="354" y="239"/>
                    <a:pt x="241" y="414"/>
                    <a:pt x="152" y="601"/>
                  </a:cubicBezTo>
                  <a:cubicBezTo>
                    <a:pt x="124" y="675"/>
                    <a:pt x="0" y="903"/>
                    <a:pt x="74" y="961"/>
                  </a:cubicBezTo>
                  <a:cubicBezTo>
                    <a:pt x="84" y="968"/>
                    <a:pt x="95" y="971"/>
                    <a:pt x="106" y="971"/>
                  </a:cubicBezTo>
                  <a:cubicBezTo>
                    <a:pt x="139" y="971"/>
                    <a:pt x="169" y="943"/>
                    <a:pt x="163" y="906"/>
                  </a:cubicBezTo>
                  <a:cubicBezTo>
                    <a:pt x="165" y="889"/>
                    <a:pt x="167" y="875"/>
                    <a:pt x="171" y="858"/>
                  </a:cubicBezTo>
                  <a:cubicBezTo>
                    <a:pt x="216" y="718"/>
                    <a:pt x="278" y="585"/>
                    <a:pt x="354" y="459"/>
                  </a:cubicBezTo>
                  <a:cubicBezTo>
                    <a:pt x="436" y="330"/>
                    <a:pt x="527" y="206"/>
                    <a:pt x="626" y="93"/>
                  </a:cubicBezTo>
                  <a:cubicBezTo>
                    <a:pt x="660" y="51"/>
                    <a:pt x="624" y="0"/>
                    <a:pt x="5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7"/>
            <p:cNvSpPr/>
            <p:nvPr/>
          </p:nvSpPr>
          <p:spPr>
            <a:xfrm>
              <a:off x="5219683" y="3965398"/>
              <a:ext cx="26301" cy="27964"/>
            </a:xfrm>
            <a:custGeom>
              <a:avLst/>
              <a:gdLst/>
              <a:ahLst/>
              <a:cxnLst/>
              <a:rect l="l" t="t" r="r" b="b"/>
              <a:pathLst>
                <a:path w="316" h="336" extrusionOk="0">
                  <a:moveTo>
                    <a:pt x="253" y="0"/>
                  </a:moveTo>
                  <a:cubicBezTo>
                    <a:pt x="201" y="0"/>
                    <a:pt x="175" y="87"/>
                    <a:pt x="138" y="122"/>
                  </a:cubicBezTo>
                  <a:cubicBezTo>
                    <a:pt x="107" y="161"/>
                    <a:pt x="74" y="196"/>
                    <a:pt x="37" y="231"/>
                  </a:cubicBezTo>
                  <a:cubicBezTo>
                    <a:pt x="15" y="241"/>
                    <a:pt x="0" y="266"/>
                    <a:pt x="7" y="290"/>
                  </a:cubicBezTo>
                  <a:cubicBezTo>
                    <a:pt x="11" y="317"/>
                    <a:pt x="33" y="336"/>
                    <a:pt x="60" y="336"/>
                  </a:cubicBezTo>
                  <a:cubicBezTo>
                    <a:pt x="118" y="330"/>
                    <a:pt x="153" y="270"/>
                    <a:pt x="192" y="231"/>
                  </a:cubicBezTo>
                  <a:cubicBezTo>
                    <a:pt x="231" y="186"/>
                    <a:pt x="268" y="138"/>
                    <a:pt x="299" y="87"/>
                  </a:cubicBezTo>
                  <a:cubicBezTo>
                    <a:pt x="315" y="62"/>
                    <a:pt x="311" y="27"/>
                    <a:pt x="286" y="11"/>
                  </a:cubicBezTo>
                  <a:cubicBezTo>
                    <a:pt x="274" y="3"/>
                    <a:pt x="263" y="0"/>
                    <a:pt x="2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7"/>
            <p:cNvSpPr/>
            <p:nvPr/>
          </p:nvSpPr>
          <p:spPr>
            <a:xfrm>
              <a:off x="6098485" y="2525223"/>
              <a:ext cx="41698" cy="47689"/>
            </a:xfrm>
            <a:custGeom>
              <a:avLst/>
              <a:gdLst/>
              <a:ahLst/>
              <a:cxnLst/>
              <a:rect l="l" t="t" r="r" b="b"/>
              <a:pathLst>
                <a:path w="501" h="573" extrusionOk="0">
                  <a:moveTo>
                    <a:pt x="77" y="0"/>
                  </a:moveTo>
                  <a:cubicBezTo>
                    <a:pt x="39" y="0"/>
                    <a:pt x="1" y="37"/>
                    <a:pt x="26" y="83"/>
                  </a:cubicBezTo>
                  <a:cubicBezTo>
                    <a:pt x="44" y="129"/>
                    <a:pt x="63" y="172"/>
                    <a:pt x="86" y="215"/>
                  </a:cubicBezTo>
                  <a:cubicBezTo>
                    <a:pt x="158" y="357"/>
                    <a:pt x="250" y="503"/>
                    <a:pt x="402" y="569"/>
                  </a:cubicBezTo>
                  <a:cubicBezTo>
                    <a:pt x="409" y="571"/>
                    <a:pt x="416" y="572"/>
                    <a:pt x="422" y="572"/>
                  </a:cubicBezTo>
                  <a:cubicBezTo>
                    <a:pt x="475" y="572"/>
                    <a:pt x="501" y="494"/>
                    <a:pt x="446" y="466"/>
                  </a:cubicBezTo>
                  <a:cubicBezTo>
                    <a:pt x="367" y="427"/>
                    <a:pt x="304" y="367"/>
                    <a:pt x="260" y="293"/>
                  </a:cubicBezTo>
                  <a:cubicBezTo>
                    <a:pt x="209" y="213"/>
                    <a:pt x="164" y="129"/>
                    <a:pt x="129" y="40"/>
                  </a:cubicBezTo>
                  <a:cubicBezTo>
                    <a:pt x="119" y="12"/>
                    <a:pt x="98" y="0"/>
                    <a:pt x="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7"/>
            <p:cNvSpPr/>
            <p:nvPr/>
          </p:nvSpPr>
          <p:spPr>
            <a:xfrm>
              <a:off x="6120125" y="2534628"/>
              <a:ext cx="72493" cy="45193"/>
            </a:xfrm>
            <a:custGeom>
              <a:avLst/>
              <a:gdLst/>
              <a:ahLst/>
              <a:cxnLst/>
              <a:rect l="l" t="t" r="r" b="b"/>
              <a:pathLst>
                <a:path w="871" h="543" extrusionOk="0">
                  <a:moveTo>
                    <a:pt x="792" y="0"/>
                  </a:moveTo>
                  <a:cubicBezTo>
                    <a:pt x="781" y="0"/>
                    <a:pt x="770" y="4"/>
                    <a:pt x="760" y="11"/>
                  </a:cubicBezTo>
                  <a:cubicBezTo>
                    <a:pt x="718" y="48"/>
                    <a:pt x="677" y="83"/>
                    <a:pt x="634" y="116"/>
                  </a:cubicBezTo>
                  <a:cubicBezTo>
                    <a:pt x="463" y="254"/>
                    <a:pt x="264" y="351"/>
                    <a:pt x="60" y="429"/>
                  </a:cubicBezTo>
                  <a:cubicBezTo>
                    <a:pt x="25" y="433"/>
                    <a:pt x="0" y="466"/>
                    <a:pt x="9" y="501"/>
                  </a:cubicBezTo>
                  <a:cubicBezTo>
                    <a:pt x="16" y="525"/>
                    <a:pt x="38" y="542"/>
                    <a:pt x="64" y="542"/>
                  </a:cubicBezTo>
                  <a:cubicBezTo>
                    <a:pt x="69" y="542"/>
                    <a:pt x="74" y="542"/>
                    <a:pt x="79" y="540"/>
                  </a:cubicBezTo>
                  <a:cubicBezTo>
                    <a:pt x="144" y="518"/>
                    <a:pt x="212" y="491"/>
                    <a:pt x="276" y="460"/>
                  </a:cubicBezTo>
                  <a:cubicBezTo>
                    <a:pt x="478" y="371"/>
                    <a:pt x="665" y="250"/>
                    <a:pt x="827" y="100"/>
                  </a:cubicBezTo>
                  <a:cubicBezTo>
                    <a:pt x="871" y="63"/>
                    <a:pt x="837" y="0"/>
                    <a:pt x="7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7"/>
            <p:cNvSpPr/>
            <p:nvPr/>
          </p:nvSpPr>
          <p:spPr>
            <a:xfrm>
              <a:off x="6037396" y="2494928"/>
              <a:ext cx="156472" cy="44693"/>
            </a:xfrm>
            <a:custGeom>
              <a:avLst/>
              <a:gdLst/>
              <a:ahLst/>
              <a:cxnLst/>
              <a:rect l="l" t="t" r="r" b="b"/>
              <a:pathLst>
                <a:path w="1880" h="537" extrusionOk="0">
                  <a:moveTo>
                    <a:pt x="59" y="1"/>
                  </a:moveTo>
                  <a:cubicBezTo>
                    <a:pt x="57" y="1"/>
                    <a:pt x="56" y="1"/>
                    <a:pt x="54" y="1"/>
                  </a:cubicBezTo>
                  <a:cubicBezTo>
                    <a:pt x="23" y="3"/>
                    <a:pt x="1" y="30"/>
                    <a:pt x="3" y="61"/>
                  </a:cubicBezTo>
                  <a:cubicBezTo>
                    <a:pt x="7" y="112"/>
                    <a:pt x="67" y="133"/>
                    <a:pt x="106" y="157"/>
                  </a:cubicBezTo>
                  <a:cubicBezTo>
                    <a:pt x="484" y="377"/>
                    <a:pt x="912" y="519"/>
                    <a:pt x="1352" y="532"/>
                  </a:cubicBezTo>
                  <a:cubicBezTo>
                    <a:pt x="1400" y="535"/>
                    <a:pt x="1448" y="536"/>
                    <a:pt x="1496" y="536"/>
                  </a:cubicBezTo>
                  <a:cubicBezTo>
                    <a:pt x="1607" y="536"/>
                    <a:pt x="1718" y="528"/>
                    <a:pt x="1828" y="509"/>
                  </a:cubicBezTo>
                  <a:cubicBezTo>
                    <a:pt x="1858" y="501"/>
                    <a:pt x="1879" y="472"/>
                    <a:pt x="1873" y="441"/>
                  </a:cubicBezTo>
                  <a:cubicBezTo>
                    <a:pt x="1865" y="408"/>
                    <a:pt x="1840" y="399"/>
                    <a:pt x="1813" y="399"/>
                  </a:cubicBezTo>
                  <a:cubicBezTo>
                    <a:pt x="1796" y="399"/>
                    <a:pt x="1777" y="402"/>
                    <a:pt x="1762" y="406"/>
                  </a:cubicBezTo>
                  <a:cubicBezTo>
                    <a:pt x="1684" y="416"/>
                    <a:pt x="1607" y="423"/>
                    <a:pt x="1531" y="425"/>
                  </a:cubicBezTo>
                  <a:cubicBezTo>
                    <a:pt x="1519" y="425"/>
                    <a:pt x="1507" y="425"/>
                    <a:pt x="1494" y="425"/>
                  </a:cubicBezTo>
                  <a:cubicBezTo>
                    <a:pt x="1012" y="425"/>
                    <a:pt x="597" y="307"/>
                    <a:pt x="174" y="69"/>
                  </a:cubicBezTo>
                  <a:cubicBezTo>
                    <a:pt x="151" y="54"/>
                    <a:pt x="126" y="40"/>
                    <a:pt x="106" y="26"/>
                  </a:cubicBezTo>
                  <a:cubicBezTo>
                    <a:pt x="94" y="11"/>
                    <a:pt x="76" y="1"/>
                    <a:pt x="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39847AB-7F90-B74E-8843-11218C076193}"/>
              </a:ext>
            </a:extLst>
          </p:cNvPr>
          <p:cNvSpPr txBox="1"/>
          <p:nvPr/>
        </p:nvSpPr>
        <p:spPr>
          <a:xfrm>
            <a:off x="2149060" y="69124"/>
            <a:ext cx="42854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A4C3EA-43E8-F710-B289-E3BE15DD8E9F}"/>
              </a:ext>
            </a:extLst>
          </p:cNvPr>
          <p:cNvSpPr txBox="1"/>
          <p:nvPr/>
        </p:nvSpPr>
        <p:spPr>
          <a:xfrm>
            <a:off x="470819" y="1038736"/>
            <a:ext cx="4303238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2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48"/>
          <p:cNvSpPr/>
          <p:nvPr/>
        </p:nvSpPr>
        <p:spPr>
          <a:xfrm rot="3186459">
            <a:off x="925705" y="1988218"/>
            <a:ext cx="2913027" cy="1855943"/>
          </a:xfrm>
          <a:custGeom>
            <a:avLst/>
            <a:gdLst/>
            <a:ahLst/>
            <a:cxnLst/>
            <a:rect l="l" t="t" r="r" b="b"/>
            <a:pathLst>
              <a:path w="34328" h="21871" extrusionOk="0">
                <a:moveTo>
                  <a:pt x="7022" y="1"/>
                </a:moveTo>
                <a:cubicBezTo>
                  <a:pt x="6848" y="1"/>
                  <a:pt x="6674" y="6"/>
                  <a:pt x="6501" y="17"/>
                </a:cubicBezTo>
                <a:cubicBezTo>
                  <a:pt x="6320" y="52"/>
                  <a:pt x="5835" y="33"/>
                  <a:pt x="5592" y="159"/>
                </a:cubicBezTo>
                <a:cubicBezTo>
                  <a:pt x="5544" y="169"/>
                  <a:pt x="5497" y="183"/>
                  <a:pt x="5452" y="200"/>
                </a:cubicBezTo>
                <a:cubicBezTo>
                  <a:pt x="4701" y="280"/>
                  <a:pt x="4002" y="626"/>
                  <a:pt x="3345" y="986"/>
                </a:cubicBezTo>
                <a:cubicBezTo>
                  <a:pt x="2510" y="1436"/>
                  <a:pt x="1788" y="2072"/>
                  <a:pt x="1235" y="2841"/>
                </a:cubicBezTo>
                <a:cubicBezTo>
                  <a:pt x="1117" y="3027"/>
                  <a:pt x="671" y="3491"/>
                  <a:pt x="786" y="3730"/>
                </a:cubicBezTo>
                <a:cubicBezTo>
                  <a:pt x="231" y="4676"/>
                  <a:pt x="0" y="5810"/>
                  <a:pt x="45" y="6898"/>
                </a:cubicBezTo>
                <a:cubicBezTo>
                  <a:pt x="60" y="7285"/>
                  <a:pt x="159" y="7661"/>
                  <a:pt x="239" y="8040"/>
                </a:cubicBezTo>
                <a:cubicBezTo>
                  <a:pt x="375" y="8667"/>
                  <a:pt x="593" y="9301"/>
                  <a:pt x="1012" y="9795"/>
                </a:cubicBezTo>
                <a:cubicBezTo>
                  <a:pt x="1035" y="9813"/>
                  <a:pt x="1062" y="9826"/>
                  <a:pt x="1091" y="9832"/>
                </a:cubicBezTo>
                <a:cubicBezTo>
                  <a:pt x="1667" y="10647"/>
                  <a:pt x="2531" y="11249"/>
                  <a:pt x="3448" y="11624"/>
                </a:cubicBezTo>
                <a:cubicBezTo>
                  <a:pt x="4078" y="11873"/>
                  <a:pt x="4687" y="12173"/>
                  <a:pt x="5355" y="12305"/>
                </a:cubicBezTo>
                <a:cubicBezTo>
                  <a:pt x="5373" y="12308"/>
                  <a:pt x="5391" y="12310"/>
                  <a:pt x="5408" y="12310"/>
                </a:cubicBezTo>
                <a:cubicBezTo>
                  <a:pt x="5446" y="12310"/>
                  <a:pt x="5483" y="12302"/>
                  <a:pt x="5518" y="12288"/>
                </a:cubicBezTo>
                <a:cubicBezTo>
                  <a:pt x="5532" y="12298"/>
                  <a:pt x="5546" y="12311"/>
                  <a:pt x="5559" y="12323"/>
                </a:cubicBezTo>
                <a:cubicBezTo>
                  <a:pt x="6048" y="12628"/>
                  <a:pt x="6622" y="12712"/>
                  <a:pt x="7190" y="12726"/>
                </a:cubicBezTo>
                <a:lnTo>
                  <a:pt x="7242" y="12731"/>
                </a:lnTo>
                <a:cubicBezTo>
                  <a:pt x="7425" y="13191"/>
                  <a:pt x="7565" y="13675"/>
                  <a:pt x="7816" y="14107"/>
                </a:cubicBezTo>
                <a:lnTo>
                  <a:pt x="7822" y="14119"/>
                </a:lnTo>
                <a:cubicBezTo>
                  <a:pt x="7818" y="14150"/>
                  <a:pt x="7820" y="14181"/>
                  <a:pt x="7828" y="14210"/>
                </a:cubicBezTo>
                <a:cubicBezTo>
                  <a:pt x="7838" y="14230"/>
                  <a:pt x="7851" y="14251"/>
                  <a:pt x="7861" y="14271"/>
                </a:cubicBezTo>
                <a:cubicBezTo>
                  <a:pt x="7863" y="14278"/>
                  <a:pt x="7865" y="14284"/>
                  <a:pt x="7867" y="14290"/>
                </a:cubicBezTo>
                <a:cubicBezTo>
                  <a:pt x="7935" y="14434"/>
                  <a:pt x="8034" y="14559"/>
                  <a:pt x="8118" y="14693"/>
                </a:cubicBezTo>
                <a:cubicBezTo>
                  <a:pt x="8359" y="15086"/>
                  <a:pt x="8653" y="15434"/>
                  <a:pt x="8976" y="15759"/>
                </a:cubicBezTo>
                <a:lnTo>
                  <a:pt x="9056" y="15864"/>
                </a:lnTo>
                <a:cubicBezTo>
                  <a:pt x="9081" y="15890"/>
                  <a:pt x="9112" y="15911"/>
                  <a:pt x="9145" y="15925"/>
                </a:cubicBezTo>
                <a:lnTo>
                  <a:pt x="9147" y="15927"/>
                </a:lnTo>
                <a:lnTo>
                  <a:pt x="9151" y="15932"/>
                </a:lnTo>
                <a:cubicBezTo>
                  <a:pt x="9735" y="16510"/>
                  <a:pt x="10400" y="17012"/>
                  <a:pt x="11080" y="17456"/>
                </a:cubicBezTo>
                <a:cubicBezTo>
                  <a:pt x="11103" y="17470"/>
                  <a:pt x="11128" y="17481"/>
                  <a:pt x="11152" y="17487"/>
                </a:cubicBezTo>
                <a:cubicBezTo>
                  <a:pt x="12037" y="18032"/>
                  <a:pt x="12992" y="18458"/>
                  <a:pt x="13915" y="18931"/>
                </a:cubicBezTo>
                <a:cubicBezTo>
                  <a:pt x="15312" y="19651"/>
                  <a:pt x="16563" y="20630"/>
                  <a:pt x="17995" y="21291"/>
                </a:cubicBezTo>
                <a:cubicBezTo>
                  <a:pt x="18266" y="21416"/>
                  <a:pt x="18540" y="21540"/>
                  <a:pt x="18814" y="21665"/>
                </a:cubicBezTo>
                <a:cubicBezTo>
                  <a:pt x="19019" y="21754"/>
                  <a:pt x="19227" y="21865"/>
                  <a:pt x="19458" y="21871"/>
                </a:cubicBezTo>
                <a:cubicBezTo>
                  <a:pt x="20478" y="21817"/>
                  <a:pt x="21445" y="21089"/>
                  <a:pt x="22259" y="20521"/>
                </a:cubicBezTo>
                <a:cubicBezTo>
                  <a:pt x="23058" y="19970"/>
                  <a:pt x="23823" y="19316"/>
                  <a:pt x="24226" y="18413"/>
                </a:cubicBezTo>
                <a:cubicBezTo>
                  <a:pt x="24438" y="17991"/>
                  <a:pt x="24531" y="17522"/>
                  <a:pt x="24568" y="17053"/>
                </a:cubicBezTo>
                <a:cubicBezTo>
                  <a:pt x="25775" y="17921"/>
                  <a:pt x="27178" y="18602"/>
                  <a:pt x="28678" y="18699"/>
                </a:cubicBezTo>
                <a:cubicBezTo>
                  <a:pt x="28712" y="18699"/>
                  <a:pt x="28747" y="18700"/>
                  <a:pt x="28781" y="18700"/>
                </a:cubicBezTo>
                <a:cubicBezTo>
                  <a:pt x="30525" y="18700"/>
                  <a:pt x="32083" y="17676"/>
                  <a:pt x="32840" y="16106"/>
                </a:cubicBezTo>
                <a:cubicBezTo>
                  <a:pt x="33243" y="15197"/>
                  <a:pt x="33198" y="14127"/>
                  <a:pt x="32842" y="13210"/>
                </a:cubicBezTo>
                <a:cubicBezTo>
                  <a:pt x="32515" y="12428"/>
                  <a:pt x="31836" y="11883"/>
                  <a:pt x="31122" y="11463"/>
                </a:cubicBezTo>
                <a:cubicBezTo>
                  <a:pt x="30141" y="10846"/>
                  <a:pt x="28964" y="10649"/>
                  <a:pt x="27820" y="10636"/>
                </a:cubicBezTo>
                <a:cubicBezTo>
                  <a:pt x="27767" y="10634"/>
                  <a:pt x="27713" y="10630"/>
                  <a:pt x="27660" y="10626"/>
                </a:cubicBezTo>
                <a:cubicBezTo>
                  <a:pt x="27777" y="10533"/>
                  <a:pt x="27888" y="10435"/>
                  <a:pt x="27993" y="10338"/>
                </a:cubicBezTo>
                <a:cubicBezTo>
                  <a:pt x="28476" y="9900"/>
                  <a:pt x="28653" y="9266"/>
                  <a:pt x="28750" y="8643"/>
                </a:cubicBezTo>
                <a:cubicBezTo>
                  <a:pt x="28764" y="8595"/>
                  <a:pt x="28781" y="8550"/>
                  <a:pt x="28801" y="8505"/>
                </a:cubicBezTo>
                <a:cubicBezTo>
                  <a:pt x="28921" y="8540"/>
                  <a:pt x="29040" y="8585"/>
                  <a:pt x="29159" y="8630"/>
                </a:cubicBezTo>
                <a:cubicBezTo>
                  <a:pt x="29657" y="8826"/>
                  <a:pt x="30100" y="9137"/>
                  <a:pt x="30591" y="9346"/>
                </a:cubicBezTo>
                <a:cubicBezTo>
                  <a:pt x="30875" y="9470"/>
                  <a:pt x="31161" y="9589"/>
                  <a:pt x="31453" y="9690"/>
                </a:cubicBezTo>
                <a:cubicBezTo>
                  <a:pt x="31877" y="9821"/>
                  <a:pt x="32517" y="10014"/>
                  <a:pt x="33079" y="10014"/>
                </a:cubicBezTo>
                <a:cubicBezTo>
                  <a:pt x="33402" y="10014"/>
                  <a:pt x="33698" y="9951"/>
                  <a:pt x="33914" y="9774"/>
                </a:cubicBezTo>
                <a:cubicBezTo>
                  <a:pt x="34243" y="9470"/>
                  <a:pt x="34327" y="9032"/>
                  <a:pt x="34173" y="8616"/>
                </a:cubicBezTo>
                <a:cubicBezTo>
                  <a:pt x="34105" y="8421"/>
                  <a:pt x="34021" y="8233"/>
                  <a:pt x="33922" y="8054"/>
                </a:cubicBezTo>
                <a:cubicBezTo>
                  <a:pt x="33980" y="7906"/>
                  <a:pt x="33823" y="7746"/>
                  <a:pt x="33759" y="7608"/>
                </a:cubicBezTo>
                <a:cubicBezTo>
                  <a:pt x="33626" y="7371"/>
                  <a:pt x="33467" y="7153"/>
                  <a:pt x="33311" y="6935"/>
                </a:cubicBezTo>
                <a:cubicBezTo>
                  <a:pt x="33282" y="6896"/>
                  <a:pt x="33243" y="6869"/>
                  <a:pt x="33200" y="6853"/>
                </a:cubicBezTo>
                <a:cubicBezTo>
                  <a:pt x="33006" y="6592"/>
                  <a:pt x="32793" y="6345"/>
                  <a:pt x="32560" y="6117"/>
                </a:cubicBezTo>
                <a:cubicBezTo>
                  <a:pt x="32140" y="5711"/>
                  <a:pt x="31684" y="5345"/>
                  <a:pt x="31171" y="5063"/>
                </a:cubicBezTo>
                <a:cubicBezTo>
                  <a:pt x="31087" y="4777"/>
                  <a:pt x="30274" y="4146"/>
                  <a:pt x="29898" y="3981"/>
                </a:cubicBezTo>
                <a:cubicBezTo>
                  <a:pt x="29896" y="3946"/>
                  <a:pt x="29886" y="3913"/>
                  <a:pt x="29869" y="3882"/>
                </a:cubicBezTo>
                <a:cubicBezTo>
                  <a:pt x="29773" y="3728"/>
                  <a:pt x="29614" y="3366"/>
                  <a:pt x="29412" y="3288"/>
                </a:cubicBezTo>
                <a:cubicBezTo>
                  <a:pt x="29345" y="3222"/>
                  <a:pt x="29273" y="3162"/>
                  <a:pt x="29196" y="3109"/>
                </a:cubicBezTo>
                <a:cubicBezTo>
                  <a:pt x="29110" y="3051"/>
                  <a:pt x="29022" y="2994"/>
                  <a:pt x="28931" y="2940"/>
                </a:cubicBezTo>
                <a:cubicBezTo>
                  <a:pt x="28929" y="2915"/>
                  <a:pt x="28921" y="2893"/>
                  <a:pt x="28911" y="2870"/>
                </a:cubicBezTo>
                <a:cubicBezTo>
                  <a:pt x="28606" y="2473"/>
                  <a:pt x="27180" y="2043"/>
                  <a:pt x="26658" y="1877"/>
                </a:cubicBezTo>
                <a:cubicBezTo>
                  <a:pt x="26012" y="1679"/>
                  <a:pt x="25337" y="1591"/>
                  <a:pt x="24664" y="1562"/>
                </a:cubicBezTo>
                <a:cubicBezTo>
                  <a:pt x="24397" y="1535"/>
                  <a:pt x="24047" y="1471"/>
                  <a:pt x="23724" y="1471"/>
                </a:cubicBezTo>
                <a:cubicBezTo>
                  <a:pt x="23511" y="1471"/>
                  <a:pt x="23309" y="1499"/>
                  <a:pt x="23150" y="1582"/>
                </a:cubicBezTo>
                <a:cubicBezTo>
                  <a:pt x="23006" y="1663"/>
                  <a:pt x="22945" y="1879"/>
                  <a:pt x="23060" y="2002"/>
                </a:cubicBezTo>
                <a:cubicBezTo>
                  <a:pt x="22870" y="2043"/>
                  <a:pt x="22669" y="2084"/>
                  <a:pt x="22523" y="2214"/>
                </a:cubicBezTo>
                <a:cubicBezTo>
                  <a:pt x="22397" y="2344"/>
                  <a:pt x="22480" y="2566"/>
                  <a:pt x="22648" y="2607"/>
                </a:cubicBezTo>
                <a:cubicBezTo>
                  <a:pt x="22317" y="2714"/>
                  <a:pt x="21869" y="3033"/>
                  <a:pt x="22280" y="3350"/>
                </a:cubicBezTo>
                <a:cubicBezTo>
                  <a:pt x="22212" y="3389"/>
                  <a:pt x="22148" y="3432"/>
                  <a:pt x="22089" y="3481"/>
                </a:cubicBezTo>
                <a:cubicBezTo>
                  <a:pt x="22066" y="3500"/>
                  <a:pt x="22048" y="3524"/>
                  <a:pt x="22033" y="3549"/>
                </a:cubicBezTo>
                <a:cubicBezTo>
                  <a:pt x="21945" y="3611"/>
                  <a:pt x="21864" y="3687"/>
                  <a:pt x="21799" y="3773"/>
                </a:cubicBezTo>
                <a:cubicBezTo>
                  <a:pt x="21718" y="3613"/>
                  <a:pt x="21611" y="3465"/>
                  <a:pt x="21451" y="3382"/>
                </a:cubicBezTo>
                <a:cubicBezTo>
                  <a:pt x="21354" y="3336"/>
                  <a:pt x="21254" y="3315"/>
                  <a:pt x="21155" y="3315"/>
                </a:cubicBezTo>
                <a:cubicBezTo>
                  <a:pt x="20849" y="3315"/>
                  <a:pt x="20556" y="3517"/>
                  <a:pt x="20410" y="3796"/>
                </a:cubicBezTo>
                <a:cubicBezTo>
                  <a:pt x="20375" y="3646"/>
                  <a:pt x="20422" y="3428"/>
                  <a:pt x="20297" y="3308"/>
                </a:cubicBezTo>
                <a:cubicBezTo>
                  <a:pt x="20248" y="3267"/>
                  <a:pt x="20198" y="3249"/>
                  <a:pt x="20150" y="3249"/>
                </a:cubicBezTo>
                <a:cubicBezTo>
                  <a:pt x="20029" y="3249"/>
                  <a:pt x="19919" y="3363"/>
                  <a:pt x="19869" y="3487"/>
                </a:cubicBezTo>
                <a:cubicBezTo>
                  <a:pt x="19639" y="3854"/>
                  <a:pt x="19332" y="4183"/>
                  <a:pt x="19223" y="4613"/>
                </a:cubicBezTo>
                <a:cubicBezTo>
                  <a:pt x="19124" y="4950"/>
                  <a:pt x="19098" y="5300"/>
                  <a:pt x="19100" y="5647"/>
                </a:cubicBezTo>
                <a:cubicBezTo>
                  <a:pt x="19005" y="5580"/>
                  <a:pt x="18896" y="5530"/>
                  <a:pt x="18801" y="5462"/>
                </a:cubicBezTo>
                <a:cubicBezTo>
                  <a:pt x="18714" y="5409"/>
                  <a:pt x="18618" y="5350"/>
                  <a:pt x="18513" y="5350"/>
                </a:cubicBezTo>
                <a:cubicBezTo>
                  <a:pt x="18500" y="5350"/>
                  <a:pt x="18486" y="5351"/>
                  <a:pt x="18472" y="5353"/>
                </a:cubicBezTo>
                <a:cubicBezTo>
                  <a:pt x="18063" y="5195"/>
                  <a:pt x="17659" y="5018"/>
                  <a:pt x="17236" y="4901"/>
                </a:cubicBezTo>
                <a:lnTo>
                  <a:pt x="17234" y="4901"/>
                </a:lnTo>
                <a:cubicBezTo>
                  <a:pt x="17209" y="4878"/>
                  <a:pt x="17178" y="4862"/>
                  <a:pt x="17147" y="4851"/>
                </a:cubicBezTo>
                <a:cubicBezTo>
                  <a:pt x="16676" y="4685"/>
                  <a:pt x="16199" y="4534"/>
                  <a:pt x="15724" y="4378"/>
                </a:cubicBezTo>
                <a:cubicBezTo>
                  <a:pt x="15454" y="4265"/>
                  <a:pt x="15205" y="4107"/>
                  <a:pt x="14969" y="3934"/>
                </a:cubicBezTo>
                <a:cubicBezTo>
                  <a:pt x="14316" y="3481"/>
                  <a:pt x="13872" y="2623"/>
                  <a:pt x="13018" y="2535"/>
                </a:cubicBezTo>
                <a:cubicBezTo>
                  <a:pt x="12948" y="2527"/>
                  <a:pt x="12878" y="2520"/>
                  <a:pt x="12806" y="2516"/>
                </a:cubicBezTo>
                <a:cubicBezTo>
                  <a:pt x="12455" y="2134"/>
                  <a:pt x="12037" y="1815"/>
                  <a:pt x="11632" y="1494"/>
                </a:cubicBezTo>
                <a:cubicBezTo>
                  <a:pt x="10326" y="486"/>
                  <a:pt x="8663" y="1"/>
                  <a:pt x="702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5" name="Google Shape;1485;p48"/>
          <p:cNvSpPr/>
          <p:nvPr/>
        </p:nvSpPr>
        <p:spPr>
          <a:xfrm rot="3186459">
            <a:off x="929431" y="1976852"/>
            <a:ext cx="2877387" cy="1841687"/>
          </a:xfrm>
          <a:custGeom>
            <a:avLst/>
            <a:gdLst/>
            <a:ahLst/>
            <a:cxnLst/>
            <a:rect l="l" t="t" r="r" b="b"/>
            <a:pathLst>
              <a:path w="33908" h="21703" extrusionOk="0">
                <a:moveTo>
                  <a:pt x="23178" y="1568"/>
                </a:moveTo>
                <a:cubicBezTo>
                  <a:pt x="23137" y="1568"/>
                  <a:pt x="23098" y="1595"/>
                  <a:pt x="23085" y="1636"/>
                </a:cubicBezTo>
                <a:cubicBezTo>
                  <a:pt x="23083" y="1688"/>
                  <a:pt x="23103" y="1737"/>
                  <a:pt x="23138" y="1774"/>
                </a:cubicBezTo>
                <a:cubicBezTo>
                  <a:pt x="23167" y="1813"/>
                  <a:pt x="23204" y="1842"/>
                  <a:pt x="23247" y="1858"/>
                </a:cubicBezTo>
                <a:lnTo>
                  <a:pt x="23249" y="1858"/>
                </a:lnTo>
                <a:cubicBezTo>
                  <a:pt x="23301" y="1887"/>
                  <a:pt x="23356" y="1910"/>
                  <a:pt x="23412" y="1930"/>
                </a:cubicBezTo>
                <a:cubicBezTo>
                  <a:pt x="23422" y="1933"/>
                  <a:pt x="23431" y="1935"/>
                  <a:pt x="23440" y="1935"/>
                </a:cubicBezTo>
                <a:cubicBezTo>
                  <a:pt x="23535" y="1935"/>
                  <a:pt x="23572" y="1779"/>
                  <a:pt x="23465" y="1749"/>
                </a:cubicBezTo>
                <a:cubicBezTo>
                  <a:pt x="23426" y="1741"/>
                  <a:pt x="23389" y="1725"/>
                  <a:pt x="23356" y="1704"/>
                </a:cubicBezTo>
                <a:cubicBezTo>
                  <a:pt x="23346" y="1694"/>
                  <a:pt x="23334" y="1686"/>
                  <a:pt x="23321" y="1679"/>
                </a:cubicBezTo>
                <a:cubicBezTo>
                  <a:pt x="23307" y="1669"/>
                  <a:pt x="23292" y="1657"/>
                  <a:pt x="23280" y="1644"/>
                </a:cubicBezTo>
                <a:lnTo>
                  <a:pt x="23272" y="1636"/>
                </a:lnTo>
                <a:cubicBezTo>
                  <a:pt x="23264" y="1605"/>
                  <a:pt x="23239" y="1581"/>
                  <a:pt x="23208" y="1572"/>
                </a:cubicBezTo>
                <a:cubicBezTo>
                  <a:pt x="23198" y="1569"/>
                  <a:pt x="23188" y="1568"/>
                  <a:pt x="23178" y="1568"/>
                </a:cubicBezTo>
                <a:close/>
                <a:moveTo>
                  <a:pt x="22581" y="2161"/>
                </a:moveTo>
                <a:cubicBezTo>
                  <a:pt x="22553" y="2161"/>
                  <a:pt x="22526" y="2172"/>
                  <a:pt x="22502" y="2202"/>
                </a:cubicBezTo>
                <a:cubicBezTo>
                  <a:pt x="22447" y="2311"/>
                  <a:pt x="22597" y="2385"/>
                  <a:pt x="22743" y="2434"/>
                </a:cubicBezTo>
                <a:lnTo>
                  <a:pt x="22743" y="2443"/>
                </a:lnTo>
                <a:cubicBezTo>
                  <a:pt x="22741" y="2509"/>
                  <a:pt x="22798" y="2540"/>
                  <a:pt x="22856" y="2540"/>
                </a:cubicBezTo>
                <a:cubicBezTo>
                  <a:pt x="22867" y="2540"/>
                  <a:pt x="22879" y="2538"/>
                  <a:pt x="22890" y="2536"/>
                </a:cubicBezTo>
                <a:lnTo>
                  <a:pt x="22890" y="2536"/>
                </a:lnTo>
                <a:cubicBezTo>
                  <a:pt x="22918" y="2536"/>
                  <a:pt x="22943" y="2522"/>
                  <a:pt x="22959" y="2498"/>
                </a:cubicBezTo>
                <a:cubicBezTo>
                  <a:pt x="22962" y="2498"/>
                  <a:pt x="22964" y="2499"/>
                  <a:pt x="22967" y="2499"/>
                </a:cubicBezTo>
                <a:cubicBezTo>
                  <a:pt x="23013" y="2499"/>
                  <a:pt x="23054" y="2465"/>
                  <a:pt x="23062" y="2420"/>
                </a:cubicBezTo>
                <a:cubicBezTo>
                  <a:pt x="23074" y="2295"/>
                  <a:pt x="22918" y="2309"/>
                  <a:pt x="22840" y="2270"/>
                </a:cubicBezTo>
                <a:cubicBezTo>
                  <a:pt x="22759" y="2256"/>
                  <a:pt x="22663" y="2161"/>
                  <a:pt x="22581" y="2161"/>
                </a:cubicBezTo>
                <a:close/>
                <a:moveTo>
                  <a:pt x="12581" y="2463"/>
                </a:moveTo>
                <a:cubicBezTo>
                  <a:pt x="12487" y="2463"/>
                  <a:pt x="12406" y="2620"/>
                  <a:pt x="12340" y="2679"/>
                </a:cubicBezTo>
                <a:cubicBezTo>
                  <a:pt x="12294" y="2747"/>
                  <a:pt x="12200" y="2819"/>
                  <a:pt x="12220" y="2910"/>
                </a:cubicBezTo>
                <a:cubicBezTo>
                  <a:pt x="12232" y="2950"/>
                  <a:pt x="12269" y="2975"/>
                  <a:pt x="12310" y="2975"/>
                </a:cubicBezTo>
                <a:cubicBezTo>
                  <a:pt x="12319" y="2975"/>
                  <a:pt x="12328" y="2974"/>
                  <a:pt x="12338" y="2971"/>
                </a:cubicBezTo>
                <a:cubicBezTo>
                  <a:pt x="12406" y="2943"/>
                  <a:pt x="12426" y="2854"/>
                  <a:pt x="12480" y="2805"/>
                </a:cubicBezTo>
                <a:cubicBezTo>
                  <a:pt x="12529" y="2706"/>
                  <a:pt x="12735" y="2618"/>
                  <a:pt x="12652" y="2494"/>
                </a:cubicBezTo>
                <a:cubicBezTo>
                  <a:pt x="12628" y="2472"/>
                  <a:pt x="12604" y="2463"/>
                  <a:pt x="12581" y="2463"/>
                </a:cubicBezTo>
                <a:close/>
                <a:moveTo>
                  <a:pt x="21108" y="3222"/>
                </a:moveTo>
                <a:lnTo>
                  <a:pt x="21108" y="3222"/>
                </a:lnTo>
                <a:cubicBezTo>
                  <a:pt x="21099" y="3296"/>
                  <a:pt x="21132" y="3371"/>
                  <a:pt x="21194" y="3412"/>
                </a:cubicBezTo>
                <a:cubicBezTo>
                  <a:pt x="21248" y="3533"/>
                  <a:pt x="21457" y="3654"/>
                  <a:pt x="21527" y="4027"/>
                </a:cubicBezTo>
                <a:cubicBezTo>
                  <a:pt x="21550" y="4080"/>
                  <a:pt x="21603" y="4113"/>
                  <a:pt x="21663" y="4113"/>
                </a:cubicBezTo>
                <a:cubicBezTo>
                  <a:pt x="21768" y="4113"/>
                  <a:pt x="21877" y="4012"/>
                  <a:pt x="21824" y="3889"/>
                </a:cubicBezTo>
                <a:lnTo>
                  <a:pt x="21822" y="3877"/>
                </a:lnTo>
                <a:cubicBezTo>
                  <a:pt x="21793" y="3731"/>
                  <a:pt x="21657" y="3379"/>
                  <a:pt x="21482" y="3245"/>
                </a:cubicBezTo>
                <a:lnTo>
                  <a:pt x="21480" y="3239"/>
                </a:lnTo>
                <a:lnTo>
                  <a:pt x="21472" y="3239"/>
                </a:lnTo>
                <a:lnTo>
                  <a:pt x="21420" y="3233"/>
                </a:lnTo>
                <a:lnTo>
                  <a:pt x="21334" y="3233"/>
                </a:lnTo>
                <a:lnTo>
                  <a:pt x="21301" y="3231"/>
                </a:lnTo>
                <a:lnTo>
                  <a:pt x="21258" y="3231"/>
                </a:lnTo>
                <a:cubicBezTo>
                  <a:pt x="21235" y="3229"/>
                  <a:pt x="21213" y="3229"/>
                  <a:pt x="21190" y="3229"/>
                </a:cubicBezTo>
                <a:lnTo>
                  <a:pt x="21167" y="3229"/>
                </a:lnTo>
                <a:cubicBezTo>
                  <a:pt x="21163" y="3229"/>
                  <a:pt x="21158" y="3229"/>
                  <a:pt x="21153" y="3229"/>
                </a:cubicBezTo>
                <a:cubicBezTo>
                  <a:pt x="21139" y="3229"/>
                  <a:pt x="21123" y="3227"/>
                  <a:pt x="21108" y="3222"/>
                </a:cubicBezTo>
                <a:close/>
                <a:moveTo>
                  <a:pt x="14671" y="4088"/>
                </a:moveTo>
                <a:cubicBezTo>
                  <a:pt x="14677" y="4103"/>
                  <a:pt x="14683" y="4117"/>
                  <a:pt x="14687" y="4130"/>
                </a:cubicBezTo>
                <a:lnTo>
                  <a:pt x="14654" y="4099"/>
                </a:lnTo>
                <a:cubicBezTo>
                  <a:pt x="14660" y="4095"/>
                  <a:pt x="14664" y="4093"/>
                  <a:pt x="14671" y="4088"/>
                </a:cubicBezTo>
                <a:close/>
                <a:moveTo>
                  <a:pt x="27924" y="4020"/>
                </a:moveTo>
                <a:cubicBezTo>
                  <a:pt x="27792" y="4020"/>
                  <a:pt x="27708" y="4338"/>
                  <a:pt x="27736" y="4434"/>
                </a:cubicBezTo>
                <a:cubicBezTo>
                  <a:pt x="27751" y="4473"/>
                  <a:pt x="27787" y="4497"/>
                  <a:pt x="27826" y="4497"/>
                </a:cubicBezTo>
                <a:cubicBezTo>
                  <a:pt x="27837" y="4497"/>
                  <a:pt x="27847" y="4495"/>
                  <a:pt x="27857" y="4492"/>
                </a:cubicBezTo>
                <a:cubicBezTo>
                  <a:pt x="27936" y="4467"/>
                  <a:pt x="27909" y="4383"/>
                  <a:pt x="27927" y="4323"/>
                </a:cubicBezTo>
                <a:cubicBezTo>
                  <a:pt x="27940" y="4226"/>
                  <a:pt x="28084" y="4115"/>
                  <a:pt x="27971" y="4033"/>
                </a:cubicBezTo>
                <a:cubicBezTo>
                  <a:pt x="27955" y="4024"/>
                  <a:pt x="27939" y="4020"/>
                  <a:pt x="27924" y="4020"/>
                </a:cubicBezTo>
                <a:close/>
                <a:moveTo>
                  <a:pt x="29713" y="3990"/>
                </a:moveTo>
                <a:cubicBezTo>
                  <a:pt x="29712" y="3990"/>
                  <a:pt x="29710" y="3990"/>
                  <a:pt x="29709" y="3990"/>
                </a:cubicBezTo>
                <a:cubicBezTo>
                  <a:pt x="29524" y="4006"/>
                  <a:pt x="29699" y="4424"/>
                  <a:pt x="29777" y="4498"/>
                </a:cubicBezTo>
                <a:cubicBezTo>
                  <a:pt x="29794" y="4513"/>
                  <a:pt x="29816" y="4520"/>
                  <a:pt x="29838" y="4520"/>
                </a:cubicBezTo>
                <a:cubicBezTo>
                  <a:pt x="29864" y="4520"/>
                  <a:pt x="29890" y="4509"/>
                  <a:pt x="29909" y="4488"/>
                </a:cubicBezTo>
                <a:cubicBezTo>
                  <a:pt x="29966" y="4424"/>
                  <a:pt x="29900" y="4366"/>
                  <a:pt x="29874" y="4309"/>
                </a:cubicBezTo>
                <a:cubicBezTo>
                  <a:pt x="29810" y="4215"/>
                  <a:pt x="29854" y="3990"/>
                  <a:pt x="29713" y="3990"/>
                </a:cubicBezTo>
                <a:close/>
                <a:moveTo>
                  <a:pt x="28851" y="3784"/>
                </a:moveTo>
                <a:cubicBezTo>
                  <a:pt x="28571" y="3850"/>
                  <a:pt x="29075" y="4570"/>
                  <a:pt x="29160" y="4710"/>
                </a:cubicBezTo>
                <a:lnTo>
                  <a:pt x="29160" y="4712"/>
                </a:lnTo>
                <a:cubicBezTo>
                  <a:pt x="29175" y="4752"/>
                  <a:pt x="29208" y="4769"/>
                  <a:pt x="29242" y="4769"/>
                </a:cubicBezTo>
                <a:cubicBezTo>
                  <a:pt x="29299" y="4769"/>
                  <a:pt x="29358" y="4720"/>
                  <a:pt x="29339" y="4650"/>
                </a:cubicBezTo>
                <a:cubicBezTo>
                  <a:pt x="29230" y="4455"/>
                  <a:pt x="29098" y="4282"/>
                  <a:pt x="29007" y="4066"/>
                </a:cubicBezTo>
                <a:cubicBezTo>
                  <a:pt x="28946" y="3977"/>
                  <a:pt x="28993" y="3784"/>
                  <a:pt x="28851" y="3784"/>
                </a:cubicBezTo>
                <a:close/>
                <a:moveTo>
                  <a:pt x="20265" y="3084"/>
                </a:moveTo>
                <a:cubicBezTo>
                  <a:pt x="20219" y="3084"/>
                  <a:pt x="20173" y="3103"/>
                  <a:pt x="20141" y="3140"/>
                </a:cubicBezTo>
                <a:cubicBezTo>
                  <a:pt x="20069" y="3235"/>
                  <a:pt x="20108" y="3362"/>
                  <a:pt x="20095" y="3473"/>
                </a:cubicBezTo>
                <a:cubicBezTo>
                  <a:pt x="20128" y="3872"/>
                  <a:pt x="19945" y="4245"/>
                  <a:pt x="19945" y="4640"/>
                </a:cubicBezTo>
                <a:cubicBezTo>
                  <a:pt x="19953" y="4738"/>
                  <a:pt x="20028" y="4785"/>
                  <a:pt x="20105" y="4785"/>
                </a:cubicBezTo>
                <a:cubicBezTo>
                  <a:pt x="20154" y="4785"/>
                  <a:pt x="20203" y="4766"/>
                  <a:pt x="20235" y="4730"/>
                </a:cubicBezTo>
                <a:cubicBezTo>
                  <a:pt x="20396" y="4667"/>
                  <a:pt x="20408" y="4337"/>
                  <a:pt x="20449" y="4185"/>
                </a:cubicBezTo>
                <a:cubicBezTo>
                  <a:pt x="20470" y="4051"/>
                  <a:pt x="20513" y="3619"/>
                  <a:pt x="20431" y="3422"/>
                </a:cubicBezTo>
                <a:cubicBezTo>
                  <a:pt x="20437" y="3307"/>
                  <a:pt x="20433" y="3199"/>
                  <a:pt x="20372" y="3123"/>
                </a:cubicBezTo>
                <a:lnTo>
                  <a:pt x="20372" y="3123"/>
                </a:lnTo>
                <a:cubicBezTo>
                  <a:pt x="20372" y="3123"/>
                  <a:pt x="20373" y="3123"/>
                  <a:pt x="20373" y="3124"/>
                </a:cubicBezTo>
                <a:lnTo>
                  <a:pt x="20371" y="3122"/>
                </a:lnTo>
                <a:lnTo>
                  <a:pt x="20371" y="3122"/>
                </a:lnTo>
                <a:cubicBezTo>
                  <a:pt x="20371" y="3122"/>
                  <a:pt x="20372" y="3122"/>
                  <a:pt x="20372" y="3123"/>
                </a:cubicBezTo>
                <a:lnTo>
                  <a:pt x="20372" y="3123"/>
                </a:lnTo>
                <a:cubicBezTo>
                  <a:pt x="20341" y="3096"/>
                  <a:pt x="20303" y="3084"/>
                  <a:pt x="20265" y="3084"/>
                </a:cubicBezTo>
                <a:close/>
                <a:moveTo>
                  <a:pt x="28220" y="3878"/>
                </a:moveTo>
                <a:cubicBezTo>
                  <a:pt x="28198" y="3878"/>
                  <a:pt x="28175" y="3885"/>
                  <a:pt x="28156" y="3899"/>
                </a:cubicBezTo>
                <a:cubicBezTo>
                  <a:pt x="28067" y="3959"/>
                  <a:pt x="27989" y="4191"/>
                  <a:pt x="28055" y="4280"/>
                </a:cubicBezTo>
                <a:cubicBezTo>
                  <a:pt x="28041" y="4551"/>
                  <a:pt x="28267" y="5029"/>
                  <a:pt x="28466" y="5203"/>
                </a:cubicBezTo>
                <a:lnTo>
                  <a:pt x="28468" y="5203"/>
                </a:lnTo>
                <a:cubicBezTo>
                  <a:pt x="28483" y="5210"/>
                  <a:pt x="28497" y="5213"/>
                  <a:pt x="28510" y="5213"/>
                </a:cubicBezTo>
                <a:cubicBezTo>
                  <a:pt x="28598" y="5213"/>
                  <a:pt x="28642" y="5085"/>
                  <a:pt x="28551" y="5033"/>
                </a:cubicBezTo>
                <a:cubicBezTo>
                  <a:pt x="28419" y="4835"/>
                  <a:pt x="28298" y="4630"/>
                  <a:pt x="28248" y="4393"/>
                </a:cubicBezTo>
                <a:cubicBezTo>
                  <a:pt x="28215" y="4247"/>
                  <a:pt x="28289" y="4119"/>
                  <a:pt x="28329" y="3988"/>
                </a:cubicBezTo>
                <a:cubicBezTo>
                  <a:pt x="28333" y="3922"/>
                  <a:pt x="28277" y="3878"/>
                  <a:pt x="28220" y="3878"/>
                </a:cubicBezTo>
                <a:close/>
                <a:moveTo>
                  <a:pt x="10643" y="5123"/>
                </a:moveTo>
                <a:cubicBezTo>
                  <a:pt x="10626" y="5123"/>
                  <a:pt x="10608" y="5127"/>
                  <a:pt x="10589" y="5138"/>
                </a:cubicBezTo>
                <a:cubicBezTo>
                  <a:pt x="10383" y="5306"/>
                  <a:pt x="10266" y="5561"/>
                  <a:pt x="10143" y="5792"/>
                </a:cubicBezTo>
                <a:cubicBezTo>
                  <a:pt x="10106" y="5874"/>
                  <a:pt x="10009" y="6006"/>
                  <a:pt x="10128" y="6059"/>
                </a:cubicBezTo>
                <a:cubicBezTo>
                  <a:pt x="10140" y="6063"/>
                  <a:pt x="10151" y="6065"/>
                  <a:pt x="10161" y="6065"/>
                </a:cubicBezTo>
                <a:cubicBezTo>
                  <a:pt x="10273" y="6065"/>
                  <a:pt x="10303" y="5844"/>
                  <a:pt x="10367" y="5767"/>
                </a:cubicBezTo>
                <a:cubicBezTo>
                  <a:pt x="10447" y="5605"/>
                  <a:pt x="10548" y="5450"/>
                  <a:pt x="10667" y="5310"/>
                </a:cubicBezTo>
                <a:cubicBezTo>
                  <a:pt x="10794" y="5275"/>
                  <a:pt x="10742" y="5123"/>
                  <a:pt x="10643" y="5123"/>
                </a:cubicBezTo>
                <a:close/>
                <a:moveTo>
                  <a:pt x="26356" y="6493"/>
                </a:moveTo>
                <a:lnTo>
                  <a:pt x="26354" y="6495"/>
                </a:lnTo>
                <a:cubicBezTo>
                  <a:pt x="26353" y="6495"/>
                  <a:pt x="26353" y="6494"/>
                  <a:pt x="26353" y="6493"/>
                </a:cubicBezTo>
                <a:lnTo>
                  <a:pt x="26353" y="6493"/>
                </a:lnTo>
                <a:cubicBezTo>
                  <a:pt x="26354" y="6493"/>
                  <a:pt x="26355" y="6493"/>
                  <a:pt x="26356" y="6493"/>
                </a:cubicBezTo>
                <a:close/>
                <a:moveTo>
                  <a:pt x="13868" y="6230"/>
                </a:moveTo>
                <a:cubicBezTo>
                  <a:pt x="13800" y="6230"/>
                  <a:pt x="13738" y="6312"/>
                  <a:pt x="13790" y="6380"/>
                </a:cubicBezTo>
                <a:cubicBezTo>
                  <a:pt x="13817" y="6411"/>
                  <a:pt x="13833" y="6452"/>
                  <a:pt x="13862" y="6483"/>
                </a:cubicBezTo>
                <a:cubicBezTo>
                  <a:pt x="13884" y="6507"/>
                  <a:pt x="13910" y="6516"/>
                  <a:pt x="13937" y="6516"/>
                </a:cubicBezTo>
                <a:cubicBezTo>
                  <a:pt x="13968" y="6516"/>
                  <a:pt x="14001" y="6502"/>
                  <a:pt x="14027" y="6481"/>
                </a:cubicBezTo>
                <a:cubicBezTo>
                  <a:pt x="14103" y="6407"/>
                  <a:pt x="14016" y="6267"/>
                  <a:pt x="13928" y="6255"/>
                </a:cubicBezTo>
                <a:cubicBezTo>
                  <a:pt x="13909" y="6238"/>
                  <a:pt x="13889" y="6230"/>
                  <a:pt x="13868" y="6230"/>
                </a:cubicBezTo>
                <a:close/>
                <a:moveTo>
                  <a:pt x="11108" y="7362"/>
                </a:moveTo>
                <a:cubicBezTo>
                  <a:pt x="11108" y="7372"/>
                  <a:pt x="11106" y="7382"/>
                  <a:pt x="11103" y="7392"/>
                </a:cubicBezTo>
                <a:lnTo>
                  <a:pt x="11103" y="7390"/>
                </a:lnTo>
                <a:cubicBezTo>
                  <a:pt x="11106" y="7381"/>
                  <a:pt x="11108" y="7371"/>
                  <a:pt x="11108" y="7362"/>
                </a:cubicBezTo>
                <a:close/>
                <a:moveTo>
                  <a:pt x="12083" y="5564"/>
                </a:moveTo>
                <a:cubicBezTo>
                  <a:pt x="12014" y="5564"/>
                  <a:pt x="11948" y="5649"/>
                  <a:pt x="12006" y="5718"/>
                </a:cubicBezTo>
                <a:cubicBezTo>
                  <a:pt x="12354" y="6170"/>
                  <a:pt x="11908" y="6703"/>
                  <a:pt x="11527" y="6967"/>
                </a:cubicBezTo>
                <a:cubicBezTo>
                  <a:pt x="11391" y="7069"/>
                  <a:pt x="11243" y="7152"/>
                  <a:pt x="11085" y="7213"/>
                </a:cubicBezTo>
                <a:cubicBezTo>
                  <a:pt x="11011" y="7238"/>
                  <a:pt x="10910" y="7281"/>
                  <a:pt x="10922" y="7378"/>
                </a:cubicBezTo>
                <a:cubicBezTo>
                  <a:pt x="10928" y="7426"/>
                  <a:pt x="10973" y="7454"/>
                  <a:pt x="11016" y="7454"/>
                </a:cubicBezTo>
                <a:cubicBezTo>
                  <a:pt x="11047" y="7454"/>
                  <a:pt x="11077" y="7441"/>
                  <a:pt x="11093" y="7411"/>
                </a:cubicBezTo>
                <a:cubicBezTo>
                  <a:pt x="11772" y="7170"/>
                  <a:pt x="12702" y="6349"/>
                  <a:pt x="12150" y="5598"/>
                </a:cubicBezTo>
                <a:cubicBezTo>
                  <a:pt x="12131" y="5574"/>
                  <a:pt x="12107" y="5564"/>
                  <a:pt x="12083" y="5564"/>
                </a:cubicBezTo>
                <a:close/>
                <a:moveTo>
                  <a:pt x="16362" y="7520"/>
                </a:moveTo>
                <a:cubicBezTo>
                  <a:pt x="16374" y="7526"/>
                  <a:pt x="16386" y="7532"/>
                  <a:pt x="16401" y="7538"/>
                </a:cubicBezTo>
                <a:cubicBezTo>
                  <a:pt x="16392" y="7541"/>
                  <a:pt x="16384" y="7545"/>
                  <a:pt x="16378" y="7549"/>
                </a:cubicBezTo>
                <a:cubicBezTo>
                  <a:pt x="16372" y="7538"/>
                  <a:pt x="16366" y="7528"/>
                  <a:pt x="16362" y="7520"/>
                </a:cubicBezTo>
                <a:close/>
                <a:moveTo>
                  <a:pt x="33523" y="7061"/>
                </a:moveTo>
                <a:cubicBezTo>
                  <a:pt x="33453" y="7063"/>
                  <a:pt x="33428" y="7137"/>
                  <a:pt x="33402" y="7189"/>
                </a:cubicBezTo>
                <a:cubicBezTo>
                  <a:pt x="33342" y="7316"/>
                  <a:pt x="33268" y="7438"/>
                  <a:pt x="33182" y="7551"/>
                </a:cubicBezTo>
                <a:cubicBezTo>
                  <a:pt x="32896" y="7884"/>
                  <a:pt x="32550" y="8248"/>
                  <a:pt x="32396" y="8666"/>
                </a:cubicBezTo>
                <a:cubicBezTo>
                  <a:pt x="32383" y="8653"/>
                  <a:pt x="32367" y="8645"/>
                  <a:pt x="32350" y="8641"/>
                </a:cubicBezTo>
                <a:cubicBezTo>
                  <a:pt x="32345" y="8580"/>
                  <a:pt x="32323" y="8505"/>
                  <a:pt x="32250" y="8505"/>
                </a:cubicBezTo>
                <a:cubicBezTo>
                  <a:pt x="32247" y="8505"/>
                  <a:pt x="32244" y="8505"/>
                  <a:pt x="32241" y="8505"/>
                </a:cubicBezTo>
                <a:cubicBezTo>
                  <a:pt x="32190" y="8507"/>
                  <a:pt x="32151" y="8553"/>
                  <a:pt x="32155" y="8604"/>
                </a:cubicBezTo>
                <a:cubicBezTo>
                  <a:pt x="32161" y="8658"/>
                  <a:pt x="32171" y="8713"/>
                  <a:pt x="32188" y="8765"/>
                </a:cubicBezTo>
                <a:cubicBezTo>
                  <a:pt x="32046" y="8935"/>
                  <a:pt x="31869" y="9065"/>
                  <a:pt x="31690" y="9192"/>
                </a:cubicBezTo>
                <a:cubicBezTo>
                  <a:pt x="31593" y="9273"/>
                  <a:pt x="31441" y="9332"/>
                  <a:pt x="31416" y="9468"/>
                </a:cubicBezTo>
                <a:cubicBezTo>
                  <a:pt x="31406" y="9758"/>
                  <a:pt x="33036" y="9902"/>
                  <a:pt x="33307" y="9931"/>
                </a:cubicBezTo>
                <a:cubicBezTo>
                  <a:pt x="33334" y="9930"/>
                  <a:pt x="33362" y="9929"/>
                  <a:pt x="33390" y="9929"/>
                </a:cubicBezTo>
                <a:cubicBezTo>
                  <a:pt x="33425" y="9929"/>
                  <a:pt x="33460" y="9930"/>
                  <a:pt x="33496" y="9930"/>
                </a:cubicBezTo>
                <a:cubicBezTo>
                  <a:pt x="33620" y="9930"/>
                  <a:pt x="33745" y="9923"/>
                  <a:pt x="33848" y="9865"/>
                </a:cubicBezTo>
                <a:cubicBezTo>
                  <a:pt x="33907" y="9802"/>
                  <a:pt x="33851" y="9706"/>
                  <a:pt x="33775" y="9706"/>
                </a:cubicBezTo>
                <a:cubicBezTo>
                  <a:pt x="33764" y="9706"/>
                  <a:pt x="33753" y="9709"/>
                  <a:pt x="33741" y="9713"/>
                </a:cubicBezTo>
                <a:cubicBezTo>
                  <a:pt x="33690" y="9727"/>
                  <a:pt x="33638" y="9733"/>
                  <a:pt x="33588" y="9733"/>
                </a:cubicBezTo>
                <a:cubicBezTo>
                  <a:pt x="33379" y="9733"/>
                  <a:pt x="33180" y="9627"/>
                  <a:pt x="33005" y="9518"/>
                </a:cubicBezTo>
                <a:cubicBezTo>
                  <a:pt x="32881" y="9456"/>
                  <a:pt x="32768" y="9374"/>
                  <a:pt x="32673" y="9273"/>
                </a:cubicBezTo>
                <a:cubicBezTo>
                  <a:pt x="32366" y="8654"/>
                  <a:pt x="33518" y="7862"/>
                  <a:pt x="33653" y="7227"/>
                </a:cubicBezTo>
                <a:lnTo>
                  <a:pt x="33653" y="7227"/>
                </a:lnTo>
                <a:cubicBezTo>
                  <a:pt x="33676" y="7183"/>
                  <a:pt x="33657" y="7128"/>
                  <a:pt x="33614" y="7106"/>
                </a:cubicBezTo>
                <a:lnTo>
                  <a:pt x="33612" y="7106"/>
                </a:lnTo>
                <a:cubicBezTo>
                  <a:pt x="33599" y="7086"/>
                  <a:pt x="33572" y="7069"/>
                  <a:pt x="33523" y="7061"/>
                </a:cubicBezTo>
                <a:close/>
                <a:moveTo>
                  <a:pt x="14981" y="6113"/>
                </a:moveTo>
                <a:cubicBezTo>
                  <a:pt x="15273" y="6269"/>
                  <a:pt x="15487" y="6508"/>
                  <a:pt x="15633" y="6796"/>
                </a:cubicBezTo>
                <a:cubicBezTo>
                  <a:pt x="15500" y="6950"/>
                  <a:pt x="15341" y="7160"/>
                  <a:pt x="15312" y="7314"/>
                </a:cubicBezTo>
                <a:cubicBezTo>
                  <a:pt x="15177" y="7514"/>
                  <a:pt x="15088" y="7744"/>
                  <a:pt x="14922" y="7923"/>
                </a:cubicBezTo>
                <a:cubicBezTo>
                  <a:pt x="14868" y="8010"/>
                  <a:pt x="14720" y="8051"/>
                  <a:pt x="14734" y="8164"/>
                </a:cubicBezTo>
                <a:cubicBezTo>
                  <a:pt x="14756" y="8212"/>
                  <a:pt x="14786" y="8232"/>
                  <a:pt x="14821" y="8232"/>
                </a:cubicBezTo>
                <a:cubicBezTo>
                  <a:pt x="15002" y="8232"/>
                  <a:pt x="15318" y="7689"/>
                  <a:pt x="15368" y="7584"/>
                </a:cubicBezTo>
                <a:cubicBezTo>
                  <a:pt x="15471" y="7390"/>
                  <a:pt x="15623" y="7232"/>
                  <a:pt x="15740" y="7045"/>
                </a:cubicBezTo>
                <a:cubicBezTo>
                  <a:pt x="15761" y="7104"/>
                  <a:pt x="15779" y="7166"/>
                  <a:pt x="15796" y="7228"/>
                </a:cubicBezTo>
                <a:cubicBezTo>
                  <a:pt x="15837" y="7349"/>
                  <a:pt x="15800" y="7506"/>
                  <a:pt x="15888" y="7604"/>
                </a:cubicBezTo>
                <a:cubicBezTo>
                  <a:pt x="15909" y="7619"/>
                  <a:pt x="15934" y="7625"/>
                  <a:pt x="15958" y="7625"/>
                </a:cubicBezTo>
                <a:cubicBezTo>
                  <a:pt x="15995" y="7977"/>
                  <a:pt x="16283" y="8567"/>
                  <a:pt x="16063" y="9151"/>
                </a:cubicBezTo>
                <a:lnTo>
                  <a:pt x="16063" y="9155"/>
                </a:lnTo>
                <a:cubicBezTo>
                  <a:pt x="15899" y="9622"/>
                  <a:pt x="15411" y="9927"/>
                  <a:pt x="14979" y="10198"/>
                </a:cubicBezTo>
                <a:cubicBezTo>
                  <a:pt x="14950" y="10165"/>
                  <a:pt x="14908" y="10147"/>
                  <a:pt x="14866" y="10147"/>
                </a:cubicBezTo>
                <a:cubicBezTo>
                  <a:pt x="14843" y="10147"/>
                  <a:pt x="14820" y="10153"/>
                  <a:pt x="14798" y="10163"/>
                </a:cubicBezTo>
                <a:cubicBezTo>
                  <a:pt x="14599" y="10256"/>
                  <a:pt x="14389" y="10328"/>
                  <a:pt x="14189" y="10416"/>
                </a:cubicBezTo>
                <a:lnTo>
                  <a:pt x="14189" y="10416"/>
                </a:lnTo>
                <a:cubicBezTo>
                  <a:pt x="14189" y="10417"/>
                  <a:pt x="14188" y="10417"/>
                  <a:pt x="14187" y="10417"/>
                </a:cubicBezTo>
                <a:lnTo>
                  <a:pt x="14164" y="10427"/>
                </a:lnTo>
                <a:cubicBezTo>
                  <a:pt x="13618" y="10569"/>
                  <a:pt x="13030" y="10635"/>
                  <a:pt x="12417" y="10635"/>
                </a:cubicBezTo>
                <a:cubicBezTo>
                  <a:pt x="11005" y="10635"/>
                  <a:pt x="9469" y="10287"/>
                  <a:pt x="8046" y="9736"/>
                </a:cubicBezTo>
                <a:cubicBezTo>
                  <a:pt x="8196" y="9670"/>
                  <a:pt x="8349" y="9612"/>
                  <a:pt x="8503" y="9557"/>
                </a:cubicBezTo>
                <a:cubicBezTo>
                  <a:pt x="8820" y="9452"/>
                  <a:pt x="9149" y="9406"/>
                  <a:pt x="9480" y="9378"/>
                </a:cubicBezTo>
                <a:cubicBezTo>
                  <a:pt x="9495" y="9373"/>
                  <a:pt x="9510" y="9372"/>
                  <a:pt x="9526" y="9372"/>
                </a:cubicBezTo>
                <a:cubicBezTo>
                  <a:pt x="9561" y="9372"/>
                  <a:pt x="9598" y="9379"/>
                  <a:pt x="9632" y="9379"/>
                </a:cubicBezTo>
                <a:cubicBezTo>
                  <a:pt x="9663" y="9379"/>
                  <a:pt x="9693" y="9373"/>
                  <a:pt x="9717" y="9349"/>
                </a:cubicBezTo>
                <a:cubicBezTo>
                  <a:pt x="9727" y="9347"/>
                  <a:pt x="9735" y="9345"/>
                  <a:pt x="9746" y="9343"/>
                </a:cubicBezTo>
                <a:lnTo>
                  <a:pt x="9762" y="9343"/>
                </a:lnTo>
                <a:cubicBezTo>
                  <a:pt x="9801" y="9392"/>
                  <a:pt x="9850" y="9433"/>
                  <a:pt x="9906" y="9462"/>
                </a:cubicBezTo>
                <a:cubicBezTo>
                  <a:pt x="10015" y="9499"/>
                  <a:pt x="10135" y="9513"/>
                  <a:pt x="10261" y="9513"/>
                </a:cubicBezTo>
                <a:cubicBezTo>
                  <a:pt x="10606" y="9513"/>
                  <a:pt x="10992" y="9405"/>
                  <a:pt x="11309" y="9374"/>
                </a:cubicBezTo>
                <a:cubicBezTo>
                  <a:pt x="11476" y="9355"/>
                  <a:pt x="11665" y="9314"/>
                  <a:pt x="11735" y="9141"/>
                </a:cubicBezTo>
                <a:cubicBezTo>
                  <a:pt x="11755" y="9102"/>
                  <a:pt x="11764" y="9061"/>
                  <a:pt x="11760" y="9018"/>
                </a:cubicBezTo>
                <a:cubicBezTo>
                  <a:pt x="11864" y="8987"/>
                  <a:pt x="11988" y="8927"/>
                  <a:pt x="12050" y="8915"/>
                </a:cubicBezTo>
                <a:cubicBezTo>
                  <a:pt x="12142" y="8886"/>
                  <a:pt x="12235" y="8853"/>
                  <a:pt x="12329" y="8818"/>
                </a:cubicBezTo>
                <a:lnTo>
                  <a:pt x="12371" y="8808"/>
                </a:lnTo>
                <a:cubicBezTo>
                  <a:pt x="13525" y="8553"/>
                  <a:pt x="14490" y="7573"/>
                  <a:pt x="14634" y="6386"/>
                </a:cubicBezTo>
                <a:cubicBezTo>
                  <a:pt x="14631" y="6386"/>
                  <a:pt x="14631" y="6386"/>
                  <a:pt x="14634" y="6384"/>
                </a:cubicBezTo>
                <a:cubicBezTo>
                  <a:pt x="14765" y="6370"/>
                  <a:pt x="14889" y="6247"/>
                  <a:pt x="14981" y="6113"/>
                </a:cubicBezTo>
                <a:close/>
                <a:moveTo>
                  <a:pt x="27455" y="4370"/>
                </a:moveTo>
                <a:cubicBezTo>
                  <a:pt x="27384" y="4370"/>
                  <a:pt x="27327" y="4446"/>
                  <a:pt x="27292" y="4533"/>
                </a:cubicBezTo>
                <a:cubicBezTo>
                  <a:pt x="27276" y="4521"/>
                  <a:pt x="27257" y="4513"/>
                  <a:pt x="27237" y="4513"/>
                </a:cubicBezTo>
                <a:cubicBezTo>
                  <a:pt x="27232" y="4513"/>
                  <a:pt x="27228" y="4514"/>
                  <a:pt x="27224" y="4514"/>
                </a:cubicBezTo>
                <a:cubicBezTo>
                  <a:pt x="27162" y="4523"/>
                  <a:pt x="27129" y="4582"/>
                  <a:pt x="27090" y="4625"/>
                </a:cubicBezTo>
                <a:cubicBezTo>
                  <a:pt x="26938" y="4806"/>
                  <a:pt x="26800" y="5086"/>
                  <a:pt x="26905" y="5313"/>
                </a:cubicBezTo>
                <a:cubicBezTo>
                  <a:pt x="26879" y="5309"/>
                  <a:pt x="26852" y="5308"/>
                  <a:pt x="26826" y="5308"/>
                </a:cubicBezTo>
                <a:cubicBezTo>
                  <a:pt x="26786" y="5308"/>
                  <a:pt x="26747" y="5311"/>
                  <a:pt x="26707" y="5319"/>
                </a:cubicBezTo>
                <a:cubicBezTo>
                  <a:pt x="26697" y="5315"/>
                  <a:pt x="26687" y="5310"/>
                  <a:pt x="26677" y="5306"/>
                </a:cubicBezTo>
                <a:cubicBezTo>
                  <a:pt x="26671" y="5306"/>
                  <a:pt x="26665" y="5306"/>
                  <a:pt x="26660" y="5306"/>
                </a:cubicBezTo>
                <a:cubicBezTo>
                  <a:pt x="26422" y="5306"/>
                  <a:pt x="26260" y="5556"/>
                  <a:pt x="26222" y="5769"/>
                </a:cubicBezTo>
                <a:cubicBezTo>
                  <a:pt x="26216" y="5817"/>
                  <a:pt x="26214" y="5864"/>
                  <a:pt x="26216" y="5913"/>
                </a:cubicBezTo>
                <a:cubicBezTo>
                  <a:pt x="26185" y="5873"/>
                  <a:pt x="26139" y="5849"/>
                  <a:pt x="26091" y="5849"/>
                </a:cubicBezTo>
                <a:cubicBezTo>
                  <a:pt x="26087" y="5849"/>
                  <a:pt x="26084" y="5849"/>
                  <a:pt x="26080" y="5849"/>
                </a:cubicBezTo>
                <a:cubicBezTo>
                  <a:pt x="26068" y="5852"/>
                  <a:pt x="26055" y="5854"/>
                  <a:pt x="26043" y="5858"/>
                </a:cubicBezTo>
                <a:cubicBezTo>
                  <a:pt x="26027" y="5917"/>
                  <a:pt x="26010" y="5977"/>
                  <a:pt x="25998" y="6039"/>
                </a:cubicBezTo>
                <a:cubicBezTo>
                  <a:pt x="25985" y="6107"/>
                  <a:pt x="25977" y="6175"/>
                  <a:pt x="25973" y="6242"/>
                </a:cubicBezTo>
                <a:cubicBezTo>
                  <a:pt x="25973" y="6306"/>
                  <a:pt x="25975" y="6368"/>
                  <a:pt x="25979" y="6432"/>
                </a:cubicBezTo>
                <a:cubicBezTo>
                  <a:pt x="25983" y="6465"/>
                  <a:pt x="25985" y="6495"/>
                  <a:pt x="25989" y="6528"/>
                </a:cubicBezTo>
                <a:cubicBezTo>
                  <a:pt x="26014" y="6615"/>
                  <a:pt x="26043" y="6703"/>
                  <a:pt x="26076" y="6788"/>
                </a:cubicBezTo>
                <a:cubicBezTo>
                  <a:pt x="26415" y="7592"/>
                  <a:pt x="27055" y="8232"/>
                  <a:pt x="27862" y="8571"/>
                </a:cubicBezTo>
                <a:cubicBezTo>
                  <a:pt x="27843" y="8633"/>
                  <a:pt x="27822" y="8693"/>
                  <a:pt x="27802" y="8752"/>
                </a:cubicBezTo>
                <a:cubicBezTo>
                  <a:pt x="27763" y="8865"/>
                  <a:pt x="27724" y="8979"/>
                  <a:pt x="27678" y="9090"/>
                </a:cubicBezTo>
                <a:cubicBezTo>
                  <a:pt x="27606" y="9267"/>
                  <a:pt x="27522" y="9439"/>
                  <a:pt x="27430" y="9608"/>
                </a:cubicBezTo>
                <a:cubicBezTo>
                  <a:pt x="27390" y="9676"/>
                  <a:pt x="27351" y="9744"/>
                  <a:pt x="27308" y="9810"/>
                </a:cubicBezTo>
                <a:cubicBezTo>
                  <a:pt x="27263" y="9880"/>
                  <a:pt x="27214" y="9947"/>
                  <a:pt x="27164" y="10015"/>
                </a:cubicBezTo>
                <a:cubicBezTo>
                  <a:pt x="27100" y="10096"/>
                  <a:pt x="27035" y="10172"/>
                  <a:pt x="26965" y="10246"/>
                </a:cubicBezTo>
                <a:cubicBezTo>
                  <a:pt x="26919" y="10291"/>
                  <a:pt x="26872" y="10336"/>
                  <a:pt x="26823" y="10377"/>
                </a:cubicBezTo>
                <a:lnTo>
                  <a:pt x="26839" y="10365"/>
                </a:lnTo>
                <a:lnTo>
                  <a:pt x="26843" y="10363"/>
                </a:lnTo>
                <a:lnTo>
                  <a:pt x="26843" y="10363"/>
                </a:lnTo>
                <a:cubicBezTo>
                  <a:pt x="26823" y="10375"/>
                  <a:pt x="26806" y="10392"/>
                  <a:pt x="26796" y="10410"/>
                </a:cubicBezTo>
                <a:cubicBezTo>
                  <a:pt x="26771" y="10447"/>
                  <a:pt x="26763" y="10493"/>
                  <a:pt x="26771" y="10536"/>
                </a:cubicBezTo>
                <a:cubicBezTo>
                  <a:pt x="26790" y="10610"/>
                  <a:pt x="26854" y="10663"/>
                  <a:pt x="26930" y="10665"/>
                </a:cubicBezTo>
                <a:cubicBezTo>
                  <a:pt x="26944" y="10665"/>
                  <a:pt x="26956" y="10663"/>
                  <a:pt x="26969" y="10659"/>
                </a:cubicBezTo>
                <a:cubicBezTo>
                  <a:pt x="26995" y="10653"/>
                  <a:pt x="27022" y="10639"/>
                  <a:pt x="27043" y="10622"/>
                </a:cubicBezTo>
                <a:lnTo>
                  <a:pt x="27061" y="10606"/>
                </a:lnTo>
                <a:cubicBezTo>
                  <a:pt x="27086" y="10583"/>
                  <a:pt x="27113" y="10561"/>
                  <a:pt x="27135" y="10536"/>
                </a:cubicBezTo>
                <a:lnTo>
                  <a:pt x="27150" y="10523"/>
                </a:lnTo>
                <a:cubicBezTo>
                  <a:pt x="27162" y="10548"/>
                  <a:pt x="27183" y="10571"/>
                  <a:pt x="27205" y="10589"/>
                </a:cubicBezTo>
                <a:cubicBezTo>
                  <a:pt x="27235" y="10606"/>
                  <a:pt x="27268" y="10613"/>
                  <a:pt x="27304" y="10613"/>
                </a:cubicBezTo>
                <a:cubicBezTo>
                  <a:pt x="27517" y="10613"/>
                  <a:pt x="27815" y="10355"/>
                  <a:pt x="27946" y="10235"/>
                </a:cubicBezTo>
                <a:cubicBezTo>
                  <a:pt x="28370" y="9857"/>
                  <a:pt x="28721" y="9361"/>
                  <a:pt x="28812" y="8789"/>
                </a:cubicBezTo>
                <a:cubicBezTo>
                  <a:pt x="28859" y="8542"/>
                  <a:pt x="28833" y="8402"/>
                  <a:pt x="28750" y="8310"/>
                </a:cubicBezTo>
                <a:lnTo>
                  <a:pt x="28750" y="8310"/>
                </a:lnTo>
                <a:cubicBezTo>
                  <a:pt x="28874" y="8343"/>
                  <a:pt x="28997" y="8361"/>
                  <a:pt x="29123" y="8370"/>
                </a:cubicBezTo>
                <a:cubicBezTo>
                  <a:pt x="29125" y="8370"/>
                  <a:pt x="29127" y="8370"/>
                  <a:pt x="29130" y="8370"/>
                </a:cubicBezTo>
                <a:cubicBezTo>
                  <a:pt x="29696" y="8370"/>
                  <a:pt x="30155" y="7625"/>
                  <a:pt x="30544" y="7265"/>
                </a:cubicBezTo>
                <a:cubicBezTo>
                  <a:pt x="30999" y="6777"/>
                  <a:pt x="31453" y="6249"/>
                  <a:pt x="31661" y="5607"/>
                </a:cubicBezTo>
                <a:cubicBezTo>
                  <a:pt x="31711" y="5480"/>
                  <a:pt x="31673" y="5201"/>
                  <a:pt x="31538" y="5201"/>
                </a:cubicBezTo>
                <a:cubicBezTo>
                  <a:pt x="31507" y="5201"/>
                  <a:pt x="31471" y="5216"/>
                  <a:pt x="31429" y="5251"/>
                </a:cubicBezTo>
                <a:cubicBezTo>
                  <a:pt x="31215" y="5666"/>
                  <a:pt x="31017" y="6076"/>
                  <a:pt x="30723" y="6452"/>
                </a:cubicBezTo>
                <a:cubicBezTo>
                  <a:pt x="30392" y="6866"/>
                  <a:pt x="29970" y="7199"/>
                  <a:pt x="29522" y="7475"/>
                </a:cubicBezTo>
                <a:cubicBezTo>
                  <a:pt x="29300" y="7592"/>
                  <a:pt x="29069" y="7701"/>
                  <a:pt x="28826" y="7761"/>
                </a:cubicBezTo>
                <a:cubicBezTo>
                  <a:pt x="28812" y="7761"/>
                  <a:pt x="28798" y="7761"/>
                  <a:pt x="28784" y="7761"/>
                </a:cubicBezTo>
                <a:cubicBezTo>
                  <a:pt x="28659" y="7761"/>
                  <a:pt x="28535" y="7745"/>
                  <a:pt x="28413" y="7713"/>
                </a:cubicBezTo>
                <a:cubicBezTo>
                  <a:pt x="28234" y="7670"/>
                  <a:pt x="28057" y="7615"/>
                  <a:pt x="27886" y="7547"/>
                </a:cubicBezTo>
                <a:cubicBezTo>
                  <a:pt x="27859" y="7532"/>
                  <a:pt x="27833" y="7518"/>
                  <a:pt x="27806" y="7503"/>
                </a:cubicBezTo>
                <a:cubicBezTo>
                  <a:pt x="27528" y="7357"/>
                  <a:pt x="27290" y="7152"/>
                  <a:pt x="27078" y="6919"/>
                </a:cubicBezTo>
                <a:cubicBezTo>
                  <a:pt x="26837" y="6635"/>
                  <a:pt x="26218" y="5868"/>
                  <a:pt x="26691" y="5574"/>
                </a:cubicBezTo>
                <a:cubicBezTo>
                  <a:pt x="26744" y="5547"/>
                  <a:pt x="26831" y="5541"/>
                  <a:pt x="26864" y="5494"/>
                </a:cubicBezTo>
                <a:cubicBezTo>
                  <a:pt x="26895" y="5494"/>
                  <a:pt x="26923" y="5498"/>
                  <a:pt x="26952" y="5510"/>
                </a:cubicBezTo>
                <a:cubicBezTo>
                  <a:pt x="26965" y="5517"/>
                  <a:pt x="26979" y="5520"/>
                  <a:pt x="26992" y="5520"/>
                </a:cubicBezTo>
                <a:cubicBezTo>
                  <a:pt x="27020" y="5520"/>
                  <a:pt x="27047" y="5506"/>
                  <a:pt x="27063" y="5481"/>
                </a:cubicBezTo>
                <a:cubicBezTo>
                  <a:pt x="27076" y="5488"/>
                  <a:pt x="27090" y="5491"/>
                  <a:pt x="27104" y="5491"/>
                </a:cubicBezTo>
                <a:cubicBezTo>
                  <a:pt x="27131" y="5491"/>
                  <a:pt x="27158" y="5478"/>
                  <a:pt x="27174" y="5454"/>
                </a:cubicBezTo>
                <a:cubicBezTo>
                  <a:pt x="27191" y="5471"/>
                  <a:pt x="27207" y="5485"/>
                  <a:pt x="27226" y="5500"/>
                </a:cubicBezTo>
                <a:lnTo>
                  <a:pt x="27228" y="5500"/>
                </a:lnTo>
                <a:cubicBezTo>
                  <a:pt x="27276" y="5542"/>
                  <a:pt x="27322" y="5558"/>
                  <a:pt x="27360" y="5558"/>
                </a:cubicBezTo>
                <a:cubicBezTo>
                  <a:pt x="27411" y="5558"/>
                  <a:pt x="27448" y="5529"/>
                  <a:pt x="27462" y="5494"/>
                </a:cubicBezTo>
                <a:cubicBezTo>
                  <a:pt x="27574" y="5675"/>
                  <a:pt x="27711" y="5839"/>
                  <a:pt x="27872" y="5977"/>
                </a:cubicBezTo>
                <a:cubicBezTo>
                  <a:pt x="27885" y="5983"/>
                  <a:pt x="27899" y="5986"/>
                  <a:pt x="27912" y="5986"/>
                </a:cubicBezTo>
                <a:cubicBezTo>
                  <a:pt x="27948" y="5986"/>
                  <a:pt x="27981" y="5966"/>
                  <a:pt x="27997" y="5934"/>
                </a:cubicBezTo>
                <a:cubicBezTo>
                  <a:pt x="28016" y="5889"/>
                  <a:pt x="27999" y="5837"/>
                  <a:pt x="27958" y="5810"/>
                </a:cubicBezTo>
                <a:cubicBezTo>
                  <a:pt x="27876" y="5726"/>
                  <a:pt x="27798" y="5638"/>
                  <a:pt x="27724" y="5543"/>
                </a:cubicBezTo>
                <a:cubicBezTo>
                  <a:pt x="27561" y="5329"/>
                  <a:pt x="27438" y="5057"/>
                  <a:pt x="27434" y="4784"/>
                </a:cubicBezTo>
                <a:cubicBezTo>
                  <a:pt x="27407" y="4551"/>
                  <a:pt x="27623" y="4520"/>
                  <a:pt x="27530" y="4397"/>
                </a:cubicBezTo>
                <a:cubicBezTo>
                  <a:pt x="27504" y="4378"/>
                  <a:pt x="27479" y="4370"/>
                  <a:pt x="27455" y="4370"/>
                </a:cubicBezTo>
                <a:close/>
                <a:moveTo>
                  <a:pt x="20816" y="14134"/>
                </a:moveTo>
                <a:cubicBezTo>
                  <a:pt x="20791" y="14220"/>
                  <a:pt x="20762" y="14305"/>
                  <a:pt x="20729" y="14387"/>
                </a:cubicBezTo>
                <a:cubicBezTo>
                  <a:pt x="20727" y="14391"/>
                  <a:pt x="20725" y="14395"/>
                  <a:pt x="20723" y="14399"/>
                </a:cubicBezTo>
                <a:lnTo>
                  <a:pt x="20723" y="14399"/>
                </a:lnTo>
                <a:cubicBezTo>
                  <a:pt x="20756" y="14310"/>
                  <a:pt x="20786" y="14223"/>
                  <a:pt x="20816" y="14134"/>
                </a:cubicBezTo>
                <a:close/>
                <a:moveTo>
                  <a:pt x="6353" y="1"/>
                </a:moveTo>
                <a:cubicBezTo>
                  <a:pt x="6281" y="11"/>
                  <a:pt x="6209" y="21"/>
                  <a:pt x="6139" y="34"/>
                </a:cubicBezTo>
                <a:cubicBezTo>
                  <a:pt x="6096" y="42"/>
                  <a:pt x="6053" y="52"/>
                  <a:pt x="6012" y="62"/>
                </a:cubicBezTo>
                <a:cubicBezTo>
                  <a:pt x="5995" y="67"/>
                  <a:pt x="5979" y="69"/>
                  <a:pt x="5964" y="69"/>
                </a:cubicBezTo>
                <a:cubicBezTo>
                  <a:pt x="5919" y="69"/>
                  <a:pt x="5876" y="54"/>
                  <a:pt x="5841" y="28"/>
                </a:cubicBezTo>
                <a:cubicBezTo>
                  <a:pt x="5534" y="87"/>
                  <a:pt x="5232" y="161"/>
                  <a:pt x="4932" y="248"/>
                </a:cubicBezTo>
                <a:cubicBezTo>
                  <a:pt x="4917" y="252"/>
                  <a:pt x="4899" y="254"/>
                  <a:pt x="4882" y="254"/>
                </a:cubicBezTo>
                <a:cubicBezTo>
                  <a:pt x="4868" y="254"/>
                  <a:pt x="4853" y="252"/>
                  <a:pt x="4839" y="250"/>
                </a:cubicBezTo>
                <a:cubicBezTo>
                  <a:pt x="4594" y="357"/>
                  <a:pt x="4368" y="468"/>
                  <a:pt x="4273" y="490"/>
                </a:cubicBezTo>
                <a:cubicBezTo>
                  <a:pt x="2817" y="1083"/>
                  <a:pt x="1480" y="2101"/>
                  <a:pt x="792" y="3543"/>
                </a:cubicBezTo>
                <a:cubicBezTo>
                  <a:pt x="391" y="4381"/>
                  <a:pt x="120" y="5317"/>
                  <a:pt x="105" y="6251"/>
                </a:cubicBezTo>
                <a:cubicBezTo>
                  <a:pt x="89" y="6265"/>
                  <a:pt x="77" y="6281"/>
                  <a:pt x="68" y="6300"/>
                </a:cubicBezTo>
                <a:cubicBezTo>
                  <a:pt x="0" y="6590"/>
                  <a:pt x="105" y="6899"/>
                  <a:pt x="118" y="7193"/>
                </a:cubicBezTo>
                <a:cubicBezTo>
                  <a:pt x="146" y="7493"/>
                  <a:pt x="169" y="7798"/>
                  <a:pt x="251" y="8088"/>
                </a:cubicBezTo>
                <a:cubicBezTo>
                  <a:pt x="437" y="8674"/>
                  <a:pt x="751" y="9217"/>
                  <a:pt x="1103" y="9721"/>
                </a:cubicBezTo>
                <a:cubicBezTo>
                  <a:pt x="1383" y="10098"/>
                  <a:pt x="1739" y="10410"/>
                  <a:pt x="2117" y="10688"/>
                </a:cubicBezTo>
                <a:cubicBezTo>
                  <a:pt x="2990" y="11379"/>
                  <a:pt x="4086" y="11727"/>
                  <a:pt x="5127" y="12099"/>
                </a:cubicBezTo>
                <a:cubicBezTo>
                  <a:pt x="5146" y="12106"/>
                  <a:pt x="5166" y="12110"/>
                  <a:pt x="5187" y="12110"/>
                </a:cubicBezTo>
                <a:cubicBezTo>
                  <a:pt x="5279" y="12110"/>
                  <a:pt x="5343" y="12023"/>
                  <a:pt x="5345" y="11937"/>
                </a:cubicBezTo>
                <a:cubicBezTo>
                  <a:pt x="5362" y="11885"/>
                  <a:pt x="5349" y="11820"/>
                  <a:pt x="5281" y="11760"/>
                </a:cubicBezTo>
                <a:cubicBezTo>
                  <a:pt x="5211" y="11616"/>
                  <a:pt x="5187" y="11453"/>
                  <a:pt x="5211" y="11297"/>
                </a:cubicBezTo>
                <a:cubicBezTo>
                  <a:pt x="5253" y="11268"/>
                  <a:pt x="5277" y="11223"/>
                  <a:pt x="5279" y="11174"/>
                </a:cubicBezTo>
                <a:cubicBezTo>
                  <a:pt x="5308" y="11108"/>
                  <a:pt x="5349" y="11048"/>
                  <a:pt x="5399" y="10995"/>
                </a:cubicBezTo>
                <a:cubicBezTo>
                  <a:pt x="5583" y="10841"/>
                  <a:pt x="5852" y="10710"/>
                  <a:pt x="6106" y="10710"/>
                </a:cubicBezTo>
                <a:cubicBezTo>
                  <a:pt x="6245" y="10710"/>
                  <a:pt x="6380" y="10749"/>
                  <a:pt x="6493" y="10846"/>
                </a:cubicBezTo>
                <a:cubicBezTo>
                  <a:pt x="6472" y="10886"/>
                  <a:pt x="6448" y="10918"/>
                  <a:pt x="6417" y="10949"/>
                </a:cubicBezTo>
                <a:cubicBezTo>
                  <a:pt x="6306" y="10980"/>
                  <a:pt x="6201" y="11032"/>
                  <a:pt x="6106" y="11097"/>
                </a:cubicBezTo>
                <a:cubicBezTo>
                  <a:pt x="5810" y="11309"/>
                  <a:pt x="5892" y="11729"/>
                  <a:pt x="6131" y="11951"/>
                </a:cubicBezTo>
                <a:cubicBezTo>
                  <a:pt x="6345" y="12136"/>
                  <a:pt x="6633" y="12237"/>
                  <a:pt x="6911" y="12270"/>
                </a:cubicBezTo>
                <a:cubicBezTo>
                  <a:pt x="6929" y="12272"/>
                  <a:pt x="6948" y="12273"/>
                  <a:pt x="6966" y="12273"/>
                </a:cubicBezTo>
                <a:cubicBezTo>
                  <a:pt x="7173" y="12273"/>
                  <a:pt x="7353" y="12150"/>
                  <a:pt x="7489" y="11999"/>
                </a:cubicBezTo>
                <a:cubicBezTo>
                  <a:pt x="7635" y="11852"/>
                  <a:pt x="7826" y="11729"/>
                  <a:pt x="7952" y="11558"/>
                </a:cubicBezTo>
                <a:lnTo>
                  <a:pt x="7956" y="11560"/>
                </a:lnTo>
                <a:cubicBezTo>
                  <a:pt x="7974" y="11601"/>
                  <a:pt x="8009" y="11632"/>
                  <a:pt x="8052" y="11647"/>
                </a:cubicBezTo>
                <a:cubicBezTo>
                  <a:pt x="8238" y="11776"/>
                  <a:pt x="8240" y="11877"/>
                  <a:pt x="8201" y="11972"/>
                </a:cubicBezTo>
                <a:cubicBezTo>
                  <a:pt x="8170" y="12003"/>
                  <a:pt x="8145" y="12040"/>
                  <a:pt x="8120" y="12077"/>
                </a:cubicBezTo>
                <a:cubicBezTo>
                  <a:pt x="8085" y="12103"/>
                  <a:pt x="8048" y="12130"/>
                  <a:pt x="8011" y="12153"/>
                </a:cubicBezTo>
                <a:cubicBezTo>
                  <a:pt x="7686" y="12334"/>
                  <a:pt x="7310" y="12375"/>
                  <a:pt x="6944" y="12385"/>
                </a:cubicBezTo>
                <a:cubicBezTo>
                  <a:pt x="6654" y="12385"/>
                  <a:pt x="6363" y="12344"/>
                  <a:pt x="6075" y="12297"/>
                </a:cubicBezTo>
                <a:cubicBezTo>
                  <a:pt x="6064" y="12294"/>
                  <a:pt x="6053" y="12293"/>
                  <a:pt x="6041" y="12293"/>
                </a:cubicBezTo>
                <a:cubicBezTo>
                  <a:pt x="5962" y="12293"/>
                  <a:pt x="5893" y="12354"/>
                  <a:pt x="5886" y="12437"/>
                </a:cubicBezTo>
                <a:cubicBezTo>
                  <a:pt x="5917" y="12441"/>
                  <a:pt x="5948" y="12449"/>
                  <a:pt x="5979" y="12455"/>
                </a:cubicBezTo>
                <a:lnTo>
                  <a:pt x="6127" y="12484"/>
                </a:lnTo>
                <a:cubicBezTo>
                  <a:pt x="6230" y="12505"/>
                  <a:pt x="6331" y="12525"/>
                  <a:pt x="6433" y="12550"/>
                </a:cubicBezTo>
                <a:cubicBezTo>
                  <a:pt x="6625" y="12593"/>
                  <a:pt x="6814" y="12645"/>
                  <a:pt x="7009" y="12675"/>
                </a:cubicBezTo>
                <a:cubicBezTo>
                  <a:pt x="7090" y="12686"/>
                  <a:pt x="7172" y="12692"/>
                  <a:pt x="7254" y="12698"/>
                </a:cubicBezTo>
                <a:cubicBezTo>
                  <a:pt x="7291" y="12694"/>
                  <a:pt x="7330" y="12690"/>
                  <a:pt x="7367" y="12686"/>
                </a:cubicBezTo>
                <a:lnTo>
                  <a:pt x="7367" y="12686"/>
                </a:lnTo>
                <a:cubicBezTo>
                  <a:pt x="7357" y="12799"/>
                  <a:pt x="7419" y="12945"/>
                  <a:pt x="7435" y="13048"/>
                </a:cubicBezTo>
                <a:cubicBezTo>
                  <a:pt x="7647" y="13860"/>
                  <a:pt x="8089" y="14603"/>
                  <a:pt x="8600" y="15265"/>
                </a:cubicBezTo>
                <a:cubicBezTo>
                  <a:pt x="9202" y="15977"/>
                  <a:pt x="9947" y="16555"/>
                  <a:pt x="10680" y="17127"/>
                </a:cubicBezTo>
                <a:cubicBezTo>
                  <a:pt x="11681" y="17874"/>
                  <a:pt x="12868" y="18314"/>
                  <a:pt x="13973" y="18886"/>
                </a:cubicBezTo>
                <a:cubicBezTo>
                  <a:pt x="14716" y="19203"/>
                  <a:pt x="15362" y="19680"/>
                  <a:pt x="16022" y="20137"/>
                </a:cubicBezTo>
                <a:cubicBezTo>
                  <a:pt x="16363" y="20333"/>
                  <a:pt x="16995" y="20840"/>
                  <a:pt x="17390" y="20840"/>
                </a:cubicBezTo>
                <a:cubicBezTo>
                  <a:pt x="17402" y="20840"/>
                  <a:pt x="17414" y="20839"/>
                  <a:pt x="17425" y="20838"/>
                </a:cubicBezTo>
                <a:cubicBezTo>
                  <a:pt x="18014" y="21137"/>
                  <a:pt x="18573" y="21552"/>
                  <a:pt x="19225" y="21698"/>
                </a:cubicBezTo>
                <a:cubicBezTo>
                  <a:pt x="19245" y="21701"/>
                  <a:pt x="19265" y="21703"/>
                  <a:pt x="19285" y="21703"/>
                </a:cubicBezTo>
                <a:cubicBezTo>
                  <a:pt x="19427" y="21703"/>
                  <a:pt x="19561" y="21631"/>
                  <a:pt x="19696" y="21589"/>
                </a:cubicBezTo>
                <a:cubicBezTo>
                  <a:pt x="19968" y="21493"/>
                  <a:pt x="20235" y="21388"/>
                  <a:pt x="20507" y="21287"/>
                </a:cubicBezTo>
                <a:cubicBezTo>
                  <a:pt x="21525" y="20933"/>
                  <a:pt x="22498" y="20404"/>
                  <a:pt x="23229" y="19600"/>
                </a:cubicBezTo>
                <a:cubicBezTo>
                  <a:pt x="23846" y="18868"/>
                  <a:pt x="24482" y="18008"/>
                  <a:pt x="24442" y="17002"/>
                </a:cubicBezTo>
                <a:cubicBezTo>
                  <a:pt x="24451" y="16874"/>
                  <a:pt x="24422" y="16749"/>
                  <a:pt x="24360" y="16638"/>
                </a:cubicBezTo>
                <a:lnTo>
                  <a:pt x="24360" y="16638"/>
                </a:lnTo>
                <a:cubicBezTo>
                  <a:pt x="25590" y="17314"/>
                  <a:pt x="26681" y="18359"/>
                  <a:pt x="28141" y="18448"/>
                </a:cubicBezTo>
                <a:cubicBezTo>
                  <a:pt x="28304" y="18458"/>
                  <a:pt x="28467" y="18463"/>
                  <a:pt x="28632" y="18463"/>
                </a:cubicBezTo>
                <a:cubicBezTo>
                  <a:pt x="29400" y="18463"/>
                  <a:pt x="30177" y="18339"/>
                  <a:pt x="30834" y="17923"/>
                </a:cubicBezTo>
                <a:cubicBezTo>
                  <a:pt x="32213" y="17078"/>
                  <a:pt x="33175" y="15475"/>
                  <a:pt x="32947" y="13834"/>
                </a:cubicBezTo>
                <a:cubicBezTo>
                  <a:pt x="32980" y="13733"/>
                  <a:pt x="32914" y="13657"/>
                  <a:pt x="32834" y="13634"/>
                </a:cubicBezTo>
                <a:cubicBezTo>
                  <a:pt x="32813" y="13611"/>
                  <a:pt x="32789" y="13595"/>
                  <a:pt x="32762" y="13585"/>
                </a:cubicBezTo>
                <a:cubicBezTo>
                  <a:pt x="32719" y="13371"/>
                  <a:pt x="32655" y="13161"/>
                  <a:pt x="32571" y="12959"/>
                </a:cubicBezTo>
                <a:cubicBezTo>
                  <a:pt x="32505" y="12804"/>
                  <a:pt x="32230" y="12130"/>
                  <a:pt x="31993" y="12130"/>
                </a:cubicBezTo>
                <a:cubicBezTo>
                  <a:pt x="31956" y="12130"/>
                  <a:pt x="31920" y="12146"/>
                  <a:pt x="31886" y="12184"/>
                </a:cubicBezTo>
                <a:cubicBezTo>
                  <a:pt x="31392" y="11595"/>
                  <a:pt x="30783" y="11046"/>
                  <a:pt x="30069" y="10752"/>
                </a:cubicBezTo>
                <a:cubicBezTo>
                  <a:pt x="29853" y="10647"/>
                  <a:pt x="29625" y="10569"/>
                  <a:pt x="29388" y="10519"/>
                </a:cubicBezTo>
                <a:cubicBezTo>
                  <a:pt x="29300" y="10502"/>
                  <a:pt x="29159" y="10460"/>
                  <a:pt x="29042" y="10460"/>
                </a:cubicBezTo>
                <a:cubicBezTo>
                  <a:pt x="28923" y="10460"/>
                  <a:pt x="28829" y="10504"/>
                  <a:pt x="28843" y="10659"/>
                </a:cubicBezTo>
                <a:cubicBezTo>
                  <a:pt x="28849" y="10678"/>
                  <a:pt x="28857" y="10696"/>
                  <a:pt x="28870" y="10713"/>
                </a:cubicBezTo>
                <a:cubicBezTo>
                  <a:pt x="28881" y="10711"/>
                  <a:pt x="28892" y="10710"/>
                  <a:pt x="28904" y="10710"/>
                </a:cubicBezTo>
                <a:cubicBezTo>
                  <a:pt x="28918" y="10710"/>
                  <a:pt x="28932" y="10711"/>
                  <a:pt x="28946" y="10715"/>
                </a:cubicBezTo>
                <a:cubicBezTo>
                  <a:pt x="28964" y="10719"/>
                  <a:pt x="28981" y="10723"/>
                  <a:pt x="28997" y="10727"/>
                </a:cubicBezTo>
                <a:lnTo>
                  <a:pt x="29020" y="10731"/>
                </a:lnTo>
                <a:lnTo>
                  <a:pt x="29026" y="10733"/>
                </a:lnTo>
                <a:lnTo>
                  <a:pt x="29049" y="10740"/>
                </a:lnTo>
                <a:lnTo>
                  <a:pt x="29073" y="10746"/>
                </a:lnTo>
                <a:lnTo>
                  <a:pt x="29075" y="10746"/>
                </a:lnTo>
                <a:lnTo>
                  <a:pt x="29100" y="10754"/>
                </a:lnTo>
                <a:lnTo>
                  <a:pt x="29125" y="10762"/>
                </a:lnTo>
                <a:lnTo>
                  <a:pt x="29151" y="10770"/>
                </a:lnTo>
                <a:lnTo>
                  <a:pt x="29176" y="10779"/>
                </a:lnTo>
                <a:lnTo>
                  <a:pt x="29203" y="10787"/>
                </a:lnTo>
                <a:cubicBezTo>
                  <a:pt x="29228" y="10795"/>
                  <a:pt x="29252" y="10805"/>
                  <a:pt x="29277" y="10816"/>
                </a:cubicBezTo>
                <a:lnTo>
                  <a:pt x="29302" y="10824"/>
                </a:lnTo>
                <a:lnTo>
                  <a:pt x="29349" y="10844"/>
                </a:lnTo>
                <a:cubicBezTo>
                  <a:pt x="29363" y="10851"/>
                  <a:pt x="29376" y="10857"/>
                  <a:pt x="29390" y="10863"/>
                </a:cubicBezTo>
                <a:cubicBezTo>
                  <a:pt x="29429" y="10879"/>
                  <a:pt x="29466" y="10898"/>
                  <a:pt x="29503" y="10916"/>
                </a:cubicBezTo>
                <a:cubicBezTo>
                  <a:pt x="29660" y="10951"/>
                  <a:pt x="29814" y="11001"/>
                  <a:pt x="29962" y="11065"/>
                </a:cubicBezTo>
                <a:lnTo>
                  <a:pt x="29968" y="11067"/>
                </a:lnTo>
                <a:cubicBezTo>
                  <a:pt x="30647" y="11455"/>
                  <a:pt x="31305" y="11937"/>
                  <a:pt x="31719" y="12616"/>
                </a:cubicBezTo>
                <a:cubicBezTo>
                  <a:pt x="32071" y="13169"/>
                  <a:pt x="32274" y="13844"/>
                  <a:pt x="31958" y="14463"/>
                </a:cubicBezTo>
                <a:cubicBezTo>
                  <a:pt x="31898" y="14564"/>
                  <a:pt x="31832" y="14659"/>
                  <a:pt x="31758" y="14749"/>
                </a:cubicBezTo>
                <a:cubicBezTo>
                  <a:pt x="31497" y="14977"/>
                  <a:pt x="31207" y="15169"/>
                  <a:pt x="30894" y="15319"/>
                </a:cubicBezTo>
                <a:cubicBezTo>
                  <a:pt x="30276" y="15625"/>
                  <a:pt x="29617" y="15756"/>
                  <a:pt x="28953" y="15756"/>
                </a:cubicBezTo>
                <a:cubicBezTo>
                  <a:pt x="27824" y="15756"/>
                  <a:pt x="26679" y="15376"/>
                  <a:pt x="25693" y="14833"/>
                </a:cubicBezTo>
                <a:cubicBezTo>
                  <a:pt x="23620" y="13782"/>
                  <a:pt x="20976" y="11464"/>
                  <a:pt x="22389" y="8939"/>
                </a:cubicBezTo>
                <a:cubicBezTo>
                  <a:pt x="22620" y="8483"/>
                  <a:pt x="22914" y="8061"/>
                  <a:pt x="23264" y="7689"/>
                </a:cubicBezTo>
                <a:cubicBezTo>
                  <a:pt x="23336" y="7633"/>
                  <a:pt x="23350" y="7532"/>
                  <a:pt x="23297" y="7458"/>
                </a:cubicBezTo>
                <a:cubicBezTo>
                  <a:pt x="23290" y="7450"/>
                  <a:pt x="23284" y="7444"/>
                  <a:pt x="23276" y="7436"/>
                </a:cubicBezTo>
                <a:cubicBezTo>
                  <a:pt x="23669" y="7102"/>
                  <a:pt x="24023" y="6728"/>
                  <a:pt x="24422" y="6401"/>
                </a:cubicBezTo>
                <a:cubicBezTo>
                  <a:pt x="24632" y="6222"/>
                  <a:pt x="24848" y="6045"/>
                  <a:pt x="25072" y="5878"/>
                </a:cubicBezTo>
                <a:cubicBezTo>
                  <a:pt x="25226" y="5732"/>
                  <a:pt x="25537" y="5603"/>
                  <a:pt x="25597" y="5401"/>
                </a:cubicBezTo>
                <a:cubicBezTo>
                  <a:pt x="25599" y="5385"/>
                  <a:pt x="25599" y="5370"/>
                  <a:pt x="25597" y="5354"/>
                </a:cubicBezTo>
                <a:cubicBezTo>
                  <a:pt x="25609" y="5343"/>
                  <a:pt x="25623" y="5331"/>
                  <a:pt x="25634" y="5319"/>
                </a:cubicBezTo>
                <a:cubicBezTo>
                  <a:pt x="25681" y="5300"/>
                  <a:pt x="25728" y="5278"/>
                  <a:pt x="25773" y="5255"/>
                </a:cubicBezTo>
                <a:cubicBezTo>
                  <a:pt x="25808" y="5253"/>
                  <a:pt x="25839" y="5232"/>
                  <a:pt x="25856" y="5199"/>
                </a:cubicBezTo>
                <a:cubicBezTo>
                  <a:pt x="25868" y="5175"/>
                  <a:pt x="25866" y="5144"/>
                  <a:pt x="25852" y="5117"/>
                </a:cubicBezTo>
                <a:cubicBezTo>
                  <a:pt x="26152" y="4862"/>
                  <a:pt x="26483" y="4646"/>
                  <a:pt x="26812" y="4432"/>
                </a:cubicBezTo>
                <a:cubicBezTo>
                  <a:pt x="26833" y="4422"/>
                  <a:pt x="26854" y="4409"/>
                  <a:pt x="26876" y="4397"/>
                </a:cubicBezTo>
                <a:cubicBezTo>
                  <a:pt x="26942" y="4374"/>
                  <a:pt x="27002" y="4335"/>
                  <a:pt x="27051" y="4282"/>
                </a:cubicBezTo>
                <a:cubicBezTo>
                  <a:pt x="27104" y="4249"/>
                  <a:pt x="27144" y="4200"/>
                  <a:pt x="27142" y="4140"/>
                </a:cubicBezTo>
                <a:cubicBezTo>
                  <a:pt x="27176" y="4076"/>
                  <a:pt x="27187" y="4004"/>
                  <a:pt x="27152" y="3944"/>
                </a:cubicBezTo>
                <a:cubicBezTo>
                  <a:pt x="26936" y="3525"/>
                  <a:pt x="26327" y="3484"/>
                  <a:pt x="25909" y="3412"/>
                </a:cubicBezTo>
                <a:cubicBezTo>
                  <a:pt x="24996" y="3356"/>
                  <a:pt x="24066" y="3399"/>
                  <a:pt x="23183" y="3130"/>
                </a:cubicBezTo>
                <a:cubicBezTo>
                  <a:pt x="22982" y="3062"/>
                  <a:pt x="22708" y="2986"/>
                  <a:pt x="22589" y="2799"/>
                </a:cubicBezTo>
                <a:cubicBezTo>
                  <a:pt x="22583" y="2776"/>
                  <a:pt x="22579" y="2751"/>
                  <a:pt x="22581" y="2727"/>
                </a:cubicBezTo>
                <a:lnTo>
                  <a:pt x="22581" y="2727"/>
                </a:lnTo>
                <a:lnTo>
                  <a:pt x="22579" y="2733"/>
                </a:lnTo>
                <a:lnTo>
                  <a:pt x="22579" y="2729"/>
                </a:lnTo>
                <a:cubicBezTo>
                  <a:pt x="22601" y="2618"/>
                  <a:pt x="22778" y="2630"/>
                  <a:pt x="22760" y="2509"/>
                </a:cubicBezTo>
                <a:cubicBezTo>
                  <a:pt x="22743" y="2454"/>
                  <a:pt x="22709" y="2434"/>
                  <a:pt x="22669" y="2434"/>
                </a:cubicBezTo>
                <a:cubicBezTo>
                  <a:pt x="22595" y="2434"/>
                  <a:pt x="22502" y="2504"/>
                  <a:pt x="22463" y="2560"/>
                </a:cubicBezTo>
                <a:cubicBezTo>
                  <a:pt x="22437" y="2587"/>
                  <a:pt x="22418" y="2620"/>
                  <a:pt x="22406" y="2657"/>
                </a:cubicBezTo>
                <a:cubicBezTo>
                  <a:pt x="22348" y="2671"/>
                  <a:pt x="22303" y="2722"/>
                  <a:pt x="22274" y="2774"/>
                </a:cubicBezTo>
                <a:cubicBezTo>
                  <a:pt x="22270" y="2778"/>
                  <a:pt x="22266" y="2782"/>
                  <a:pt x="22264" y="2786"/>
                </a:cubicBezTo>
                <a:cubicBezTo>
                  <a:pt x="22217" y="2817"/>
                  <a:pt x="22192" y="2889"/>
                  <a:pt x="22258" y="2953"/>
                </a:cubicBezTo>
                <a:lnTo>
                  <a:pt x="22268" y="2961"/>
                </a:lnTo>
                <a:cubicBezTo>
                  <a:pt x="22212" y="2980"/>
                  <a:pt x="22188" y="3043"/>
                  <a:pt x="22214" y="3095"/>
                </a:cubicBezTo>
                <a:cubicBezTo>
                  <a:pt x="22260" y="3152"/>
                  <a:pt x="22313" y="3206"/>
                  <a:pt x="22361" y="3261"/>
                </a:cubicBezTo>
                <a:cubicBezTo>
                  <a:pt x="22297" y="3338"/>
                  <a:pt x="22112" y="3428"/>
                  <a:pt x="22118" y="3535"/>
                </a:cubicBezTo>
                <a:cubicBezTo>
                  <a:pt x="21943" y="3566"/>
                  <a:pt x="21963" y="3829"/>
                  <a:pt x="22122" y="3903"/>
                </a:cubicBezTo>
                <a:cubicBezTo>
                  <a:pt x="22144" y="4012"/>
                  <a:pt x="22264" y="4130"/>
                  <a:pt x="22276" y="4243"/>
                </a:cubicBezTo>
                <a:cubicBezTo>
                  <a:pt x="22346" y="4385"/>
                  <a:pt x="22241" y="4627"/>
                  <a:pt x="22445" y="4673"/>
                </a:cubicBezTo>
                <a:cubicBezTo>
                  <a:pt x="22457" y="4675"/>
                  <a:pt x="22469" y="4676"/>
                  <a:pt x="22480" y="4676"/>
                </a:cubicBezTo>
                <a:cubicBezTo>
                  <a:pt x="22635" y="4676"/>
                  <a:pt x="22664" y="4479"/>
                  <a:pt x="22626" y="4263"/>
                </a:cubicBezTo>
                <a:lnTo>
                  <a:pt x="22626" y="4263"/>
                </a:lnTo>
                <a:lnTo>
                  <a:pt x="22690" y="4335"/>
                </a:lnTo>
                <a:cubicBezTo>
                  <a:pt x="22669" y="4422"/>
                  <a:pt x="22725" y="4541"/>
                  <a:pt x="22797" y="4617"/>
                </a:cubicBezTo>
                <a:cubicBezTo>
                  <a:pt x="22803" y="4634"/>
                  <a:pt x="22815" y="4648"/>
                  <a:pt x="22827" y="4660"/>
                </a:cubicBezTo>
                <a:cubicBezTo>
                  <a:pt x="22871" y="4782"/>
                  <a:pt x="22893" y="4907"/>
                  <a:pt x="22900" y="5037"/>
                </a:cubicBezTo>
                <a:cubicBezTo>
                  <a:pt x="22897" y="5052"/>
                  <a:pt x="22893" y="5067"/>
                  <a:pt x="22889" y="5083"/>
                </a:cubicBezTo>
                <a:lnTo>
                  <a:pt x="22889" y="5083"/>
                </a:lnTo>
                <a:cubicBezTo>
                  <a:pt x="22895" y="5070"/>
                  <a:pt x="22905" y="5061"/>
                  <a:pt x="22914" y="5051"/>
                </a:cubicBezTo>
                <a:lnTo>
                  <a:pt x="22922" y="5045"/>
                </a:lnTo>
                <a:lnTo>
                  <a:pt x="22922" y="5045"/>
                </a:lnTo>
                <a:cubicBezTo>
                  <a:pt x="22909" y="5057"/>
                  <a:pt x="22897" y="5068"/>
                  <a:pt x="22889" y="5083"/>
                </a:cubicBezTo>
                <a:lnTo>
                  <a:pt x="22889" y="5083"/>
                </a:lnTo>
                <a:cubicBezTo>
                  <a:pt x="22889" y="5083"/>
                  <a:pt x="22889" y="5083"/>
                  <a:pt x="22889" y="5083"/>
                </a:cubicBezTo>
                <a:lnTo>
                  <a:pt x="22889" y="5083"/>
                </a:lnTo>
                <a:cubicBezTo>
                  <a:pt x="22888" y="5084"/>
                  <a:pt x="22888" y="5085"/>
                  <a:pt x="22887" y="5086"/>
                </a:cubicBezTo>
                <a:cubicBezTo>
                  <a:pt x="22888" y="5085"/>
                  <a:pt x="22888" y="5084"/>
                  <a:pt x="22889" y="5083"/>
                </a:cubicBezTo>
                <a:lnTo>
                  <a:pt x="22889" y="5083"/>
                </a:lnTo>
                <a:cubicBezTo>
                  <a:pt x="22872" y="5145"/>
                  <a:pt x="22849" y="5207"/>
                  <a:pt x="22895" y="5267"/>
                </a:cubicBezTo>
                <a:cubicBezTo>
                  <a:pt x="22927" y="5313"/>
                  <a:pt x="22978" y="5338"/>
                  <a:pt x="23031" y="5338"/>
                </a:cubicBezTo>
                <a:cubicBezTo>
                  <a:pt x="23063" y="5338"/>
                  <a:pt x="23095" y="5328"/>
                  <a:pt x="23124" y="5308"/>
                </a:cubicBezTo>
                <a:cubicBezTo>
                  <a:pt x="23144" y="5288"/>
                  <a:pt x="23163" y="5263"/>
                  <a:pt x="23177" y="5236"/>
                </a:cubicBezTo>
                <a:cubicBezTo>
                  <a:pt x="23183" y="5259"/>
                  <a:pt x="23194" y="5280"/>
                  <a:pt x="23204" y="5302"/>
                </a:cubicBezTo>
                <a:cubicBezTo>
                  <a:pt x="23480" y="6279"/>
                  <a:pt x="22807" y="7298"/>
                  <a:pt x="22173" y="8170"/>
                </a:cubicBezTo>
                <a:cubicBezTo>
                  <a:pt x="22000" y="8382"/>
                  <a:pt x="21836" y="8596"/>
                  <a:pt x="21680" y="8818"/>
                </a:cubicBezTo>
                <a:cubicBezTo>
                  <a:pt x="21180" y="9485"/>
                  <a:pt x="20881" y="10235"/>
                  <a:pt x="20651" y="11015"/>
                </a:cubicBezTo>
                <a:cubicBezTo>
                  <a:pt x="19954" y="12737"/>
                  <a:pt x="19663" y="15078"/>
                  <a:pt x="17868" y="15963"/>
                </a:cubicBezTo>
                <a:cubicBezTo>
                  <a:pt x="17666" y="16055"/>
                  <a:pt x="17462" y="16146"/>
                  <a:pt x="17254" y="16222"/>
                </a:cubicBezTo>
                <a:lnTo>
                  <a:pt x="17248" y="16220"/>
                </a:lnTo>
                <a:cubicBezTo>
                  <a:pt x="17057" y="16241"/>
                  <a:pt x="16863" y="16251"/>
                  <a:pt x="16669" y="16251"/>
                </a:cubicBezTo>
                <a:cubicBezTo>
                  <a:pt x="16240" y="16251"/>
                  <a:pt x="15812" y="16205"/>
                  <a:pt x="15417" y="16140"/>
                </a:cubicBezTo>
                <a:cubicBezTo>
                  <a:pt x="14123" y="15922"/>
                  <a:pt x="12780" y="15516"/>
                  <a:pt x="11762" y="14650"/>
                </a:cubicBezTo>
                <a:cubicBezTo>
                  <a:pt x="11346" y="14255"/>
                  <a:pt x="10945" y="13755"/>
                  <a:pt x="10852" y="13173"/>
                </a:cubicBezTo>
                <a:cubicBezTo>
                  <a:pt x="10821" y="12589"/>
                  <a:pt x="11303" y="12149"/>
                  <a:pt x="11858" y="12083"/>
                </a:cubicBezTo>
                <a:cubicBezTo>
                  <a:pt x="12033" y="12051"/>
                  <a:pt x="12210" y="12035"/>
                  <a:pt x="12387" y="12035"/>
                </a:cubicBezTo>
                <a:cubicBezTo>
                  <a:pt x="12652" y="12035"/>
                  <a:pt x="12917" y="12071"/>
                  <a:pt x="13175" y="12143"/>
                </a:cubicBezTo>
                <a:cubicBezTo>
                  <a:pt x="13179" y="12143"/>
                  <a:pt x="13183" y="12143"/>
                  <a:pt x="13187" y="12143"/>
                </a:cubicBezTo>
                <a:cubicBezTo>
                  <a:pt x="13212" y="12143"/>
                  <a:pt x="13236" y="12133"/>
                  <a:pt x="13253" y="12114"/>
                </a:cubicBezTo>
                <a:cubicBezTo>
                  <a:pt x="13302" y="12126"/>
                  <a:pt x="13352" y="12140"/>
                  <a:pt x="13399" y="12153"/>
                </a:cubicBezTo>
                <a:cubicBezTo>
                  <a:pt x="13403" y="12184"/>
                  <a:pt x="13426" y="12210"/>
                  <a:pt x="13455" y="12221"/>
                </a:cubicBezTo>
                <a:cubicBezTo>
                  <a:pt x="13512" y="12243"/>
                  <a:pt x="13570" y="12258"/>
                  <a:pt x="13625" y="12276"/>
                </a:cubicBezTo>
                <a:cubicBezTo>
                  <a:pt x="14436" y="12548"/>
                  <a:pt x="15247" y="13035"/>
                  <a:pt x="15666" y="13805"/>
                </a:cubicBezTo>
                <a:cubicBezTo>
                  <a:pt x="15685" y="13852"/>
                  <a:pt x="15703" y="13899"/>
                  <a:pt x="15722" y="13945"/>
                </a:cubicBezTo>
                <a:cubicBezTo>
                  <a:pt x="15740" y="13970"/>
                  <a:pt x="15769" y="13983"/>
                  <a:pt x="15798" y="13983"/>
                </a:cubicBezTo>
                <a:cubicBezTo>
                  <a:pt x="15816" y="13983"/>
                  <a:pt x="15835" y="13977"/>
                  <a:pt x="15851" y="13965"/>
                </a:cubicBezTo>
                <a:cubicBezTo>
                  <a:pt x="15895" y="13924"/>
                  <a:pt x="15893" y="13871"/>
                  <a:pt x="15874" y="13817"/>
                </a:cubicBezTo>
                <a:cubicBezTo>
                  <a:pt x="15882" y="13794"/>
                  <a:pt x="15878" y="13768"/>
                  <a:pt x="15866" y="13747"/>
                </a:cubicBezTo>
                <a:cubicBezTo>
                  <a:pt x="15862" y="13739"/>
                  <a:pt x="15856" y="13733"/>
                  <a:pt x="15849" y="13727"/>
                </a:cubicBezTo>
                <a:cubicBezTo>
                  <a:pt x="15835" y="13700"/>
                  <a:pt x="15823" y="13671"/>
                  <a:pt x="15808" y="13644"/>
                </a:cubicBezTo>
                <a:lnTo>
                  <a:pt x="15796" y="13620"/>
                </a:lnTo>
                <a:lnTo>
                  <a:pt x="15796" y="13616"/>
                </a:lnTo>
                <a:cubicBezTo>
                  <a:pt x="15864" y="13599"/>
                  <a:pt x="15874" y="13523"/>
                  <a:pt x="15874" y="13465"/>
                </a:cubicBezTo>
                <a:cubicBezTo>
                  <a:pt x="15928" y="13428"/>
                  <a:pt x="15942" y="13358"/>
                  <a:pt x="15971" y="13303"/>
                </a:cubicBezTo>
                <a:cubicBezTo>
                  <a:pt x="16018" y="13280"/>
                  <a:pt x="16049" y="13233"/>
                  <a:pt x="16051" y="13179"/>
                </a:cubicBezTo>
                <a:cubicBezTo>
                  <a:pt x="16271" y="13142"/>
                  <a:pt x="16382" y="12856"/>
                  <a:pt x="16526" y="12696"/>
                </a:cubicBezTo>
                <a:cubicBezTo>
                  <a:pt x="16584" y="12632"/>
                  <a:pt x="16633" y="12560"/>
                  <a:pt x="16668" y="12482"/>
                </a:cubicBezTo>
                <a:cubicBezTo>
                  <a:pt x="16904" y="12386"/>
                  <a:pt x="16828" y="12153"/>
                  <a:pt x="16659" y="12153"/>
                </a:cubicBezTo>
                <a:cubicBezTo>
                  <a:pt x="16628" y="12153"/>
                  <a:pt x="16593" y="12161"/>
                  <a:pt x="16557" y="12180"/>
                </a:cubicBezTo>
                <a:cubicBezTo>
                  <a:pt x="16497" y="12184"/>
                  <a:pt x="16440" y="12186"/>
                  <a:pt x="16384" y="12186"/>
                </a:cubicBezTo>
                <a:cubicBezTo>
                  <a:pt x="16292" y="12182"/>
                  <a:pt x="16199" y="12171"/>
                  <a:pt x="16109" y="12157"/>
                </a:cubicBezTo>
                <a:cubicBezTo>
                  <a:pt x="15485" y="12025"/>
                  <a:pt x="15331" y="11449"/>
                  <a:pt x="15899" y="10849"/>
                </a:cubicBezTo>
                <a:cubicBezTo>
                  <a:pt x="16222" y="10542"/>
                  <a:pt x="16613" y="10318"/>
                  <a:pt x="16956" y="10036"/>
                </a:cubicBezTo>
                <a:cubicBezTo>
                  <a:pt x="17277" y="9779"/>
                  <a:pt x="17588" y="9503"/>
                  <a:pt x="17962" y="9326"/>
                </a:cubicBezTo>
                <a:cubicBezTo>
                  <a:pt x="18236" y="9207"/>
                  <a:pt x="18522" y="9118"/>
                  <a:pt x="18814" y="9063"/>
                </a:cubicBezTo>
                <a:cubicBezTo>
                  <a:pt x="18960" y="9034"/>
                  <a:pt x="19217" y="9069"/>
                  <a:pt x="19205" y="8853"/>
                </a:cubicBezTo>
                <a:cubicBezTo>
                  <a:pt x="19205" y="8820"/>
                  <a:pt x="19194" y="8791"/>
                  <a:pt x="19172" y="8769"/>
                </a:cubicBezTo>
                <a:cubicBezTo>
                  <a:pt x="19240" y="8750"/>
                  <a:pt x="19285" y="8691"/>
                  <a:pt x="19287" y="8621"/>
                </a:cubicBezTo>
                <a:cubicBezTo>
                  <a:pt x="19287" y="8606"/>
                  <a:pt x="19285" y="8592"/>
                  <a:pt x="19281" y="8577"/>
                </a:cubicBezTo>
                <a:cubicBezTo>
                  <a:pt x="19285" y="8555"/>
                  <a:pt x="19287" y="8530"/>
                  <a:pt x="19283" y="8507"/>
                </a:cubicBezTo>
                <a:cubicBezTo>
                  <a:pt x="19522" y="8351"/>
                  <a:pt x="19273" y="8133"/>
                  <a:pt x="19067" y="8098"/>
                </a:cubicBezTo>
                <a:lnTo>
                  <a:pt x="19067" y="8098"/>
                </a:lnTo>
                <a:cubicBezTo>
                  <a:pt x="19128" y="8104"/>
                  <a:pt x="19192" y="8109"/>
                  <a:pt x="19254" y="8109"/>
                </a:cubicBezTo>
                <a:cubicBezTo>
                  <a:pt x="19414" y="8109"/>
                  <a:pt x="19562" y="8072"/>
                  <a:pt x="19612" y="7905"/>
                </a:cubicBezTo>
                <a:cubicBezTo>
                  <a:pt x="19614" y="7888"/>
                  <a:pt x="19616" y="7870"/>
                  <a:pt x="19618" y="7851"/>
                </a:cubicBezTo>
                <a:cubicBezTo>
                  <a:pt x="19633" y="7857"/>
                  <a:pt x="19651" y="7859"/>
                  <a:pt x="19670" y="7861"/>
                </a:cubicBezTo>
                <a:cubicBezTo>
                  <a:pt x="19781" y="7861"/>
                  <a:pt x="19873" y="7726"/>
                  <a:pt x="19908" y="7615"/>
                </a:cubicBezTo>
                <a:cubicBezTo>
                  <a:pt x="19900" y="7594"/>
                  <a:pt x="19896" y="7569"/>
                  <a:pt x="19894" y="7547"/>
                </a:cubicBezTo>
                <a:cubicBezTo>
                  <a:pt x="19894" y="7506"/>
                  <a:pt x="19892" y="7462"/>
                  <a:pt x="19888" y="7421"/>
                </a:cubicBezTo>
                <a:cubicBezTo>
                  <a:pt x="19882" y="7325"/>
                  <a:pt x="19875" y="7230"/>
                  <a:pt x="19865" y="7135"/>
                </a:cubicBezTo>
                <a:cubicBezTo>
                  <a:pt x="19857" y="7059"/>
                  <a:pt x="19845" y="6983"/>
                  <a:pt x="19828" y="6907"/>
                </a:cubicBezTo>
                <a:cubicBezTo>
                  <a:pt x="19797" y="6788"/>
                  <a:pt x="19758" y="6670"/>
                  <a:pt x="19713" y="6557"/>
                </a:cubicBezTo>
                <a:lnTo>
                  <a:pt x="19713" y="6553"/>
                </a:lnTo>
                <a:cubicBezTo>
                  <a:pt x="19659" y="6415"/>
                  <a:pt x="19598" y="6281"/>
                  <a:pt x="19532" y="6148"/>
                </a:cubicBezTo>
                <a:cubicBezTo>
                  <a:pt x="19466" y="6014"/>
                  <a:pt x="19396" y="5880"/>
                  <a:pt x="19353" y="5736"/>
                </a:cubicBezTo>
                <a:cubicBezTo>
                  <a:pt x="19334" y="5675"/>
                  <a:pt x="19322" y="5615"/>
                  <a:pt x="19312" y="5551"/>
                </a:cubicBezTo>
                <a:cubicBezTo>
                  <a:pt x="19308" y="5551"/>
                  <a:pt x="19304" y="5551"/>
                  <a:pt x="19300" y="5551"/>
                </a:cubicBezTo>
                <a:cubicBezTo>
                  <a:pt x="18976" y="5551"/>
                  <a:pt x="19391" y="6549"/>
                  <a:pt x="19470" y="6720"/>
                </a:cubicBezTo>
                <a:cubicBezTo>
                  <a:pt x="19443" y="6734"/>
                  <a:pt x="19421" y="6755"/>
                  <a:pt x="19406" y="6781"/>
                </a:cubicBezTo>
                <a:cubicBezTo>
                  <a:pt x="19373" y="6730"/>
                  <a:pt x="19336" y="6685"/>
                  <a:pt x="19297" y="6642"/>
                </a:cubicBezTo>
                <a:cubicBezTo>
                  <a:pt x="18561" y="6080"/>
                  <a:pt x="17612" y="5940"/>
                  <a:pt x="16779" y="5580"/>
                </a:cubicBezTo>
                <a:cubicBezTo>
                  <a:pt x="16162" y="5306"/>
                  <a:pt x="15619" y="4891"/>
                  <a:pt x="15195" y="4364"/>
                </a:cubicBezTo>
                <a:cubicBezTo>
                  <a:pt x="15076" y="4202"/>
                  <a:pt x="14985" y="4019"/>
                  <a:pt x="14930" y="3823"/>
                </a:cubicBezTo>
                <a:cubicBezTo>
                  <a:pt x="14909" y="3753"/>
                  <a:pt x="14926" y="3671"/>
                  <a:pt x="14876" y="3611"/>
                </a:cubicBezTo>
                <a:cubicBezTo>
                  <a:pt x="14847" y="3572"/>
                  <a:pt x="14800" y="3553"/>
                  <a:pt x="14752" y="3553"/>
                </a:cubicBezTo>
                <a:cubicBezTo>
                  <a:pt x="14722" y="3553"/>
                  <a:pt x="14691" y="3561"/>
                  <a:pt x="14664" y="3576"/>
                </a:cubicBezTo>
                <a:cubicBezTo>
                  <a:pt x="14656" y="3564"/>
                  <a:pt x="14648" y="3552"/>
                  <a:pt x="14640" y="3539"/>
                </a:cubicBezTo>
                <a:cubicBezTo>
                  <a:pt x="14677" y="3306"/>
                  <a:pt x="13689" y="2468"/>
                  <a:pt x="13283" y="2468"/>
                </a:cubicBezTo>
                <a:cubicBezTo>
                  <a:pt x="13177" y="2468"/>
                  <a:pt x="13111" y="2526"/>
                  <a:pt x="13113" y="2667"/>
                </a:cubicBezTo>
                <a:cubicBezTo>
                  <a:pt x="13169" y="2821"/>
                  <a:pt x="13319" y="2928"/>
                  <a:pt x="13405" y="3066"/>
                </a:cubicBezTo>
                <a:cubicBezTo>
                  <a:pt x="13519" y="3206"/>
                  <a:pt x="13584" y="3389"/>
                  <a:pt x="13693" y="3533"/>
                </a:cubicBezTo>
                <a:cubicBezTo>
                  <a:pt x="13681" y="3525"/>
                  <a:pt x="13669" y="3521"/>
                  <a:pt x="13656" y="3519"/>
                </a:cubicBezTo>
                <a:cubicBezTo>
                  <a:pt x="13645" y="3474"/>
                  <a:pt x="13605" y="3452"/>
                  <a:pt x="13565" y="3452"/>
                </a:cubicBezTo>
                <a:cubicBezTo>
                  <a:pt x="13517" y="3452"/>
                  <a:pt x="13469" y="3484"/>
                  <a:pt x="13471" y="3545"/>
                </a:cubicBezTo>
                <a:cubicBezTo>
                  <a:pt x="13465" y="3733"/>
                  <a:pt x="13370" y="3905"/>
                  <a:pt x="13216" y="4012"/>
                </a:cubicBezTo>
                <a:cubicBezTo>
                  <a:pt x="13208" y="4019"/>
                  <a:pt x="13200" y="4025"/>
                  <a:pt x="13191" y="4031"/>
                </a:cubicBezTo>
                <a:cubicBezTo>
                  <a:pt x="13188" y="4030"/>
                  <a:pt x="13185" y="4030"/>
                  <a:pt x="13181" y="4030"/>
                </a:cubicBezTo>
                <a:cubicBezTo>
                  <a:pt x="13148" y="4030"/>
                  <a:pt x="13116" y="4048"/>
                  <a:pt x="13101" y="4078"/>
                </a:cubicBezTo>
                <a:cubicBezTo>
                  <a:pt x="13076" y="4144"/>
                  <a:pt x="13107" y="4204"/>
                  <a:pt x="13152" y="4255"/>
                </a:cubicBezTo>
                <a:cubicBezTo>
                  <a:pt x="13200" y="4368"/>
                  <a:pt x="13344" y="4490"/>
                  <a:pt x="13420" y="4558"/>
                </a:cubicBezTo>
                <a:cubicBezTo>
                  <a:pt x="13677" y="4759"/>
                  <a:pt x="13994" y="4819"/>
                  <a:pt x="14296" y="4911"/>
                </a:cubicBezTo>
                <a:cubicBezTo>
                  <a:pt x="14590" y="5053"/>
                  <a:pt x="14708" y="5415"/>
                  <a:pt x="14664" y="5722"/>
                </a:cubicBezTo>
                <a:cubicBezTo>
                  <a:pt x="14636" y="5814"/>
                  <a:pt x="14621" y="5895"/>
                  <a:pt x="14654" y="5952"/>
                </a:cubicBezTo>
                <a:cubicBezTo>
                  <a:pt x="14621" y="6033"/>
                  <a:pt x="14582" y="6111"/>
                  <a:pt x="14535" y="6183"/>
                </a:cubicBezTo>
                <a:cubicBezTo>
                  <a:pt x="14506" y="6189"/>
                  <a:pt x="14481" y="6209"/>
                  <a:pt x="14469" y="6236"/>
                </a:cubicBezTo>
                <a:cubicBezTo>
                  <a:pt x="14442" y="6335"/>
                  <a:pt x="14444" y="6440"/>
                  <a:pt x="14420" y="6539"/>
                </a:cubicBezTo>
                <a:cubicBezTo>
                  <a:pt x="14323" y="6549"/>
                  <a:pt x="14333" y="6687"/>
                  <a:pt x="14308" y="6765"/>
                </a:cubicBezTo>
                <a:cubicBezTo>
                  <a:pt x="14045" y="7578"/>
                  <a:pt x="13313" y="8168"/>
                  <a:pt x="12560" y="8524"/>
                </a:cubicBezTo>
                <a:cubicBezTo>
                  <a:pt x="12463" y="8567"/>
                  <a:pt x="12362" y="8606"/>
                  <a:pt x="12262" y="8645"/>
                </a:cubicBezTo>
                <a:cubicBezTo>
                  <a:pt x="12153" y="8670"/>
                  <a:pt x="12043" y="8693"/>
                  <a:pt x="11932" y="8711"/>
                </a:cubicBezTo>
                <a:cubicBezTo>
                  <a:pt x="11778" y="8738"/>
                  <a:pt x="11607" y="8754"/>
                  <a:pt x="11439" y="8767"/>
                </a:cubicBezTo>
                <a:cubicBezTo>
                  <a:pt x="11387" y="8773"/>
                  <a:pt x="11350" y="8818"/>
                  <a:pt x="11354" y="8869"/>
                </a:cubicBezTo>
                <a:cubicBezTo>
                  <a:pt x="11360" y="8936"/>
                  <a:pt x="11414" y="8955"/>
                  <a:pt x="11470" y="8955"/>
                </a:cubicBezTo>
                <a:cubicBezTo>
                  <a:pt x="11488" y="8955"/>
                  <a:pt x="11506" y="8953"/>
                  <a:pt x="11523" y="8950"/>
                </a:cubicBezTo>
                <a:lnTo>
                  <a:pt x="11568" y="8946"/>
                </a:lnTo>
                <a:lnTo>
                  <a:pt x="11568" y="8946"/>
                </a:lnTo>
                <a:cubicBezTo>
                  <a:pt x="11566" y="8966"/>
                  <a:pt x="11572" y="8989"/>
                  <a:pt x="11587" y="9005"/>
                </a:cubicBezTo>
                <a:cubicBezTo>
                  <a:pt x="11568" y="9044"/>
                  <a:pt x="11556" y="9090"/>
                  <a:pt x="11529" y="9118"/>
                </a:cubicBezTo>
                <a:cubicBezTo>
                  <a:pt x="11309" y="9232"/>
                  <a:pt x="11033" y="9213"/>
                  <a:pt x="10791" y="9269"/>
                </a:cubicBezTo>
                <a:cubicBezTo>
                  <a:pt x="10613" y="9281"/>
                  <a:pt x="10418" y="9333"/>
                  <a:pt x="10232" y="9333"/>
                </a:cubicBezTo>
                <a:cubicBezTo>
                  <a:pt x="10136" y="9333"/>
                  <a:pt x="10043" y="9319"/>
                  <a:pt x="9955" y="9279"/>
                </a:cubicBezTo>
                <a:cubicBezTo>
                  <a:pt x="9939" y="9269"/>
                  <a:pt x="9925" y="9256"/>
                  <a:pt x="9914" y="9238"/>
                </a:cubicBezTo>
                <a:cubicBezTo>
                  <a:pt x="9918" y="9229"/>
                  <a:pt x="9920" y="9219"/>
                  <a:pt x="9920" y="9209"/>
                </a:cubicBezTo>
                <a:cubicBezTo>
                  <a:pt x="9920" y="9172"/>
                  <a:pt x="9900" y="9135"/>
                  <a:pt x="9865" y="9120"/>
                </a:cubicBezTo>
                <a:cubicBezTo>
                  <a:pt x="9863" y="9116"/>
                  <a:pt x="9861" y="9114"/>
                  <a:pt x="9859" y="9110"/>
                </a:cubicBezTo>
                <a:cubicBezTo>
                  <a:pt x="9841" y="9091"/>
                  <a:pt x="9817" y="9082"/>
                  <a:pt x="9793" y="9082"/>
                </a:cubicBezTo>
                <a:cubicBezTo>
                  <a:pt x="9769" y="9082"/>
                  <a:pt x="9745" y="9091"/>
                  <a:pt x="9727" y="9108"/>
                </a:cubicBezTo>
                <a:lnTo>
                  <a:pt x="9721" y="9116"/>
                </a:lnTo>
                <a:lnTo>
                  <a:pt x="9702" y="9112"/>
                </a:lnTo>
                <a:cubicBezTo>
                  <a:pt x="9688" y="9102"/>
                  <a:pt x="9672" y="9097"/>
                  <a:pt x="9654" y="9097"/>
                </a:cubicBezTo>
                <a:cubicBezTo>
                  <a:pt x="9647" y="9097"/>
                  <a:pt x="9640" y="9098"/>
                  <a:pt x="9632" y="9100"/>
                </a:cubicBezTo>
                <a:cubicBezTo>
                  <a:pt x="9597" y="9096"/>
                  <a:pt x="9558" y="9094"/>
                  <a:pt x="9517" y="9094"/>
                </a:cubicBezTo>
                <a:cubicBezTo>
                  <a:pt x="9247" y="9094"/>
                  <a:pt x="8890" y="9176"/>
                  <a:pt x="8744" y="9190"/>
                </a:cubicBezTo>
                <a:cubicBezTo>
                  <a:pt x="8709" y="9182"/>
                  <a:pt x="8673" y="9178"/>
                  <a:pt x="8637" y="9178"/>
                </a:cubicBezTo>
                <a:cubicBezTo>
                  <a:pt x="8496" y="9178"/>
                  <a:pt x="8349" y="9233"/>
                  <a:pt x="8213" y="9254"/>
                </a:cubicBezTo>
                <a:cubicBezTo>
                  <a:pt x="8197" y="9205"/>
                  <a:pt x="8159" y="9187"/>
                  <a:pt x="8110" y="9187"/>
                </a:cubicBezTo>
                <a:cubicBezTo>
                  <a:pt x="7988" y="9187"/>
                  <a:pt x="7798" y="9298"/>
                  <a:pt x="7711" y="9314"/>
                </a:cubicBezTo>
                <a:cubicBezTo>
                  <a:pt x="7598" y="9363"/>
                  <a:pt x="7476" y="9402"/>
                  <a:pt x="7359" y="9452"/>
                </a:cubicBezTo>
                <a:cubicBezTo>
                  <a:pt x="6248" y="8958"/>
                  <a:pt x="5236" y="8347"/>
                  <a:pt x="4450" y="7693"/>
                </a:cubicBezTo>
                <a:cubicBezTo>
                  <a:pt x="1535" y="5218"/>
                  <a:pt x="2737" y="1140"/>
                  <a:pt x="6263" y="97"/>
                </a:cubicBezTo>
                <a:cubicBezTo>
                  <a:pt x="6306" y="79"/>
                  <a:pt x="6339" y="44"/>
                  <a:pt x="6353" y="1"/>
                </a:cubicBezTo>
                <a:close/>
              </a:path>
            </a:pathLst>
          </a:custGeom>
          <a:solidFill>
            <a:srgbClr val="80573B">
              <a:alpha val="11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3" name="Google Shape;1503;p48"/>
          <p:cNvSpPr/>
          <p:nvPr/>
        </p:nvSpPr>
        <p:spPr>
          <a:xfrm rot="3186459">
            <a:off x="1729101" y="1219114"/>
            <a:ext cx="593586" cy="999210"/>
          </a:xfrm>
          <a:custGeom>
            <a:avLst/>
            <a:gdLst/>
            <a:ahLst/>
            <a:cxnLst/>
            <a:rect l="l" t="t" r="r" b="b"/>
            <a:pathLst>
              <a:path w="6995" h="11775" extrusionOk="0">
                <a:moveTo>
                  <a:pt x="6907" y="0"/>
                </a:moveTo>
                <a:cubicBezTo>
                  <a:pt x="6896" y="0"/>
                  <a:pt x="6884" y="3"/>
                  <a:pt x="6874" y="8"/>
                </a:cubicBezTo>
                <a:cubicBezTo>
                  <a:pt x="6832" y="14"/>
                  <a:pt x="6791" y="16"/>
                  <a:pt x="6750" y="18"/>
                </a:cubicBezTo>
                <a:cubicBezTo>
                  <a:pt x="6359" y="43"/>
                  <a:pt x="5970" y="94"/>
                  <a:pt x="5588" y="174"/>
                </a:cubicBezTo>
                <a:cubicBezTo>
                  <a:pt x="4654" y="376"/>
                  <a:pt x="3765" y="750"/>
                  <a:pt x="2971" y="1281"/>
                </a:cubicBezTo>
                <a:cubicBezTo>
                  <a:pt x="2574" y="1557"/>
                  <a:pt x="2212" y="1882"/>
                  <a:pt x="1874" y="2228"/>
                </a:cubicBezTo>
                <a:cubicBezTo>
                  <a:pt x="901" y="3297"/>
                  <a:pt x="167" y="4649"/>
                  <a:pt x="58" y="6107"/>
                </a:cubicBezTo>
                <a:cubicBezTo>
                  <a:pt x="0" y="6830"/>
                  <a:pt x="76" y="7558"/>
                  <a:pt x="278" y="8255"/>
                </a:cubicBezTo>
                <a:cubicBezTo>
                  <a:pt x="496" y="8967"/>
                  <a:pt x="848" y="9631"/>
                  <a:pt x="1313" y="10216"/>
                </a:cubicBezTo>
                <a:cubicBezTo>
                  <a:pt x="1885" y="10919"/>
                  <a:pt x="2677" y="11417"/>
                  <a:pt x="3506" y="11767"/>
                </a:cubicBezTo>
                <a:cubicBezTo>
                  <a:pt x="3518" y="11772"/>
                  <a:pt x="3530" y="11774"/>
                  <a:pt x="3540" y="11774"/>
                </a:cubicBezTo>
                <a:cubicBezTo>
                  <a:pt x="3617" y="11774"/>
                  <a:pt x="3645" y="11658"/>
                  <a:pt x="3568" y="11627"/>
                </a:cubicBezTo>
                <a:cubicBezTo>
                  <a:pt x="3391" y="11551"/>
                  <a:pt x="3216" y="11473"/>
                  <a:pt x="3045" y="11382"/>
                </a:cubicBezTo>
                <a:cubicBezTo>
                  <a:pt x="2601" y="11146"/>
                  <a:pt x="2173" y="10868"/>
                  <a:pt x="1807" y="10520"/>
                </a:cubicBezTo>
                <a:cubicBezTo>
                  <a:pt x="1161" y="9897"/>
                  <a:pt x="704" y="9084"/>
                  <a:pt x="432" y="8231"/>
                </a:cubicBezTo>
                <a:cubicBezTo>
                  <a:pt x="165" y="7321"/>
                  <a:pt x="124" y="6358"/>
                  <a:pt x="313" y="5429"/>
                </a:cubicBezTo>
                <a:cubicBezTo>
                  <a:pt x="564" y="4270"/>
                  <a:pt x="1189" y="3223"/>
                  <a:pt x="1979" y="2343"/>
                </a:cubicBezTo>
                <a:cubicBezTo>
                  <a:pt x="3156" y="1084"/>
                  <a:pt x="4831" y="333"/>
                  <a:pt x="6540" y="193"/>
                </a:cubicBezTo>
                <a:cubicBezTo>
                  <a:pt x="6664" y="181"/>
                  <a:pt x="6789" y="179"/>
                  <a:pt x="6911" y="158"/>
                </a:cubicBezTo>
                <a:cubicBezTo>
                  <a:pt x="6960" y="156"/>
                  <a:pt x="6995" y="109"/>
                  <a:pt x="6985" y="61"/>
                </a:cubicBezTo>
                <a:cubicBezTo>
                  <a:pt x="6975" y="24"/>
                  <a:pt x="6942" y="0"/>
                  <a:pt x="690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82B6CB-C1DA-085E-CB5E-6BA499718466}"/>
              </a:ext>
            </a:extLst>
          </p:cNvPr>
          <p:cNvGrpSpPr/>
          <p:nvPr/>
        </p:nvGrpSpPr>
        <p:grpSpPr>
          <a:xfrm>
            <a:off x="932011" y="1357074"/>
            <a:ext cx="2852830" cy="3786426"/>
            <a:chOff x="542905" y="1232010"/>
            <a:chExt cx="2852830" cy="3786426"/>
          </a:xfrm>
        </p:grpSpPr>
        <p:sp>
          <p:nvSpPr>
            <p:cNvPr id="1486" name="Google Shape;1486;p48"/>
            <p:cNvSpPr/>
            <p:nvPr/>
          </p:nvSpPr>
          <p:spPr>
            <a:xfrm rot="3186459">
              <a:off x="1271849" y="2099090"/>
              <a:ext cx="2145311" cy="1138463"/>
            </a:xfrm>
            <a:custGeom>
              <a:avLst/>
              <a:gdLst/>
              <a:ahLst/>
              <a:cxnLst/>
              <a:rect l="l" t="t" r="r" b="b"/>
              <a:pathLst>
                <a:path w="25281" h="13416" extrusionOk="0">
                  <a:moveTo>
                    <a:pt x="2114" y="0"/>
                  </a:moveTo>
                  <a:cubicBezTo>
                    <a:pt x="1674" y="0"/>
                    <a:pt x="1233" y="60"/>
                    <a:pt x="807" y="163"/>
                  </a:cubicBezTo>
                  <a:cubicBezTo>
                    <a:pt x="585" y="231"/>
                    <a:pt x="291" y="227"/>
                    <a:pt x="157" y="447"/>
                  </a:cubicBezTo>
                  <a:cubicBezTo>
                    <a:pt x="0" y="695"/>
                    <a:pt x="214" y="1026"/>
                    <a:pt x="484" y="1026"/>
                  </a:cubicBezTo>
                  <a:cubicBezTo>
                    <a:pt x="518" y="1026"/>
                    <a:pt x="554" y="1020"/>
                    <a:pt x="589" y="1009"/>
                  </a:cubicBezTo>
                  <a:cubicBezTo>
                    <a:pt x="1009" y="887"/>
                    <a:pt x="1439" y="807"/>
                    <a:pt x="1873" y="772"/>
                  </a:cubicBezTo>
                  <a:cubicBezTo>
                    <a:pt x="1951" y="766"/>
                    <a:pt x="2029" y="764"/>
                    <a:pt x="2107" y="764"/>
                  </a:cubicBezTo>
                  <a:cubicBezTo>
                    <a:pt x="2915" y="764"/>
                    <a:pt x="3697" y="1066"/>
                    <a:pt x="4391" y="1467"/>
                  </a:cubicBezTo>
                  <a:cubicBezTo>
                    <a:pt x="4457" y="1507"/>
                    <a:pt x="4522" y="1524"/>
                    <a:pt x="4583" y="1524"/>
                  </a:cubicBezTo>
                  <a:cubicBezTo>
                    <a:pt x="4916" y="1524"/>
                    <a:pt x="5140" y="1014"/>
                    <a:pt x="4778" y="805"/>
                  </a:cubicBezTo>
                  <a:cubicBezTo>
                    <a:pt x="4327" y="538"/>
                    <a:pt x="3840" y="340"/>
                    <a:pt x="3346" y="173"/>
                  </a:cubicBezTo>
                  <a:cubicBezTo>
                    <a:pt x="2945" y="53"/>
                    <a:pt x="2530" y="0"/>
                    <a:pt x="2114" y="0"/>
                  </a:cubicBezTo>
                  <a:close/>
                  <a:moveTo>
                    <a:pt x="18866" y="1570"/>
                  </a:moveTo>
                  <a:cubicBezTo>
                    <a:pt x="18773" y="1570"/>
                    <a:pt x="18679" y="1573"/>
                    <a:pt x="18586" y="1581"/>
                  </a:cubicBezTo>
                  <a:cubicBezTo>
                    <a:pt x="18250" y="1624"/>
                    <a:pt x="18304" y="2127"/>
                    <a:pt x="18615" y="2127"/>
                  </a:cubicBezTo>
                  <a:cubicBezTo>
                    <a:pt x="18629" y="2127"/>
                    <a:pt x="18645" y="2126"/>
                    <a:pt x="18660" y="2124"/>
                  </a:cubicBezTo>
                  <a:cubicBezTo>
                    <a:pt x="18711" y="2116"/>
                    <a:pt x="18762" y="2113"/>
                    <a:pt x="18813" y="2113"/>
                  </a:cubicBezTo>
                  <a:cubicBezTo>
                    <a:pt x="18915" y="2113"/>
                    <a:pt x="19018" y="2124"/>
                    <a:pt x="19121" y="2130"/>
                  </a:cubicBezTo>
                  <a:cubicBezTo>
                    <a:pt x="19757" y="2175"/>
                    <a:pt x="20366" y="2364"/>
                    <a:pt x="20972" y="2545"/>
                  </a:cubicBezTo>
                  <a:cubicBezTo>
                    <a:pt x="20995" y="2551"/>
                    <a:pt x="21018" y="2554"/>
                    <a:pt x="21041" y="2554"/>
                  </a:cubicBezTo>
                  <a:cubicBezTo>
                    <a:pt x="21162" y="2554"/>
                    <a:pt x="21273" y="2474"/>
                    <a:pt x="21308" y="2352"/>
                  </a:cubicBezTo>
                  <a:cubicBezTo>
                    <a:pt x="21380" y="1906"/>
                    <a:pt x="20693" y="1945"/>
                    <a:pt x="20407" y="1813"/>
                  </a:cubicBezTo>
                  <a:cubicBezTo>
                    <a:pt x="19906" y="1679"/>
                    <a:pt x="19386" y="1570"/>
                    <a:pt x="18866" y="1570"/>
                  </a:cubicBezTo>
                  <a:close/>
                  <a:moveTo>
                    <a:pt x="22104" y="2348"/>
                  </a:moveTo>
                  <a:lnTo>
                    <a:pt x="22104" y="2348"/>
                  </a:lnTo>
                  <a:cubicBezTo>
                    <a:pt x="21699" y="2393"/>
                    <a:pt x="21773" y="2875"/>
                    <a:pt x="22149" y="2926"/>
                  </a:cubicBezTo>
                  <a:cubicBezTo>
                    <a:pt x="22187" y="2933"/>
                    <a:pt x="22221" y="2937"/>
                    <a:pt x="22253" y="2937"/>
                  </a:cubicBezTo>
                  <a:cubicBezTo>
                    <a:pt x="22672" y="2937"/>
                    <a:pt x="22601" y="2352"/>
                    <a:pt x="22104" y="2348"/>
                  </a:cubicBezTo>
                  <a:close/>
                  <a:moveTo>
                    <a:pt x="7368" y="3283"/>
                  </a:moveTo>
                  <a:cubicBezTo>
                    <a:pt x="7276" y="3283"/>
                    <a:pt x="7177" y="3342"/>
                    <a:pt x="7117" y="3471"/>
                  </a:cubicBezTo>
                  <a:cubicBezTo>
                    <a:pt x="7045" y="3681"/>
                    <a:pt x="6843" y="3990"/>
                    <a:pt x="7164" y="4093"/>
                  </a:cubicBezTo>
                  <a:cubicBezTo>
                    <a:pt x="7186" y="4099"/>
                    <a:pt x="7208" y="4102"/>
                    <a:pt x="7230" y="4102"/>
                  </a:cubicBezTo>
                  <a:cubicBezTo>
                    <a:pt x="7320" y="4102"/>
                    <a:pt x="7406" y="4051"/>
                    <a:pt x="7451" y="3970"/>
                  </a:cubicBezTo>
                  <a:lnTo>
                    <a:pt x="7451" y="3970"/>
                  </a:lnTo>
                  <a:cubicBezTo>
                    <a:pt x="7731" y="3546"/>
                    <a:pt x="7563" y="3283"/>
                    <a:pt x="7368" y="3283"/>
                  </a:cubicBezTo>
                  <a:close/>
                  <a:moveTo>
                    <a:pt x="8420" y="4944"/>
                  </a:moveTo>
                  <a:cubicBezTo>
                    <a:pt x="8202" y="4944"/>
                    <a:pt x="7984" y="5107"/>
                    <a:pt x="8043" y="5403"/>
                  </a:cubicBezTo>
                  <a:cubicBezTo>
                    <a:pt x="8042" y="5402"/>
                    <a:pt x="8042" y="5401"/>
                    <a:pt x="8042" y="5401"/>
                  </a:cubicBezTo>
                  <a:lnTo>
                    <a:pt x="8042" y="5401"/>
                  </a:lnTo>
                  <a:cubicBezTo>
                    <a:pt x="8041" y="5401"/>
                    <a:pt x="8043" y="5411"/>
                    <a:pt x="8045" y="5421"/>
                  </a:cubicBezTo>
                  <a:lnTo>
                    <a:pt x="8043" y="5421"/>
                  </a:lnTo>
                  <a:cubicBezTo>
                    <a:pt x="8077" y="5644"/>
                    <a:pt x="8246" y="5745"/>
                    <a:pt x="8416" y="5745"/>
                  </a:cubicBezTo>
                  <a:cubicBezTo>
                    <a:pt x="8626" y="5745"/>
                    <a:pt x="8838" y="5591"/>
                    <a:pt x="8804" y="5319"/>
                  </a:cubicBezTo>
                  <a:cubicBezTo>
                    <a:pt x="8791" y="5062"/>
                    <a:pt x="8606" y="4944"/>
                    <a:pt x="8420" y="4944"/>
                  </a:cubicBezTo>
                  <a:close/>
                  <a:moveTo>
                    <a:pt x="5885" y="5878"/>
                  </a:moveTo>
                  <a:cubicBezTo>
                    <a:pt x="5758" y="5878"/>
                    <a:pt x="5613" y="5990"/>
                    <a:pt x="5551" y="6269"/>
                  </a:cubicBezTo>
                  <a:cubicBezTo>
                    <a:pt x="5475" y="6499"/>
                    <a:pt x="5089" y="6662"/>
                    <a:pt x="5278" y="6929"/>
                  </a:cubicBezTo>
                  <a:cubicBezTo>
                    <a:pt x="5347" y="6994"/>
                    <a:pt x="5415" y="7021"/>
                    <a:pt x="5480" y="7021"/>
                  </a:cubicBezTo>
                  <a:cubicBezTo>
                    <a:pt x="5781" y="7021"/>
                    <a:pt x="6032" y="6440"/>
                    <a:pt x="6111" y="6197"/>
                  </a:cubicBezTo>
                  <a:cubicBezTo>
                    <a:pt x="6138" y="6007"/>
                    <a:pt x="6021" y="5878"/>
                    <a:pt x="5885" y="5878"/>
                  </a:cubicBezTo>
                  <a:close/>
                  <a:moveTo>
                    <a:pt x="9205" y="6950"/>
                  </a:moveTo>
                  <a:cubicBezTo>
                    <a:pt x="9144" y="6950"/>
                    <a:pt x="9083" y="6972"/>
                    <a:pt x="9036" y="7022"/>
                  </a:cubicBezTo>
                  <a:cubicBezTo>
                    <a:pt x="8931" y="7154"/>
                    <a:pt x="8738" y="7283"/>
                    <a:pt x="8822" y="7479"/>
                  </a:cubicBezTo>
                  <a:cubicBezTo>
                    <a:pt x="8876" y="7585"/>
                    <a:pt x="8951" y="7628"/>
                    <a:pt x="9031" y="7628"/>
                  </a:cubicBezTo>
                  <a:cubicBezTo>
                    <a:pt x="9221" y="7628"/>
                    <a:pt x="9441" y="7389"/>
                    <a:pt x="9464" y="7199"/>
                  </a:cubicBezTo>
                  <a:cubicBezTo>
                    <a:pt x="9470" y="7053"/>
                    <a:pt x="9337" y="6950"/>
                    <a:pt x="9205" y="6950"/>
                  </a:cubicBezTo>
                  <a:close/>
                  <a:moveTo>
                    <a:pt x="12995" y="9726"/>
                  </a:moveTo>
                  <a:cubicBezTo>
                    <a:pt x="12821" y="9726"/>
                    <a:pt x="12715" y="9919"/>
                    <a:pt x="12672" y="10087"/>
                  </a:cubicBezTo>
                  <a:cubicBezTo>
                    <a:pt x="12575" y="10256"/>
                    <a:pt x="12602" y="10505"/>
                    <a:pt x="12816" y="10560"/>
                  </a:cubicBezTo>
                  <a:cubicBezTo>
                    <a:pt x="12838" y="10567"/>
                    <a:pt x="12861" y="10570"/>
                    <a:pt x="12884" y="10570"/>
                  </a:cubicBezTo>
                  <a:cubicBezTo>
                    <a:pt x="13008" y="10570"/>
                    <a:pt x="13132" y="10485"/>
                    <a:pt x="13155" y="10357"/>
                  </a:cubicBezTo>
                  <a:cubicBezTo>
                    <a:pt x="13239" y="10159"/>
                    <a:pt x="13375" y="9867"/>
                    <a:pt x="13106" y="9750"/>
                  </a:cubicBezTo>
                  <a:cubicBezTo>
                    <a:pt x="13066" y="9733"/>
                    <a:pt x="13029" y="9726"/>
                    <a:pt x="12995" y="9726"/>
                  </a:cubicBezTo>
                  <a:close/>
                  <a:moveTo>
                    <a:pt x="21826" y="10608"/>
                  </a:moveTo>
                  <a:cubicBezTo>
                    <a:pt x="21554" y="10608"/>
                    <a:pt x="21283" y="10630"/>
                    <a:pt x="21018" y="10667"/>
                  </a:cubicBezTo>
                  <a:cubicBezTo>
                    <a:pt x="20652" y="10736"/>
                    <a:pt x="20755" y="11216"/>
                    <a:pt x="21061" y="11216"/>
                  </a:cubicBezTo>
                  <a:cubicBezTo>
                    <a:pt x="21096" y="11216"/>
                    <a:pt x="21134" y="11210"/>
                    <a:pt x="21174" y="11196"/>
                  </a:cubicBezTo>
                  <a:cubicBezTo>
                    <a:pt x="21370" y="11168"/>
                    <a:pt x="21568" y="11154"/>
                    <a:pt x="21764" y="11154"/>
                  </a:cubicBezTo>
                  <a:cubicBezTo>
                    <a:pt x="22396" y="11154"/>
                    <a:pt x="23021" y="11300"/>
                    <a:pt x="23587" y="11593"/>
                  </a:cubicBezTo>
                  <a:cubicBezTo>
                    <a:pt x="23628" y="11617"/>
                    <a:pt x="23672" y="11627"/>
                    <a:pt x="23714" y="11627"/>
                  </a:cubicBezTo>
                  <a:cubicBezTo>
                    <a:pt x="23882" y="11627"/>
                    <a:pt x="24036" y="11461"/>
                    <a:pt x="23982" y="11280"/>
                  </a:cubicBezTo>
                  <a:cubicBezTo>
                    <a:pt x="23853" y="10997"/>
                    <a:pt x="23400" y="10951"/>
                    <a:pt x="23137" y="10816"/>
                  </a:cubicBezTo>
                  <a:cubicBezTo>
                    <a:pt x="22719" y="10667"/>
                    <a:pt x="22272" y="10608"/>
                    <a:pt x="21826" y="10608"/>
                  </a:cubicBezTo>
                  <a:close/>
                  <a:moveTo>
                    <a:pt x="24447" y="11627"/>
                  </a:moveTo>
                  <a:cubicBezTo>
                    <a:pt x="24356" y="11627"/>
                    <a:pt x="24273" y="11673"/>
                    <a:pt x="24211" y="11797"/>
                  </a:cubicBezTo>
                  <a:cubicBezTo>
                    <a:pt x="24097" y="12130"/>
                    <a:pt x="24542" y="12214"/>
                    <a:pt x="24723" y="12404"/>
                  </a:cubicBezTo>
                  <a:cubicBezTo>
                    <a:pt x="24775" y="12444"/>
                    <a:pt x="24829" y="12461"/>
                    <a:pt x="24880" y="12461"/>
                  </a:cubicBezTo>
                  <a:cubicBezTo>
                    <a:pt x="25104" y="12461"/>
                    <a:pt x="25281" y="12134"/>
                    <a:pt x="25048" y="11963"/>
                  </a:cubicBezTo>
                  <a:cubicBezTo>
                    <a:pt x="24892" y="11852"/>
                    <a:pt x="24649" y="11627"/>
                    <a:pt x="24447" y="11627"/>
                  </a:cubicBezTo>
                  <a:close/>
                  <a:moveTo>
                    <a:pt x="12415" y="10821"/>
                  </a:moveTo>
                  <a:cubicBezTo>
                    <a:pt x="12411" y="10821"/>
                    <a:pt x="12408" y="10822"/>
                    <a:pt x="12404" y="10822"/>
                  </a:cubicBezTo>
                  <a:cubicBezTo>
                    <a:pt x="11884" y="11015"/>
                    <a:pt x="10437" y="12587"/>
                    <a:pt x="10359" y="13148"/>
                  </a:cubicBezTo>
                  <a:cubicBezTo>
                    <a:pt x="10356" y="13322"/>
                    <a:pt x="10497" y="13415"/>
                    <a:pt x="10637" y="13415"/>
                  </a:cubicBezTo>
                  <a:cubicBezTo>
                    <a:pt x="10756" y="13415"/>
                    <a:pt x="10874" y="13348"/>
                    <a:pt x="10900" y="13204"/>
                  </a:cubicBezTo>
                  <a:cubicBezTo>
                    <a:pt x="11063" y="12862"/>
                    <a:pt x="11318" y="12577"/>
                    <a:pt x="11559" y="12289"/>
                  </a:cubicBezTo>
                  <a:cubicBezTo>
                    <a:pt x="11880" y="11931"/>
                    <a:pt x="12240" y="11610"/>
                    <a:pt x="12597" y="11289"/>
                  </a:cubicBezTo>
                  <a:cubicBezTo>
                    <a:pt x="12770" y="11133"/>
                    <a:pt x="12641" y="10821"/>
                    <a:pt x="12415" y="10821"/>
                  </a:cubicBezTo>
                  <a:close/>
                </a:path>
              </a:pathLst>
            </a:custGeom>
            <a:solidFill>
              <a:srgbClr val="FFFFFF">
                <a:alpha val="22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48"/>
            <p:cNvSpPr/>
            <p:nvPr/>
          </p:nvSpPr>
          <p:spPr>
            <a:xfrm rot="3186459">
              <a:off x="1437835" y="3129416"/>
              <a:ext cx="1495124" cy="1282129"/>
            </a:xfrm>
            <a:custGeom>
              <a:avLst/>
              <a:gdLst/>
              <a:ahLst/>
              <a:cxnLst/>
              <a:rect l="l" t="t" r="r" b="b"/>
              <a:pathLst>
                <a:path w="17619" h="15109" extrusionOk="0">
                  <a:moveTo>
                    <a:pt x="10017" y="0"/>
                  </a:moveTo>
                  <a:cubicBezTo>
                    <a:pt x="9941" y="0"/>
                    <a:pt x="9864" y="55"/>
                    <a:pt x="9848" y="193"/>
                  </a:cubicBezTo>
                  <a:cubicBezTo>
                    <a:pt x="9766" y="660"/>
                    <a:pt x="9525" y="1072"/>
                    <a:pt x="9280" y="1471"/>
                  </a:cubicBezTo>
                  <a:cubicBezTo>
                    <a:pt x="9169" y="1650"/>
                    <a:pt x="9062" y="1839"/>
                    <a:pt x="8902" y="1979"/>
                  </a:cubicBezTo>
                  <a:cubicBezTo>
                    <a:pt x="8900" y="1979"/>
                    <a:pt x="8898" y="1979"/>
                    <a:pt x="8896" y="1979"/>
                  </a:cubicBezTo>
                  <a:cubicBezTo>
                    <a:pt x="8847" y="1979"/>
                    <a:pt x="8802" y="2003"/>
                    <a:pt x="8774" y="2045"/>
                  </a:cubicBezTo>
                  <a:cubicBezTo>
                    <a:pt x="8750" y="2080"/>
                    <a:pt x="8744" y="2125"/>
                    <a:pt x="8754" y="2166"/>
                  </a:cubicBezTo>
                  <a:cubicBezTo>
                    <a:pt x="8787" y="2164"/>
                    <a:pt x="8820" y="2162"/>
                    <a:pt x="8850" y="2162"/>
                  </a:cubicBezTo>
                  <a:lnTo>
                    <a:pt x="8960" y="2162"/>
                  </a:lnTo>
                  <a:cubicBezTo>
                    <a:pt x="8994" y="2200"/>
                    <a:pt x="9044" y="2213"/>
                    <a:pt x="9094" y="2213"/>
                  </a:cubicBezTo>
                  <a:cubicBezTo>
                    <a:pt x="9119" y="2213"/>
                    <a:pt x="9144" y="2210"/>
                    <a:pt x="9167" y="2205"/>
                  </a:cubicBezTo>
                  <a:cubicBezTo>
                    <a:pt x="9201" y="2201"/>
                    <a:pt x="9235" y="2200"/>
                    <a:pt x="9268" y="2200"/>
                  </a:cubicBezTo>
                  <a:cubicBezTo>
                    <a:pt x="9341" y="2200"/>
                    <a:pt x="9412" y="2206"/>
                    <a:pt x="9484" y="2209"/>
                  </a:cubicBezTo>
                  <a:cubicBezTo>
                    <a:pt x="9875" y="2226"/>
                    <a:pt x="10260" y="2312"/>
                    <a:pt x="10638" y="2401"/>
                  </a:cubicBezTo>
                  <a:cubicBezTo>
                    <a:pt x="11068" y="2505"/>
                    <a:pt x="11494" y="2641"/>
                    <a:pt x="11881" y="2857"/>
                  </a:cubicBezTo>
                  <a:cubicBezTo>
                    <a:pt x="12270" y="3067"/>
                    <a:pt x="12591" y="3376"/>
                    <a:pt x="12914" y="3670"/>
                  </a:cubicBezTo>
                  <a:cubicBezTo>
                    <a:pt x="12914" y="3672"/>
                    <a:pt x="12916" y="3672"/>
                    <a:pt x="12918" y="3674"/>
                  </a:cubicBezTo>
                  <a:cubicBezTo>
                    <a:pt x="13031" y="3824"/>
                    <a:pt x="13150" y="3972"/>
                    <a:pt x="13257" y="4129"/>
                  </a:cubicBezTo>
                  <a:cubicBezTo>
                    <a:pt x="13317" y="4192"/>
                    <a:pt x="13422" y="4353"/>
                    <a:pt x="13522" y="4480"/>
                  </a:cubicBezTo>
                  <a:cubicBezTo>
                    <a:pt x="13852" y="5073"/>
                    <a:pt x="14090" y="5748"/>
                    <a:pt x="14016" y="6433"/>
                  </a:cubicBezTo>
                  <a:cubicBezTo>
                    <a:pt x="13983" y="6630"/>
                    <a:pt x="13950" y="6832"/>
                    <a:pt x="13909" y="7031"/>
                  </a:cubicBezTo>
                  <a:cubicBezTo>
                    <a:pt x="13901" y="7038"/>
                    <a:pt x="13895" y="7044"/>
                    <a:pt x="13891" y="7052"/>
                  </a:cubicBezTo>
                  <a:cubicBezTo>
                    <a:pt x="13738" y="7342"/>
                    <a:pt x="13594" y="7638"/>
                    <a:pt x="13416" y="7914"/>
                  </a:cubicBezTo>
                  <a:cubicBezTo>
                    <a:pt x="13251" y="8177"/>
                    <a:pt x="13045" y="8412"/>
                    <a:pt x="12868" y="8667"/>
                  </a:cubicBezTo>
                  <a:cubicBezTo>
                    <a:pt x="12533" y="9039"/>
                    <a:pt x="12122" y="9329"/>
                    <a:pt x="11696" y="9588"/>
                  </a:cubicBezTo>
                  <a:cubicBezTo>
                    <a:pt x="11467" y="9737"/>
                    <a:pt x="11222" y="9858"/>
                    <a:pt x="10965" y="9948"/>
                  </a:cubicBezTo>
                  <a:cubicBezTo>
                    <a:pt x="10634" y="10055"/>
                    <a:pt x="10293" y="10090"/>
                    <a:pt x="9950" y="10090"/>
                  </a:cubicBezTo>
                  <a:cubicBezTo>
                    <a:pt x="9714" y="10090"/>
                    <a:pt x="9477" y="10073"/>
                    <a:pt x="9241" y="10051"/>
                  </a:cubicBezTo>
                  <a:cubicBezTo>
                    <a:pt x="9215" y="10035"/>
                    <a:pt x="9186" y="10023"/>
                    <a:pt x="9155" y="10020"/>
                  </a:cubicBezTo>
                  <a:cubicBezTo>
                    <a:pt x="9058" y="10004"/>
                    <a:pt x="8964" y="9977"/>
                    <a:pt x="8869" y="9957"/>
                  </a:cubicBezTo>
                  <a:cubicBezTo>
                    <a:pt x="8789" y="9895"/>
                    <a:pt x="8676" y="9889"/>
                    <a:pt x="8583" y="9848"/>
                  </a:cubicBezTo>
                  <a:cubicBezTo>
                    <a:pt x="8042" y="9646"/>
                    <a:pt x="7515" y="9409"/>
                    <a:pt x="7005" y="9140"/>
                  </a:cubicBezTo>
                  <a:cubicBezTo>
                    <a:pt x="6553" y="8897"/>
                    <a:pt x="6131" y="8607"/>
                    <a:pt x="5705" y="8321"/>
                  </a:cubicBezTo>
                  <a:cubicBezTo>
                    <a:pt x="5684" y="8307"/>
                    <a:pt x="5660" y="8297"/>
                    <a:pt x="5633" y="8292"/>
                  </a:cubicBezTo>
                  <a:cubicBezTo>
                    <a:pt x="5610" y="8263"/>
                    <a:pt x="5576" y="8246"/>
                    <a:pt x="5541" y="8246"/>
                  </a:cubicBezTo>
                  <a:cubicBezTo>
                    <a:pt x="5533" y="8246"/>
                    <a:pt x="5524" y="8247"/>
                    <a:pt x="5516" y="8249"/>
                  </a:cubicBezTo>
                  <a:cubicBezTo>
                    <a:pt x="5310" y="8288"/>
                    <a:pt x="5423" y="8531"/>
                    <a:pt x="5396" y="8675"/>
                  </a:cubicBezTo>
                  <a:cubicBezTo>
                    <a:pt x="5363" y="9354"/>
                    <a:pt x="5127" y="10006"/>
                    <a:pt x="4713" y="10547"/>
                  </a:cubicBezTo>
                  <a:cubicBezTo>
                    <a:pt x="4582" y="10743"/>
                    <a:pt x="4434" y="10938"/>
                    <a:pt x="4281" y="11121"/>
                  </a:cubicBezTo>
                  <a:cubicBezTo>
                    <a:pt x="4150" y="11249"/>
                    <a:pt x="4018" y="11372"/>
                    <a:pt x="3882" y="11493"/>
                  </a:cubicBezTo>
                  <a:cubicBezTo>
                    <a:pt x="3695" y="11654"/>
                    <a:pt x="3502" y="11806"/>
                    <a:pt x="3306" y="11956"/>
                  </a:cubicBezTo>
                  <a:cubicBezTo>
                    <a:pt x="3284" y="11973"/>
                    <a:pt x="3265" y="11997"/>
                    <a:pt x="3257" y="12024"/>
                  </a:cubicBezTo>
                  <a:lnTo>
                    <a:pt x="3113" y="12139"/>
                  </a:lnTo>
                  <a:cubicBezTo>
                    <a:pt x="3105" y="12139"/>
                    <a:pt x="3098" y="12138"/>
                    <a:pt x="3090" y="12138"/>
                  </a:cubicBezTo>
                  <a:cubicBezTo>
                    <a:pt x="3035" y="12138"/>
                    <a:pt x="2982" y="12158"/>
                    <a:pt x="2940" y="12193"/>
                  </a:cubicBezTo>
                  <a:cubicBezTo>
                    <a:pt x="2452" y="12479"/>
                    <a:pt x="1944" y="12728"/>
                    <a:pt x="1449" y="12999"/>
                  </a:cubicBezTo>
                  <a:cubicBezTo>
                    <a:pt x="1280" y="13096"/>
                    <a:pt x="1086" y="13135"/>
                    <a:pt x="901" y="13203"/>
                  </a:cubicBezTo>
                  <a:cubicBezTo>
                    <a:pt x="697" y="13266"/>
                    <a:pt x="486" y="13340"/>
                    <a:pt x="270" y="13340"/>
                  </a:cubicBezTo>
                  <a:cubicBezTo>
                    <a:pt x="238" y="13340"/>
                    <a:pt x="207" y="13338"/>
                    <a:pt x="175" y="13335"/>
                  </a:cubicBezTo>
                  <a:cubicBezTo>
                    <a:pt x="37" y="13351"/>
                    <a:pt x="0" y="13534"/>
                    <a:pt x="107" y="13614"/>
                  </a:cubicBezTo>
                  <a:cubicBezTo>
                    <a:pt x="150" y="13658"/>
                    <a:pt x="206" y="13686"/>
                    <a:pt x="266" y="13699"/>
                  </a:cubicBezTo>
                  <a:cubicBezTo>
                    <a:pt x="274" y="13707"/>
                    <a:pt x="282" y="13715"/>
                    <a:pt x="292" y="13724"/>
                  </a:cubicBezTo>
                  <a:cubicBezTo>
                    <a:pt x="294" y="13728"/>
                    <a:pt x="297" y="13730"/>
                    <a:pt x="299" y="13734"/>
                  </a:cubicBezTo>
                  <a:cubicBezTo>
                    <a:pt x="373" y="13820"/>
                    <a:pt x="490" y="13843"/>
                    <a:pt x="599" y="13876"/>
                  </a:cubicBezTo>
                  <a:cubicBezTo>
                    <a:pt x="807" y="13999"/>
                    <a:pt x="1054" y="14061"/>
                    <a:pt x="1274" y="14156"/>
                  </a:cubicBezTo>
                  <a:cubicBezTo>
                    <a:pt x="1434" y="14209"/>
                    <a:pt x="1597" y="14256"/>
                    <a:pt x="1761" y="14297"/>
                  </a:cubicBezTo>
                  <a:cubicBezTo>
                    <a:pt x="1788" y="14320"/>
                    <a:pt x="1821" y="14332"/>
                    <a:pt x="1854" y="14332"/>
                  </a:cubicBezTo>
                  <a:cubicBezTo>
                    <a:pt x="3535" y="14690"/>
                    <a:pt x="5226" y="15034"/>
                    <a:pt x="6945" y="15098"/>
                  </a:cubicBezTo>
                  <a:cubicBezTo>
                    <a:pt x="7195" y="15105"/>
                    <a:pt x="7444" y="15109"/>
                    <a:pt x="7693" y="15109"/>
                  </a:cubicBezTo>
                  <a:cubicBezTo>
                    <a:pt x="8574" y="15109"/>
                    <a:pt x="9449" y="15058"/>
                    <a:pt x="10323" y="14904"/>
                  </a:cubicBezTo>
                  <a:cubicBezTo>
                    <a:pt x="11426" y="14674"/>
                    <a:pt x="12471" y="14223"/>
                    <a:pt x="13399" y="13584"/>
                  </a:cubicBezTo>
                  <a:lnTo>
                    <a:pt x="13695" y="13374"/>
                  </a:lnTo>
                  <a:cubicBezTo>
                    <a:pt x="13751" y="13347"/>
                    <a:pt x="13800" y="13314"/>
                    <a:pt x="13845" y="13275"/>
                  </a:cubicBezTo>
                  <a:cubicBezTo>
                    <a:pt x="13901" y="13257"/>
                    <a:pt x="13952" y="13222"/>
                    <a:pt x="13992" y="13178"/>
                  </a:cubicBezTo>
                  <a:cubicBezTo>
                    <a:pt x="14022" y="13150"/>
                    <a:pt x="14053" y="13121"/>
                    <a:pt x="14084" y="13094"/>
                  </a:cubicBezTo>
                  <a:lnTo>
                    <a:pt x="14125" y="13061"/>
                  </a:lnTo>
                  <a:cubicBezTo>
                    <a:pt x="14144" y="13049"/>
                    <a:pt x="14158" y="13032"/>
                    <a:pt x="14171" y="13014"/>
                  </a:cubicBezTo>
                  <a:cubicBezTo>
                    <a:pt x="14255" y="12938"/>
                    <a:pt x="14337" y="12862"/>
                    <a:pt x="14419" y="12785"/>
                  </a:cubicBezTo>
                  <a:cubicBezTo>
                    <a:pt x="14819" y="12421"/>
                    <a:pt x="15187" y="12024"/>
                    <a:pt x="15516" y="11598"/>
                  </a:cubicBezTo>
                  <a:cubicBezTo>
                    <a:pt x="16082" y="10893"/>
                    <a:pt x="16530" y="10101"/>
                    <a:pt x="16876" y="9265"/>
                  </a:cubicBezTo>
                  <a:cubicBezTo>
                    <a:pt x="17102" y="8726"/>
                    <a:pt x="17314" y="8179"/>
                    <a:pt x="17448" y="7609"/>
                  </a:cubicBezTo>
                  <a:cubicBezTo>
                    <a:pt x="17606" y="6735"/>
                    <a:pt x="17618" y="5828"/>
                    <a:pt x="17407" y="4960"/>
                  </a:cubicBezTo>
                  <a:cubicBezTo>
                    <a:pt x="17357" y="4762"/>
                    <a:pt x="17298" y="4567"/>
                    <a:pt x="17234" y="4373"/>
                  </a:cubicBezTo>
                  <a:cubicBezTo>
                    <a:pt x="17191" y="4046"/>
                    <a:pt x="16923" y="3522"/>
                    <a:pt x="16872" y="3384"/>
                  </a:cubicBezTo>
                  <a:cubicBezTo>
                    <a:pt x="16602" y="2845"/>
                    <a:pt x="16292" y="2329"/>
                    <a:pt x="15942" y="1841"/>
                  </a:cubicBezTo>
                  <a:cubicBezTo>
                    <a:pt x="15804" y="1652"/>
                    <a:pt x="15668" y="1462"/>
                    <a:pt x="15520" y="1281"/>
                  </a:cubicBezTo>
                  <a:cubicBezTo>
                    <a:pt x="15448" y="1191"/>
                    <a:pt x="15359" y="1046"/>
                    <a:pt x="15256" y="1046"/>
                  </a:cubicBezTo>
                  <a:cubicBezTo>
                    <a:pt x="15215" y="1046"/>
                    <a:pt x="15172" y="1068"/>
                    <a:pt x="15127" y="1125"/>
                  </a:cubicBezTo>
                  <a:cubicBezTo>
                    <a:pt x="15022" y="1333"/>
                    <a:pt x="14779" y="1417"/>
                    <a:pt x="14568" y="1473"/>
                  </a:cubicBezTo>
                  <a:cubicBezTo>
                    <a:pt x="14406" y="1511"/>
                    <a:pt x="14243" y="1528"/>
                    <a:pt x="14079" y="1528"/>
                  </a:cubicBezTo>
                  <a:cubicBezTo>
                    <a:pt x="13686" y="1528"/>
                    <a:pt x="13293" y="1431"/>
                    <a:pt x="12924" y="1300"/>
                  </a:cubicBezTo>
                  <a:cubicBezTo>
                    <a:pt x="12716" y="1244"/>
                    <a:pt x="12516" y="1148"/>
                    <a:pt x="12305" y="1107"/>
                  </a:cubicBezTo>
                  <a:cubicBezTo>
                    <a:pt x="12285" y="1107"/>
                    <a:pt x="12265" y="1108"/>
                    <a:pt x="12245" y="1108"/>
                  </a:cubicBezTo>
                  <a:cubicBezTo>
                    <a:pt x="12131" y="1108"/>
                    <a:pt x="12018" y="1093"/>
                    <a:pt x="11910" y="1061"/>
                  </a:cubicBezTo>
                  <a:cubicBezTo>
                    <a:pt x="11597" y="965"/>
                    <a:pt x="11313" y="800"/>
                    <a:pt x="11025" y="652"/>
                  </a:cubicBezTo>
                  <a:cubicBezTo>
                    <a:pt x="10737" y="487"/>
                    <a:pt x="10414" y="374"/>
                    <a:pt x="10188" y="117"/>
                  </a:cubicBezTo>
                  <a:cubicBezTo>
                    <a:pt x="10182" y="109"/>
                    <a:pt x="10173" y="101"/>
                    <a:pt x="10165" y="94"/>
                  </a:cubicBezTo>
                  <a:cubicBezTo>
                    <a:pt x="10138" y="36"/>
                    <a:pt x="10078" y="0"/>
                    <a:pt x="100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48"/>
            <p:cNvSpPr/>
            <p:nvPr/>
          </p:nvSpPr>
          <p:spPr>
            <a:xfrm rot="3186459">
              <a:off x="1439990" y="3130960"/>
              <a:ext cx="1490542" cy="1279244"/>
            </a:xfrm>
            <a:custGeom>
              <a:avLst/>
              <a:gdLst/>
              <a:ahLst/>
              <a:cxnLst/>
              <a:rect l="l" t="t" r="r" b="b"/>
              <a:pathLst>
                <a:path w="17565" h="15075" extrusionOk="0">
                  <a:moveTo>
                    <a:pt x="16055" y="2846"/>
                  </a:moveTo>
                  <a:lnTo>
                    <a:pt x="16071" y="2855"/>
                  </a:lnTo>
                  <a:lnTo>
                    <a:pt x="16073" y="2855"/>
                  </a:lnTo>
                  <a:lnTo>
                    <a:pt x="16069" y="2853"/>
                  </a:lnTo>
                  <a:lnTo>
                    <a:pt x="16055" y="2846"/>
                  </a:lnTo>
                  <a:close/>
                  <a:moveTo>
                    <a:pt x="10004" y="1"/>
                  </a:moveTo>
                  <a:cubicBezTo>
                    <a:pt x="9963" y="1"/>
                    <a:pt x="9922" y="18"/>
                    <a:pt x="9881" y="61"/>
                  </a:cubicBezTo>
                  <a:cubicBezTo>
                    <a:pt x="9669" y="367"/>
                    <a:pt x="9618" y="754"/>
                    <a:pt x="9441" y="1079"/>
                  </a:cubicBezTo>
                  <a:cubicBezTo>
                    <a:pt x="9028" y="1985"/>
                    <a:pt x="8298" y="2228"/>
                    <a:pt x="9539" y="2228"/>
                  </a:cubicBezTo>
                  <a:cubicBezTo>
                    <a:pt x="9623" y="2228"/>
                    <a:pt x="9715" y="2227"/>
                    <a:pt x="9817" y="2225"/>
                  </a:cubicBezTo>
                  <a:cubicBezTo>
                    <a:pt x="9838" y="2250"/>
                    <a:pt x="9871" y="2266"/>
                    <a:pt x="9904" y="2266"/>
                  </a:cubicBezTo>
                  <a:cubicBezTo>
                    <a:pt x="9939" y="2266"/>
                    <a:pt x="9969" y="2250"/>
                    <a:pt x="9990" y="2223"/>
                  </a:cubicBezTo>
                  <a:cubicBezTo>
                    <a:pt x="10268" y="2056"/>
                    <a:pt x="10591" y="1974"/>
                    <a:pt x="10907" y="1935"/>
                  </a:cubicBezTo>
                  <a:cubicBezTo>
                    <a:pt x="10995" y="1929"/>
                    <a:pt x="11082" y="1926"/>
                    <a:pt x="11168" y="1926"/>
                  </a:cubicBezTo>
                  <a:cubicBezTo>
                    <a:pt x="11262" y="1926"/>
                    <a:pt x="11356" y="1930"/>
                    <a:pt x="11449" y="1937"/>
                  </a:cubicBezTo>
                  <a:cubicBezTo>
                    <a:pt x="11481" y="1925"/>
                    <a:pt x="11516" y="1917"/>
                    <a:pt x="11551" y="1915"/>
                  </a:cubicBezTo>
                  <a:lnTo>
                    <a:pt x="11564" y="1915"/>
                  </a:lnTo>
                  <a:cubicBezTo>
                    <a:pt x="11679" y="1904"/>
                    <a:pt x="11794" y="1892"/>
                    <a:pt x="11911" y="1888"/>
                  </a:cubicBezTo>
                  <a:cubicBezTo>
                    <a:pt x="11943" y="1886"/>
                    <a:pt x="11974" y="1886"/>
                    <a:pt x="12006" y="1886"/>
                  </a:cubicBezTo>
                  <a:cubicBezTo>
                    <a:pt x="12113" y="1886"/>
                    <a:pt x="12220" y="1894"/>
                    <a:pt x="12327" y="1906"/>
                  </a:cubicBezTo>
                  <a:cubicBezTo>
                    <a:pt x="12358" y="1908"/>
                    <a:pt x="12391" y="1912"/>
                    <a:pt x="12422" y="1917"/>
                  </a:cubicBezTo>
                  <a:cubicBezTo>
                    <a:pt x="12428" y="1915"/>
                    <a:pt x="12434" y="1912"/>
                    <a:pt x="12440" y="1910"/>
                  </a:cubicBezTo>
                  <a:cubicBezTo>
                    <a:pt x="12520" y="1923"/>
                    <a:pt x="12603" y="1937"/>
                    <a:pt x="12683" y="1954"/>
                  </a:cubicBezTo>
                  <a:cubicBezTo>
                    <a:pt x="13115" y="1995"/>
                    <a:pt x="13543" y="2059"/>
                    <a:pt x="13969" y="2147"/>
                  </a:cubicBezTo>
                  <a:cubicBezTo>
                    <a:pt x="14150" y="2176"/>
                    <a:pt x="14333" y="2213"/>
                    <a:pt x="14512" y="2256"/>
                  </a:cubicBezTo>
                  <a:cubicBezTo>
                    <a:pt x="14631" y="2285"/>
                    <a:pt x="14750" y="2312"/>
                    <a:pt x="14870" y="2342"/>
                  </a:cubicBezTo>
                  <a:cubicBezTo>
                    <a:pt x="14999" y="2373"/>
                    <a:pt x="15125" y="2414"/>
                    <a:pt x="15246" y="2462"/>
                  </a:cubicBezTo>
                  <a:cubicBezTo>
                    <a:pt x="15490" y="2560"/>
                    <a:pt x="15728" y="2671"/>
                    <a:pt x="15959" y="2795"/>
                  </a:cubicBezTo>
                  <a:lnTo>
                    <a:pt x="15959" y="2795"/>
                  </a:lnTo>
                  <a:cubicBezTo>
                    <a:pt x="15955" y="2793"/>
                    <a:pt x="15951" y="2791"/>
                    <a:pt x="15948" y="2789"/>
                  </a:cubicBezTo>
                  <a:lnTo>
                    <a:pt x="15948" y="2789"/>
                  </a:lnTo>
                  <a:lnTo>
                    <a:pt x="15979" y="2805"/>
                  </a:lnTo>
                  <a:cubicBezTo>
                    <a:pt x="15972" y="2802"/>
                    <a:pt x="15965" y="2798"/>
                    <a:pt x="15959" y="2795"/>
                  </a:cubicBezTo>
                  <a:lnTo>
                    <a:pt x="15959" y="2795"/>
                  </a:lnTo>
                  <a:cubicBezTo>
                    <a:pt x="15990" y="2811"/>
                    <a:pt x="16023" y="2828"/>
                    <a:pt x="16055" y="2844"/>
                  </a:cubicBezTo>
                  <a:lnTo>
                    <a:pt x="16086" y="2861"/>
                  </a:lnTo>
                  <a:lnTo>
                    <a:pt x="16073" y="2855"/>
                  </a:lnTo>
                  <a:lnTo>
                    <a:pt x="16073" y="2855"/>
                  </a:lnTo>
                  <a:cubicBezTo>
                    <a:pt x="16248" y="2945"/>
                    <a:pt x="16415" y="3048"/>
                    <a:pt x="16575" y="3165"/>
                  </a:cubicBezTo>
                  <a:lnTo>
                    <a:pt x="16647" y="3225"/>
                  </a:lnTo>
                  <a:lnTo>
                    <a:pt x="16647" y="3225"/>
                  </a:lnTo>
                  <a:lnTo>
                    <a:pt x="16596" y="3182"/>
                  </a:lnTo>
                  <a:lnTo>
                    <a:pt x="16596" y="3182"/>
                  </a:lnTo>
                  <a:cubicBezTo>
                    <a:pt x="16643" y="3218"/>
                    <a:pt x="16691" y="3258"/>
                    <a:pt x="16737" y="3300"/>
                  </a:cubicBezTo>
                  <a:lnTo>
                    <a:pt x="16737" y="3300"/>
                  </a:lnTo>
                  <a:lnTo>
                    <a:pt x="16647" y="3225"/>
                  </a:lnTo>
                  <a:lnTo>
                    <a:pt x="16647" y="3225"/>
                  </a:lnTo>
                  <a:lnTo>
                    <a:pt x="16754" y="3315"/>
                  </a:lnTo>
                  <a:cubicBezTo>
                    <a:pt x="16748" y="3310"/>
                    <a:pt x="16743" y="3305"/>
                    <a:pt x="16737" y="3300"/>
                  </a:cubicBezTo>
                  <a:lnTo>
                    <a:pt x="16737" y="3300"/>
                  </a:lnTo>
                  <a:lnTo>
                    <a:pt x="16758" y="3318"/>
                  </a:lnTo>
                  <a:cubicBezTo>
                    <a:pt x="16789" y="3346"/>
                    <a:pt x="16820" y="3377"/>
                    <a:pt x="16851" y="3408"/>
                  </a:cubicBezTo>
                  <a:cubicBezTo>
                    <a:pt x="16929" y="3484"/>
                    <a:pt x="16999" y="3573"/>
                    <a:pt x="17054" y="3669"/>
                  </a:cubicBezTo>
                  <a:cubicBezTo>
                    <a:pt x="17030" y="3593"/>
                    <a:pt x="16995" y="3519"/>
                    <a:pt x="16952" y="3451"/>
                  </a:cubicBezTo>
                  <a:cubicBezTo>
                    <a:pt x="16964" y="3416"/>
                    <a:pt x="16956" y="3379"/>
                    <a:pt x="16929" y="3353"/>
                  </a:cubicBezTo>
                  <a:cubicBezTo>
                    <a:pt x="16913" y="3334"/>
                    <a:pt x="16896" y="3315"/>
                    <a:pt x="16882" y="3295"/>
                  </a:cubicBezTo>
                  <a:cubicBezTo>
                    <a:pt x="16876" y="3278"/>
                    <a:pt x="16865" y="3262"/>
                    <a:pt x="16851" y="3250"/>
                  </a:cubicBezTo>
                  <a:lnTo>
                    <a:pt x="16836" y="3237"/>
                  </a:lnTo>
                  <a:cubicBezTo>
                    <a:pt x="16828" y="3225"/>
                    <a:pt x="16818" y="3213"/>
                    <a:pt x="16808" y="3200"/>
                  </a:cubicBezTo>
                  <a:lnTo>
                    <a:pt x="16804" y="3198"/>
                  </a:lnTo>
                  <a:cubicBezTo>
                    <a:pt x="16806" y="3192"/>
                    <a:pt x="16808" y="3186"/>
                    <a:pt x="16808" y="3180"/>
                  </a:cubicBezTo>
                  <a:cubicBezTo>
                    <a:pt x="16760" y="2964"/>
                    <a:pt x="16571" y="2793"/>
                    <a:pt x="16437" y="2622"/>
                  </a:cubicBezTo>
                  <a:cubicBezTo>
                    <a:pt x="16497" y="2513"/>
                    <a:pt x="16361" y="2421"/>
                    <a:pt x="16310" y="2338"/>
                  </a:cubicBezTo>
                  <a:cubicBezTo>
                    <a:pt x="16363" y="2186"/>
                    <a:pt x="16184" y="2061"/>
                    <a:pt x="16104" y="1949"/>
                  </a:cubicBezTo>
                  <a:cubicBezTo>
                    <a:pt x="16007" y="1863"/>
                    <a:pt x="15927" y="1703"/>
                    <a:pt x="15798" y="1670"/>
                  </a:cubicBezTo>
                  <a:cubicBezTo>
                    <a:pt x="15783" y="1546"/>
                    <a:pt x="15635" y="1425"/>
                    <a:pt x="15571" y="1318"/>
                  </a:cubicBezTo>
                  <a:cubicBezTo>
                    <a:pt x="15515" y="1211"/>
                    <a:pt x="15424" y="1059"/>
                    <a:pt x="15303" y="1059"/>
                  </a:cubicBezTo>
                  <a:cubicBezTo>
                    <a:pt x="15269" y="1059"/>
                    <a:pt x="15232" y="1072"/>
                    <a:pt x="15193" y="1102"/>
                  </a:cubicBezTo>
                  <a:cubicBezTo>
                    <a:pt x="14885" y="1391"/>
                    <a:pt x="14504" y="1490"/>
                    <a:pt x="14107" y="1490"/>
                  </a:cubicBezTo>
                  <a:cubicBezTo>
                    <a:pt x="13678" y="1490"/>
                    <a:pt x="13229" y="1374"/>
                    <a:pt x="12835" y="1254"/>
                  </a:cubicBezTo>
                  <a:cubicBezTo>
                    <a:pt x="12553" y="1137"/>
                    <a:pt x="12255" y="1106"/>
                    <a:pt x="11953" y="1083"/>
                  </a:cubicBezTo>
                  <a:cubicBezTo>
                    <a:pt x="11619" y="1003"/>
                    <a:pt x="11325" y="814"/>
                    <a:pt x="11019" y="662"/>
                  </a:cubicBezTo>
                  <a:cubicBezTo>
                    <a:pt x="10805" y="549"/>
                    <a:pt x="10599" y="421"/>
                    <a:pt x="10401" y="279"/>
                  </a:cubicBezTo>
                  <a:cubicBezTo>
                    <a:pt x="10280" y="213"/>
                    <a:pt x="10146" y="1"/>
                    <a:pt x="10004" y="1"/>
                  </a:cubicBezTo>
                  <a:close/>
                  <a:moveTo>
                    <a:pt x="13561" y="4068"/>
                  </a:moveTo>
                  <a:lnTo>
                    <a:pt x="13561" y="4068"/>
                  </a:lnTo>
                  <a:lnTo>
                    <a:pt x="13561" y="4068"/>
                  </a:lnTo>
                  <a:close/>
                  <a:moveTo>
                    <a:pt x="12088" y="9372"/>
                  </a:moveTo>
                  <a:lnTo>
                    <a:pt x="12088" y="9372"/>
                  </a:lnTo>
                  <a:cubicBezTo>
                    <a:pt x="12076" y="9380"/>
                    <a:pt x="12064" y="9389"/>
                    <a:pt x="12052" y="9397"/>
                  </a:cubicBezTo>
                  <a:lnTo>
                    <a:pt x="12052" y="9397"/>
                  </a:lnTo>
                  <a:cubicBezTo>
                    <a:pt x="12064" y="9389"/>
                    <a:pt x="12076" y="9380"/>
                    <a:pt x="12088" y="9372"/>
                  </a:cubicBezTo>
                  <a:close/>
                  <a:moveTo>
                    <a:pt x="12052" y="9397"/>
                  </a:moveTo>
                  <a:lnTo>
                    <a:pt x="12052" y="9397"/>
                  </a:lnTo>
                  <a:cubicBezTo>
                    <a:pt x="11979" y="9448"/>
                    <a:pt x="11903" y="9497"/>
                    <a:pt x="11827" y="9545"/>
                  </a:cubicBezTo>
                  <a:lnTo>
                    <a:pt x="11837" y="9539"/>
                  </a:lnTo>
                  <a:cubicBezTo>
                    <a:pt x="11911" y="9495"/>
                    <a:pt x="11982" y="9446"/>
                    <a:pt x="12052" y="9397"/>
                  </a:cubicBezTo>
                  <a:close/>
                  <a:moveTo>
                    <a:pt x="12815" y="3519"/>
                  </a:moveTo>
                  <a:lnTo>
                    <a:pt x="12815" y="3519"/>
                  </a:lnTo>
                  <a:cubicBezTo>
                    <a:pt x="12771" y="3630"/>
                    <a:pt x="12971" y="3768"/>
                    <a:pt x="13129" y="3875"/>
                  </a:cubicBezTo>
                  <a:cubicBezTo>
                    <a:pt x="13121" y="3906"/>
                    <a:pt x="13127" y="3937"/>
                    <a:pt x="13146" y="3961"/>
                  </a:cubicBezTo>
                  <a:cubicBezTo>
                    <a:pt x="13742" y="4727"/>
                    <a:pt x="14199" y="5741"/>
                    <a:pt x="13967" y="6722"/>
                  </a:cubicBezTo>
                  <a:cubicBezTo>
                    <a:pt x="13950" y="6770"/>
                    <a:pt x="13927" y="6825"/>
                    <a:pt x="13934" y="6872"/>
                  </a:cubicBezTo>
                  <a:cubicBezTo>
                    <a:pt x="13930" y="6889"/>
                    <a:pt x="13923" y="6905"/>
                    <a:pt x="13919" y="6922"/>
                  </a:cubicBezTo>
                  <a:cubicBezTo>
                    <a:pt x="13899" y="6981"/>
                    <a:pt x="13874" y="7039"/>
                    <a:pt x="13851" y="7099"/>
                  </a:cubicBezTo>
                  <a:cubicBezTo>
                    <a:pt x="13746" y="7348"/>
                    <a:pt x="13637" y="7597"/>
                    <a:pt x="13512" y="7835"/>
                  </a:cubicBezTo>
                  <a:cubicBezTo>
                    <a:pt x="13485" y="7889"/>
                    <a:pt x="13432" y="7963"/>
                    <a:pt x="13409" y="8029"/>
                  </a:cubicBezTo>
                  <a:cubicBezTo>
                    <a:pt x="13290" y="8187"/>
                    <a:pt x="13168" y="8341"/>
                    <a:pt x="13049" y="8496"/>
                  </a:cubicBezTo>
                  <a:cubicBezTo>
                    <a:pt x="13028" y="8522"/>
                    <a:pt x="13006" y="8549"/>
                    <a:pt x="12985" y="8576"/>
                  </a:cubicBezTo>
                  <a:cubicBezTo>
                    <a:pt x="12989" y="8576"/>
                    <a:pt x="12993" y="8576"/>
                    <a:pt x="12996" y="8576"/>
                  </a:cubicBezTo>
                  <a:cubicBezTo>
                    <a:pt x="13058" y="8576"/>
                    <a:pt x="13118" y="8592"/>
                    <a:pt x="13172" y="8621"/>
                  </a:cubicBezTo>
                  <a:cubicBezTo>
                    <a:pt x="13360" y="8724"/>
                    <a:pt x="13432" y="8956"/>
                    <a:pt x="13333" y="9146"/>
                  </a:cubicBezTo>
                  <a:cubicBezTo>
                    <a:pt x="13286" y="9232"/>
                    <a:pt x="13234" y="9318"/>
                    <a:pt x="13181" y="9401"/>
                  </a:cubicBezTo>
                  <a:cubicBezTo>
                    <a:pt x="13154" y="9444"/>
                    <a:pt x="13125" y="9485"/>
                    <a:pt x="13094" y="9526"/>
                  </a:cubicBezTo>
                  <a:cubicBezTo>
                    <a:pt x="13053" y="9576"/>
                    <a:pt x="13008" y="9623"/>
                    <a:pt x="12961" y="9666"/>
                  </a:cubicBezTo>
                  <a:cubicBezTo>
                    <a:pt x="12823" y="9796"/>
                    <a:pt x="12677" y="9915"/>
                    <a:pt x="12522" y="10024"/>
                  </a:cubicBezTo>
                  <a:cubicBezTo>
                    <a:pt x="12457" y="10071"/>
                    <a:pt x="12389" y="10123"/>
                    <a:pt x="12317" y="10164"/>
                  </a:cubicBezTo>
                  <a:cubicBezTo>
                    <a:pt x="12234" y="10211"/>
                    <a:pt x="12152" y="10257"/>
                    <a:pt x="12068" y="10300"/>
                  </a:cubicBezTo>
                  <a:cubicBezTo>
                    <a:pt x="11992" y="10337"/>
                    <a:pt x="11913" y="10376"/>
                    <a:pt x="11837" y="10413"/>
                  </a:cubicBezTo>
                  <a:cubicBezTo>
                    <a:pt x="11753" y="10450"/>
                    <a:pt x="11667" y="10483"/>
                    <a:pt x="11580" y="10510"/>
                  </a:cubicBezTo>
                  <a:cubicBezTo>
                    <a:pt x="11484" y="10540"/>
                    <a:pt x="11385" y="10567"/>
                    <a:pt x="11286" y="10590"/>
                  </a:cubicBezTo>
                  <a:cubicBezTo>
                    <a:pt x="11177" y="10612"/>
                    <a:pt x="11068" y="10625"/>
                    <a:pt x="10959" y="10631"/>
                  </a:cubicBezTo>
                  <a:lnTo>
                    <a:pt x="10940" y="10631"/>
                  </a:lnTo>
                  <a:cubicBezTo>
                    <a:pt x="10601" y="10631"/>
                    <a:pt x="10424" y="10224"/>
                    <a:pt x="10656" y="9977"/>
                  </a:cubicBezTo>
                  <a:cubicBezTo>
                    <a:pt x="10667" y="9964"/>
                    <a:pt x="10679" y="9954"/>
                    <a:pt x="10691" y="9944"/>
                  </a:cubicBezTo>
                  <a:lnTo>
                    <a:pt x="10691" y="9944"/>
                  </a:lnTo>
                  <a:cubicBezTo>
                    <a:pt x="10547" y="9969"/>
                    <a:pt x="10403" y="9993"/>
                    <a:pt x="10257" y="10016"/>
                  </a:cubicBezTo>
                  <a:cubicBezTo>
                    <a:pt x="10066" y="10049"/>
                    <a:pt x="9873" y="10071"/>
                    <a:pt x="9679" y="10100"/>
                  </a:cubicBezTo>
                  <a:cubicBezTo>
                    <a:pt x="9669" y="10102"/>
                    <a:pt x="9659" y="10106"/>
                    <a:pt x="9648" y="10111"/>
                  </a:cubicBezTo>
                  <a:cubicBezTo>
                    <a:pt x="9391" y="10084"/>
                    <a:pt x="9130" y="10059"/>
                    <a:pt x="8879" y="9991"/>
                  </a:cubicBezTo>
                  <a:cubicBezTo>
                    <a:pt x="7912" y="9668"/>
                    <a:pt x="6978" y="9230"/>
                    <a:pt x="6145" y="8640"/>
                  </a:cubicBezTo>
                  <a:cubicBezTo>
                    <a:pt x="5962" y="8516"/>
                    <a:pt x="5789" y="8380"/>
                    <a:pt x="5616" y="8245"/>
                  </a:cubicBezTo>
                  <a:cubicBezTo>
                    <a:pt x="5592" y="8220"/>
                    <a:pt x="5560" y="8209"/>
                    <a:pt x="5530" y="8209"/>
                  </a:cubicBezTo>
                  <a:cubicBezTo>
                    <a:pt x="5469" y="8209"/>
                    <a:pt x="5411" y="8254"/>
                    <a:pt x="5415" y="8327"/>
                  </a:cubicBezTo>
                  <a:cubicBezTo>
                    <a:pt x="5452" y="8514"/>
                    <a:pt x="5417" y="8703"/>
                    <a:pt x="5413" y="8893"/>
                  </a:cubicBezTo>
                  <a:cubicBezTo>
                    <a:pt x="5413" y="8954"/>
                    <a:pt x="5392" y="9033"/>
                    <a:pt x="5431" y="9080"/>
                  </a:cubicBezTo>
                  <a:cubicBezTo>
                    <a:pt x="5427" y="9092"/>
                    <a:pt x="5425" y="9105"/>
                    <a:pt x="5421" y="9115"/>
                  </a:cubicBezTo>
                  <a:cubicBezTo>
                    <a:pt x="5489" y="9068"/>
                    <a:pt x="5566" y="9046"/>
                    <a:pt x="5643" y="9046"/>
                  </a:cubicBezTo>
                  <a:cubicBezTo>
                    <a:pt x="5767" y="9046"/>
                    <a:pt x="5889" y="9104"/>
                    <a:pt x="5966" y="9212"/>
                  </a:cubicBezTo>
                  <a:cubicBezTo>
                    <a:pt x="6028" y="9298"/>
                    <a:pt x="6052" y="9407"/>
                    <a:pt x="6036" y="9512"/>
                  </a:cubicBezTo>
                  <a:cubicBezTo>
                    <a:pt x="5997" y="9845"/>
                    <a:pt x="5947" y="10185"/>
                    <a:pt x="5812" y="10493"/>
                  </a:cubicBezTo>
                  <a:cubicBezTo>
                    <a:pt x="5672" y="10816"/>
                    <a:pt x="5458" y="11106"/>
                    <a:pt x="5244" y="11382"/>
                  </a:cubicBezTo>
                  <a:cubicBezTo>
                    <a:pt x="5141" y="11514"/>
                    <a:pt x="5038" y="11651"/>
                    <a:pt x="4911" y="11758"/>
                  </a:cubicBezTo>
                  <a:cubicBezTo>
                    <a:pt x="4835" y="11828"/>
                    <a:pt x="4736" y="11865"/>
                    <a:pt x="4635" y="11867"/>
                  </a:cubicBezTo>
                  <a:lnTo>
                    <a:pt x="4621" y="11867"/>
                  </a:lnTo>
                  <a:cubicBezTo>
                    <a:pt x="4398" y="11861"/>
                    <a:pt x="4224" y="11674"/>
                    <a:pt x="4232" y="11452"/>
                  </a:cubicBezTo>
                  <a:cubicBezTo>
                    <a:pt x="4234" y="11345"/>
                    <a:pt x="4279" y="11244"/>
                    <a:pt x="4357" y="11170"/>
                  </a:cubicBezTo>
                  <a:cubicBezTo>
                    <a:pt x="4378" y="11154"/>
                    <a:pt x="4396" y="11137"/>
                    <a:pt x="4413" y="11119"/>
                  </a:cubicBezTo>
                  <a:cubicBezTo>
                    <a:pt x="4505" y="11012"/>
                    <a:pt x="4590" y="10898"/>
                    <a:pt x="4674" y="10783"/>
                  </a:cubicBezTo>
                  <a:cubicBezTo>
                    <a:pt x="4793" y="10619"/>
                    <a:pt x="4909" y="10450"/>
                    <a:pt x="5011" y="10273"/>
                  </a:cubicBezTo>
                  <a:cubicBezTo>
                    <a:pt x="5036" y="10226"/>
                    <a:pt x="5059" y="10176"/>
                    <a:pt x="5079" y="10125"/>
                  </a:cubicBezTo>
                  <a:cubicBezTo>
                    <a:pt x="5110" y="10041"/>
                    <a:pt x="5137" y="9952"/>
                    <a:pt x="5158" y="9864"/>
                  </a:cubicBezTo>
                  <a:cubicBezTo>
                    <a:pt x="5162" y="9845"/>
                    <a:pt x="5166" y="9825"/>
                    <a:pt x="5170" y="9804"/>
                  </a:cubicBezTo>
                  <a:lnTo>
                    <a:pt x="5170" y="9804"/>
                  </a:lnTo>
                  <a:cubicBezTo>
                    <a:pt x="5069" y="10028"/>
                    <a:pt x="4948" y="10246"/>
                    <a:pt x="4810" y="10452"/>
                  </a:cubicBezTo>
                  <a:cubicBezTo>
                    <a:pt x="4684" y="10656"/>
                    <a:pt x="4553" y="10855"/>
                    <a:pt x="4394" y="11034"/>
                  </a:cubicBezTo>
                  <a:cubicBezTo>
                    <a:pt x="4349" y="11094"/>
                    <a:pt x="4263" y="11147"/>
                    <a:pt x="4291" y="11232"/>
                  </a:cubicBezTo>
                  <a:cubicBezTo>
                    <a:pt x="4024" y="11444"/>
                    <a:pt x="3754" y="11653"/>
                    <a:pt x="3477" y="11855"/>
                  </a:cubicBezTo>
                  <a:cubicBezTo>
                    <a:pt x="3536" y="11861"/>
                    <a:pt x="3594" y="11880"/>
                    <a:pt x="3643" y="11913"/>
                  </a:cubicBezTo>
                  <a:cubicBezTo>
                    <a:pt x="3744" y="11976"/>
                    <a:pt x="3810" y="12083"/>
                    <a:pt x="3824" y="12201"/>
                  </a:cubicBezTo>
                  <a:cubicBezTo>
                    <a:pt x="3837" y="12324"/>
                    <a:pt x="3791" y="12443"/>
                    <a:pt x="3701" y="12528"/>
                  </a:cubicBezTo>
                  <a:cubicBezTo>
                    <a:pt x="3691" y="12536"/>
                    <a:pt x="3685" y="12542"/>
                    <a:pt x="3676" y="12548"/>
                  </a:cubicBezTo>
                  <a:cubicBezTo>
                    <a:pt x="3604" y="12614"/>
                    <a:pt x="3538" y="12686"/>
                    <a:pt x="3464" y="12750"/>
                  </a:cubicBezTo>
                  <a:cubicBezTo>
                    <a:pt x="3390" y="12818"/>
                    <a:pt x="3294" y="12855"/>
                    <a:pt x="3193" y="12857"/>
                  </a:cubicBezTo>
                  <a:lnTo>
                    <a:pt x="3183" y="12857"/>
                  </a:lnTo>
                  <a:cubicBezTo>
                    <a:pt x="2899" y="12849"/>
                    <a:pt x="2714" y="12555"/>
                    <a:pt x="2829" y="12295"/>
                  </a:cubicBezTo>
                  <a:lnTo>
                    <a:pt x="2829" y="12295"/>
                  </a:lnTo>
                  <a:cubicBezTo>
                    <a:pt x="2325" y="12616"/>
                    <a:pt x="1794" y="12888"/>
                    <a:pt x="1218" y="13067"/>
                  </a:cubicBezTo>
                  <a:cubicBezTo>
                    <a:pt x="903" y="13178"/>
                    <a:pt x="572" y="13242"/>
                    <a:pt x="239" y="13256"/>
                  </a:cubicBezTo>
                  <a:cubicBezTo>
                    <a:pt x="233" y="13256"/>
                    <a:pt x="228" y="13256"/>
                    <a:pt x="222" y="13256"/>
                  </a:cubicBezTo>
                  <a:cubicBezTo>
                    <a:pt x="0" y="13256"/>
                    <a:pt x="12" y="13500"/>
                    <a:pt x="181" y="13571"/>
                  </a:cubicBezTo>
                  <a:cubicBezTo>
                    <a:pt x="331" y="14062"/>
                    <a:pt x="2870" y="14505"/>
                    <a:pt x="3294" y="14618"/>
                  </a:cubicBezTo>
                  <a:cubicBezTo>
                    <a:pt x="4047" y="14782"/>
                    <a:pt x="4816" y="14842"/>
                    <a:pt x="5581" y="14916"/>
                  </a:cubicBezTo>
                  <a:cubicBezTo>
                    <a:pt x="6075" y="14970"/>
                    <a:pt x="6567" y="15064"/>
                    <a:pt x="7067" y="15071"/>
                  </a:cubicBezTo>
                  <a:lnTo>
                    <a:pt x="7071" y="15071"/>
                  </a:lnTo>
                  <a:cubicBezTo>
                    <a:pt x="7338" y="15073"/>
                    <a:pt x="7610" y="15075"/>
                    <a:pt x="7881" y="15075"/>
                  </a:cubicBezTo>
                  <a:cubicBezTo>
                    <a:pt x="9002" y="15075"/>
                    <a:pt x="10136" y="15033"/>
                    <a:pt x="11195" y="14647"/>
                  </a:cubicBezTo>
                  <a:cubicBezTo>
                    <a:pt x="11942" y="14353"/>
                    <a:pt x="12679" y="14011"/>
                    <a:pt x="13356" y="13579"/>
                  </a:cubicBezTo>
                  <a:cubicBezTo>
                    <a:pt x="13821" y="13262"/>
                    <a:pt x="14226" y="12867"/>
                    <a:pt x="14617" y="12464"/>
                  </a:cubicBezTo>
                  <a:cubicBezTo>
                    <a:pt x="14948" y="12129"/>
                    <a:pt x="15294" y="11806"/>
                    <a:pt x="15559" y="11413"/>
                  </a:cubicBezTo>
                  <a:cubicBezTo>
                    <a:pt x="16030" y="10756"/>
                    <a:pt x="16458" y="10065"/>
                    <a:pt x="16814" y="9339"/>
                  </a:cubicBezTo>
                  <a:cubicBezTo>
                    <a:pt x="17182" y="8424"/>
                    <a:pt x="17468" y="7442"/>
                    <a:pt x="17491" y="6451"/>
                  </a:cubicBezTo>
                  <a:cubicBezTo>
                    <a:pt x="17464" y="6270"/>
                    <a:pt x="17565" y="5023"/>
                    <a:pt x="17316" y="4926"/>
                  </a:cubicBezTo>
                  <a:cubicBezTo>
                    <a:pt x="17310" y="5011"/>
                    <a:pt x="17297" y="5093"/>
                    <a:pt x="17281" y="5175"/>
                  </a:cubicBezTo>
                  <a:cubicBezTo>
                    <a:pt x="17264" y="5264"/>
                    <a:pt x="17246" y="5350"/>
                    <a:pt x="17219" y="5434"/>
                  </a:cubicBezTo>
                  <a:cubicBezTo>
                    <a:pt x="17194" y="5515"/>
                    <a:pt x="17161" y="5593"/>
                    <a:pt x="17120" y="5667"/>
                  </a:cubicBezTo>
                  <a:cubicBezTo>
                    <a:pt x="17057" y="5790"/>
                    <a:pt x="16968" y="5901"/>
                    <a:pt x="16863" y="5992"/>
                  </a:cubicBezTo>
                  <a:cubicBezTo>
                    <a:pt x="16760" y="6074"/>
                    <a:pt x="16635" y="6117"/>
                    <a:pt x="16508" y="6117"/>
                  </a:cubicBezTo>
                  <a:cubicBezTo>
                    <a:pt x="16438" y="6117"/>
                    <a:pt x="16367" y="6104"/>
                    <a:pt x="16299" y="6076"/>
                  </a:cubicBezTo>
                  <a:cubicBezTo>
                    <a:pt x="16232" y="6045"/>
                    <a:pt x="16170" y="6000"/>
                    <a:pt x="16118" y="5945"/>
                  </a:cubicBezTo>
                  <a:cubicBezTo>
                    <a:pt x="16067" y="5887"/>
                    <a:pt x="16022" y="5821"/>
                    <a:pt x="15987" y="5751"/>
                  </a:cubicBezTo>
                  <a:cubicBezTo>
                    <a:pt x="15946" y="5673"/>
                    <a:pt x="15915" y="5591"/>
                    <a:pt x="15882" y="5511"/>
                  </a:cubicBezTo>
                  <a:cubicBezTo>
                    <a:pt x="15847" y="5529"/>
                    <a:pt x="15816" y="5558"/>
                    <a:pt x="15793" y="5593"/>
                  </a:cubicBezTo>
                  <a:cubicBezTo>
                    <a:pt x="15763" y="5735"/>
                    <a:pt x="15800" y="6519"/>
                    <a:pt x="15645" y="6759"/>
                  </a:cubicBezTo>
                  <a:cubicBezTo>
                    <a:pt x="15608" y="6842"/>
                    <a:pt x="15540" y="6918"/>
                    <a:pt x="15448" y="6938"/>
                  </a:cubicBezTo>
                  <a:cubicBezTo>
                    <a:pt x="15433" y="6942"/>
                    <a:pt x="15417" y="6944"/>
                    <a:pt x="15400" y="6944"/>
                  </a:cubicBezTo>
                  <a:cubicBezTo>
                    <a:pt x="15322" y="6942"/>
                    <a:pt x="15252" y="6905"/>
                    <a:pt x="15207" y="6842"/>
                  </a:cubicBezTo>
                  <a:cubicBezTo>
                    <a:pt x="15162" y="6780"/>
                    <a:pt x="15149" y="6700"/>
                    <a:pt x="15133" y="6626"/>
                  </a:cubicBezTo>
                  <a:cubicBezTo>
                    <a:pt x="15115" y="6545"/>
                    <a:pt x="15092" y="6465"/>
                    <a:pt x="15069" y="6385"/>
                  </a:cubicBezTo>
                  <a:cubicBezTo>
                    <a:pt x="15034" y="6268"/>
                    <a:pt x="14997" y="6152"/>
                    <a:pt x="14952" y="6039"/>
                  </a:cubicBezTo>
                  <a:cubicBezTo>
                    <a:pt x="14874" y="5852"/>
                    <a:pt x="14783" y="5667"/>
                    <a:pt x="14685" y="5490"/>
                  </a:cubicBezTo>
                  <a:cubicBezTo>
                    <a:pt x="14617" y="5375"/>
                    <a:pt x="14545" y="5260"/>
                    <a:pt x="14471" y="5146"/>
                  </a:cubicBezTo>
                  <a:lnTo>
                    <a:pt x="14471" y="5146"/>
                  </a:lnTo>
                  <a:lnTo>
                    <a:pt x="14475" y="5153"/>
                  </a:lnTo>
                  <a:cubicBezTo>
                    <a:pt x="14355" y="4965"/>
                    <a:pt x="14226" y="4784"/>
                    <a:pt x="14084" y="4612"/>
                  </a:cubicBezTo>
                  <a:cubicBezTo>
                    <a:pt x="13923" y="4424"/>
                    <a:pt x="13751" y="4246"/>
                    <a:pt x="13572" y="4079"/>
                  </a:cubicBezTo>
                  <a:lnTo>
                    <a:pt x="13572" y="4079"/>
                  </a:lnTo>
                  <a:lnTo>
                    <a:pt x="13563" y="4070"/>
                  </a:lnTo>
                  <a:lnTo>
                    <a:pt x="13561" y="4068"/>
                  </a:lnTo>
                  <a:lnTo>
                    <a:pt x="13561" y="4068"/>
                  </a:lnTo>
                  <a:cubicBezTo>
                    <a:pt x="13565" y="4072"/>
                    <a:pt x="13569" y="4075"/>
                    <a:pt x="13572" y="4079"/>
                  </a:cubicBezTo>
                  <a:lnTo>
                    <a:pt x="13574" y="4079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61" y="4068"/>
                  </a:lnTo>
                  <a:lnTo>
                    <a:pt x="13553" y="4060"/>
                  </a:lnTo>
                  <a:lnTo>
                    <a:pt x="13552" y="4060"/>
                  </a:lnTo>
                  <a:lnTo>
                    <a:pt x="13489" y="4003"/>
                  </a:lnTo>
                  <a:lnTo>
                    <a:pt x="13510" y="4019"/>
                  </a:lnTo>
                  <a:cubicBezTo>
                    <a:pt x="13360" y="3883"/>
                    <a:pt x="13201" y="3754"/>
                    <a:pt x="13037" y="3634"/>
                  </a:cubicBezTo>
                  <a:cubicBezTo>
                    <a:pt x="12996" y="3614"/>
                    <a:pt x="12952" y="3591"/>
                    <a:pt x="12911" y="3569"/>
                  </a:cubicBezTo>
                  <a:cubicBezTo>
                    <a:pt x="12878" y="3552"/>
                    <a:pt x="12845" y="3536"/>
                    <a:pt x="12815" y="3519"/>
                  </a:cubicBezTo>
                  <a:close/>
                </a:path>
              </a:pathLst>
            </a:custGeom>
            <a:solidFill>
              <a:srgbClr val="80573B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48"/>
            <p:cNvSpPr/>
            <p:nvPr/>
          </p:nvSpPr>
          <p:spPr>
            <a:xfrm rot="3186459">
              <a:off x="137663" y="2370804"/>
              <a:ext cx="3052874" cy="2242389"/>
            </a:xfrm>
            <a:custGeom>
              <a:avLst/>
              <a:gdLst/>
              <a:ahLst/>
              <a:cxnLst/>
              <a:rect l="l" t="t" r="r" b="b"/>
              <a:pathLst>
                <a:path w="35976" h="26425" extrusionOk="0">
                  <a:moveTo>
                    <a:pt x="10788" y="474"/>
                  </a:moveTo>
                  <a:cubicBezTo>
                    <a:pt x="10756" y="474"/>
                    <a:pt x="10726" y="493"/>
                    <a:pt x="10714" y="526"/>
                  </a:cubicBezTo>
                  <a:cubicBezTo>
                    <a:pt x="10642" y="561"/>
                    <a:pt x="10634" y="657"/>
                    <a:pt x="10612" y="725"/>
                  </a:cubicBezTo>
                  <a:cubicBezTo>
                    <a:pt x="10577" y="865"/>
                    <a:pt x="10529" y="1001"/>
                    <a:pt x="10470" y="1131"/>
                  </a:cubicBezTo>
                  <a:cubicBezTo>
                    <a:pt x="10340" y="1295"/>
                    <a:pt x="10200" y="1450"/>
                    <a:pt x="10050" y="1596"/>
                  </a:cubicBezTo>
                  <a:cubicBezTo>
                    <a:pt x="9992" y="1651"/>
                    <a:pt x="9935" y="1703"/>
                    <a:pt x="9875" y="1754"/>
                  </a:cubicBezTo>
                  <a:cubicBezTo>
                    <a:pt x="9848" y="1781"/>
                    <a:pt x="9811" y="1805"/>
                    <a:pt x="9799" y="1842"/>
                  </a:cubicBezTo>
                  <a:cubicBezTo>
                    <a:pt x="9583" y="1951"/>
                    <a:pt x="9381" y="2089"/>
                    <a:pt x="9169" y="2207"/>
                  </a:cubicBezTo>
                  <a:cubicBezTo>
                    <a:pt x="9099" y="2248"/>
                    <a:pt x="9027" y="2285"/>
                    <a:pt x="8955" y="2326"/>
                  </a:cubicBezTo>
                  <a:cubicBezTo>
                    <a:pt x="8927" y="2342"/>
                    <a:pt x="8912" y="2373"/>
                    <a:pt x="8916" y="2406"/>
                  </a:cubicBezTo>
                  <a:cubicBezTo>
                    <a:pt x="8913" y="2406"/>
                    <a:pt x="8909" y="2406"/>
                    <a:pt x="8906" y="2406"/>
                  </a:cubicBezTo>
                  <a:cubicBezTo>
                    <a:pt x="8840" y="2406"/>
                    <a:pt x="8783" y="2459"/>
                    <a:pt x="8721" y="2476"/>
                  </a:cubicBezTo>
                  <a:cubicBezTo>
                    <a:pt x="8583" y="2536"/>
                    <a:pt x="8439" y="2583"/>
                    <a:pt x="8293" y="2616"/>
                  </a:cubicBezTo>
                  <a:cubicBezTo>
                    <a:pt x="8231" y="2637"/>
                    <a:pt x="8168" y="2645"/>
                    <a:pt x="8108" y="2669"/>
                  </a:cubicBezTo>
                  <a:cubicBezTo>
                    <a:pt x="8015" y="2731"/>
                    <a:pt x="7989" y="2883"/>
                    <a:pt x="8116" y="2918"/>
                  </a:cubicBezTo>
                  <a:cubicBezTo>
                    <a:pt x="8071" y="2966"/>
                    <a:pt x="8098" y="3042"/>
                    <a:pt x="8159" y="3052"/>
                  </a:cubicBezTo>
                  <a:cubicBezTo>
                    <a:pt x="8161" y="3052"/>
                    <a:pt x="8163" y="3052"/>
                    <a:pt x="8165" y="3052"/>
                  </a:cubicBezTo>
                  <a:cubicBezTo>
                    <a:pt x="8237" y="3052"/>
                    <a:pt x="8307" y="3015"/>
                    <a:pt x="8377" y="2995"/>
                  </a:cubicBezTo>
                  <a:cubicBezTo>
                    <a:pt x="8449" y="2964"/>
                    <a:pt x="8544" y="2953"/>
                    <a:pt x="8593" y="2888"/>
                  </a:cubicBezTo>
                  <a:cubicBezTo>
                    <a:pt x="8762" y="2809"/>
                    <a:pt x="8927" y="2723"/>
                    <a:pt x="9085" y="2628"/>
                  </a:cubicBezTo>
                  <a:cubicBezTo>
                    <a:pt x="9101" y="2643"/>
                    <a:pt x="9121" y="2650"/>
                    <a:pt x="9141" y="2650"/>
                  </a:cubicBezTo>
                  <a:cubicBezTo>
                    <a:pt x="9160" y="2650"/>
                    <a:pt x="9180" y="2643"/>
                    <a:pt x="9196" y="2630"/>
                  </a:cubicBezTo>
                  <a:cubicBezTo>
                    <a:pt x="9307" y="2571"/>
                    <a:pt x="9424" y="2501"/>
                    <a:pt x="9544" y="2431"/>
                  </a:cubicBezTo>
                  <a:cubicBezTo>
                    <a:pt x="9764" y="2303"/>
                    <a:pt x="9978" y="2161"/>
                    <a:pt x="10182" y="2007"/>
                  </a:cubicBezTo>
                  <a:cubicBezTo>
                    <a:pt x="10245" y="1947"/>
                    <a:pt x="10443" y="1851"/>
                    <a:pt x="10367" y="1750"/>
                  </a:cubicBezTo>
                  <a:lnTo>
                    <a:pt x="10410" y="1703"/>
                  </a:lnTo>
                  <a:cubicBezTo>
                    <a:pt x="10428" y="1701"/>
                    <a:pt x="10445" y="1690"/>
                    <a:pt x="10457" y="1676"/>
                  </a:cubicBezTo>
                  <a:cubicBezTo>
                    <a:pt x="10492" y="1631"/>
                    <a:pt x="10525" y="1587"/>
                    <a:pt x="10558" y="1540"/>
                  </a:cubicBezTo>
                  <a:cubicBezTo>
                    <a:pt x="10723" y="1380"/>
                    <a:pt x="10823" y="1172"/>
                    <a:pt x="10887" y="952"/>
                  </a:cubicBezTo>
                  <a:cubicBezTo>
                    <a:pt x="10916" y="841"/>
                    <a:pt x="10986" y="522"/>
                    <a:pt x="10830" y="487"/>
                  </a:cubicBezTo>
                  <a:cubicBezTo>
                    <a:pt x="10817" y="478"/>
                    <a:pt x="10802" y="474"/>
                    <a:pt x="10788" y="474"/>
                  </a:cubicBezTo>
                  <a:close/>
                  <a:moveTo>
                    <a:pt x="31800" y="1"/>
                  </a:moveTo>
                  <a:cubicBezTo>
                    <a:pt x="31747" y="1"/>
                    <a:pt x="31693" y="10"/>
                    <a:pt x="31643" y="12"/>
                  </a:cubicBezTo>
                  <a:cubicBezTo>
                    <a:pt x="31369" y="38"/>
                    <a:pt x="31097" y="71"/>
                    <a:pt x="30826" y="118"/>
                  </a:cubicBezTo>
                  <a:cubicBezTo>
                    <a:pt x="30811" y="108"/>
                    <a:pt x="30796" y="105"/>
                    <a:pt x="30780" y="105"/>
                  </a:cubicBezTo>
                  <a:cubicBezTo>
                    <a:pt x="30743" y="105"/>
                    <a:pt x="30703" y="124"/>
                    <a:pt x="30667" y="131"/>
                  </a:cubicBezTo>
                  <a:cubicBezTo>
                    <a:pt x="30571" y="160"/>
                    <a:pt x="30474" y="186"/>
                    <a:pt x="30375" y="217"/>
                  </a:cubicBezTo>
                  <a:cubicBezTo>
                    <a:pt x="30279" y="248"/>
                    <a:pt x="30180" y="279"/>
                    <a:pt x="30083" y="312"/>
                  </a:cubicBezTo>
                  <a:cubicBezTo>
                    <a:pt x="30038" y="328"/>
                    <a:pt x="29976" y="337"/>
                    <a:pt x="29956" y="388"/>
                  </a:cubicBezTo>
                  <a:cubicBezTo>
                    <a:pt x="29915" y="407"/>
                    <a:pt x="29873" y="425"/>
                    <a:pt x="29832" y="446"/>
                  </a:cubicBezTo>
                  <a:cubicBezTo>
                    <a:pt x="29818" y="434"/>
                    <a:pt x="29800" y="428"/>
                    <a:pt x="29783" y="428"/>
                  </a:cubicBezTo>
                  <a:cubicBezTo>
                    <a:pt x="29755" y="428"/>
                    <a:pt x="29727" y="443"/>
                    <a:pt x="29713" y="470"/>
                  </a:cubicBezTo>
                  <a:cubicBezTo>
                    <a:pt x="29684" y="522"/>
                    <a:pt x="29721" y="569"/>
                    <a:pt x="29748" y="616"/>
                  </a:cubicBezTo>
                  <a:cubicBezTo>
                    <a:pt x="29775" y="662"/>
                    <a:pt x="29793" y="719"/>
                    <a:pt x="29838" y="750"/>
                  </a:cubicBezTo>
                  <a:cubicBezTo>
                    <a:pt x="29853" y="760"/>
                    <a:pt x="29871" y="763"/>
                    <a:pt x="29889" y="763"/>
                  </a:cubicBezTo>
                  <a:cubicBezTo>
                    <a:pt x="29912" y="763"/>
                    <a:pt x="29936" y="757"/>
                    <a:pt x="29956" y="750"/>
                  </a:cubicBezTo>
                  <a:cubicBezTo>
                    <a:pt x="30015" y="729"/>
                    <a:pt x="30073" y="707"/>
                    <a:pt x="30131" y="684"/>
                  </a:cubicBezTo>
                  <a:cubicBezTo>
                    <a:pt x="30264" y="629"/>
                    <a:pt x="30402" y="577"/>
                    <a:pt x="30536" y="522"/>
                  </a:cubicBezTo>
                  <a:cubicBezTo>
                    <a:pt x="30793" y="474"/>
                    <a:pt x="31052" y="452"/>
                    <a:pt x="31311" y="415"/>
                  </a:cubicBezTo>
                  <a:cubicBezTo>
                    <a:pt x="31418" y="404"/>
                    <a:pt x="31523" y="399"/>
                    <a:pt x="31629" y="399"/>
                  </a:cubicBezTo>
                  <a:cubicBezTo>
                    <a:pt x="32162" y="399"/>
                    <a:pt x="32690" y="522"/>
                    <a:pt x="33208" y="647"/>
                  </a:cubicBezTo>
                  <a:cubicBezTo>
                    <a:pt x="33227" y="692"/>
                    <a:pt x="33280" y="699"/>
                    <a:pt x="33319" y="717"/>
                  </a:cubicBezTo>
                  <a:cubicBezTo>
                    <a:pt x="33395" y="748"/>
                    <a:pt x="33474" y="777"/>
                    <a:pt x="33550" y="808"/>
                  </a:cubicBezTo>
                  <a:cubicBezTo>
                    <a:pt x="33679" y="861"/>
                    <a:pt x="33811" y="917"/>
                    <a:pt x="33936" y="976"/>
                  </a:cubicBezTo>
                  <a:cubicBezTo>
                    <a:pt x="33945" y="983"/>
                    <a:pt x="33953" y="987"/>
                    <a:pt x="33961" y="993"/>
                  </a:cubicBezTo>
                  <a:cubicBezTo>
                    <a:pt x="34062" y="1071"/>
                    <a:pt x="34157" y="1155"/>
                    <a:pt x="34251" y="1242"/>
                  </a:cubicBezTo>
                  <a:cubicBezTo>
                    <a:pt x="34451" y="1410"/>
                    <a:pt x="34630" y="1594"/>
                    <a:pt x="34776" y="1810"/>
                  </a:cubicBezTo>
                  <a:cubicBezTo>
                    <a:pt x="34848" y="1900"/>
                    <a:pt x="34905" y="2001"/>
                    <a:pt x="34990" y="2079"/>
                  </a:cubicBezTo>
                  <a:cubicBezTo>
                    <a:pt x="35126" y="2371"/>
                    <a:pt x="35239" y="2659"/>
                    <a:pt x="35358" y="2962"/>
                  </a:cubicBezTo>
                  <a:cubicBezTo>
                    <a:pt x="35479" y="3350"/>
                    <a:pt x="35453" y="3768"/>
                    <a:pt x="35449" y="4171"/>
                  </a:cubicBezTo>
                  <a:cubicBezTo>
                    <a:pt x="35368" y="4270"/>
                    <a:pt x="35370" y="4408"/>
                    <a:pt x="35342" y="4527"/>
                  </a:cubicBezTo>
                  <a:cubicBezTo>
                    <a:pt x="35278" y="4848"/>
                    <a:pt x="35249" y="5181"/>
                    <a:pt x="35082" y="5469"/>
                  </a:cubicBezTo>
                  <a:cubicBezTo>
                    <a:pt x="34973" y="5502"/>
                    <a:pt x="34961" y="5640"/>
                    <a:pt x="34916" y="5729"/>
                  </a:cubicBezTo>
                  <a:cubicBezTo>
                    <a:pt x="34842" y="5924"/>
                    <a:pt x="34743" y="6109"/>
                    <a:pt x="34644" y="6292"/>
                  </a:cubicBezTo>
                  <a:cubicBezTo>
                    <a:pt x="34486" y="6479"/>
                    <a:pt x="34344" y="6677"/>
                    <a:pt x="34189" y="6868"/>
                  </a:cubicBezTo>
                  <a:cubicBezTo>
                    <a:pt x="33926" y="7197"/>
                    <a:pt x="33634" y="7504"/>
                    <a:pt x="33313" y="7780"/>
                  </a:cubicBezTo>
                  <a:cubicBezTo>
                    <a:pt x="33260" y="7829"/>
                    <a:pt x="33192" y="7862"/>
                    <a:pt x="33134" y="7905"/>
                  </a:cubicBezTo>
                  <a:cubicBezTo>
                    <a:pt x="33132" y="7905"/>
                    <a:pt x="33129" y="7905"/>
                    <a:pt x="33127" y="7905"/>
                  </a:cubicBezTo>
                  <a:cubicBezTo>
                    <a:pt x="33097" y="7905"/>
                    <a:pt x="33069" y="7917"/>
                    <a:pt x="33046" y="7938"/>
                  </a:cubicBezTo>
                  <a:cubicBezTo>
                    <a:pt x="32992" y="7994"/>
                    <a:pt x="32994" y="8047"/>
                    <a:pt x="33023" y="8094"/>
                  </a:cubicBezTo>
                  <a:cubicBezTo>
                    <a:pt x="32996" y="8222"/>
                    <a:pt x="32998" y="8378"/>
                    <a:pt x="33146" y="8397"/>
                  </a:cubicBezTo>
                  <a:cubicBezTo>
                    <a:pt x="33323" y="8380"/>
                    <a:pt x="33434" y="8197"/>
                    <a:pt x="33566" y="8094"/>
                  </a:cubicBezTo>
                  <a:cubicBezTo>
                    <a:pt x="33737" y="8090"/>
                    <a:pt x="33916" y="7794"/>
                    <a:pt x="34045" y="7683"/>
                  </a:cubicBezTo>
                  <a:cubicBezTo>
                    <a:pt x="34395" y="7309"/>
                    <a:pt x="34776" y="6957"/>
                    <a:pt x="35056" y="6525"/>
                  </a:cubicBezTo>
                  <a:cubicBezTo>
                    <a:pt x="35195" y="6432"/>
                    <a:pt x="35247" y="6243"/>
                    <a:pt x="35342" y="6109"/>
                  </a:cubicBezTo>
                  <a:cubicBezTo>
                    <a:pt x="35498" y="5848"/>
                    <a:pt x="35860" y="5041"/>
                    <a:pt x="35798" y="4760"/>
                  </a:cubicBezTo>
                  <a:cubicBezTo>
                    <a:pt x="35831" y="4449"/>
                    <a:pt x="35872" y="4140"/>
                    <a:pt x="35899" y="3832"/>
                  </a:cubicBezTo>
                  <a:cubicBezTo>
                    <a:pt x="35895" y="3706"/>
                    <a:pt x="35975" y="3517"/>
                    <a:pt x="35850" y="3435"/>
                  </a:cubicBezTo>
                  <a:cubicBezTo>
                    <a:pt x="35837" y="3289"/>
                    <a:pt x="35815" y="3143"/>
                    <a:pt x="35817" y="2997"/>
                  </a:cubicBezTo>
                  <a:cubicBezTo>
                    <a:pt x="35809" y="2904"/>
                    <a:pt x="35831" y="2778"/>
                    <a:pt x="35741" y="2721"/>
                  </a:cubicBezTo>
                  <a:cubicBezTo>
                    <a:pt x="35667" y="2453"/>
                    <a:pt x="35578" y="2184"/>
                    <a:pt x="35430" y="1949"/>
                  </a:cubicBezTo>
                  <a:cubicBezTo>
                    <a:pt x="35298" y="1641"/>
                    <a:pt x="35111" y="1357"/>
                    <a:pt x="34881" y="1112"/>
                  </a:cubicBezTo>
                  <a:cubicBezTo>
                    <a:pt x="34741" y="978"/>
                    <a:pt x="34595" y="793"/>
                    <a:pt x="34389" y="775"/>
                  </a:cubicBezTo>
                  <a:cubicBezTo>
                    <a:pt x="34368" y="760"/>
                    <a:pt x="34346" y="750"/>
                    <a:pt x="34321" y="744"/>
                  </a:cubicBezTo>
                  <a:cubicBezTo>
                    <a:pt x="34303" y="655"/>
                    <a:pt x="34183" y="623"/>
                    <a:pt x="34113" y="577"/>
                  </a:cubicBezTo>
                  <a:cubicBezTo>
                    <a:pt x="33976" y="505"/>
                    <a:pt x="33834" y="441"/>
                    <a:pt x="33690" y="384"/>
                  </a:cubicBezTo>
                  <a:cubicBezTo>
                    <a:pt x="33683" y="269"/>
                    <a:pt x="33523" y="277"/>
                    <a:pt x="33441" y="252"/>
                  </a:cubicBezTo>
                  <a:cubicBezTo>
                    <a:pt x="33321" y="225"/>
                    <a:pt x="33204" y="203"/>
                    <a:pt x="33085" y="178"/>
                  </a:cubicBezTo>
                  <a:cubicBezTo>
                    <a:pt x="33052" y="170"/>
                    <a:pt x="33015" y="168"/>
                    <a:pt x="32984" y="158"/>
                  </a:cubicBezTo>
                  <a:cubicBezTo>
                    <a:pt x="32963" y="143"/>
                    <a:pt x="32939" y="135"/>
                    <a:pt x="32914" y="135"/>
                  </a:cubicBezTo>
                  <a:cubicBezTo>
                    <a:pt x="32805" y="116"/>
                    <a:pt x="32692" y="108"/>
                    <a:pt x="32583" y="88"/>
                  </a:cubicBezTo>
                  <a:cubicBezTo>
                    <a:pt x="32359" y="46"/>
                    <a:pt x="32134" y="24"/>
                    <a:pt x="31908" y="22"/>
                  </a:cubicBezTo>
                  <a:cubicBezTo>
                    <a:pt x="31874" y="6"/>
                    <a:pt x="31837" y="1"/>
                    <a:pt x="31800" y="1"/>
                  </a:cubicBezTo>
                  <a:close/>
                  <a:moveTo>
                    <a:pt x="6363" y="2901"/>
                  </a:moveTo>
                  <a:cubicBezTo>
                    <a:pt x="6348" y="2901"/>
                    <a:pt x="6333" y="2903"/>
                    <a:pt x="6318" y="2904"/>
                  </a:cubicBezTo>
                  <a:cubicBezTo>
                    <a:pt x="6236" y="2910"/>
                    <a:pt x="6153" y="2918"/>
                    <a:pt x="6071" y="2929"/>
                  </a:cubicBezTo>
                  <a:cubicBezTo>
                    <a:pt x="5783" y="2966"/>
                    <a:pt x="5495" y="3009"/>
                    <a:pt x="5205" y="3042"/>
                  </a:cubicBezTo>
                  <a:cubicBezTo>
                    <a:pt x="5086" y="3054"/>
                    <a:pt x="4966" y="3067"/>
                    <a:pt x="4849" y="3083"/>
                  </a:cubicBezTo>
                  <a:cubicBezTo>
                    <a:pt x="4785" y="3099"/>
                    <a:pt x="4699" y="3087"/>
                    <a:pt x="4656" y="3145"/>
                  </a:cubicBezTo>
                  <a:cubicBezTo>
                    <a:pt x="4063" y="3206"/>
                    <a:pt x="3473" y="3307"/>
                    <a:pt x="2887" y="3422"/>
                  </a:cubicBezTo>
                  <a:cubicBezTo>
                    <a:pt x="2821" y="3435"/>
                    <a:pt x="2784" y="3464"/>
                    <a:pt x="2769" y="3499"/>
                  </a:cubicBezTo>
                  <a:cubicBezTo>
                    <a:pt x="2756" y="3491"/>
                    <a:pt x="2736" y="3488"/>
                    <a:pt x="2712" y="3488"/>
                  </a:cubicBezTo>
                  <a:cubicBezTo>
                    <a:pt x="2523" y="3488"/>
                    <a:pt x="2047" y="3693"/>
                    <a:pt x="1930" y="3733"/>
                  </a:cubicBezTo>
                  <a:cubicBezTo>
                    <a:pt x="1854" y="3764"/>
                    <a:pt x="1776" y="3795"/>
                    <a:pt x="1700" y="3830"/>
                  </a:cubicBezTo>
                  <a:cubicBezTo>
                    <a:pt x="1650" y="3854"/>
                    <a:pt x="1574" y="3871"/>
                    <a:pt x="1566" y="3937"/>
                  </a:cubicBezTo>
                  <a:cubicBezTo>
                    <a:pt x="1465" y="3988"/>
                    <a:pt x="1368" y="4048"/>
                    <a:pt x="1270" y="4105"/>
                  </a:cubicBezTo>
                  <a:cubicBezTo>
                    <a:pt x="1198" y="4155"/>
                    <a:pt x="1097" y="4196"/>
                    <a:pt x="1056" y="4274"/>
                  </a:cubicBezTo>
                  <a:cubicBezTo>
                    <a:pt x="963" y="4346"/>
                    <a:pt x="873" y="4420"/>
                    <a:pt x="782" y="4496"/>
                  </a:cubicBezTo>
                  <a:cubicBezTo>
                    <a:pt x="720" y="4552"/>
                    <a:pt x="650" y="4603"/>
                    <a:pt x="599" y="4667"/>
                  </a:cubicBezTo>
                  <a:cubicBezTo>
                    <a:pt x="589" y="4681"/>
                    <a:pt x="582" y="4698"/>
                    <a:pt x="582" y="4716"/>
                  </a:cubicBezTo>
                  <a:cubicBezTo>
                    <a:pt x="515" y="4780"/>
                    <a:pt x="486" y="4877"/>
                    <a:pt x="441" y="4955"/>
                  </a:cubicBezTo>
                  <a:cubicBezTo>
                    <a:pt x="317" y="5202"/>
                    <a:pt x="216" y="5459"/>
                    <a:pt x="140" y="5724"/>
                  </a:cubicBezTo>
                  <a:cubicBezTo>
                    <a:pt x="23" y="5735"/>
                    <a:pt x="41" y="6041"/>
                    <a:pt x="25" y="6136"/>
                  </a:cubicBezTo>
                  <a:cubicBezTo>
                    <a:pt x="0" y="6171"/>
                    <a:pt x="6" y="6220"/>
                    <a:pt x="6" y="6261"/>
                  </a:cubicBezTo>
                  <a:cubicBezTo>
                    <a:pt x="9" y="6375"/>
                    <a:pt x="15" y="6490"/>
                    <a:pt x="19" y="6603"/>
                  </a:cubicBezTo>
                  <a:cubicBezTo>
                    <a:pt x="19" y="6665"/>
                    <a:pt x="23" y="6726"/>
                    <a:pt x="31" y="6786"/>
                  </a:cubicBezTo>
                  <a:cubicBezTo>
                    <a:pt x="13" y="6846"/>
                    <a:pt x="48" y="6938"/>
                    <a:pt x="60" y="6994"/>
                  </a:cubicBezTo>
                  <a:cubicBezTo>
                    <a:pt x="111" y="7167"/>
                    <a:pt x="171" y="7335"/>
                    <a:pt x="243" y="7500"/>
                  </a:cubicBezTo>
                  <a:cubicBezTo>
                    <a:pt x="284" y="7601"/>
                    <a:pt x="325" y="7701"/>
                    <a:pt x="377" y="7796"/>
                  </a:cubicBezTo>
                  <a:cubicBezTo>
                    <a:pt x="455" y="7893"/>
                    <a:pt x="508" y="8010"/>
                    <a:pt x="582" y="8109"/>
                  </a:cubicBezTo>
                  <a:cubicBezTo>
                    <a:pt x="731" y="8277"/>
                    <a:pt x="903" y="8421"/>
                    <a:pt x="1076" y="8561"/>
                  </a:cubicBezTo>
                  <a:cubicBezTo>
                    <a:pt x="1181" y="8644"/>
                    <a:pt x="1294" y="8709"/>
                    <a:pt x="1401" y="8786"/>
                  </a:cubicBezTo>
                  <a:cubicBezTo>
                    <a:pt x="1466" y="8821"/>
                    <a:pt x="1578" y="8924"/>
                    <a:pt x="1659" y="8924"/>
                  </a:cubicBezTo>
                  <a:cubicBezTo>
                    <a:pt x="1668" y="8924"/>
                    <a:pt x="1677" y="8922"/>
                    <a:pt x="1685" y="8919"/>
                  </a:cubicBezTo>
                  <a:cubicBezTo>
                    <a:pt x="1788" y="8967"/>
                    <a:pt x="1901" y="8987"/>
                    <a:pt x="2002" y="9039"/>
                  </a:cubicBezTo>
                  <a:cubicBezTo>
                    <a:pt x="2290" y="9166"/>
                    <a:pt x="2599" y="9300"/>
                    <a:pt x="2907" y="9378"/>
                  </a:cubicBezTo>
                  <a:cubicBezTo>
                    <a:pt x="2912" y="9379"/>
                    <a:pt x="2917" y="9379"/>
                    <a:pt x="2921" y="9379"/>
                  </a:cubicBezTo>
                  <a:cubicBezTo>
                    <a:pt x="2953" y="9379"/>
                    <a:pt x="2983" y="9362"/>
                    <a:pt x="2998" y="9333"/>
                  </a:cubicBezTo>
                  <a:cubicBezTo>
                    <a:pt x="3088" y="9364"/>
                    <a:pt x="3216" y="9370"/>
                    <a:pt x="3275" y="9380"/>
                  </a:cubicBezTo>
                  <a:cubicBezTo>
                    <a:pt x="3403" y="9393"/>
                    <a:pt x="3530" y="9399"/>
                    <a:pt x="3657" y="9399"/>
                  </a:cubicBezTo>
                  <a:cubicBezTo>
                    <a:pt x="3734" y="9399"/>
                    <a:pt x="3810" y="9397"/>
                    <a:pt x="3886" y="9392"/>
                  </a:cubicBezTo>
                  <a:cubicBezTo>
                    <a:pt x="4092" y="9372"/>
                    <a:pt x="4296" y="9333"/>
                    <a:pt x="4502" y="9314"/>
                  </a:cubicBezTo>
                  <a:cubicBezTo>
                    <a:pt x="4586" y="9296"/>
                    <a:pt x="4693" y="9298"/>
                    <a:pt x="4753" y="9230"/>
                  </a:cubicBezTo>
                  <a:cubicBezTo>
                    <a:pt x="4808" y="9152"/>
                    <a:pt x="4715" y="9072"/>
                    <a:pt x="4639" y="9072"/>
                  </a:cubicBezTo>
                  <a:cubicBezTo>
                    <a:pt x="4639" y="9010"/>
                    <a:pt x="4581" y="8984"/>
                    <a:pt x="4527" y="8984"/>
                  </a:cubicBezTo>
                  <a:cubicBezTo>
                    <a:pt x="4521" y="8984"/>
                    <a:pt x="4515" y="8985"/>
                    <a:pt x="4510" y="8985"/>
                  </a:cubicBezTo>
                  <a:cubicBezTo>
                    <a:pt x="4425" y="8985"/>
                    <a:pt x="4339" y="8989"/>
                    <a:pt x="4255" y="8991"/>
                  </a:cubicBezTo>
                  <a:cubicBezTo>
                    <a:pt x="4228" y="8982"/>
                    <a:pt x="4200" y="8979"/>
                    <a:pt x="4172" y="8979"/>
                  </a:cubicBezTo>
                  <a:cubicBezTo>
                    <a:pt x="4120" y="8979"/>
                    <a:pt x="4065" y="8989"/>
                    <a:pt x="4015" y="8989"/>
                  </a:cubicBezTo>
                  <a:cubicBezTo>
                    <a:pt x="4012" y="8989"/>
                    <a:pt x="4009" y="8989"/>
                    <a:pt x="4006" y="8989"/>
                  </a:cubicBezTo>
                  <a:cubicBezTo>
                    <a:pt x="3938" y="8992"/>
                    <a:pt x="3871" y="8993"/>
                    <a:pt x="3803" y="8993"/>
                  </a:cubicBezTo>
                  <a:cubicBezTo>
                    <a:pt x="3707" y="8993"/>
                    <a:pt x="3611" y="8990"/>
                    <a:pt x="3516" y="8983"/>
                  </a:cubicBezTo>
                  <a:cubicBezTo>
                    <a:pt x="3504" y="8969"/>
                    <a:pt x="3483" y="8960"/>
                    <a:pt x="3463" y="8958"/>
                  </a:cubicBezTo>
                  <a:cubicBezTo>
                    <a:pt x="3368" y="8950"/>
                    <a:pt x="3271" y="8948"/>
                    <a:pt x="3175" y="8942"/>
                  </a:cubicBezTo>
                  <a:cubicBezTo>
                    <a:pt x="2977" y="8919"/>
                    <a:pt x="2778" y="8897"/>
                    <a:pt x="2580" y="8876"/>
                  </a:cubicBezTo>
                  <a:cubicBezTo>
                    <a:pt x="2376" y="8798"/>
                    <a:pt x="2177" y="8718"/>
                    <a:pt x="1973" y="8642"/>
                  </a:cubicBezTo>
                  <a:cubicBezTo>
                    <a:pt x="1903" y="8619"/>
                    <a:pt x="1829" y="8577"/>
                    <a:pt x="1754" y="8577"/>
                  </a:cubicBezTo>
                  <a:cubicBezTo>
                    <a:pt x="1747" y="8577"/>
                    <a:pt x="1741" y="8577"/>
                    <a:pt x="1735" y="8578"/>
                  </a:cubicBezTo>
                  <a:cubicBezTo>
                    <a:pt x="1611" y="8485"/>
                    <a:pt x="1488" y="8393"/>
                    <a:pt x="1366" y="8296"/>
                  </a:cubicBezTo>
                  <a:cubicBezTo>
                    <a:pt x="1222" y="8158"/>
                    <a:pt x="1076" y="8016"/>
                    <a:pt x="957" y="7858"/>
                  </a:cubicBezTo>
                  <a:cubicBezTo>
                    <a:pt x="823" y="7679"/>
                    <a:pt x="759" y="7457"/>
                    <a:pt x="634" y="7271"/>
                  </a:cubicBezTo>
                  <a:cubicBezTo>
                    <a:pt x="632" y="7255"/>
                    <a:pt x="630" y="7239"/>
                    <a:pt x="626" y="7222"/>
                  </a:cubicBezTo>
                  <a:cubicBezTo>
                    <a:pt x="652" y="7148"/>
                    <a:pt x="609" y="7066"/>
                    <a:pt x="601" y="6990"/>
                  </a:cubicBezTo>
                  <a:cubicBezTo>
                    <a:pt x="585" y="6876"/>
                    <a:pt x="574" y="6765"/>
                    <a:pt x="564" y="6652"/>
                  </a:cubicBezTo>
                  <a:cubicBezTo>
                    <a:pt x="552" y="6537"/>
                    <a:pt x="560" y="6405"/>
                    <a:pt x="531" y="6292"/>
                  </a:cubicBezTo>
                  <a:cubicBezTo>
                    <a:pt x="537" y="6251"/>
                    <a:pt x="545" y="6212"/>
                    <a:pt x="552" y="6171"/>
                  </a:cubicBezTo>
                  <a:cubicBezTo>
                    <a:pt x="587" y="5971"/>
                    <a:pt x="624" y="5772"/>
                    <a:pt x="659" y="5572"/>
                  </a:cubicBezTo>
                  <a:cubicBezTo>
                    <a:pt x="724" y="5428"/>
                    <a:pt x="784" y="5278"/>
                    <a:pt x="858" y="5138"/>
                  </a:cubicBezTo>
                  <a:cubicBezTo>
                    <a:pt x="936" y="5039"/>
                    <a:pt x="1006" y="4930"/>
                    <a:pt x="1101" y="4846"/>
                  </a:cubicBezTo>
                  <a:cubicBezTo>
                    <a:pt x="1220" y="4741"/>
                    <a:pt x="1342" y="4638"/>
                    <a:pt x="1461" y="4535"/>
                  </a:cubicBezTo>
                  <a:cubicBezTo>
                    <a:pt x="1514" y="4474"/>
                    <a:pt x="1681" y="4393"/>
                    <a:pt x="1634" y="4301"/>
                  </a:cubicBezTo>
                  <a:cubicBezTo>
                    <a:pt x="1928" y="4182"/>
                    <a:pt x="2208" y="4033"/>
                    <a:pt x="2508" y="3931"/>
                  </a:cubicBezTo>
                  <a:cubicBezTo>
                    <a:pt x="2675" y="3877"/>
                    <a:pt x="2843" y="3832"/>
                    <a:pt x="3014" y="3789"/>
                  </a:cubicBezTo>
                  <a:cubicBezTo>
                    <a:pt x="3022" y="3790"/>
                    <a:pt x="3029" y="3791"/>
                    <a:pt x="3037" y="3791"/>
                  </a:cubicBezTo>
                  <a:cubicBezTo>
                    <a:pt x="3069" y="3791"/>
                    <a:pt x="3102" y="3780"/>
                    <a:pt x="3136" y="3776"/>
                  </a:cubicBezTo>
                  <a:cubicBezTo>
                    <a:pt x="3230" y="3762"/>
                    <a:pt x="3327" y="3745"/>
                    <a:pt x="3426" y="3733"/>
                  </a:cubicBezTo>
                  <a:cubicBezTo>
                    <a:pt x="3716" y="3696"/>
                    <a:pt x="4004" y="3640"/>
                    <a:pt x="4286" y="3566"/>
                  </a:cubicBezTo>
                  <a:lnTo>
                    <a:pt x="4339" y="3556"/>
                  </a:lnTo>
                  <a:lnTo>
                    <a:pt x="4378" y="3552"/>
                  </a:lnTo>
                  <a:cubicBezTo>
                    <a:pt x="4384" y="3552"/>
                    <a:pt x="4392" y="3550"/>
                    <a:pt x="4399" y="3548"/>
                  </a:cubicBezTo>
                  <a:cubicBezTo>
                    <a:pt x="4722" y="3494"/>
                    <a:pt x="5049" y="3455"/>
                    <a:pt x="5372" y="3400"/>
                  </a:cubicBezTo>
                  <a:cubicBezTo>
                    <a:pt x="5388" y="3398"/>
                    <a:pt x="5403" y="3392"/>
                    <a:pt x="5413" y="3381"/>
                  </a:cubicBezTo>
                  <a:cubicBezTo>
                    <a:pt x="5577" y="3355"/>
                    <a:pt x="5742" y="3336"/>
                    <a:pt x="5907" y="3328"/>
                  </a:cubicBezTo>
                  <a:cubicBezTo>
                    <a:pt x="6009" y="3320"/>
                    <a:pt x="6112" y="3320"/>
                    <a:pt x="6215" y="3303"/>
                  </a:cubicBezTo>
                  <a:cubicBezTo>
                    <a:pt x="6273" y="3258"/>
                    <a:pt x="6306" y="3190"/>
                    <a:pt x="6312" y="3118"/>
                  </a:cubicBezTo>
                  <a:cubicBezTo>
                    <a:pt x="6316" y="3106"/>
                    <a:pt x="6318" y="3089"/>
                    <a:pt x="6314" y="3075"/>
                  </a:cubicBezTo>
                  <a:cubicBezTo>
                    <a:pt x="6392" y="3067"/>
                    <a:pt x="6489" y="3040"/>
                    <a:pt x="6446" y="2943"/>
                  </a:cubicBezTo>
                  <a:cubicBezTo>
                    <a:pt x="6428" y="2909"/>
                    <a:pt x="6396" y="2901"/>
                    <a:pt x="6363" y="2901"/>
                  </a:cubicBezTo>
                  <a:close/>
                  <a:moveTo>
                    <a:pt x="16316" y="16722"/>
                  </a:moveTo>
                  <a:cubicBezTo>
                    <a:pt x="16298" y="16722"/>
                    <a:pt x="16279" y="16724"/>
                    <a:pt x="16259" y="16727"/>
                  </a:cubicBezTo>
                  <a:cubicBezTo>
                    <a:pt x="16080" y="16749"/>
                    <a:pt x="15872" y="17039"/>
                    <a:pt x="15773" y="17185"/>
                  </a:cubicBezTo>
                  <a:cubicBezTo>
                    <a:pt x="15600" y="17319"/>
                    <a:pt x="15510" y="17539"/>
                    <a:pt x="15380" y="17712"/>
                  </a:cubicBezTo>
                  <a:cubicBezTo>
                    <a:pt x="15304" y="17860"/>
                    <a:pt x="15028" y="18191"/>
                    <a:pt x="15133" y="18346"/>
                  </a:cubicBezTo>
                  <a:cubicBezTo>
                    <a:pt x="15078" y="18533"/>
                    <a:pt x="15035" y="18724"/>
                    <a:pt x="15006" y="18920"/>
                  </a:cubicBezTo>
                  <a:cubicBezTo>
                    <a:pt x="14998" y="18950"/>
                    <a:pt x="14991" y="18983"/>
                    <a:pt x="14989" y="19016"/>
                  </a:cubicBezTo>
                  <a:cubicBezTo>
                    <a:pt x="14956" y="19066"/>
                    <a:pt x="14961" y="19140"/>
                    <a:pt x="14983" y="19197"/>
                  </a:cubicBezTo>
                  <a:cubicBezTo>
                    <a:pt x="15008" y="19288"/>
                    <a:pt x="14977" y="19380"/>
                    <a:pt x="14993" y="19473"/>
                  </a:cubicBezTo>
                  <a:cubicBezTo>
                    <a:pt x="15037" y="19899"/>
                    <a:pt x="15152" y="20314"/>
                    <a:pt x="15333" y="20701"/>
                  </a:cubicBezTo>
                  <a:cubicBezTo>
                    <a:pt x="15292" y="20734"/>
                    <a:pt x="15277" y="20790"/>
                    <a:pt x="15298" y="20839"/>
                  </a:cubicBezTo>
                  <a:cubicBezTo>
                    <a:pt x="15395" y="21028"/>
                    <a:pt x="15565" y="21172"/>
                    <a:pt x="15705" y="21333"/>
                  </a:cubicBezTo>
                  <a:cubicBezTo>
                    <a:pt x="15759" y="21438"/>
                    <a:pt x="15822" y="21538"/>
                    <a:pt x="15897" y="21633"/>
                  </a:cubicBezTo>
                  <a:cubicBezTo>
                    <a:pt x="16123" y="21913"/>
                    <a:pt x="16394" y="22153"/>
                    <a:pt x="16666" y="22388"/>
                  </a:cubicBezTo>
                  <a:cubicBezTo>
                    <a:pt x="16855" y="22489"/>
                    <a:pt x="17030" y="22618"/>
                    <a:pt x="17217" y="22730"/>
                  </a:cubicBezTo>
                  <a:cubicBezTo>
                    <a:pt x="17346" y="22787"/>
                    <a:pt x="17476" y="22920"/>
                    <a:pt x="17621" y="22920"/>
                  </a:cubicBezTo>
                  <a:cubicBezTo>
                    <a:pt x="17640" y="22920"/>
                    <a:pt x="17660" y="22918"/>
                    <a:pt x="17680" y="22913"/>
                  </a:cubicBezTo>
                  <a:lnTo>
                    <a:pt x="17680" y="22913"/>
                  </a:lnTo>
                  <a:cubicBezTo>
                    <a:pt x="17989" y="23072"/>
                    <a:pt x="18307" y="23214"/>
                    <a:pt x="18614" y="23375"/>
                  </a:cubicBezTo>
                  <a:cubicBezTo>
                    <a:pt x="18782" y="23449"/>
                    <a:pt x="19069" y="23646"/>
                    <a:pt x="19250" y="23646"/>
                  </a:cubicBezTo>
                  <a:cubicBezTo>
                    <a:pt x="19257" y="23646"/>
                    <a:pt x="19264" y="23646"/>
                    <a:pt x="19270" y="23645"/>
                  </a:cubicBezTo>
                  <a:cubicBezTo>
                    <a:pt x="19402" y="23715"/>
                    <a:pt x="19528" y="23791"/>
                    <a:pt x="19647" y="23877"/>
                  </a:cubicBezTo>
                  <a:cubicBezTo>
                    <a:pt x="19628" y="24032"/>
                    <a:pt x="19886" y="24135"/>
                    <a:pt x="19984" y="24231"/>
                  </a:cubicBezTo>
                  <a:cubicBezTo>
                    <a:pt x="20274" y="24447"/>
                    <a:pt x="20569" y="24661"/>
                    <a:pt x="20857" y="24879"/>
                  </a:cubicBezTo>
                  <a:cubicBezTo>
                    <a:pt x="21130" y="25184"/>
                    <a:pt x="21371" y="25517"/>
                    <a:pt x="21577" y="25871"/>
                  </a:cubicBezTo>
                  <a:cubicBezTo>
                    <a:pt x="21671" y="25996"/>
                    <a:pt x="21694" y="26163"/>
                    <a:pt x="21797" y="26289"/>
                  </a:cubicBezTo>
                  <a:cubicBezTo>
                    <a:pt x="21797" y="26311"/>
                    <a:pt x="21803" y="26334"/>
                    <a:pt x="21813" y="26354"/>
                  </a:cubicBezTo>
                  <a:cubicBezTo>
                    <a:pt x="21838" y="26398"/>
                    <a:pt x="21883" y="26424"/>
                    <a:pt x="21930" y="26424"/>
                  </a:cubicBezTo>
                  <a:cubicBezTo>
                    <a:pt x="22037" y="26424"/>
                    <a:pt x="22109" y="26319"/>
                    <a:pt x="22140" y="26227"/>
                  </a:cubicBezTo>
                  <a:cubicBezTo>
                    <a:pt x="22165" y="26103"/>
                    <a:pt x="22066" y="25986"/>
                    <a:pt x="22025" y="25871"/>
                  </a:cubicBezTo>
                  <a:cubicBezTo>
                    <a:pt x="21998" y="25803"/>
                    <a:pt x="21949" y="25750"/>
                    <a:pt x="21912" y="25688"/>
                  </a:cubicBezTo>
                  <a:cubicBezTo>
                    <a:pt x="21949" y="25636"/>
                    <a:pt x="21943" y="25564"/>
                    <a:pt x="21895" y="25521"/>
                  </a:cubicBezTo>
                  <a:cubicBezTo>
                    <a:pt x="21791" y="25392"/>
                    <a:pt x="21690" y="25258"/>
                    <a:pt x="21581" y="25130"/>
                  </a:cubicBezTo>
                  <a:cubicBezTo>
                    <a:pt x="21356" y="24785"/>
                    <a:pt x="21089" y="24466"/>
                    <a:pt x="20756" y="24219"/>
                  </a:cubicBezTo>
                  <a:cubicBezTo>
                    <a:pt x="20657" y="24143"/>
                    <a:pt x="20554" y="24069"/>
                    <a:pt x="20451" y="23997"/>
                  </a:cubicBezTo>
                  <a:cubicBezTo>
                    <a:pt x="20435" y="23984"/>
                    <a:pt x="20416" y="23974"/>
                    <a:pt x="20398" y="23970"/>
                  </a:cubicBezTo>
                  <a:lnTo>
                    <a:pt x="20398" y="23970"/>
                  </a:lnTo>
                  <a:lnTo>
                    <a:pt x="20400" y="23972"/>
                  </a:lnTo>
                  <a:cubicBezTo>
                    <a:pt x="20248" y="23838"/>
                    <a:pt x="20091" y="23709"/>
                    <a:pt x="19927" y="23591"/>
                  </a:cubicBezTo>
                  <a:cubicBezTo>
                    <a:pt x="19879" y="23441"/>
                    <a:pt x="19731" y="23369"/>
                    <a:pt x="19608" y="23287"/>
                  </a:cubicBezTo>
                  <a:cubicBezTo>
                    <a:pt x="19324" y="23096"/>
                    <a:pt x="19028" y="22921"/>
                    <a:pt x="18696" y="22832"/>
                  </a:cubicBezTo>
                  <a:cubicBezTo>
                    <a:pt x="18168" y="22579"/>
                    <a:pt x="17623" y="22316"/>
                    <a:pt x="17139" y="21972"/>
                  </a:cubicBezTo>
                  <a:cubicBezTo>
                    <a:pt x="16687" y="21633"/>
                    <a:pt x="16252" y="21252"/>
                    <a:pt x="15969" y="20757"/>
                  </a:cubicBezTo>
                  <a:cubicBezTo>
                    <a:pt x="15868" y="20543"/>
                    <a:pt x="15781" y="20316"/>
                    <a:pt x="15678" y="20100"/>
                  </a:cubicBezTo>
                  <a:cubicBezTo>
                    <a:pt x="15662" y="20059"/>
                    <a:pt x="15641" y="20018"/>
                    <a:pt x="15617" y="19979"/>
                  </a:cubicBezTo>
                  <a:cubicBezTo>
                    <a:pt x="15615" y="19967"/>
                    <a:pt x="15613" y="19952"/>
                    <a:pt x="15613" y="19940"/>
                  </a:cubicBezTo>
                  <a:cubicBezTo>
                    <a:pt x="15590" y="19800"/>
                    <a:pt x="15567" y="19658"/>
                    <a:pt x="15541" y="19518"/>
                  </a:cubicBezTo>
                  <a:cubicBezTo>
                    <a:pt x="15532" y="19417"/>
                    <a:pt x="15520" y="19315"/>
                    <a:pt x="15506" y="19214"/>
                  </a:cubicBezTo>
                  <a:cubicBezTo>
                    <a:pt x="15506" y="19199"/>
                    <a:pt x="15502" y="19187"/>
                    <a:pt x="15495" y="19175"/>
                  </a:cubicBezTo>
                  <a:cubicBezTo>
                    <a:pt x="15532" y="19078"/>
                    <a:pt x="15504" y="18940"/>
                    <a:pt x="15520" y="18843"/>
                  </a:cubicBezTo>
                  <a:cubicBezTo>
                    <a:pt x="15559" y="18599"/>
                    <a:pt x="15617" y="18352"/>
                    <a:pt x="15676" y="18109"/>
                  </a:cubicBezTo>
                  <a:cubicBezTo>
                    <a:pt x="15785" y="17881"/>
                    <a:pt x="15944" y="17661"/>
                    <a:pt x="16090" y="17451"/>
                  </a:cubicBezTo>
                  <a:cubicBezTo>
                    <a:pt x="16158" y="17327"/>
                    <a:pt x="16392" y="17132"/>
                    <a:pt x="16368" y="16984"/>
                  </a:cubicBezTo>
                  <a:lnTo>
                    <a:pt x="16368" y="16984"/>
                  </a:lnTo>
                  <a:cubicBezTo>
                    <a:pt x="16368" y="16984"/>
                    <a:pt x="16369" y="16984"/>
                    <a:pt x="16370" y="16984"/>
                  </a:cubicBezTo>
                  <a:cubicBezTo>
                    <a:pt x="16567" y="16984"/>
                    <a:pt x="16567" y="16722"/>
                    <a:pt x="16316" y="16722"/>
                  </a:cubicBezTo>
                  <a:close/>
                </a:path>
              </a:pathLst>
            </a:custGeom>
            <a:solidFill>
              <a:srgbClr val="D0E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48"/>
            <p:cNvSpPr/>
            <p:nvPr/>
          </p:nvSpPr>
          <p:spPr>
            <a:xfrm rot="3186459">
              <a:off x="234948" y="2421119"/>
              <a:ext cx="3064754" cy="1986371"/>
            </a:xfrm>
            <a:custGeom>
              <a:avLst/>
              <a:gdLst/>
              <a:ahLst/>
              <a:cxnLst/>
              <a:rect l="l" t="t" r="r" b="b"/>
              <a:pathLst>
                <a:path w="36116" h="23408" extrusionOk="0">
                  <a:moveTo>
                    <a:pt x="31169" y="1"/>
                  </a:moveTo>
                  <a:cubicBezTo>
                    <a:pt x="31145" y="21"/>
                    <a:pt x="31132" y="52"/>
                    <a:pt x="31134" y="83"/>
                  </a:cubicBezTo>
                  <a:cubicBezTo>
                    <a:pt x="31113" y="82"/>
                    <a:pt x="31092" y="82"/>
                    <a:pt x="31070" y="82"/>
                  </a:cubicBezTo>
                  <a:cubicBezTo>
                    <a:pt x="30724" y="82"/>
                    <a:pt x="30386" y="203"/>
                    <a:pt x="30063" y="309"/>
                  </a:cubicBezTo>
                  <a:cubicBezTo>
                    <a:pt x="29871" y="357"/>
                    <a:pt x="29721" y="480"/>
                    <a:pt x="29861" y="678"/>
                  </a:cubicBezTo>
                  <a:cubicBezTo>
                    <a:pt x="29861" y="721"/>
                    <a:pt x="29880" y="760"/>
                    <a:pt x="29912" y="789"/>
                  </a:cubicBezTo>
                  <a:cubicBezTo>
                    <a:pt x="29939" y="808"/>
                    <a:pt x="29970" y="818"/>
                    <a:pt x="30002" y="818"/>
                  </a:cubicBezTo>
                  <a:cubicBezTo>
                    <a:pt x="30005" y="818"/>
                    <a:pt x="30008" y="818"/>
                    <a:pt x="30011" y="818"/>
                  </a:cubicBezTo>
                  <a:cubicBezTo>
                    <a:pt x="30188" y="818"/>
                    <a:pt x="30458" y="641"/>
                    <a:pt x="30579" y="589"/>
                  </a:cubicBezTo>
                  <a:cubicBezTo>
                    <a:pt x="30709" y="505"/>
                    <a:pt x="31137" y="439"/>
                    <a:pt x="31163" y="330"/>
                  </a:cubicBezTo>
                  <a:cubicBezTo>
                    <a:pt x="31214" y="377"/>
                    <a:pt x="31280" y="403"/>
                    <a:pt x="31347" y="403"/>
                  </a:cubicBezTo>
                  <a:cubicBezTo>
                    <a:pt x="31368" y="403"/>
                    <a:pt x="31388" y="401"/>
                    <a:pt x="31408" y="396"/>
                  </a:cubicBezTo>
                  <a:cubicBezTo>
                    <a:pt x="31381" y="359"/>
                    <a:pt x="31357" y="320"/>
                    <a:pt x="31332" y="281"/>
                  </a:cubicBezTo>
                  <a:cubicBezTo>
                    <a:pt x="31276" y="188"/>
                    <a:pt x="31223" y="95"/>
                    <a:pt x="31169" y="1"/>
                  </a:cubicBezTo>
                  <a:close/>
                  <a:moveTo>
                    <a:pt x="10884" y="431"/>
                  </a:moveTo>
                  <a:cubicBezTo>
                    <a:pt x="10866" y="431"/>
                    <a:pt x="10846" y="437"/>
                    <a:pt x="10828" y="449"/>
                  </a:cubicBezTo>
                  <a:cubicBezTo>
                    <a:pt x="10721" y="476"/>
                    <a:pt x="10681" y="606"/>
                    <a:pt x="10694" y="704"/>
                  </a:cubicBezTo>
                  <a:cubicBezTo>
                    <a:pt x="10636" y="754"/>
                    <a:pt x="10646" y="848"/>
                    <a:pt x="10714" y="883"/>
                  </a:cubicBezTo>
                  <a:cubicBezTo>
                    <a:pt x="10747" y="900"/>
                    <a:pt x="10782" y="916"/>
                    <a:pt x="10813" y="935"/>
                  </a:cubicBezTo>
                  <a:cubicBezTo>
                    <a:pt x="10837" y="944"/>
                    <a:pt x="10858" y="949"/>
                    <a:pt x="10876" y="949"/>
                  </a:cubicBezTo>
                  <a:cubicBezTo>
                    <a:pt x="11013" y="949"/>
                    <a:pt x="11019" y="712"/>
                    <a:pt x="10976" y="604"/>
                  </a:cubicBezTo>
                  <a:cubicBezTo>
                    <a:pt x="11032" y="529"/>
                    <a:pt x="10964" y="431"/>
                    <a:pt x="10884" y="431"/>
                  </a:cubicBezTo>
                  <a:close/>
                  <a:moveTo>
                    <a:pt x="8345" y="2502"/>
                  </a:moveTo>
                  <a:cubicBezTo>
                    <a:pt x="8321" y="2502"/>
                    <a:pt x="8297" y="2507"/>
                    <a:pt x="8274" y="2519"/>
                  </a:cubicBezTo>
                  <a:cubicBezTo>
                    <a:pt x="8250" y="2535"/>
                    <a:pt x="8233" y="2560"/>
                    <a:pt x="8227" y="2589"/>
                  </a:cubicBezTo>
                  <a:cubicBezTo>
                    <a:pt x="8222" y="2588"/>
                    <a:pt x="8217" y="2588"/>
                    <a:pt x="8212" y="2588"/>
                  </a:cubicBezTo>
                  <a:cubicBezTo>
                    <a:pt x="8193" y="2588"/>
                    <a:pt x="8174" y="2594"/>
                    <a:pt x="8159" y="2605"/>
                  </a:cubicBezTo>
                  <a:cubicBezTo>
                    <a:pt x="8075" y="2665"/>
                    <a:pt x="8114" y="2772"/>
                    <a:pt x="8133" y="2860"/>
                  </a:cubicBezTo>
                  <a:cubicBezTo>
                    <a:pt x="8124" y="2875"/>
                    <a:pt x="8120" y="2893"/>
                    <a:pt x="8122" y="2912"/>
                  </a:cubicBezTo>
                  <a:cubicBezTo>
                    <a:pt x="8125" y="2983"/>
                    <a:pt x="8182" y="3015"/>
                    <a:pt x="8240" y="3015"/>
                  </a:cubicBezTo>
                  <a:cubicBezTo>
                    <a:pt x="8299" y="3015"/>
                    <a:pt x="8359" y="2983"/>
                    <a:pt x="8369" y="2924"/>
                  </a:cubicBezTo>
                  <a:cubicBezTo>
                    <a:pt x="8408" y="2929"/>
                    <a:pt x="8447" y="2931"/>
                    <a:pt x="8487" y="2931"/>
                  </a:cubicBezTo>
                  <a:cubicBezTo>
                    <a:pt x="8628" y="2931"/>
                    <a:pt x="8770" y="2904"/>
                    <a:pt x="8910" y="2881"/>
                  </a:cubicBezTo>
                  <a:cubicBezTo>
                    <a:pt x="8966" y="2871"/>
                    <a:pt x="9005" y="2817"/>
                    <a:pt x="8999" y="2760"/>
                  </a:cubicBezTo>
                  <a:cubicBezTo>
                    <a:pt x="9145" y="2739"/>
                    <a:pt x="9270" y="2692"/>
                    <a:pt x="9280" y="2607"/>
                  </a:cubicBezTo>
                  <a:lnTo>
                    <a:pt x="9280" y="2607"/>
                  </a:lnTo>
                  <a:cubicBezTo>
                    <a:pt x="9252" y="2609"/>
                    <a:pt x="9225" y="2614"/>
                    <a:pt x="9198" y="2616"/>
                  </a:cubicBezTo>
                  <a:cubicBezTo>
                    <a:pt x="9134" y="2622"/>
                    <a:pt x="9069" y="2624"/>
                    <a:pt x="9007" y="2624"/>
                  </a:cubicBezTo>
                  <a:cubicBezTo>
                    <a:pt x="8960" y="2624"/>
                    <a:pt x="8914" y="2622"/>
                    <a:pt x="8867" y="2622"/>
                  </a:cubicBezTo>
                  <a:cubicBezTo>
                    <a:pt x="8822" y="2620"/>
                    <a:pt x="8776" y="2618"/>
                    <a:pt x="8731" y="2614"/>
                  </a:cubicBezTo>
                  <a:cubicBezTo>
                    <a:pt x="8696" y="2611"/>
                    <a:pt x="8663" y="2605"/>
                    <a:pt x="8632" y="2595"/>
                  </a:cubicBezTo>
                  <a:cubicBezTo>
                    <a:pt x="8597" y="2585"/>
                    <a:pt x="8567" y="2566"/>
                    <a:pt x="8540" y="2544"/>
                  </a:cubicBezTo>
                  <a:cubicBezTo>
                    <a:pt x="8478" y="2532"/>
                    <a:pt x="8409" y="2502"/>
                    <a:pt x="8345" y="2502"/>
                  </a:cubicBezTo>
                  <a:close/>
                  <a:moveTo>
                    <a:pt x="6299" y="2889"/>
                  </a:moveTo>
                  <a:cubicBezTo>
                    <a:pt x="6221" y="2889"/>
                    <a:pt x="6172" y="2985"/>
                    <a:pt x="6188" y="3070"/>
                  </a:cubicBezTo>
                  <a:cubicBezTo>
                    <a:pt x="6201" y="3173"/>
                    <a:pt x="6137" y="3352"/>
                    <a:pt x="6285" y="3375"/>
                  </a:cubicBezTo>
                  <a:cubicBezTo>
                    <a:pt x="6288" y="3375"/>
                    <a:pt x="6290" y="3375"/>
                    <a:pt x="6293" y="3375"/>
                  </a:cubicBezTo>
                  <a:cubicBezTo>
                    <a:pt x="6349" y="3375"/>
                    <a:pt x="6399" y="3333"/>
                    <a:pt x="6404" y="3276"/>
                  </a:cubicBezTo>
                  <a:cubicBezTo>
                    <a:pt x="6396" y="3179"/>
                    <a:pt x="6446" y="2965"/>
                    <a:pt x="6363" y="2910"/>
                  </a:cubicBezTo>
                  <a:cubicBezTo>
                    <a:pt x="6340" y="2896"/>
                    <a:pt x="6319" y="2889"/>
                    <a:pt x="6299" y="2889"/>
                  </a:cubicBezTo>
                  <a:close/>
                  <a:moveTo>
                    <a:pt x="35767" y="2651"/>
                  </a:moveTo>
                  <a:cubicBezTo>
                    <a:pt x="35751" y="2714"/>
                    <a:pt x="35732" y="2776"/>
                    <a:pt x="35714" y="2840"/>
                  </a:cubicBezTo>
                  <a:cubicBezTo>
                    <a:pt x="35687" y="2922"/>
                    <a:pt x="35656" y="3002"/>
                    <a:pt x="35625" y="3083"/>
                  </a:cubicBezTo>
                  <a:cubicBezTo>
                    <a:pt x="35586" y="3181"/>
                    <a:pt x="35543" y="3278"/>
                    <a:pt x="35498" y="3373"/>
                  </a:cubicBezTo>
                  <a:cubicBezTo>
                    <a:pt x="35512" y="3568"/>
                    <a:pt x="35502" y="3768"/>
                    <a:pt x="35498" y="3963"/>
                  </a:cubicBezTo>
                  <a:cubicBezTo>
                    <a:pt x="35512" y="4107"/>
                    <a:pt x="35440" y="4280"/>
                    <a:pt x="35510" y="4409"/>
                  </a:cubicBezTo>
                  <a:cubicBezTo>
                    <a:pt x="35494" y="4477"/>
                    <a:pt x="35477" y="4545"/>
                    <a:pt x="35463" y="4615"/>
                  </a:cubicBezTo>
                  <a:cubicBezTo>
                    <a:pt x="35337" y="4879"/>
                    <a:pt x="35290" y="5185"/>
                    <a:pt x="35187" y="5461"/>
                  </a:cubicBezTo>
                  <a:cubicBezTo>
                    <a:pt x="34988" y="5850"/>
                    <a:pt x="34790" y="6242"/>
                    <a:pt x="34531" y="6596"/>
                  </a:cubicBezTo>
                  <a:cubicBezTo>
                    <a:pt x="34216" y="6954"/>
                    <a:pt x="33852" y="7271"/>
                    <a:pt x="33502" y="7592"/>
                  </a:cubicBezTo>
                  <a:cubicBezTo>
                    <a:pt x="33387" y="7720"/>
                    <a:pt x="33200" y="7792"/>
                    <a:pt x="33138" y="7958"/>
                  </a:cubicBezTo>
                  <a:cubicBezTo>
                    <a:pt x="33035" y="8061"/>
                    <a:pt x="33089" y="8298"/>
                    <a:pt x="33198" y="8376"/>
                  </a:cubicBezTo>
                  <a:lnTo>
                    <a:pt x="33198" y="8378"/>
                  </a:lnTo>
                  <a:lnTo>
                    <a:pt x="33227" y="8378"/>
                  </a:lnTo>
                  <a:cubicBezTo>
                    <a:pt x="33616" y="8378"/>
                    <a:pt x="34103" y="7699"/>
                    <a:pt x="34350" y="7438"/>
                  </a:cubicBezTo>
                  <a:cubicBezTo>
                    <a:pt x="34780" y="6991"/>
                    <a:pt x="35152" y="6491"/>
                    <a:pt x="35424" y="5932"/>
                  </a:cubicBezTo>
                  <a:cubicBezTo>
                    <a:pt x="35619" y="5634"/>
                    <a:pt x="35767" y="5306"/>
                    <a:pt x="35860" y="4963"/>
                  </a:cubicBezTo>
                  <a:cubicBezTo>
                    <a:pt x="35903" y="4751"/>
                    <a:pt x="36115" y="4031"/>
                    <a:pt x="35965" y="3883"/>
                  </a:cubicBezTo>
                  <a:cubicBezTo>
                    <a:pt x="35940" y="3741"/>
                    <a:pt x="36051" y="3478"/>
                    <a:pt x="35911" y="3391"/>
                  </a:cubicBezTo>
                  <a:cubicBezTo>
                    <a:pt x="35895" y="3262"/>
                    <a:pt x="35913" y="3087"/>
                    <a:pt x="35802" y="2996"/>
                  </a:cubicBezTo>
                  <a:cubicBezTo>
                    <a:pt x="35804" y="2891"/>
                    <a:pt x="35825" y="2780"/>
                    <a:pt x="35788" y="2681"/>
                  </a:cubicBezTo>
                  <a:cubicBezTo>
                    <a:pt x="35782" y="2669"/>
                    <a:pt x="35776" y="2659"/>
                    <a:pt x="35767" y="2651"/>
                  </a:cubicBezTo>
                  <a:close/>
                  <a:moveTo>
                    <a:pt x="3058" y="3315"/>
                  </a:moveTo>
                  <a:cubicBezTo>
                    <a:pt x="2976" y="3315"/>
                    <a:pt x="2927" y="3410"/>
                    <a:pt x="2961" y="3482"/>
                  </a:cubicBezTo>
                  <a:cubicBezTo>
                    <a:pt x="2913" y="3486"/>
                    <a:pt x="2866" y="3492"/>
                    <a:pt x="2821" y="3504"/>
                  </a:cubicBezTo>
                  <a:cubicBezTo>
                    <a:pt x="2800" y="3472"/>
                    <a:pt x="2761" y="3459"/>
                    <a:pt x="2708" y="3459"/>
                  </a:cubicBezTo>
                  <a:cubicBezTo>
                    <a:pt x="2455" y="3459"/>
                    <a:pt x="1902" y="3767"/>
                    <a:pt x="1761" y="3833"/>
                  </a:cubicBezTo>
                  <a:cubicBezTo>
                    <a:pt x="1628" y="3928"/>
                    <a:pt x="1080" y="4140"/>
                    <a:pt x="1091" y="4290"/>
                  </a:cubicBezTo>
                  <a:cubicBezTo>
                    <a:pt x="947" y="4364"/>
                    <a:pt x="473" y="4749"/>
                    <a:pt x="543" y="4922"/>
                  </a:cubicBezTo>
                  <a:cubicBezTo>
                    <a:pt x="155" y="5490"/>
                    <a:pt x="128" y="5617"/>
                    <a:pt x="62" y="6300"/>
                  </a:cubicBezTo>
                  <a:cubicBezTo>
                    <a:pt x="46" y="6473"/>
                    <a:pt x="33" y="6646"/>
                    <a:pt x="23" y="6821"/>
                  </a:cubicBezTo>
                  <a:cubicBezTo>
                    <a:pt x="23" y="6919"/>
                    <a:pt x="0" y="7092"/>
                    <a:pt x="138" y="7100"/>
                  </a:cubicBezTo>
                  <a:cubicBezTo>
                    <a:pt x="172" y="7258"/>
                    <a:pt x="231" y="7801"/>
                    <a:pt x="439" y="7801"/>
                  </a:cubicBezTo>
                  <a:cubicBezTo>
                    <a:pt x="445" y="7801"/>
                    <a:pt x="451" y="7801"/>
                    <a:pt x="457" y="7800"/>
                  </a:cubicBezTo>
                  <a:cubicBezTo>
                    <a:pt x="541" y="7912"/>
                    <a:pt x="528" y="8225"/>
                    <a:pt x="700" y="8225"/>
                  </a:cubicBezTo>
                  <a:cubicBezTo>
                    <a:pt x="713" y="8225"/>
                    <a:pt x="727" y="8223"/>
                    <a:pt x="743" y="8219"/>
                  </a:cubicBezTo>
                  <a:cubicBezTo>
                    <a:pt x="778" y="8257"/>
                    <a:pt x="813" y="8294"/>
                    <a:pt x="852" y="8329"/>
                  </a:cubicBezTo>
                  <a:cubicBezTo>
                    <a:pt x="788" y="8514"/>
                    <a:pt x="1370" y="8746"/>
                    <a:pt x="1488" y="8822"/>
                  </a:cubicBezTo>
                  <a:cubicBezTo>
                    <a:pt x="1642" y="8883"/>
                    <a:pt x="1979" y="9098"/>
                    <a:pt x="2139" y="9098"/>
                  </a:cubicBezTo>
                  <a:cubicBezTo>
                    <a:pt x="2147" y="9098"/>
                    <a:pt x="2155" y="9097"/>
                    <a:pt x="2162" y="9096"/>
                  </a:cubicBezTo>
                  <a:lnTo>
                    <a:pt x="2222" y="9118"/>
                  </a:lnTo>
                  <a:cubicBezTo>
                    <a:pt x="2284" y="9193"/>
                    <a:pt x="2397" y="9203"/>
                    <a:pt x="2483" y="9238"/>
                  </a:cubicBezTo>
                  <a:cubicBezTo>
                    <a:pt x="2804" y="9339"/>
                    <a:pt x="3138" y="9392"/>
                    <a:pt x="3469" y="9435"/>
                  </a:cubicBezTo>
                  <a:cubicBezTo>
                    <a:pt x="3487" y="9435"/>
                    <a:pt x="3506" y="9431"/>
                    <a:pt x="3524" y="9423"/>
                  </a:cubicBezTo>
                  <a:cubicBezTo>
                    <a:pt x="3532" y="9423"/>
                    <a:pt x="3540" y="9423"/>
                    <a:pt x="3548" y="9423"/>
                  </a:cubicBezTo>
                  <a:cubicBezTo>
                    <a:pt x="3632" y="9423"/>
                    <a:pt x="3756" y="9436"/>
                    <a:pt x="3871" y="9436"/>
                  </a:cubicBezTo>
                  <a:cubicBezTo>
                    <a:pt x="3987" y="9436"/>
                    <a:pt x="4096" y="9422"/>
                    <a:pt x="4150" y="9367"/>
                  </a:cubicBezTo>
                  <a:cubicBezTo>
                    <a:pt x="4353" y="9343"/>
                    <a:pt x="4619" y="9388"/>
                    <a:pt x="4796" y="9271"/>
                  </a:cubicBezTo>
                  <a:cubicBezTo>
                    <a:pt x="4888" y="9186"/>
                    <a:pt x="4825" y="9040"/>
                    <a:pt x="4707" y="9022"/>
                  </a:cubicBezTo>
                  <a:lnTo>
                    <a:pt x="4709" y="9022"/>
                  </a:lnTo>
                  <a:cubicBezTo>
                    <a:pt x="4700" y="8921"/>
                    <a:pt x="4564" y="8899"/>
                    <a:pt x="4416" y="8899"/>
                  </a:cubicBezTo>
                  <a:cubicBezTo>
                    <a:pt x="4303" y="8899"/>
                    <a:pt x="4183" y="8912"/>
                    <a:pt x="4107" y="8912"/>
                  </a:cubicBezTo>
                  <a:cubicBezTo>
                    <a:pt x="4095" y="8912"/>
                    <a:pt x="4083" y="8912"/>
                    <a:pt x="4074" y="8911"/>
                  </a:cubicBezTo>
                  <a:cubicBezTo>
                    <a:pt x="3835" y="8922"/>
                    <a:pt x="3596" y="8940"/>
                    <a:pt x="3358" y="8940"/>
                  </a:cubicBezTo>
                  <a:cubicBezTo>
                    <a:pt x="3282" y="8940"/>
                    <a:pt x="3205" y="8938"/>
                    <a:pt x="3129" y="8933"/>
                  </a:cubicBezTo>
                  <a:cubicBezTo>
                    <a:pt x="2987" y="8925"/>
                    <a:pt x="2843" y="8913"/>
                    <a:pt x="2701" y="8900"/>
                  </a:cubicBezTo>
                  <a:cubicBezTo>
                    <a:pt x="2539" y="8839"/>
                    <a:pt x="2383" y="8781"/>
                    <a:pt x="2218" y="8713"/>
                  </a:cubicBezTo>
                  <a:cubicBezTo>
                    <a:pt x="2049" y="8641"/>
                    <a:pt x="1881" y="8567"/>
                    <a:pt x="1712" y="8495"/>
                  </a:cubicBezTo>
                  <a:cubicBezTo>
                    <a:pt x="1607" y="8464"/>
                    <a:pt x="1512" y="8405"/>
                    <a:pt x="1440" y="8320"/>
                  </a:cubicBezTo>
                  <a:cubicBezTo>
                    <a:pt x="1475" y="8199"/>
                    <a:pt x="1323" y="8133"/>
                    <a:pt x="1259" y="8051"/>
                  </a:cubicBezTo>
                  <a:cubicBezTo>
                    <a:pt x="1134" y="7927"/>
                    <a:pt x="1000" y="7800"/>
                    <a:pt x="901" y="7650"/>
                  </a:cubicBezTo>
                  <a:cubicBezTo>
                    <a:pt x="883" y="7615"/>
                    <a:pt x="852" y="7590"/>
                    <a:pt x="813" y="7580"/>
                  </a:cubicBezTo>
                  <a:cubicBezTo>
                    <a:pt x="792" y="7508"/>
                    <a:pt x="776" y="7434"/>
                    <a:pt x="761" y="7360"/>
                  </a:cubicBezTo>
                  <a:cubicBezTo>
                    <a:pt x="720" y="7209"/>
                    <a:pt x="692" y="6693"/>
                    <a:pt x="587" y="6629"/>
                  </a:cubicBezTo>
                  <a:cubicBezTo>
                    <a:pt x="624" y="6286"/>
                    <a:pt x="694" y="5948"/>
                    <a:pt x="768" y="5611"/>
                  </a:cubicBezTo>
                  <a:cubicBezTo>
                    <a:pt x="790" y="5452"/>
                    <a:pt x="838" y="5306"/>
                    <a:pt x="936" y="5177"/>
                  </a:cubicBezTo>
                  <a:cubicBezTo>
                    <a:pt x="1066" y="4969"/>
                    <a:pt x="1159" y="4737"/>
                    <a:pt x="1391" y="4623"/>
                  </a:cubicBezTo>
                  <a:cubicBezTo>
                    <a:pt x="1652" y="4479"/>
                    <a:pt x="1924" y="4350"/>
                    <a:pt x="2183" y="4198"/>
                  </a:cubicBezTo>
                  <a:cubicBezTo>
                    <a:pt x="2265" y="4140"/>
                    <a:pt x="2391" y="4111"/>
                    <a:pt x="2428" y="4012"/>
                  </a:cubicBezTo>
                  <a:cubicBezTo>
                    <a:pt x="2675" y="3926"/>
                    <a:pt x="2924" y="3856"/>
                    <a:pt x="3179" y="3801"/>
                  </a:cubicBezTo>
                  <a:cubicBezTo>
                    <a:pt x="3238" y="3786"/>
                    <a:pt x="3319" y="3778"/>
                    <a:pt x="3364" y="3731"/>
                  </a:cubicBezTo>
                  <a:cubicBezTo>
                    <a:pt x="3384" y="3743"/>
                    <a:pt x="3405" y="3749"/>
                    <a:pt x="3428" y="3753"/>
                  </a:cubicBezTo>
                  <a:cubicBezTo>
                    <a:pt x="3440" y="3757"/>
                    <a:pt x="3453" y="3759"/>
                    <a:pt x="3464" y="3759"/>
                  </a:cubicBezTo>
                  <a:cubicBezTo>
                    <a:pt x="3574" y="3759"/>
                    <a:pt x="3619" y="3586"/>
                    <a:pt x="3496" y="3545"/>
                  </a:cubicBezTo>
                  <a:cubicBezTo>
                    <a:pt x="3389" y="3531"/>
                    <a:pt x="3339" y="3426"/>
                    <a:pt x="3263" y="3364"/>
                  </a:cubicBezTo>
                  <a:lnTo>
                    <a:pt x="3263" y="3364"/>
                  </a:lnTo>
                  <a:cubicBezTo>
                    <a:pt x="3277" y="3379"/>
                    <a:pt x="3286" y="3397"/>
                    <a:pt x="3288" y="3416"/>
                  </a:cubicBezTo>
                  <a:cubicBezTo>
                    <a:pt x="3284" y="3397"/>
                    <a:pt x="3275" y="3381"/>
                    <a:pt x="3263" y="3364"/>
                  </a:cubicBezTo>
                  <a:lnTo>
                    <a:pt x="3263" y="3364"/>
                  </a:lnTo>
                  <a:cubicBezTo>
                    <a:pt x="3263" y="3364"/>
                    <a:pt x="3263" y="3364"/>
                    <a:pt x="3263" y="3364"/>
                  </a:cubicBezTo>
                  <a:cubicBezTo>
                    <a:pt x="3240" y="3346"/>
                    <a:pt x="3214" y="3331"/>
                    <a:pt x="3185" y="3325"/>
                  </a:cubicBezTo>
                  <a:cubicBezTo>
                    <a:pt x="3166" y="3327"/>
                    <a:pt x="3148" y="3334"/>
                    <a:pt x="3131" y="3340"/>
                  </a:cubicBezTo>
                  <a:cubicBezTo>
                    <a:pt x="3113" y="3323"/>
                    <a:pt x="3090" y="3315"/>
                    <a:pt x="3066" y="3315"/>
                  </a:cubicBezTo>
                  <a:cubicBezTo>
                    <a:pt x="3063" y="3315"/>
                    <a:pt x="3060" y="3315"/>
                    <a:pt x="3058" y="3315"/>
                  </a:cubicBezTo>
                  <a:close/>
                  <a:moveTo>
                    <a:pt x="16468" y="21645"/>
                  </a:moveTo>
                  <a:lnTo>
                    <a:pt x="16468" y="21645"/>
                  </a:lnTo>
                  <a:cubicBezTo>
                    <a:pt x="16485" y="21659"/>
                    <a:pt x="16501" y="21676"/>
                    <a:pt x="16518" y="21690"/>
                  </a:cubicBezTo>
                  <a:cubicBezTo>
                    <a:pt x="16510" y="21692"/>
                    <a:pt x="16501" y="21694"/>
                    <a:pt x="16493" y="21698"/>
                  </a:cubicBezTo>
                  <a:lnTo>
                    <a:pt x="16491" y="21696"/>
                  </a:lnTo>
                  <a:cubicBezTo>
                    <a:pt x="16485" y="21678"/>
                    <a:pt x="16477" y="21661"/>
                    <a:pt x="16468" y="21645"/>
                  </a:cubicBezTo>
                  <a:close/>
                  <a:moveTo>
                    <a:pt x="16364" y="16729"/>
                  </a:moveTo>
                  <a:cubicBezTo>
                    <a:pt x="16176" y="16729"/>
                    <a:pt x="15960" y="17066"/>
                    <a:pt x="15796" y="17360"/>
                  </a:cubicBezTo>
                  <a:lnTo>
                    <a:pt x="15790" y="17368"/>
                  </a:lnTo>
                  <a:cubicBezTo>
                    <a:pt x="15781" y="17365"/>
                    <a:pt x="15773" y="17364"/>
                    <a:pt x="15764" y="17364"/>
                  </a:cubicBezTo>
                  <a:cubicBezTo>
                    <a:pt x="15661" y="17364"/>
                    <a:pt x="15525" y="17555"/>
                    <a:pt x="15481" y="17652"/>
                  </a:cubicBezTo>
                  <a:cubicBezTo>
                    <a:pt x="15413" y="17800"/>
                    <a:pt x="15269" y="17948"/>
                    <a:pt x="15290" y="18119"/>
                  </a:cubicBezTo>
                  <a:cubicBezTo>
                    <a:pt x="15251" y="18226"/>
                    <a:pt x="15222" y="18335"/>
                    <a:pt x="15199" y="18444"/>
                  </a:cubicBezTo>
                  <a:cubicBezTo>
                    <a:pt x="15191" y="18483"/>
                    <a:pt x="15185" y="18520"/>
                    <a:pt x="15179" y="18559"/>
                  </a:cubicBezTo>
                  <a:cubicBezTo>
                    <a:pt x="14946" y="18619"/>
                    <a:pt x="15020" y="18971"/>
                    <a:pt x="15002" y="19158"/>
                  </a:cubicBezTo>
                  <a:cubicBezTo>
                    <a:pt x="14948" y="19695"/>
                    <a:pt x="15177" y="20236"/>
                    <a:pt x="15427" y="20699"/>
                  </a:cubicBezTo>
                  <a:cubicBezTo>
                    <a:pt x="15442" y="21085"/>
                    <a:pt x="15761" y="21410"/>
                    <a:pt x="15971" y="21717"/>
                  </a:cubicBezTo>
                  <a:cubicBezTo>
                    <a:pt x="16211" y="22046"/>
                    <a:pt x="16536" y="22277"/>
                    <a:pt x="16872" y="22503"/>
                  </a:cubicBezTo>
                  <a:cubicBezTo>
                    <a:pt x="17088" y="22622"/>
                    <a:pt x="17298" y="22803"/>
                    <a:pt x="17538" y="22859"/>
                  </a:cubicBezTo>
                  <a:cubicBezTo>
                    <a:pt x="17680" y="22905"/>
                    <a:pt x="17943" y="23120"/>
                    <a:pt x="18114" y="23120"/>
                  </a:cubicBezTo>
                  <a:cubicBezTo>
                    <a:pt x="18147" y="23120"/>
                    <a:pt x="18176" y="23112"/>
                    <a:pt x="18201" y="23093"/>
                  </a:cubicBezTo>
                  <a:cubicBezTo>
                    <a:pt x="18205" y="23095"/>
                    <a:pt x="18209" y="23099"/>
                    <a:pt x="18211" y="23104"/>
                  </a:cubicBezTo>
                  <a:cubicBezTo>
                    <a:pt x="18225" y="23126"/>
                    <a:pt x="18242" y="23147"/>
                    <a:pt x="18258" y="23167"/>
                  </a:cubicBezTo>
                  <a:cubicBezTo>
                    <a:pt x="18258" y="23208"/>
                    <a:pt x="18279" y="23245"/>
                    <a:pt x="18314" y="23268"/>
                  </a:cubicBezTo>
                  <a:cubicBezTo>
                    <a:pt x="18330" y="23280"/>
                    <a:pt x="18349" y="23293"/>
                    <a:pt x="18367" y="23305"/>
                  </a:cubicBezTo>
                  <a:cubicBezTo>
                    <a:pt x="18391" y="23318"/>
                    <a:pt x="18413" y="23324"/>
                    <a:pt x="18432" y="23324"/>
                  </a:cubicBezTo>
                  <a:cubicBezTo>
                    <a:pt x="18462" y="23324"/>
                    <a:pt x="18487" y="23312"/>
                    <a:pt x="18505" y="23291"/>
                  </a:cubicBezTo>
                  <a:cubicBezTo>
                    <a:pt x="18534" y="23326"/>
                    <a:pt x="18565" y="23355"/>
                    <a:pt x="18600" y="23381"/>
                  </a:cubicBezTo>
                  <a:cubicBezTo>
                    <a:pt x="18620" y="23398"/>
                    <a:pt x="18645" y="23406"/>
                    <a:pt x="18670" y="23408"/>
                  </a:cubicBezTo>
                  <a:cubicBezTo>
                    <a:pt x="18698" y="23406"/>
                    <a:pt x="18725" y="23396"/>
                    <a:pt x="18744" y="23377"/>
                  </a:cubicBezTo>
                  <a:cubicBezTo>
                    <a:pt x="18637" y="23215"/>
                    <a:pt x="18536" y="23048"/>
                    <a:pt x="18441" y="22879"/>
                  </a:cubicBezTo>
                  <a:cubicBezTo>
                    <a:pt x="18392" y="22795"/>
                    <a:pt x="18347" y="22711"/>
                    <a:pt x="18304" y="22622"/>
                  </a:cubicBezTo>
                  <a:cubicBezTo>
                    <a:pt x="18164" y="22523"/>
                    <a:pt x="18003" y="22449"/>
                    <a:pt x="17863" y="22357"/>
                  </a:cubicBezTo>
                  <a:cubicBezTo>
                    <a:pt x="17670" y="22237"/>
                    <a:pt x="17479" y="22114"/>
                    <a:pt x="17289" y="21991"/>
                  </a:cubicBezTo>
                  <a:cubicBezTo>
                    <a:pt x="16255" y="21390"/>
                    <a:pt x="15565" y="20271"/>
                    <a:pt x="15553" y="19067"/>
                  </a:cubicBezTo>
                  <a:cubicBezTo>
                    <a:pt x="15557" y="18442"/>
                    <a:pt x="15851" y="17860"/>
                    <a:pt x="16207" y="17362"/>
                  </a:cubicBezTo>
                  <a:cubicBezTo>
                    <a:pt x="16329" y="17191"/>
                    <a:pt x="16726" y="16944"/>
                    <a:pt x="16436" y="16747"/>
                  </a:cubicBezTo>
                  <a:cubicBezTo>
                    <a:pt x="16412" y="16735"/>
                    <a:pt x="16389" y="16729"/>
                    <a:pt x="16364" y="16729"/>
                  </a:cubicBezTo>
                  <a:close/>
                </a:path>
              </a:pathLst>
            </a:custGeom>
            <a:solidFill>
              <a:srgbClr val="000000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48"/>
            <p:cNvSpPr/>
            <p:nvPr/>
          </p:nvSpPr>
          <p:spPr>
            <a:xfrm rot="3186459">
              <a:off x="2764828" y="3400896"/>
              <a:ext cx="371426" cy="362092"/>
            </a:xfrm>
            <a:custGeom>
              <a:avLst/>
              <a:gdLst/>
              <a:ahLst/>
              <a:cxnLst/>
              <a:rect l="l" t="t" r="r" b="b"/>
              <a:pathLst>
                <a:path w="4377" h="4267" extrusionOk="0">
                  <a:moveTo>
                    <a:pt x="2663" y="0"/>
                  </a:moveTo>
                  <a:cubicBezTo>
                    <a:pt x="2481" y="0"/>
                    <a:pt x="2456" y="205"/>
                    <a:pt x="2366" y="373"/>
                  </a:cubicBezTo>
                  <a:cubicBezTo>
                    <a:pt x="2208" y="676"/>
                    <a:pt x="2033" y="968"/>
                    <a:pt x="1842" y="1248"/>
                  </a:cubicBezTo>
                  <a:cubicBezTo>
                    <a:pt x="1412" y="1772"/>
                    <a:pt x="1003" y="2323"/>
                    <a:pt x="505" y="2788"/>
                  </a:cubicBezTo>
                  <a:cubicBezTo>
                    <a:pt x="367" y="2916"/>
                    <a:pt x="192" y="2994"/>
                    <a:pt x="56" y="3122"/>
                  </a:cubicBezTo>
                  <a:cubicBezTo>
                    <a:pt x="1" y="3196"/>
                    <a:pt x="40" y="3303"/>
                    <a:pt x="128" y="3321"/>
                  </a:cubicBezTo>
                  <a:cubicBezTo>
                    <a:pt x="169" y="3480"/>
                    <a:pt x="453" y="3574"/>
                    <a:pt x="581" y="3665"/>
                  </a:cubicBezTo>
                  <a:cubicBezTo>
                    <a:pt x="928" y="3852"/>
                    <a:pt x="1231" y="4121"/>
                    <a:pt x="1609" y="4247"/>
                  </a:cubicBezTo>
                  <a:cubicBezTo>
                    <a:pt x="1647" y="4261"/>
                    <a:pt x="1683" y="4267"/>
                    <a:pt x="1718" y="4267"/>
                  </a:cubicBezTo>
                  <a:cubicBezTo>
                    <a:pt x="1861" y="4267"/>
                    <a:pt x="1991" y="4169"/>
                    <a:pt x="2111" y="4093"/>
                  </a:cubicBezTo>
                  <a:cubicBezTo>
                    <a:pt x="2609" y="3805"/>
                    <a:pt x="3045" y="3418"/>
                    <a:pt x="3391" y="2959"/>
                  </a:cubicBezTo>
                  <a:cubicBezTo>
                    <a:pt x="3628" y="2667"/>
                    <a:pt x="3870" y="2375"/>
                    <a:pt x="4060" y="2048"/>
                  </a:cubicBezTo>
                  <a:cubicBezTo>
                    <a:pt x="4376" y="1554"/>
                    <a:pt x="4183" y="1250"/>
                    <a:pt x="3827" y="865"/>
                  </a:cubicBezTo>
                  <a:cubicBezTo>
                    <a:pt x="3683" y="702"/>
                    <a:pt x="3519" y="558"/>
                    <a:pt x="3356" y="414"/>
                  </a:cubicBezTo>
                  <a:cubicBezTo>
                    <a:pt x="3187" y="260"/>
                    <a:pt x="3017" y="91"/>
                    <a:pt x="2790" y="26"/>
                  </a:cubicBezTo>
                  <a:cubicBezTo>
                    <a:pt x="2741" y="8"/>
                    <a:pt x="2699" y="0"/>
                    <a:pt x="26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48"/>
            <p:cNvSpPr/>
            <p:nvPr/>
          </p:nvSpPr>
          <p:spPr>
            <a:xfrm rot="3186459">
              <a:off x="1717882" y="2184127"/>
              <a:ext cx="162504" cy="107686"/>
            </a:xfrm>
            <a:custGeom>
              <a:avLst/>
              <a:gdLst/>
              <a:ahLst/>
              <a:cxnLst/>
              <a:rect l="l" t="t" r="r" b="b"/>
              <a:pathLst>
                <a:path w="1915" h="1269" extrusionOk="0">
                  <a:moveTo>
                    <a:pt x="1448" y="1"/>
                  </a:moveTo>
                  <a:cubicBezTo>
                    <a:pt x="1124" y="1"/>
                    <a:pt x="798" y="94"/>
                    <a:pt x="480" y="139"/>
                  </a:cubicBezTo>
                  <a:cubicBezTo>
                    <a:pt x="318" y="174"/>
                    <a:pt x="1" y="166"/>
                    <a:pt x="110" y="419"/>
                  </a:cubicBezTo>
                  <a:cubicBezTo>
                    <a:pt x="46" y="519"/>
                    <a:pt x="168" y="779"/>
                    <a:pt x="215" y="883"/>
                  </a:cubicBezTo>
                  <a:cubicBezTo>
                    <a:pt x="240" y="1056"/>
                    <a:pt x="316" y="1241"/>
                    <a:pt x="509" y="1268"/>
                  </a:cubicBezTo>
                  <a:cubicBezTo>
                    <a:pt x="696" y="1250"/>
                    <a:pt x="888" y="1209"/>
                    <a:pt x="1079" y="1178"/>
                  </a:cubicBezTo>
                  <a:cubicBezTo>
                    <a:pt x="1094" y="1179"/>
                    <a:pt x="1108" y="1179"/>
                    <a:pt x="1123" y="1179"/>
                  </a:cubicBezTo>
                  <a:cubicBezTo>
                    <a:pt x="1269" y="1179"/>
                    <a:pt x="1416" y="1135"/>
                    <a:pt x="1558" y="1104"/>
                  </a:cubicBezTo>
                  <a:cubicBezTo>
                    <a:pt x="1715" y="1067"/>
                    <a:pt x="1881" y="999"/>
                    <a:pt x="1871" y="809"/>
                  </a:cubicBezTo>
                  <a:cubicBezTo>
                    <a:pt x="1871" y="587"/>
                    <a:pt x="1914" y="120"/>
                    <a:pt x="1671" y="17"/>
                  </a:cubicBezTo>
                  <a:cubicBezTo>
                    <a:pt x="1597" y="6"/>
                    <a:pt x="1522" y="1"/>
                    <a:pt x="14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48"/>
            <p:cNvSpPr/>
            <p:nvPr/>
          </p:nvSpPr>
          <p:spPr>
            <a:xfrm rot="3186459">
              <a:off x="1427496" y="2784119"/>
              <a:ext cx="2006822" cy="295053"/>
            </a:xfrm>
            <a:custGeom>
              <a:avLst/>
              <a:gdLst/>
              <a:ahLst/>
              <a:cxnLst/>
              <a:rect l="l" t="t" r="r" b="b"/>
              <a:pathLst>
                <a:path w="23649" h="3477" extrusionOk="0">
                  <a:moveTo>
                    <a:pt x="23116" y="1"/>
                  </a:moveTo>
                  <a:cubicBezTo>
                    <a:pt x="23109" y="1"/>
                    <a:pt x="23102" y="1"/>
                    <a:pt x="23095" y="2"/>
                  </a:cubicBezTo>
                  <a:cubicBezTo>
                    <a:pt x="23036" y="17"/>
                    <a:pt x="23001" y="76"/>
                    <a:pt x="23015" y="136"/>
                  </a:cubicBezTo>
                  <a:cubicBezTo>
                    <a:pt x="23095" y="451"/>
                    <a:pt x="22888" y="747"/>
                    <a:pt x="22692" y="979"/>
                  </a:cubicBezTo>
                  <a:cubicBezTo>
                    <a:pt x="22651" y="1018"/>
                    <a:pt x="22610" y="1057"/>
                    <a:pt x="22567" y="1095"/>
                  </a:cubicBezTo>
                  <a:cubicBezTo>
                    <a:pt x="22532" y="1119"/>
                    <a:pt x="22515" y="1164"/>
                    <a:pt x="22525" y="1206"/>
                  </a:cubicBezTo>
                  <a:cubicBezTo>
                    <a:pt x="22433" y="1121"/>
                    <a:pt x="22355" y="1020"/>
                    <a:pt x="22320" y="944"/>
                  </a:cubicBezTo>
                  <a:cubicBezTo>
                    <a:pt x="22328" y="866"/>
                    <a:pt x="22270" y="827"/>
                    <a:pt x="22212" y="827"/>
                  </a:cubicBezTo>
                  <a:cubicBezTo>
                    <a:pt x="22155" y="827"/>
                    <a:pt x="22096" y="863"/>
                    <a:pt x="22095" y="936"/>
                  </a:cubicBezTo>
                  <a:cubicBezTo>
                    <a:pt x="22135" y="1212"/>
                    <a:pt x="22540" y="1562"/>
                    <a:pt x="22803" y="1609"/>
                  </a:cubicBezTo>
                  <a:lnTo>
                    <a:pt x="22805" y="1611"/>
                  </a:lnTo>
                  <a:cubicBezTo>
                    <a:pt x="23223" y="1557"/>
                    <a:pt x="23583" y="957"/>
                    <a:pt x="23634" y="568"/>
                  </a:cubicBezTo>
                  <a:cubicBezTo>
                    <a:pt x="23648" y="489"/>
                    <a:pt x="23584" y="444"/>
                    <a:pt x="23522" y="444"/>
                  </a:cubicBezTo>
                  <a:cubicBezTo>
                    <a:pt x="23474" y="444"/>
                    <a:pt x="23426" y="472"/>
                    <a:pt x="23418" y="533"/>
                  </a:cubicBezTo>
                  <a:cubicBezTo>
                    <a:pt x="23363" y="876"/>
                    <a:pt x="23143" y="1216"/>
                    <a:pt x="22838" y="1387"/>
                  </a:cubicBezTo>
                  <a:cubicBezTo>
                    <a:pt x="22776" y="1380"/>
                    <a:pt x="22702" y="1346"/>
                    <a:pt x="22632" y="1294"/>
                  </a:cubicBezTo>
                  <a:cubicBezTo>
                    <a:pt x="22665" y="1294"/>
                    <a:pt x="22696" y="1280"/>
                    <a:pt x="22717" y="1255"/>
                  </a:cubicBezTo>
                  <a:cubicBezTo>
                    <a:pt x="22743" y="1294"/>
                    <a:pt x="22774" y="1310"/>
                    <a:pt x="22806" y="1310"/>
                  </a:cubicBezTo>
                  <a:cubicBezTo>
                    <a:pt x="22867" y="1310"/>
                    <a:pt x="22933" y="1252"/>
                    <a:pt x="22972" y="1199"/>
                  </a:cubicBezTo>
                  <a:cubicBezTo>
                    <a:pt x="23120" y="1025"/>
                    <a:pt x="23492" y="562"/>
                    <a:pt x="23342" y="337"/>
                  </a:cubicBezTo>
                  <a:cubicBezTo>
                    <a:pt x="23377" y="263"/>
                    <a:pt x="23330" y="177"/>
                    <a:pt x="23248" y="167"/>
                  </a:cubicBezTo>
                  <a:cubicBezTo>
                    <a:pt x="23238" y="78"/>
                    <a:pt x="23205" y="1"/>
                    <a:pt x="23116" y="1"/>
                  </a:cubicBezTo>
                  <a:close/>
                  <a:moveTo>
                    <a:pt x="1644" y="2693"/>
                  </a:moveTo>
                  <a:cubicBezTo>
                    <a:pt x="1623" y="2693"/>
                    <a:pt x="1601" y="2697"/>
                    <a:pt x="1579" y="2707"/>
                  </a:cubicBezTo>
                  <a:cubicBezTo>
                    <a:pt x="1375" y="2765"/>
                    <a:pt x="1165" y="2810"/>
                    <a:pt x="957" y="2851"/>
                  </a:cubicBezTo>
                  <a:cubicBezTo>
                    <a:pt x="702" y="2899"/>
                    <a:pt x="443" y="2932"/>
                    <a:pt x="184" y="2952"/>
                  </a:cubicBezTo>
                  <a:cubicBezTo>
                    <a:pt x="182" y="2952"/>
                    <a:pt x="179" y="2952"/>
                    <a:pt x="177" y="2952"/>
                  </a:cubicBezTo>
                  <a:cubicBezTo>
                    <a:pt x="52" y="2952"/>
                    <a:pt x="1" y="3122"/>
                    <a:pt x="126" y="3172"/>
                  </a:cubicBezTo>
                  <a:cubicBezTo>
                    <a:pt x="126" y="3178"/>
                    <a:pt x="126" y="3183"/>
                    <a:pt x="126" y="3189"/>
                  </a:cubicBezTo>
                  <a:cubicBezTo>
                    <a:pt x="128" y="3209"/>
                    <a:pt x="134" y="3228"/>
                    <a:pt x="145" y="3244"/>
                  </a:cubicBezTo>
                  <a:cubicBezTo>
                    <a:pt x="119" y="3343"/>
                    <a:pt x="210" y="3386"/>
                    <a:pt x="294" y="3386"/>
                  </a:cubicBezTo>
                  <a:cubicBezTo>
                    <a:pt x="305" y="3386"/>
                    <a:pt x="316" y="3386"/>
                    <a:pt x="326" y="3384"/>
                  </a:cubicBezTo>
                  <a:cubicBezTo>
                    <a:pt x="636" y="3368"/>
                    <a:pt x="1939" y="3444"/>
                    <a:pt x="1723" y="2897"/>
                  </a:cubicBezTo>
                  <a:cubicBezTo>
                    <a:pt x="1819" y="2804"/>
                    <a:pt x="1748" y="2693"/>
                    <a:pt x="1644" y="2693"/>
                  </a:cubicBezTo>
                  <a:close/>
                  <a:moveTo>
                    <a:pt x="20850" y="1053"/>
                  </a:moveTo>
                  <a:cubicBezTo>
                    <a:pt x="20762" y="1053"/>
                    <a:pt x="20709" y="1170"/>
                    <a:pt x="20771" y="1253"/>
                  </a:cubicBezTo>
                  <a:cubicBezTo>
                    <a:pt x="20645" y="1261"/>
                    <a:pt x="20600" y="1426"/>
                    <a:pt x="20513" y="1502"/>
                  </a:cubicBezTo>
                  <a:cubicBezTo>
                    <a:pt x="20386" y="1658"/>
                    <a:pt x="20248" y="1806"/>
                    <a:pt x="20104" y="1946"/>
                  </a:cubicBezTo>
                  <a:cubicBezTo>
                    <a:pt x="19950" y="2117"/>
                    <a:pt x="19719" y="2234"/>
                    <a:pt x="19582" y="2421"/>
                  </a:cubicBezTo>
                  <a:cubicBezTo>
                    <a:pt x="19568" y="2415"/>
                    <a:pt x="19553" y="2412"/>
                    <a:pt x="19538" y="2412"/>
                  </a:cubicBezTo>
                  <a:cubicBezTo>
                    <a:pt x="19470" y="2412"/>
                    <a:pt x="19396" y="2473"/>
                    <a:pt x="19405" y="2549"/>
                  </a:cubicBezTo>
                  <a:cubicBezTo>
                    <a:pt x="19415" y="2618"/>
                    <a:pt x="19459" y="2645"/>
                    <a:pt x="19507" y="2645"/>
                  </a:cubicBezTo>
                  <a:cubicBezTo>
                    <a:pt x="19517" y="2645"/>
                    <a:pt x="19527" y="2644"/>
                    <a:pt x="19536" y="2642"/>
                  </a:cubicBezTo>
                  <a:cubicBezTo>
                    <a:pt x="19579" y="2712"/>
                    <a:pt x="19680" y="2749"/>
                    <a:pt x="19750" y="2794"/>
                  </a:cubicBezTo>
                  <a:cubicBezTo>
                    <a:pt x="19927" y="2901"/>
                    <a:pt x="20106" y="3006"/>
                    <a:pt x="20291" y="3098"/>
                  </a:cubicBezTo>
                  <a:cubicBezTo>
                    <a:pt x="20583" y="3228"/>
                    <a:pt x="20859" y="3421"/>
                    <a:pt x="21180" y="3471"/>
                  </a:cubicBezTo>
                  <a:cubicBezTo>
                    <a:pt x="21207" y="3474"/>
                    <a:pt x="21234" y="3476"/>
                    <a:pt x="21260" y="3476"/>
                  </a:cubicBezTo>
                  <a:cubicBezTo>
                    <a:pt x="21554" y="3476"/>
                    <a:pt x="21793" y="3255"/>
                    <a:pt x="22023" y="3092"/>
                  </a:cubicBezTo>
                  <a:cubicBezTo>
                    <a:pt x="22172" y="2983"/>
                    <a:pt x="22320" y="2868"/>
                    <a:pt x="22464" y="2753"/>
                  </a:cubicBezTo>
                  <a:cubicBezTo>
                    <a:pt x="22560" y="2666"/>
                    <a:pt x="22793" y="2535"/>
                    <a:pt x="22655" y="2393"/>
                  </a:cubicBezTo>
                  <a:cubicBezTo>
                    <a:pt x="22145" y="2321"/>
                    <a:pt x="21838" y="2059"/>
                    <a:pt x="21462" y="1724"/>
                  </a:cubicBezTo>
                  <a:cubicBezTo>
                    <a:pt x="21250" y="1541"/>
                    <a:pt x="21063" y="1308"/>
                    <a:pt x="20911" y="1070"/>
                  </a:cubicBezTo>
                  <a:cubicBezTo>
                    <a:pt x="20889" y="1058"/>
                    <a:pt x="20869" y="1053"/>
                    <a:pt x="20850" y="1053"/>
                  </a:cubicBezTo>
                  <a:close/>
                </a:path>
              </a:pathLst>
            </a:custGeom>
            <a:solidFill>
              <a:srgbClr val="000000">
                <a:alpha val="69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48"/>
            <p:cNvSpPr/>
            <p:nvPr/>
          </p:nvSpPr>
          <p:spPr>
            <a:xfrm rot="3186459">
              <a:off x="1709600" y="2176762"/>
              <a:ext cx="176930" cy="122112"/>
            </a:xfrm>
            <a:custGeom>
              <a:avLst/>
              <a:gdLst/>
              <a:ahLst/>
              <a:cxnLst/>
              <a:rect l="l" t="t" r="r" b="b"/>
              <a:pathLst>
                <a:path w="2085" h="1439" extrusionOk="0">
                  <a:moveTo>
                    <a:pt x="1688" y="159"/>
                  </a:moveTo>
                  <a:cubicBezTo>
                    <a:pt x="1706" y="159"/>
                    <a:pt x="1724" y="159"/>
                    <a:pt x="1743" y="159"/>
                  </a:cubicBezTo>
                  <a:cubicBezTo>
                    <a:pt x="1763" y="163"/>
                    <a:pt x="1792" y="159"/>
                    <a:pt x="1804" y="180"/>
                  </a:cubicBezTo>
                  <a:cubicBezTo>
                    <a:pt x="1823" y="231"/>
                    <a:pt x="1837" y="283"/>
                    <a:pt x="1846" y="338"/>
                  </a:cubicBezTo>
                  <a:cubicBezTo>
                    <a:pt x="1876" y="484"/>
                    <a:pt x="1899" y="632"/>
                    <a:pt x="1913" y="783"/>
                  </a:cubicBezTo>
                  <a:cubicBezTo>
                    <a:pt x="1916" y="875"/>
                    <a:pt x="1928" y="970"/>
                    <a:pt x="1905" y="1060"/>
                  </a:cubicBezTo>
                  <a:cubicBezTo>
                    <a:pt x="1819" y="1108"/>
                    <a:pt x="1718" y="1124"/>
                    <a:pt x="1623" y="1149"/>
                  </a:cubicBezTo>
                  <a:cubicBezTo>
                    <a:pt x="1366" y="1213"/>
                    <a:pt x="1103" y="1256"/>
                    <a:pt x="838" y="1276"/>
                  </a:cubicBezTo>
                  <a:cubicBezTo>
                    <a:pt x="806" y="1278"/>
                    <a:pt x="759" y="1280"/>
                    <a:pt x="707" y="1280"/>
                  </a:cubicBezTo>
                  <a:cubicBezTo>
                    <a:pt x="569" y="1280"/>
                    <a:pt x="393" y="1264"/>
                    <a:pt x="354" y="1178"/>
                  </a:cubicBezTo>
                  <a:cubicBezTo>
                    <a:pt x="301" y="900"/>
                    <a:pt x="243" y="634"/>
                    <a:pt x="171" y="359"/>
                  </a:cubicBezTo>
                  <a:cubicBezTo>
                    <a:pt x="282" y="305"/>
                    <a:pt x="408" y="293"/>
                    <a:pt x="531" y="272"/>
                  </a:cubicBezTo>
                  <a:cubicBezTo>
                    <a:pt x="914" y="219"/>
                    <a:pt x="1301" y="159"/>
                    <a:pt x="1688" y="159"/>
                  </a:cubicBezTo>
                  <a:close/>
                  <a:moveTo>
                    <a:pt x="1720" y="0"/>
                  </a:moveTo>
                  <a:cubicBezTo>
                    <a:pt x="1711" y="0"/>
                    <a:pt x="1703" y="0"/>
                    <a:pt x="1695" y="1"/>
                  </a:cubicBezTo>
                  <a:cubicBezTo>
                    <a:pt x="1307" y="5"/>
                    <a:pt x="922" y="58"/>
                    <a:pt x="537" y="114"/>
                  </a:cubicBezTo>
                  <a:cubicBezTo>
                    <a:pt x="438" y="137"/>
                    <a:pt x="60" y="157"/>
                    <a:pt x="70" y="291"/>
                  </a:cubicBezTo>
                  <a:cubicBezTo>
                    <a:pt x="0" y="309"/>
                    <a:pt x="4" y="386"/>
                    <a:pt x="27" y="439"/>
                  </a:cubicBezTo>
                  <a:cubicBezTo>
                    <a:pt x="68" y="591"/>
                    <a:pt x="107" y="741"/>
                    <a:pt x="140" y="894"/>
                  </a:cubicBezTo>
                  <a:cubicBezTo>
                    <a:pt x="202" y="1184"/>
                    <a:pt x="157" y="1373"/>
                    <a:pt x="517" y="1424"/>
                  </a:cubicBezTo>
                  <a:cubicBezTo>
                    <a:pt x="583" y="1434"/>
                    <a:pt x="650" y="1438"/>
                    <a:pt x="716" y="1438"/>
                  </a:cubicBezTo>
                  <a:cubicBezTo>
                    <a:pt x="877" y="1438"/>
                    <a:pt x="1039" y="1415"/>
                    <a:pt x="1198" y="1392"/>
                  </a:cubicBezTo>
                  <a:cubicBezTo>
                    <a:pt x="1424" y="1357"/>
                    <a:pt x="1648" y="1307"/>
                    <a:pt x="1868" y="1245"/>
                  </a:cubicBezTo>
                  <a:cubicBezTo>
                    <a:pt x="1959" y="1221"/>
                    <a:pt x="2057" y="1169"/>
                    <a:pt x="2066" y="1062"/>
                  </a:cubicBezTo>
                  <a:cubicBezTo>
                    <a:pt x="2084" y="904"/>
                    <a:pt x="2068" y="741"/>
                    <a:pt x="2047" y="581"/>
                  </a:cubicBezTo>
                  <a:cubicBezTo>
                    <a:pt x="2023" y="435"/>
                    <a:pt x="2002" y="285"/>
                    <a:pt x="1957" y="141"/>
                  </a:cubicBezTo>
                  <a:cubicBezTo>
                    <a:pt x="1926" y="36"/>
                    <a:pt x="1819" y="0"/>
                    <a:pt x="17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48"/>
            <p:cNvSpPr/>
            <p:nvPr/>
          </p:nvSpPr>
          <p:spPr>
            <a:xfrm rot="3186459">
              <a:off x="1899747" y="2222433"/>
              <a:ext cx="224960" cy="185671"/>
            </a:xfrm>
            <a:custGeom>
              <a:avLst/>
              <a:gdLst/>
              <a:ahLst/>
              <a:cxnLst/>
              <a:rect l="l" t="t" r="r" b="b"/>
              <a:pathLst>
                <a:path w="2651" h="2188" extrusionOk="0">
                  <a:moveTo>
                    <a:pt x="2535" y="0"/>
                  </a:moveTo>
                  <a:cubicBezTo>
                    <a:pt x="2476" y="0"/>
                    <a:pt x="2447" y="64"/>
                    <a:pt x="2459" y="116"/>
                  </a:cubicBezTo>
                  <a:cubicBezTo>
                    <a:pt x="2461" y="204"/>
                    <a:pt x="2445" y="293"/>
                    <a:pt x="2414" y="377"/>
                  </a:cubicBezTo>
                  <a:cubicBezTo>
                    <a:pt x="2196" y="986"/>
                    <a:pt x="1379" y="1465"/>
                    <a:pt x="826" y="1753"/>
                  </a:cubicBezTo>
                  <a:cubicBezTo>
                    <a:pt x="688" y="1821"/>
                    <a:pt x="546" y="1881"/>
                    <a:pt x="402" y="1932"/>
                  </a:cubicBezTo>
                  <a:cubicBezTo>
                    <a:pt x="291" y="1971"/>
                    <a:pt x="180" y="2004"/>
                    <a:pt x="67" y="2035"/>
                  </a:cubicBezTo>
                  <a:cubicBezTo>
                    <a:pt x="26" y="2047"/>
                    <a:pt x="1" y="2089"/>
                    <a:pt x="13" y="2132"/>
                  </a:cubicBezTo>
                  <a:cubicBezTo>
                    <a:pt x="24" y="2166"/>
                    <a:pt x="56" y="2188"/>
                    <a:pt x="90" y="2188"/>
                  </a:cubicBezTo>
                  <a:cubicBezTo>
                    <a:pt x="96" y="2188"/>
                    <a:pt x="103" y="2187"/>
                    <a:pt x="110" y="2185"/>
                  </a:cubicBezTo>
                  <a:cubicBezTo>
                    <a:pt x="324" y="2128"/>
                    <a:pt x="536" y="2056"/>
                    <a:pt x="739" y="1967"/>
                  </a:cubicBezTo>
                  <a:cubicBezTo>
                    <a:pt x="1408" y="1646"/>
                    <a:pt x="2484" y="1035"/>
                    <a:pt x="2609" y="243"/>
                  </a:cubicBezTo>
                  <a:cubicBezTo>
                    <a:pt x="2614" y="165"/>
                    <a:pt x="2651" y="11"/>
                    <a:pt x="25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48"/>
            <p:cNvSpPr/>
            <p:nvPr/>
          </p:nvSpPr>
          <p:spPr>
            <a:xfrm rot="3186459">
              <a:off x="1106856" y="1834676"/>
              <a:ext cx="549799" cy="570759"/>
            </a:xfrm>
            <a:custGeom>
              <a:avLst/>
              <a:gdLst/>
              <a:ahLst/>
              <a:cxnLst/>
              <a:rect l="l" t="t" r="r" b="b"/>
              <a:pathLst>
                <a:path w="6479" h="6726" extrusionOk="0">
                  <a:moveTo>
                    <a:pt x="6400" y="0"/>
                  </a:moveTo>
                  <a:cubicBezTo>
                    <a:pt x="6153" y="64"/>
                    <a:pt x="5896" y="87"/>
                    <a:pt x="5639" y="107"/>
                  </a:cubicBezTo>
                  <a:cubicBezTo>
                    <a:pt x="4985" y="165"/>
                    <a:pt x="4333" y="257"/>
                    <a:pt x="3683" y="360"/>
                  </a:cubicBezTo>
                  <a:cubicBezTo>
                    <a:pt x="2640" y="535"/>
                    <a:pt x="1543" y="860"/>
                    <a:pt x="815" y="1671"/>
                  </a:cubicBezTo>
                  <a:cubicBezTo>
                    <a:pt x="467" y="2076"/>
                    <a:pt x="204" y="2572"/>
                    <a:pt x="107" y="3098"/>
                  </a:cubicBezTo>
                  <a:cubicBezTo>
                    <a:pt x="0" y="3761"/>
                    <a:pt x="87" y="4460"/>
                    <a:pt x="412" y="5053"/>
                  </a:cubicBezTo>
                  <a:cubicBezTo>
                    <a:pt x="735" y="5658"/>
                    <a:pt x="1352" y="6034"/>
                    <a:pt x="1955" y="6320"/>
                  </a:cubicBezTo>
                  <a:cubicBezTo>
                    <a:pt x="2453" y="6513"/>
                    <a:pt x="2981" y="6684"/>
                    <a:pt x="3518" y="6721"/>
                  </a:cubicBezTo>
                  <a:cubicBezTo>
                    <a:pt x="3592" y="6724"/>
                    <a:pt x="3667" y="6726"/>
                    <a:pt x="3741" y="6726"/>
                  </a:cubicBezTo>
                  <a:cubicBezTo>
                    <a:pt x="4134" y="6726"/>
                    <a:pt x="4530" y="6683"/>
                    <a:pt x="4907" y="6579"/>
                  </a:cubicBezTo>
                  <a:cubicBezTo>
                    <a:pt x="4998" y="6555"/>
                    <a:pt x="4970" y="6426"/>
                    <a:pt x="4889" y="6426"/>
                  </a:cubicBezTo>
                  <a:cubicBezTo>
                    <a:pt x="4881" y="6426"/>
                    <a:pt x="4874" y="6427"/>
                    <a:pt x="4866" y="6429"/>
                  </a:cubicBezTo>
                  <a:cubicBezTo>
                    <a:pt x="4504" y="6531"/>
                    <a:pt x="4124" y="6571"/>
                    <a:pt x="3747" y="6571"/>
                  </a:cubicBezTo>
                  <a:cubicBezTo>
                    <a:pt x="3661" y="6571"/>
                    <a:pt x="3575" y="6569"/>
                    <a:pt x="3489" y="6565"/>
                  </a:cubicBezTo>
                  <a:cubicBezTo>
                    <a:pt x="3055" y="6530"/>
                    <a:pt x="2632" y="6398"/>
                    <a:pt x="2220" y="6256"/>
                  </a:cubicBezTo>
                  <a:lnTo>
                    <a:pt x="2220" y="6256"/>
                  </a:lnTo>
                  <a:lnTo>
                    <a:pt x="2226" y="6258"/>
                  </a:lnTo>
                  <a:lnTo>
                    <a:pt x="2228" y="6258"/>
                  </a:lnTo>
                  <a:cubicBezTo>
                    <a:pt x="1981" y="6174"/>
                    <a:pt x="1747" y="6051"/>
                    <a:pt x="1523" y="5915"/>
                  </a:cubicBezTo>
                  <a:cubicBezTo>
                    <a:pt x="1181" y="5709"/>
                    <a:pt x="856" y="5458"/>
                    <a:pt x="634" y="5123"/>
                  </a:cubicBezTo>
                  <a:cubicBezTo>
                    <a:pt x="243" y="4512"/>
                    <a:pt x="140" y="3749"/>
                    <a:pt x="274" y="3043"/>
                  </a:cubicBezTo>
                  <a:cubicBezTo>
                    <a:pt x="352" y="2691"/>
                    <a:pt x="513" y="2360"/>
                    <a:pt x="710" y="2060"/>
                  </a:cubicBezTo>
                  <a:cubicBezTo>
                    <a:pt x="1344" y="1119"/>
                    <a:pt x="2485" y="731"/>
                    <a:pt x="3559" y="539"/>
                  </a:cubicBezTo>
                  <a:cubicBezTo>
                    <a:pt x="4207" y="428"/>
                    <a:pt x="4857" y="340"/>
                    <a:pt x="5512" y="276"/>
                  </a:cubicBezTo>
                  <a:cubicBezTo>
                    <a:pt x="5806" y="245"/>
                    <a:pt x="6104" y="235"/>
                    <a:pt x="6392" y="161"/>
                  </a:cubicBezTo>
                  <a:cubicBezTo>
                    <a:pt x="6435" y="152"/>
                    <a:pt x="6479" y="126"/>
                    <a:pt x="6479" y="78"/>
                  </a:cubicBezTo>
                  <a:cubicBezTo>
                    <a:pt x="6479" y="35"/>
                    <a:pt x="6444" y="0"/>
                    <a:pt x="6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48"/>
            <p:cNvSpPr/>
            <p:nvPr/>
          </p:nvSpPr>
          <p:spPr>
            <a:xfrm rot="3186459">
              <a:off x="1887602" y="2215168"/>
              <a:ext cx="251860" cy="237180"/>
            </a:xfrm>
            <a:custGeom>
              <a:avLst/>
              <a:gdLst/>
              <a:ahLst/>
              <a:cxnLst/>
              <a:rect l="l" t="t" r="r" b="b"/>
              <a:pathLst>
                <a:path w="2968" h="2795" extrusionOk="0">
                  <a:moveTo>
                    <a:pt x="2774" y="1"/>
                  </a:moveTo>
                  <a:cubicBezTo>
                    <a:pt x="2752" y="1"/>
                    <a:pt x="2730" y="4"/>
                    <a:pt x="2706" y="11"/>
                  </a:cubicBezTo>
                  <a:cubicBezTo>
                    <a:pt x="2584" y="39"/>
                    <a:pt x="2408" y="175"/>
                    <a:pt x="2496" y="309"/>
                  </a:cubicBezTo>
                  <a:cubicBezTo>
                    <a:pt x="2512" y="333"/>
                    <a:pt x="2535" y="343"/>
                    <a:pt x="2558" y="343"/>
                  </a:cubicBezTo>
                  <a:cubicBezTo>
                    <a:pt x="2607" y="343"/>
                    <a:pt x="2656" y="295"/>
                    <a:pt x="2632" y="237"/>
                  </a:cubicBezTo>
                  <a:cubicBezTo>
                    <a:pt x="2667" y="188"/>
                    <a:pt x="2722" y="161"/>
                    <a:pt x="2784" y="159"/>
                  </a:cubicBezTo>
                  <a:lnTo>
                    <a:pt x="2784" y="159"/>
                  </a:lnTo>
                  <a:cubicBezTo>
                    <a:pt x="2846" y="406"/>
                    <a:pt x="2765" y="659"/>
                    <a:pt x="2665" y="885"/>
                  </a:cubicBezTo>
                  <a:cubicBezTo>
                    <a:pt x="2408" y="1484"/>
                    <a:pt x="1768" y="1909"/>
                    <a:pt x="1212" y="2212"/>
                  </a:cubicBezTo>
                  <a:cubicBezTo>
                    <a:pt x="988" y="2325"/>
                    <a:pt x="758" y="2424"/>
                    <a:pt x="523" y="2508"/>
                  </a:cubicBezTo>
                  <a:cubicBezTo>
                    <a:pt x="377" y="2562"/>
                    <a:pt x="227" y="2607"/>
                    <a:pt x="77" y="2642"/>
                  </a:cubicBezTo>
                  <a:cubicBezTo>
                    <a:pt x="11" y="2658"/>
                    <a:pt x="1" y="2757"/>
                    <a:pt x="62" y="2786"/>
                  </a:cubicBezTo>
                  <a:cubicBezTo>
                    <a:pt x="73" y="2791"/>
                    <a:pt x="86" y="2794"/>
                    <a:pt x="99" y="2794"/>
                  </a:cubicBezTo>
                  <a:cubicBezTo>
                    <a:pt x="106" y="2794"/>
                    <a:pt x="113" y="2793"/>
                    <a:pt x="120" y="2792"/>
                  </a:cubicBezTo>
                  <a:cubicBezTo>
                    <a:pt x="175" y="2780"/>
                    <a:pt x="229" y="2765"/>
                    <a:pt x="284" y="2751"/>
                  </a:cubicBezTo>
                  <a:cubicBezTo>
                    <a:pt x="426" y="2708"/>
                    <a:pt x="568" y="2658"/>
                    <a:pt x="708" y="2605"/>
                  </a:cubicBezTo>
                  <a:cubicBezTo>
                    <a:pt x="1410" y="2337"/>
                    <a:pt x="2233" y="1856"/>
                    <a:pt x="2661" y="1224"/>
                  </a:cubicBezTo>
                  <a:cubicBezTo>
                    <a:pt x="2786" y="1019"/>
                    <a:pt x="2889" y="794"/>
                    <a:pt x="2940" y="558"/>
                  </a:cubicBezTo>
                  <a:cubicBezTo>
                    <a:pt x="2963" y="441"/>
                    <a:pt x="2967" y="321"/>
                    <a:pt x="2953" y="202"/>
                  </a:cubicBezTo>
                  <a:cubicBezTo>
                    <a:pt x="2946" y="82"/>
                    <a:pt x="2879" y="1"/>
                    <a:pt x="2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48"/>
            <p:cNvSpPr/>
            <p:nvPr/>
          </p:nvSpPr>
          <p:spPr>
            <a:xfrm rot="3186459">
              <a:off x="1133864" y="1894123"/>
              <a:ext cx="522475" cy="484882"/>
            </a:xfrm>
            <a:custGeom>
              <a:avLst/>
              <a:gdLst/>
              <a:ahLst/>
              <a:cxnLst/>
              <a:rect l="l" t="t" r="r" b="b"/>
              <a:pathLst>
                <a:path w="6157" h="5714" extrusionOk="0">
                  <a:moveTo>
                    <a:pt x="5924" y="0"/>
                  </a:moveTo>
                  <a:cubicBezTo>
                    <a:pt x="5880" y="0"/>
                    <a:pt x="5837" y="1"/>
                    <a:pt x="5794" y="3"/>
                  </a:cubicBezTo>
                  <a:cubicBezTo>
                    <a:pt x="5053" y="44"/>
                    <a:pt x="4327" y="162"/>
                    <a:pt x="3601" y="310"/>
                  </a:cubicBezTo>
                  <a:cubicBezTo>
                    <a:pt x="3130" y="396"/>
                    <a:pt x="2653" y="466"/>
                    <a:pt x="2202" y="629"/>
                  </a:cubicBezTo>
                  <a:cubicBezTo>
                    <a:pt x="1758" y="797"/>
                    <a:pt x="1326" y="1019"/>
                    <a:pt x="976" y="1344"/>
                  </a:cubicBezTo>
                  <a:cubicBezTo>
                    <a:pt x="163" y="2165"/>
                    <a:pt x="1" y="3564"/>
                    <a:pt x="649" y="4529"/>
                  </a:cubicBezTo>
                  <a:cubicBezTo>
                    <a:pt x="996" y="5089"/>
                    <a:pt x="1603" y="5438"/>
                    <a:pt x="2231" y="5591"/>
                  </a:cubicBezTo>
                  <a:cubicBezTo>
                    <a:pt x="2539" y="5654"/>
                    <a:pt x="2854" y="5693"/>
                    <a:pt x="3171" y="5702"/>
                  </a:cubicBezTo>
                  <a:cubicBezTo>
                    <a:pt x="3297" y="5710"/>
                    <a:pt x="3423" y="5714"/>
                    <a:pt x="3549" y="5714"/>
                  </a:cubicBezTo>
                  <a:cubicBezTo>
                    <a:pt x="3736" y="5714"/>
                    <a:pt x="3922" y="5705"/>
                    <a:pt x="4109" y="5689"/>
                  </a:cubicBezTo>
                  <a:cubicBezTo>
                    <a:pt x="4179" y="5683"/>
                    <a:pt x="4249" y="5673"/>
                    <a:pt x="4317" y="5661"/>
                  </a:cubicBezTo>
                  <a:cubicBezTo>
                    <a:pt x="4416" y="5649"/>
                    <a:pt x="4402" y="5506"/>
                    <a:pt x="4310" y="5506"/>
                  </a:cubicBezTo>
                  <a:cubicBezTo>
                    <a:pt x="4306" y="5506"/>
                    <a:pt x="4302" y="5506"/>
                    <a:pt x="4298" y="5506"/>
                  </a:cubicBezTo>
                  <a:cubicBezTo>
                    <a:pt x="4146" y="5531"/>
                    <a:pt x="3994" y="5545"/>
                    <a:pt x="3842" y="5551"/>
                  </a:cubicBezTo>
                  <a:cubicBezTo>
                    <a:pt x="3742" y="5554"/>
                    <a:pt x="3642" y="5556"/>
                    <a:pt x="3542" y="5556"/>
                  </a:cubicBezTo>
                  <a:cubicBezTo>
                    <a:pt x="3086" y="5556"/>
                    <a:pt x="2627" y="5524"/>
                    <a:pt x="2183" y="5418"/>
                  </a:cubicBezTo>
                  <a:cubicBezTo>
                    <a:pt x="1381" y="5191"/>
                    <a:pt x="795" y="4708"/>
                    <a:pt x="517" y="3906"/>
                  </a:cubicBezTo>
                  <a:cubicBezTo>
                    <a:pt x="211" y="2939"/>
                    <a:pt x="542" y="1754"/>
                    <a:pt x="1414" y="1194"/>
                  </a:cubicBezTo>
                  <a:cubicBezTo>
                    <a:pt x="1694" y="1013"/>
                    <a:pt x="1994" y="865"/>
                    <a:pt x="2309" y="756"/>
                  </a:cubicBezTo>
                  <a:cubicBezTo>
                    <a:pt x="2895" y="563"/>
                    <a:pt x="3515" y="495"/>
                    <a:pt x="4117" y="367"/>
                  </a:cubicBezTo>
                  <a:cubicBezTo>
                    <a:pt x="4483" y="293"/>
                    <a:pt x="4858" y="250"/>
                    <a:pt x="5230" y="205"/>
                  </a:cubicBezTo>
                  <a:cubicBezTo>
                    <a:pt x="5460" y="182"/>
                    <a:pt x="5689" y="154"/>
                    <a:pt x="5920" y="154"/>
                  </a:cubicBezTo>
                  <a:cubicBezTo>
                    <a:pt x="5964" y="154"/>
                    <a:pt x="6009" y="155"/>
                    <a:pt x="6053" y="157"/>
                  </a:cubicBezTo>
                  <a:cubicBezTo>
                    <a:pt x="6057" y="158"/>
                    <a:pt x="6060" y="158"/>
                    <a:pt x="6064" y="158"/>
                  </a:cubicBezTo>
                  <a:cubicBezTo>
                    <a:pt x="6116" y="158"/>
                    <a:pt x="6157" y="103"/>
                    <a:pt x="6135" y="50"/>
                  </a:cubicBezTo>
                  <a:cubicBezTo>
                    <a:pt x="6122" y="22"/>
                    <a:pt x="6094" y="3"/>
                    <a:pt x="6062" y="3"/>
                  </a:cubicBezTo>
                  <a:cubicBezTo>
                    <a:pt x="6059" y="3"/>
                    <a:pt x="6056" y="3"/>
                    <a:pt x="6053" y="3"/>
                  </a:cubicBezTo>
                  <a:cubicBezTo>
                    <a:pt x="6010" y="1"/>
                    <a:pt x="5967" y="0"/>
                    <a:pt x="59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48"/>
            <p:cNvSpPr/>
            <p:nvPr/>
          </p:nvSpPr>
          <p:spPr>
            <a:xfrm rot="3186459">
              <a:off x="2108031" y="2310319"/>
              <a:ext cx="31652" cy="48369"/>
            </a:xfrm>
            <a:custGeom>
              <a:avLst/>
              <a:gdLst/>
              <a:ahLst/>
              <a:cxnLst/>
              <a:rect l="l" t="t" r="r" b="b"/>
              <a:pathLst>
                <a:path w="373" h="570" extrusionOk="0">
                  <a:moveTo>
                    <a:pt x="119" y="0"/>
                  </a:moveTo>
                  <a:cubicBezTo>
                    <a:pt x="1" y="0"/>
                    <a:pt x="31" y="179"/>
                    <a:pt x="39" y="260"/>
                  </a:cubicBezTo>
                  <a:cubicBezTo>
                    <a:pt x="55" y="381"/>
                    <a:pt x="121" y="488"/>
                    <a:pt x="220" y="556"/>
                  </a:cubicBezTo>
                  <a:cubicBezTo>
                    <a:pt x="234" y="566"/>
                    <a:pt x="248" y="570"/>
                    <a:pt x="262" y="570"/>
                  </a:cubicBezTo>
                  <a:cubicBezTo>
                    <a:pt x="323" y="570"/>
                    <a:pt x="372" y="490"/>
                    <a:pt x="320" y="437"/>
                  </a:cubicBezTo>
                  <a:cubicBezTo>
                    <a:pt x="228" y="381"/>
                    <a:pt x="189" y="276"/>
                    <a:pt x="187" y="171"/>
                  </a:cubicBezTo>
                  <a:cubicBezTo>
                    <a:pt x="185" y="103"/>
                    <a:pt x="222" y="23"/>
                    <a:pt x="127" y="1"/>
                  </a:cubicBezTo>
                  <a:cubicBezTo>
                    <a:pt x="124" y="0"/>
                    <a:pt x="122" y="0"/>
                    <a:pt x="1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48"/>
            <p:cNvSpPr/>
            <p:nvPr/>
          </p:nvSpPr>
          <p:spPr>
            <a:xfrm rot="3186459">
              <a:off x="2196168" y="2284381"/>
              <a:ext cx="49897" cy="114559"/>
            </a:xfrm>
            <a:custGeom>
              <a:avLst/>
              <a:gdLst/>
              <a:ahLst/>
              <a:cxnLst/>
              <a:rect l="l" t="t" r="r" b="b"/>
              <a:pathLst>
                <a:path w="588" h="1350" extrusionOk="0">
                  <a:moveTo>
                    <a:pt x="113" y="1"/>
                  </a:moveTo>
                  <a:cubicBezTo>
                    <a:pt x="38" y="1"/>
                    <a:pt x="1" y="112"/>
                    <a:pt x="82" y="152"/>
                  </a:cubicBezTo>
                  <a:cubicBezTo>
                    <a:pt x="366" y="281"/>
                    <a:pt x="411" y="639"/>
                    <a:pt x="304" y="903"/>
                  </a:cubicBezTo>
                  <a:cubicBezTo>
                    <a:pt x="271" y="997"/>
                    <a:pt x="224" y="1088"/>
                    <a:pt x="187" y="1180"/>
                  </a:cubicBezTo>
                  <a:cubicBezTo>
                    <a:pt x="170" y="1228"/>
                    <a:pt x="137" y="1283"/>
                    <a:pt x="179" y="1326"/>
                  </a:cubicBezTo>
                  <a:cubicBezTo>
                    <a:pt x="194" y="1342"/>
                    <a:pt x="215" y="1350"/>
                    <a:pt x="235" y="1350"/>
                  </a:cubicBezTo>
                  <a:cubicBezTo>
                    <a:pt x="255" y="1350"/>
                    <a:pt x="274" y="1343"/>
                    <a:pt x="290" y="1329"/>
                  </a:cubicBezTo>
                  <a:cubicBezTo>
                    <a:pt x="314" y="1306"/>
                    <a:pt x="318" y="1271"/>
                    <a:pt x="329" y="1242"/>
                  </a:cubicBezTo>
                  <a:cubicBezTo>
                    <a:pt x="351" y="1182"/>
                    <a:pt x="384" y="1123"/>
                    <a:pt x="411" y="1057"/>
                  </a:cubicBezTo>
                  <a:cubicBezTo>
                    <a:pt x="588" y="693"/>
                    <a:pt x="551" y="197"/>
                    <a:pt x="146" y="8"/>
                  </a:cubicBezTo>
                  <a:cubicBezTo>
                    <a:pt x="134" y="3"/>
                    <a:pt x="123" y="1"/>
                    <a:pt x="1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48"/>
            <p:cNvSpPr/>
            <p:nvPr/>
          </p:nvSpPr>
          <p:spPr>
            <a:xfrm rot="3186459">
              <a:off x="2188586" y="2201607"/>
              <a:ext cx="86047" cy="43023"/>
            </a:xfrm>
            <a:custGeom>
              <a:avLst/>
              <a:gdLst/>
              <a:ahLst/>
              <a:cxnLst/>
              <a:rect l="l" t="t" r="r" b="b"/>
              <a:pathLst>
                <a:path w="1014" h="507" extrusionOk="0">
                  <a:moveTo>
                    <a:pt x="114" y="1"/>
                  </a:moveTo>
                  <a:cubicBezTo>
                    <a:pt x="49" y="1"/>
                    <a:pt x="0" y="90"/>
                    <a:pt x="64" y="141"/>
                  </a:cubicBezTo>
                  <a:cubicBezTo>
                    <a:pt x="301" y="332"/>
                    <a:pt x="585" y="458"/>
                    <a:pt x="885" y="505"/>
                  </a:cubicBezTo>
                  <a:cubicBezTo>
                    <a:pt x="889" y="506"/>
                    <a:pt x="893" y="506"/>
                    <a:pt x="897" y="506"/>
                  </a:cubicBezTo>
                  <a:cubicBezTo>
                    <a:pt x="963" y="506"/>
                    <a:pt x="1014" y="424"/>
                    <a:pt x="961" y="372"/>
                  </a:cubicBezTo>
                  <a:cubicBezTo>
                    <a:pt x="947" y="355"/>
                    <a:pt x="926" y="347"/>
                    <a:pt x="905" y="347"/>
                  </a:cubicBezTo>
                  <a:cubicBezTo>
                    <a:pt x="899" y="347"/>
                    <a:pt x="893" y="348"/>
                    <a:pt x="887" y="349"/>
                  </a:cubicBezTo>
                  <a:cubicBezTo>
                    <a:pt x="727" y="318"/>
                    <a:pt x="573" y="267"/>
                    <a:pt x="426" y="195"/>
                  </a:cubicBezTo>
                  <a:cubicBezTo>
                    <a:pt x="334" y="145"/>
                    <a:pt x="245" y="86"/>
                    <a:pt x="163" y="20"/>
                  </a:cubicBezTo>
                  <a:cubicBezTo>
                    <a:pt x="147" y="7"/>
                    <a:pt x="130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48"/>
            <p:cNvSpPr/>
            <p:nvPr/>
          </p:nvSpPr>
          <p:spPr>
            <a:xfrm rot="3186459">
              <a:off x="1628525" y="1635609"/>
              <a:ext cx="823468" cy="1018982"/>
            </a:xfrm>
            <a:custGeom>
              <a:avLst/>
              <a:gdLst/>
              <a:ahLst/>
              <a:cxnLst/>
              <a:rect l="l" t="t" r="r" b="b"/>
              <a:pathLst>
                <a:path w="9704" h="12008" extrusionOk="0">
                  <a:moveTo>
                    <a:pt x="620" y="0"/>
                  </a:moveTo>
                  <a:cubicBezTo>
                    <a:pt x="450" y="0"/>
                    <a:pt x="280" y="8"/>
                    <a:pt x="111" y="23"/>
                  </a:cubicBezTo>
                  <a:lnTo>
                    <a:pt x="111" y="23"/>
                  </a:lnTo>
                  <a:cubicBezTo>
                    <a:pt x="110" y="23"/>
                    <a:pt x="108" y="23"/>
                    <a:pt x="107" y="23"/>
                  </a:cubicBezTo>
                  <a:cubicBezTo>
                    <a:pt x="13" y="23"/>
                    <a:pt x="1" y="168"/>
                    <a:pt x="100" y="178"/>
                  </a:cubicBezTo>
                  <a:cubicBezTo>
                    <a:pt x="264" y="164"/>
                    <a:pt x="429" y="157"/>
                    <a:pt x="594" y="157"/>
                  </a:cubicBezTo>
                  <a:cubicBezTo>
                    <a:pt x="672" y="157"/>
                    <a:pt x="749" y="158"/>
                    <a:pt x="827" y="162"/>
                  </a:cubicBezTo>
                  <a:cubicBezTo>
                    <a:pt x="1160" y="170"/>
                    <a:pt x="1493" y="207"/>
                    <a:pt x="1820" y="273"/>
                  </a:cubicBezTo>
                  <a:cubicBezTo>
                    <a:pt x="2279" y="359"/>
                    <a:pt x="2738" y="460"/>
                    <a:pt x="3176" y="629"/>
                  </a:cubicBezTo>
                  <a:cubicBezTo>
                    <a:pt x="4110" y="984"/>
                    <a:pt x="4995" y="1505"/>
                    <a:pt x="5725" y="2192"/>
                  </a:cubicBezTo>
                  <a:cubicBezTo>
                    <a:pt x="5988" y="2429"/>
                    <a:pt x="6247" y="2680"/>
                    <a:pt x="6470" y="2961"/>
                  </a:cubicBezTo>
                  <a:cubicBezTo>
                    <a:pt x="6694" y="3235"/>
                    <a:pt x="6875" y="3562"/>
                    <a:pt x="7070" y="3860"/>
                  </a:cubicBezTo>
                  <a:cubicBezTo>
                    <a:pt x="7560" y="4562"/>
                    <a:pt x="8370" y="4940"/>
                    <a:pt x="8918" y="5589"/>
                  </a:cubicBezTo>
                  <a:cubicBezTo>
                    <a:pt x="9128" y="5856"/>
                    <a:pt x="9329" y="6165"/>
                    <a:pt x="9323" y="6520"/>
                  </a:cubicBezTo>
                  <a:cubicBezTo>
                    <a:pt x="9327" y="6763"/>
                    <a:pt x="9311" y="7008"/>
                    <a:pt x="9276" y="7251"/>
                  </a:cubicBezTo>
                  <a:cubicBezTo>
                    <a:pt x="9245" y="7473"/>
                    <a:pt x="9216" y="7701"/>
                    <a:pt x="9270" y="7923"/>
                  </a:cubicBezTo>
                  <a:cubicBezTo>
                    <a:pt x="9333" y="8205"/>
                    <a:pt x="9465" y="8469"/>
                    <a:pt x="9516" y="8753"/>
                  </a:cubicBezTo>
                  <a:cubicBezTo>
                    <a:pt x="9636" y="9668"/>
                    <a:pt x="8648" y="10100"/>
                    <a:pt x="8010" y="10516"/>
                  </a:cubicBezTo>
                  <a:cubicBezTo>
                    <a:pt x="7404" y="10935"/>
                    <a:pt x="6803" y="11398"/>
                    <a:pt x="6081" y="11600"/>
                  </a:cubicBezTo>
                  <a:cubicBezTo>
                    <a:pt x="5686" y="11705"/>
                    <a:pt x="5283" y="11779"/>
                    <a:pt x="4875" y="11820"/>
                  </a:cubicBezTo>
                  <a:cubicBezTo>
                    <a:pt x="4719" y="11838"/>
                    <a:pt x="4563" y="11849"/>
                    <a:pt x="4406" y="11851"/>
                  </a:cubicBezTo>
                  <a:cubicBezTo>
                    <a:pt x="4406" y="11851"/>
                    <a:pt x="4405" y="11851"/>
                    <a:pt x="4404" y="11851"/>
                  </a:cubicBezTo>
                  <a:cubicBezTo>
                    <a:pt x="4301" y="11851"/>
                    <a:pt x="4298" y="12005"/>
                    <a:pt x="4402" y="12007"/>
                  </a:cubicBezTo>
                  <a:cubicBezTo>
                    <a:pt x="4803" y="11997"/>
                    <a:pt x="5202" y="11949"/>
                    <a:pt x="5597" y="11867"/>
                  </a:cubicBezTo>
                  <a:cubicBezTo>
                    <a:pt x="5826" y="11830"/>
                    <a:pt x="6052" y="11773"/>
                    <a:pt x="6274" y="11701"/>
                  </a:cubicBezTo>
                  <a:cubicBezTo>
                    <a:pt x="6955" y="11480"/>
                    <a:pt x="7527" y="11038"/>
                    <a:pt x="8107" y="10639"/>
                  </a:cubicBezTo>
                  <a:cubicBezTo>
                    <a:pt x="8539" y="10355"/>
                    <a:pt x="9021" y="10123"/>
                    <a:pt x="9364" y="9726"/>
                  </a:cubicBezTo>
                  <a:cubicBezTo>
                    <a:pt x="9572" y="9479"/>
                    <a:pt x="9704" y="9156"/>
                    <a:pt x="9683" y="8829"/>
                  </a:cubicBezTo>
                  <a:cubicBezTo>
                    <a:pt x="9654" y="8475"/>
                    <a:pt x="9467" y="8160"/>
                    <a:pt x="9407" y="7812"/>
                  </a:cubicBezTo>
                  <a:cubicBezTo>
                    <a:pt x="9374" y="7592"/>
                    <a:pt x="9418" y="7380"/>
                    <a:pt x="9446" y="7156"/>
                  </a:cubicBezTo>
                  <a:cubicBezTo>
                    <a:pt x="9473" y="6940"/>
                    <a:pt x="9483" y="6724"/>
                    <a:pt x="9479" y="6506"/>
                  </a:cubicBezTo>
                  <a:cubicBezTo>
                    <a:pt x="9483" y="6183"/>
                    <a:pt x="9329" y="5885"/>
                    <a:pt x="9144" y="5628"/>
                  </a:cubicBezTo>
                  <a:cubicBezTo>
                    <a:pt x="8728" y="5047"/>
                    <a:pt x="8091" y="4692"/>
                    <a:pt x="7581" y="4206"/>
                  </a:cubicBezTo>
                  <a:cubicBezTo>
                    <a:pt x="7478" y="4107"/>
                    <a:pt x="7381" y="4004"/>
                    <a:pt x="7292" y="3897"/>
                  </a:cubicBezTo>
                  <a:cubicBezTo>
                    <a:pt x="7146" y="3714"/>
                    <a:pt x="7035" y="3507"/>
                    <a:pt x="6908" y="3309"/>
                  </a:cubicBezTo>
                  <a:cubicBezTo>
                    <a:pt x="6657" y="2916"/>
                    <a:pt x="6356" y="2558"/>
                    <a:pt x="6011" y="2246"/>
                  </a:cubicBezTo>
                  <a:cubicBezTo>
                    <a:pt x="5486" y="1746"/>
                    <a:pt x="4912" y="1293"/>
                    <a:pt x="4268" y="958"/>
                  </a:cubicBezTo>
                  <a:cubicBezTo>
                    <a:pt x="3624" y="614"/>
                    <a:pt x="2941" y="334"/>
                    <a:pt x="2221" y="194"/>
                  </a:cubicBezTo>
                  <a:cubicBezTo>
                    <a:pt x="1697" y="74"/>
                    <a:pt x="1159" y="0"/>
                    <a:pt x="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48"/>
            <p:cNvSpPr/>
            <p:nvPr/>
          </p:nvSpPr>
          <p:spPr>
            <a:xfrm rot="3186459">
              <a:off x="1217839" y="1980859"/>
              <a:ext cx="127797" cy="47945"/>
            </a:xfrm>
            <a:custGeom>
              <a:avLst/>
              <a:gdLst/>
              <a:ahLst/>
              <a:cxnLst/>
              <a:rect l="l" t="t" r="r" b="b"/>
              <a:pathLst>
                <a:path w="1506" h="565" extrusionOk="0">
                  <a:moveTo>
                    <a:pt x="87" y="0"/>
                  </a:moveTo>
                  <a:cubicBezTo>
                    <a:pt x="52" y="0"/>
                    <a:pt x="18" y="23"/>
                    <a:pt x="11" y="65"/>
                  </a:cubicBezTo>
                  <a:cubicBezTo>
                    <a:pt x="1" y="123"/>
                    <a:pt x="54" y="156"/>
                    <a:pt x="99" y="178"/>
                  </a:cubicBezTo>
                  <a:cubicBezTo>
                    <a:pt x="217" y="234"/>
                    <a:pt x="338" y="277"/>
                    <a:pt x="459" y="322"/>
                  </a:cubicBezTo>
                  <a:cubicBezTo>
                    <a:pt x="758" y="440"/>
                    <a:pt x="1070" y="510"/>
                    <a:pt x="1387" y="563"/>
                  </a:cubicBezTo>
                  <a:lnTo>
                    <a:pt x="1385" y="563"/>
                  </a:lnTo>
                  <a:cubicBezTo>
                    <a:pt x="1390" y="564"/>
                    <a:pt x="1395" y="564"/>
                    <a:pt x="1400" y="564"/>
                  </a:cubicBezTo>
                  <a:cubicBezTo>
                    <a:pt x="1490" y="564"/>
                    <a:pt x="1505" y="424"/>
                    <a:pt x="1408" y="409"/>
                  </a:cubicBezTo>
                  <a:cubicBezTo>
                    <a:pt x="1307" y="392"/>
                    <a:pt x="1206" y="372"/>
                    <a:pt x="1105" y="351"/>
                  </a:cubicBezTo>
                  <a:cubicBezTo>
                    <a:pt x="778" y="279"/>
                    <a:pt x="459" y="172"/>
                    <a:pt x="155" y="32"/>
                  </a:cubicBezTo>
                  <a:cubicBezTo>
                    <a:pt x="136" y="11"/>
                    <a:pt x="111" y="0"/>
                    <a:pt x="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48"/>
            <p:cNvSpPr/>
            <p:nvPr/>
          </p:nvSpPr>
          <p:spPr>
            <a:xfrm rot="3186459">
              <a:off x="1255175" y="2031055"/>
              <a:ext cx="340623" cy="200521"/>
            </a:xfrm>
            <a:custGeom>
              <a:avLst/>
              <a:gdLst/>
              <a:ahLst/>
              <a:cxnLst/>
              <a:rect l="l" t="t" r="r" b="b"/>
              <a:pathLst>
                <a:path w="4014" h="2363" extrusionOk="0">
                  <a:moveTo>
                    <a:pt x="1303" y="0"/>
                  </a:moveTo>
                  <a:cubicBezTo>
                    <a:pt x="1268" y="0"/>
                    <a:pt x="1234" y="1"/>
                    <a:pt x="1200" y="3"/>
                  </a:cubicBezTo>
                  <a:cubicBezTo>
                    <a:pt x="988" y="9"/>
                    <a:pt x="757" y="48"/>
                    <a:pt x="570" y="159"/>
                  </a:cubicBezTo>
                  <a:cubicBezTo>
                    <a:pt x="364" y="266"/>
                    <a:pt x="187" y="433"/>
                    <a:pt x="122" y="661"/>
                  </a:cubicBezTo>
                  <a:cubicBezTo>
                    <a:pt x="0" y="1021"/>
                    <a:pt x="35" y="1284"/>
                    <a:pt x="226" y="1609"/>
                  </a:cubicBezTo>
                  <a:cubicBezTo>
                    <a:pt x="484" y="2050"/>
                    <a:pt x="1012" y="2210"/>
                    <a:pt x="1483" y="2301"/>
                  </a:cubicBezTo>
                  <a:cubicBezTo>
                    <a:pt x="1729" y="2337"/>
                    <a:pt x="1995" y="2363"/>
                    <a:pt x="2261" y="2363"/>
                  </a:cubicBezTo>
                  <a:cubicBezTo>
                    <a:pt x="2749" y="2363"/>
                    <a:pt x="3242" y="2277"/>
                    <a:pt x="3635" y="2017"/>
                  </a:cubicBezTo>
                  <a:cubicBezTo>
                    <a:pt x="3835" y="1885"/>
                    <a:pt x="4014" y="1671"/>
                    <a:pt x="4004" y="1420"/>
                  </a:cubicBezTo>
                  <a:cubicBezTo>
                    <a:pt x="4004" y="1398"/>
                    <a:pt x="3995" y="1379"/>
                    <a:pt x="3981" y="1363"/>
                  </a:cubicBezTo>
                  <a:cubicBezTo>
                    <a:pt x="3967" y="1347"/>
                    <a:pt x="3948" y="1340"/>
                    <a:pt x="3929" y="1340"/>
                  </a:cubicBezTo>
                  <a:cubicBezTo>
                    <a:pt x="3887" y="1340"/>
                    <a:pt x="3844" y="1371"/>
                    <a:pt x="3847" y="1416"/>
                  </a:cubicBezTo>
                  <a:cubicBezTo>
                    <a:pt x="3849" y="1447"/>
                    <a:pt x="3847" y="1476"/>
                    <a:pt x="3841" y="1507"/>
                  </a:cubicBezTo>
                  <a:cubicBezTo>
                    <a:pt x="3709" y="2002"/>
                    <a:pt x="2936" y="2177"/>
                    <a:pt x="2487" y="2196"/>
                  </a:cubicBezTo>
                  <a:cubicBezTo>
                    <a:pt x="2394" y="2201"/>
                    <a:pt x="2301" y="2203"/>
                    <a:pt x="2207" y="2203"/>
                  </a:cubicBezTo>
                  <a:cubicBezTo>
                    <a:pt x="1795" y="2203"/>
                    <a:pt x="1382" y="2151"/>
                    <a:pt x="992" y="2009"/>
                  </a:cubicBezTo>
                  <a:cubicBezTo>
                    <a:pt x="615" y="1875"/>
                    <a:pt x="356" y="1640"/>
                    <a:pt x="235" y="1251"/>
                  </a:cubicBezTo>
                  <a:cubicBezTo>
                    <a:pt x="169" y="1033"/>
                    <a:pt x="229" y="797"/>
                    <a:pt x="317" y="595"/>
                  </a:cubicBezTo>
                  <a:cubicBezTo>
                    <a:pt x="391" y="441"/>
                    <a:pt x="545" y="348"/>
                    <a:pt x="691" y="272"/>
                  </a:cubicBezTo>
                  <a:cubicBezTo>
                    <a:pt x="856" y="186"/>
                    <a:pt x="1037" y="165"/>
                    <a:pt x="1220" y="157"/>
                  </a:cubicBezTo>
                  <a:cubicBezTo>
                    <a:pt x="1244" y="156"/>
                    <a:pt x="1267" y="156"/>
                    <a:pt x="1291" y="156"/>
                  </a:cubicBezTo>
                  <a:cubicBezTo>
                    <a:pt x="1452" y="156"/>
                    <a:pt x="1611" y="174"/>
                    <a:pt x="1767" y="206"/>
                  </a:cubicBezTo>
                  <a:cubicBezTo>
                    <a:pt x="1813" y="215"/>
                    <a:pt x="1856" y="227"/>
                    <a:pt x="1899" y="239"/>
                  </a:cubicBezTo>
                  <a:cubicBezTo>
                    <a:pt x="1909" y="244"/>
                    <a:pt x="1920" y="246"/>
                    <a:pt x="1930" y="246"/>
                  </a:cubicBezTo>
                  <a:cubicBezTo>
                    <a:pt x="1960" y="246"/>
                    <a:pt x="1988" y="229"/>
                    <a:pt x="2002" y="198"/>
                  </a:cubicBezTo>
                  <a:cubicBezTo>
                    <a:pt x="2033" y="122"/>
                    <a:pt x="1952" y="83"/>
                    <a:pt x="1889" y="75"/>
                  </a:cubicBezTo>
                  <a:cubicBezTo>
                    <a:pt x="1698" y="26"/>
                    <a:pt x="1500" y="0"/>
                    <a:pt x="13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48"/>
            <p:cNvSpPr/>
            <p:nvPr/>
          </p:nvSpPr>
          <p:spPr>
            <a:xfrm rot="3186459">
              <a:off x="1321839" y="2067868"/>
              <a:ext cx="199842" cy="120075"/>
            </a:xfrm>
            <a:custGeom>
              <a:avLst/>
              <a:gdLst/>
              <a:ahLst/>
              <a:cxnLst/>
              <a:rect l="l" t="t" r="r" b="b"/>
              <a:pathLst>
                <a:path w="2355" h="1415" extrusionOk="0">
                  <a:moveTo>
                    <a:pt x="863" y="0"/>
                  </a:moveTo>
                  <a:cubicBezTo>
                    <a:pt x="662" y="0"/>
                    <a:pt x="455" y="31"/>
                    <a:pt x="287" y="141"/>
                  </a:cubicBezTo>
                  <a:cubicBezTo>
                    <a:pt x="175" y="223"/>
                    <a:pt x="73" y="332"/>
                    <a:pt x="42" y="468"/>
                  </a:cubicBezTo>
                  <a:cubicBezTo>
                    <a:pt x="1" y="678"/>
                    <a:pt x="97" y="898"/>
                    <a:pt x="250" y="1040"/>
                  </a:cubicBezTo>
                  <a:cubicBezTo>
                    <a:pt x="525" y="1299"/>
                    <a:pt x="908" y="1406"/>
                    <a:pt x="1278" y="1415"/>
                  </a:cubicBezTo>
                  <a:cubicBezTo>
                    <a:pt x="1437" y="1410"/>
                    <a:pt x="1628" y="1410"/>
                    <a:pt x="1747" y="1285"/>
                  </a:cubicBezTo>
                  <a:cubicBezTo>
                    <a:pt x="1838" y="1170"/>
                    <a:pt x="1893" y="1022"/>
                    <a:pt x="2025" y="945"/>
                  </a:cubicBezTo>
                  <a:cubicBezTo>
                    <a:pt x="2101" y="894"/>
                    <a:pt x="2194" y="861"/>
                    <a:pt x="2245" y="779"/>
                  </a:cubicBezTo>
                  <a:cubicBezTo>
                    <a:pt x="2354" y="610"/>
                    <a:pt x="2218" y="516"/>
                    <a:pt x="2056" y="499"/>
                  </a:cubicBezTo>
                  <a:cubicBezTo>
                    <a:pt x="1910" y="474"/>
                    <a:pt x="1749" y="460"/>
                    <a:pt x="1634" y="357"/>
                  </a:cubicBezTo>
                  <a:cubicBezTo>
                    <a:pt x="1617" y="340"/>
                    <a:pt x="1597" y="332"/>
                    <a:pt x="1579" y="332"/>
                  </a:cubicBezTo>
                  <a:cubicBezTo>
                    <a:pt x="1518" y="332"/>
                    <a:pt x="1466" y="409"/>
                    <a:pt x="1523" y="466"/>
                  </a:cubicBezTo>
                  <a:cubicBezTo>
                    <a:pt x="1683" y="627"/>
                    <a:pt x="1920" y="618"/>
                    <a:pt x="2124" y="676"/>
                  </a:cubicBezTo>
                  <a:cubicBezTo>
                    <a:pt x="2091" y="746"/>
                    <a:pt x="2006" y="764"/>
                    <a:pt x="1949" y="808"/>
                  </a:cubicBezTo>
                  <a:cubicBezTo>
                    <a:pt x="1904" y="838"/>
                    <a:pt x="1860" y="873"/>
                    <a:pt x="1821" y="910"/>
                  </a:cubicBezTo>
                  <a:cubicBezTo>
                    <a:pt x="1751" y="985"/>
                    <a:pt x="1702" y="1075"/>
                    <a:pt x="1648" y="1161"/>
                  </a:cubicBezTo>
                  <a:cubicBezTo>
                    <a:pt x="1613" y="1217"/>
                    <a:pt x="1546" y="1231"/>
                    <a:pt x="1484" y="1244"/>
                  </a:cubicBezTo>
                  <a:cubicBezTo>
                    <a:pt x="1420" y="1253"/>
                    <a:pt x="1356" y="1257"/>
                    <a:pt x="1291" y="1257"/>
                  </a:cubicBezTo>
                  <a:cubicBezTo>
                    <a:pt x="1114" y="1257"/>
                    <a:pt x="935" y="1225"/>
                    <a:pt x="768" y="1172"/>
                  </a:cubicBezTo>
                  <a:cubicBezTo>
                    <a:pt x="488" y="1065"/>
                    <a:pt x="143" y="843"/>
                    <a:pt x="194" y="499"/>
                  </a:cubicBezTo>
                  <a:cubicBezTo>
                    <a:pt x="274" y="248"/>
                    <a:pt x="562" y="166"/>
                    <a:pt x="801" y="155"/>
                  </a:cubicBezTo>
                  <a:cubicBezTo>
                    <a:pt x="817" y="155"/>
                    <a:pt x="833" y="155"/>
                    <a:pt x="849" y="155"/>
                  </a:cubicBezTo>
                  <a:cubicBezTo>
                    <a:pt x="893" y="155"/>
                    <a:pt x="937" y="157"/>
                    <a:pt x="982" y="160"/>
                  </a:cubicBezTo>
                  <a:cubicBezTo>
                    <a:pt x="1009" y="161"/>
                    <a:pt x="1046" y="166"/>
                    <a:pt x="1082" y="166"/>
                  </a:cubicBezTo>
                  <a:cubicBezTo>
                    <a:pt x="1143" y="166"/>
                    <a:pt x="1200" y="151"/>
                    <a:pt x="1196" y="77"/>
                  </a:cubicBezTo>
                  <a:cubicBezTo>
                    <a:pt x="1186" y="14"/>
                    <a:pt x="1133" y="7"/>
                    <a:pt x="1078" y="7"/>
                  </a:cubicBezTo>
                  <a:cubicBezTo>
                    <a:pt x="1062" y="7"/>
                    <a:pt x="1045" y="7"/>
                    <a:pt x="1030" y="7"/>
                  </a:cubicBezTo>
                  <a:cubicBezTo>
                    <a:pt x="1012" y="7"/>
                    <a:pt x="995" y="7"/>
                    <a:pt x="980" y="3"/>
                  </a:cubicBezTo>
                  <a:cubicBezTo>
                    <a:pt x="941" y="1"/>
                    <a:pt x="902" y="0"/>
                    <a:pt x="8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48"/>
            <p:cNvSpPr/>
            <p:nvPr/>
          </p:nvSpPr>
          <p:spPr>
            <a:xfrm rot="3186459">
              <a:off x="1377050" y="2505968"/>
              <a:ext cx="553957" cy="128646"/>
            </a:xfrm>
            <a:custGeom>
              <a:avLst/>
              <a:gdLst/>
              <a:ahLst/>
              <a:cxnLst/>
              <a:rect l="l" t="t" r="r" b="b"/>
              <a:pathLst>
                <a:path w="6528" h="1516" extrusionOk="0">
                  <a:moveTo>
                    <a:pt x="1636" y="0"/>
                  </a:moveTo>
                  <a:cubicBezTo>
                    <a:pt x="1264" y="0"/>
                    <a:pt x="892" y="35"/>
                    <a:pt x="527" y="115"/>
                  </a:cubicBezTo>
                  <a:cubicBezTo>
                    <a:pt x="381" y="148"/>
                    <a:pt x="237" y="189"/>
                    <a:pt x="93" y="228"/>
                  </a:cubicBezTo>
                  <a:cubicBezTo>
                    <a:pt x="0" y="253"/>
                    <a:pt x="27" y="382"/>
                    <a:pt x="111" y="382"/>
                  </a:cubicBezTo>
                  <a:cubicBezTo>
                    <a:pt x="118" y="382"/>
                    <a:pt x="126" y="381"/>
                    <a:pt x="134" y="378"/>
                  </a:cubicBezTo>
                  <a:cubicBezTo>
                    <a:pt x="220" y="356"/>
                    <a:pt x="305" y="331"/>
                    <a:pt x="389" y="311"/>
                  </a:cubicBezTo>
                  <a:cubicBezTo>
                    <a:pt x="574" y="261"/>
                    <a:pt x="759" y="224"/>
                    <a:pt x="949" y="199"/>
                  </a:cubicBezTo>
                  <a:cubicBezTo>
                    <a:pt x="1177" y="169"/>
                    <a:pt x="1406" y="156"/>
                    <a:pt x="1636" y="156"/>
                  </a:cubicBezTo>
                  <a:cubicBezTo>
                    <a:pt x="2358" y="156"/>
                    <a:pt x="3081" y="291"/>
                    <a:pt x="3779" y="469"/>
                  </a:cubicBezTo>
                  <a:cubicBezTo>
                    <a:pt x="4347" y="611"/>
                    <a:pt x="4903" y="794"/>
                    <a:pt x="5442" y="1020"/>
                  </a:cubicBezTo>
                  <a:cubicBezTo>
                    <a:pt x="5773" y="1150"/>
                    <a:pt x="6069" y="1314"/>
                    <a:pt x="6376" y="1504"/>
                  </a:cubicBezTo>
                  <a:cubicBezTo>
                    <a:pt x="6390" y="1512"/>
                    <a:pt x="6404" y="1515"/>
                    <a:pt x="6417" y="1515"/>
                  </a:cubicBezTo>
                  <a:cubicBezTo>
                    <a:pt x="6487" y="1515"/>
                    <a:pt x="6527" y="1413"/>
                    <a:pt x="6456" y="1368"/>
                  </a:cubicBezTo>
                  <a:cubicBezTo>
                    <a:pt x="6123" y="1158"/>
                    <a:pt x="5769" y="979"/>
                    <a:pt x="5403" y="835"/>
                  </a:cubicBezTo>
                  <a:cubicBezTo>
                    <a:pt x="4627" y="522"/>
                    <a:pt x="3823" y="288"/>
                    <a:pt x="3002" y="138"/>
                  </a:cubicBezTo>
                  <a:cubicBezTo>
                    <a:pt x="2552" y="53"/>
                    <a:pt x="2094" y="0"/>
                    <a:pt x="16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48"/>
            <p:cNvSpPr/>
            <p:nvPr/>
          </p:nvSpPr>
          <p:spPr>
            <a:xfrm rot="3186459">
              <a:off x="844385" y="2460328"/>
              <a:ext cx="1037397" cy="785197"/>
            </a:xfrm>
            <a:custGeom>
              <a:avLst/>
              <a:gdLst/>
              <a:ahLst/>
              <a:cxnLst/>
              <a:rect l="l" t="t" r="r" b="b"/>
              <a:pathLst>
                <a:path w="12225" h="9253" extrusionOk="0">
                  <a:moveTo>
                    <a:pt x="86" y="0"/>
                  </a:moveTo>
                  <a:cubicBezTo>
                    <a:pt x="71" y="0"/>
                    <a:pt x="56" y="4"/>
                    <a:pt x="42" y="14"/>
                  </a:cubicBezTo>
                  <a:cubicBezTo>
                    <a:pt x="11" y="34"/>
                    <a:pt x="1" y="73"/>
                    <a:pt x="15" y="106"/>
                  </a:cubicBezTo>
                  <a:cubicBezTo>
                    <a:pt x="75" y="359"/>
                    <a:pt x="153" y="608"/>
                    <a:pt x="246" y="849"/>
                  </a:cubicBezTo>
                  <a:cubicBezTo>
                    <a:pt x="799" y="2293"/>
                    <a:pt x="1793" y="3449"/>
                    <a:pt x="3050" y="4334"/>
                  </a:cubicBezTo>
                  <a:cubicBezTo>
                    <a:pt x="3856" y="4953"/>
                    <a:pt x="4774" y="5404"/>
                    <a:pt x="5679" y="5860"/>
                  </a:cubicBezTo>
                  <a:cubicBezTo>
                    <a:pt x="6315" y="6194"/>
                    <a:pt x="6952" y="6502"/>
                    <a:pt x="7576" y="6866"/>
                  </a:cubicBezTo>
                  <a:cubicBezTo>
                    <a:pt x="7977" y="7103"/>
                    <a:pt x="8357" y="7370"/>
                    <a:pt x="8750" y="7619"/>
                  </a:cubicBezTo>
                  <a:cubicBezTo>
                    <a:pt x="9799" y="8280"/>
                    <a:pt x="10898" y="8884"/>
                    <a:pt x="12089" y="9248"/>
                  </a:cubicBezTo>
                  <a:lnTo>
                    <a:pt x="12087" y="9248"/>
                  </a:lnTo>
                  <a:cubicBezTo>
                    <a:pt x="12096" y="9251"/>
                    <a:pt x="12105" y="9253"/>
                    <a:pt x="12114" y="9253"/>
                  </a:cubicBezTo>
                  <a:cubicBezTo>
                    <a:pt x="12195" y="9253"/>
                    <a:pt x="12224" y="9126"/>
                    <a:pt x="12134" y="9098"/>
                  </a:cubicBezTo>
                  <a:cubicBezTo>
                    <a:pt x="11855" y="9012"/>
                    <a:pt x="11585" y="8917"/>
                    <a:pt x="11314" y="8808"/>
                  </a:cubicBezTo>
                  <a:cubicBezTo>
                    <a:pt x="10585" y="8510"/>
                    <a:pt x="9890" y="8133"/>
                    <a:pt x="9217" y="7726"/>
                  </a:cubicBezTo>
                  <a:cubicBezTo>
                    <a:pt x="8785" y="7467"/>
                    <a:pt x="8370" y="7183"/>
                    <a:pt x="7946" y="6909"/>
                  </a:cubicBezTo>
                  <a:cubicBezTo>
                    <a:pt x="7300" y="6502"/>
                    <a:pt x="6607" y="6171"/>
                    <a:pt x="5930" y="5815"/>
                  </a:cubicBezTo>
                  <a:cubicBezTo>
                    <a:pt x="5249" y="5465"/>
                    <a:pt x="4556" y="5132"/>
                    <a:pt x="3901" y="4733"/>
                  </a:cubicBezTo>
                  <a:cubicBezTo>
                    <a:pt x="2381" y="3754"/>
                    <a:pt x="1186" y="2690"/>
                    <a:pt x="470" y="989"/>
                  </a:cubicBezTo>
                  <a:cubicBezTo>
                    <a:pt x="377" y="769"/>
                    <a:pt x="295" y="542"/>
                    <a:pt x="229" y="314"/>
                  </a:cubicBezTo>
                  <a:cubicBezTo>
                    <a:pt x="209" y="236"/>
                    <a:pt x="186" y="149"/>
                    <a:pt x="165" y="69"/>
                  </a:cubicBezTo>
                  <a:cubicBezTo>
                    <a:pt x="160" y="28"/>
                    <a:pt x="124" y="0"/>
                    <a:pt x="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48"/>
            <p:cNvSpPr/>
            <p:nvPr/>
          </p:nvSpPr>
          <p:spPr>
            <a:xfrm rot="3186459">
              <a:off x="2068424" y="2409164"/>
              <a:ext cx="99285" cy="141714"/>
            </a:xfrm>
            <a:custGeom>
              <a:avLst/>
              <a:gdLst/>
              <a:ahLst/>
              <a:cxnLst/>
              <a:rect l="l" t="t" r="r" b="b"/>
              <a:pathLst>
                <a:path w="1170" h="1670" extrusionOk="0">
                  <a:moveTo>
                    <a:pt x="1069" y="0"/>
                  </a:moveTo>
                  <a:cubicBezTo>
                    <a:pt x="1041" y="0"/>
                    <a:pt x="1014" y="14"/>
                    <a:pt x="999" y="49"/>
                  </a:cubicBezTo>
                  <a:cubicBezTo>
                    <a:pt x="956" y="166"/>
                    <a:pt x="870" y="259"/>
                    <a:pt x="781" y="347"/>
                  </a:cubicBezTo>
                  <a:cubicBezTo>
                    <a:pt x="672" y="456"/>
                    <a:pt x="586" y="582"/>
                    <a:pt x="520" y="719"/>
                  </a:cubicBezTo>
                  <a:cubicBezTo>
                    <a:pt x="431" y="892"/>
                    <a:pt x="382" y="1081"/>
                    <a:pt x="275" y="1244"/>
                  </a:cubicBezTo>
                  <a:cubicBezTo>
                    <a:pt x="209" y="1334"/>
                    <a:pt x="137" y="1421"/>
                    <a:pt x="57" y="1499"/>
                  </a:cubicBezTo>
                  <a:cubicBezTo>
                    <a:pt x="28" y="1518"/>
                    <a:pt x="8" y="1550"/>
                    <a:pt x="6" y="1585"/>
                  </a:cubicBezTo>
                  <a:cubicBezTo>
                    <a:pt x="1" y="1638"/>
                    <a:pt x="42" y="1670"/>
                    <a:pt x="83" y="1670"/>
                  </a:cubicBezTo>
                  <a:cubicBezTo>
                    <a:pt x="111" y="1670"/>
                    <a:pt x="140" y="1655"/>
                    <a:pt x="154" y="1622"/>
                  </a:cubicBezTo>
                  <a:cubicBezTo>
                    <a:pt x="230" y="1548"/>
                    <a:pt x="300" y="1470"/>
                    <a:pt x="366" y="1388"/>
                  </a:cubicBezTo>
                  <a:cubicBezTo>
                    <a:pt x="508" y="1205"/>
                    <a:pt x="565" y="974"/>
                    <a:pt x="670" y="771"/>
                  </a:cubicBezTo>
                  <a:cubicBezTo>
                    <a:pt x="761" y="551"/>
                    <a:pt x="966" y="417"/>
                    <a:pt x="1090" y="219"/>
                  </a:cubicBezTo>
                  <a:cubicBezTo>
                    <a:pt x="1110" y="184"/>
                    <a:pt x="1129" y="147"/>
                    <a:pt x="1143" y="108"/>
                  </a:cubicBezTo>
                  <a:cubicBezTo>
                    <a:pt x="1170" y="47"/>
                    <a:pt x="1119" y="0"/>
                    <a:pt x="10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48"/>
            <p:cNvSpPr/>
            <p:nvPr/>
          </p:nvSpPr>
          <p:spPr>
            <a:xfrm rot="3186459">
              <a:off x="1936201" y="2097663"/>
              <a:ext cx="120414" cy="168020"/>
            </a:xfrm>
            <a:custGeom>
              <a:avLst/>
              <a:gdLst/>
              <a:ahLst/>
              <a:cxnLst/>
              <a:rect l="l" t="t" r="r" b="b"/>
              <a:pathLst>
                <a:path w="1419" h="1980" extrusionOk="0">
                  <a:moveTo>
                    <a:pt x="1148" y="1"/>
                  </a:moveTo>
                  <a:cubicBezTo>
                    <a:pt x="1131" y="1"/>
                    <a:pt x="1114" y="6"/>
                    <a:pt x="1099" y="18"/>
                  </a:cubicBezTo>
                  <a:cubicBezTo>
                    <a:pt x="1042" y="63"/>
                    <a:pt x="1081" y="125"/>
                    <a:pt x="1116" y="170"/>
                  </a:cubicBezTo>
                  <a:cubicBezTo>
                    <a:pt x="1276" y="384"/>
                    <a:pt x="1202" y="651"/>
                    <a:pt x="1091" y="871"/>
                  </a:cubicBezTo>
                  <a:cubicBezTo>
                    <a:pt x="964" y="1122"/>
                    <a:pt x="793" y="1361"/>
                    <a:pt x="554" y="1515"/>
                  </a:cubicBezTo>
                  <a:cubicBezTo>
                    <a:pt x="414" y="1606"/>
                    <a:pt x="264" y="1682"/>
                    <a:pt x="133" y="1787"/>
                  </a:cubicBezTo>
                  <a:cubicBezTo>
                    <a:pt x="71" y="1828"/>
                    <a:pt x="1" y="1910"/>
                    <a:pt x="87" y="1970"/>
                  </a:cubicBezTo>
                  <a:cubicBezTo>
                    <a:pt x="99" y="1976"/>
                    <a:pt x="112" y="1979"/>
                    <a:pt x="125" y="1979"/>
                  </a:cubicBezTo>
                  <a:cubicBezTo>
                    <a:pt x="153" y="1979"/>
                    <a:pt x="181" y="1965"/>
                    <a:pt x="196" y="1939"/>
                  </a:cubicBezTo>
                  <a:cubicBezTo>
                    <a:pt x="293" y="1859"/>
                    <a:pt x="396" y="1789"/>
                    <a:pt x="505" y="1729"/>
                  </a:cubicBezTo>
                  <a:cubicBezTo>
                    <a:pt x="850" y="1544"/>
                    <a:pt x="1104" y="1229"/>
                    <a:pt x="1262" y="876"/>
                  </a:cubicBezTo>
                  <a:cubicBezTo>
                    <a:pt x="1398" y="602"/>
                    <a:pt x="1418" y="273"/>
                    <a:pt x="1208" y="30"/>
                  </a:cubicBezTo>
                  <a:cubicBezTo>
                    <a:pt x="1193" y="11"/>
                    <a:pt x="1171" y="1"/>
                    <a:pt x="11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8"/>
            <p:cNvSpPr/>
            <p:nvPr/>
          </p:nvSpPr>
          <p:spPr>
            <a:xfrm rot="3186459">
              <a:off x="2248777" y="2120956"/>
              <a:ext cx="55413" cy="75100"/>
            </a:xfrm>
            <a:custGeom>
              <a:avLst/>
              <a:gdLst/>
              <a:ahLst/>
              <a:cxnLst/>
              <a:rect l="l" t="t" r="r" b="b"/>
              <a:pathLst>
                <a:path w="653" h="885" extrusionOk="0">
                  <a:moveTo>
                    <a:pt x="529" y="0"/>
                  </a:moveTo>
                  <a:cubicBezTo>
                    <a:pt x="486" y="0"/>
                    <a:pt x="449" y="33"/>
                    <a:pt x="449" y="77"/>
                  </a:cubicBezTo>
                  <a:cubicBezTo>
                    <a:pt x="451" y="167"/>
                    <a:pt x="439" y="258"/>
                    <a:pt x="410" y="344"/>
                  </a:cubicBezTo>
                  <a:cubicBezTo>
                    <a:pt x="348" y="492"/>
                    <a:pt x="249" y="638"/>
                    <a:pt x="112" y="727"/>
                  </a:cubicBezTo>
                  <a:cubicBezTo>
                    <a:pt x="110" y="727"/>
                    <a:pt x="108" y="726"/>
                    <a:pt x="106" y="726"/>
                  </a:cubicBezTo>
                  <a:cubicBezTo>
                    <a:pt x="26" y="726"/>
                    <a:pt x="0" y="845"/>
                    <a:pt x="79" y="879"/>
                  </a:cubicBezTo>
                  <a:cubicBezTo>
                    <a:pt x="90" y="883"/>
                    <a:pt x="102" y="884"/>
                    <a:pt x="114" y="884"/>
                  </a:cubicBezTo>
                  <a:cubicBezTo>
                    <a:pt x="301" y="884"/>
                    <a:pt x="571" y="451"/>
                    <a:pt x="585" y="297"/>
                  </a:cubicBezTo>
                  <a:cubicBezTo>
                    <a:pt x="593" y="216"/>
                    <a:pt x="653" y="9"/>
                    <a:pt x="5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8"/>
            <p:cNvSpPr/>
            <p:nvPr/>
          </p:nvSpPr>
          <p:spPr>
            <a:xfrm rot="3186459">
              <a:off x="1963271" y="2001926"/>
              <a:ext cx="64832" cy="98181"/>
            </a:xfrm>
            <a:custGeom>
              <a:avLst/>
              <a:gdLst/>
              <a:ahLst/>
              <a:cxnLst/>
              <a:rect l="l" t="t" r="r" b="b"/>
              <a:pathLst>
                <a:path w="764" h="1157" extrusionOk="0">
                  <a:moveTo>
                    <a:pt x="682" y="1"/>
                  </a:moveTo>
                  <a:cubicBezTo>
                    <a:pt x="635" y="1"/>
                    <a:pt x="590" y="52"/>
                    <a:pt x="560" y="90"/>
                  </a:cubicBezTo>
                  <a:cubicBezTo>
                    <a:pt x="428" y="246"/>
                    <a:pt x="309" y="415"/>
                    <a:pt x="204" y="592"/>
                  </a:cubicBezTo>
                  <a:cubicBezTo>
                    <a:pt x="114" y="734"/>
                    <a:pt x="50" y="890"/>
                    <a:pt x="13" y="1054"/>
                  </a:cubicBezTo>
                  <a:cubicBezTo>
                    <a:pt x="1" y="1096"/>
                    <a:pt x="23" y="1139"/>
                    <a:pt x="64" y="1153"/>
                  </a:cubicBezTo>
                  <a:cubicBezTo>
                    <a:pt x="72" y="1156"/>
                    <a:pt x="80" y="1157"/>
                    <a:pt x="87" y="1157"/>
                  </a:cubicBezTo>
                  <a:cubicBezTo>
                    <a:pt x="121" y="1157"/>
                    <a:pt x="153" y="1135"/>
                    <a:pt x="163" y="1102"/>
                  </a:cubicBezTo>
                  <a:cubicBezTo>
                    <a:pt x="177" y="1038"/>
                    <a:pt x="196" y="974"/>
                    <a:pt x="217" y="913"/>
                  </a:cubicBezTo>
                  <a:cubicBezTo>
                    <a:pt x="293" y="731"/>
                    <a:pt x="404" y="565"/>
                    <a:pt x="515" y="402"/>
                  </a:cubicBezTo>
                  <a:cubicBezTo>
                    <a:pt x="579" y="308"/>
                    <a:pt x="653" y="219"/>
                    <a:pt x="731" y="137"/>
                  </a:cubicBezTo>
                  <a:cubicBezTo>
                    <a:pt x="762" y="106"/>
                    <a:pt x="764" y="57"/>
                    <a:pt x="735" y="26"/>
                  </a:cubicBezTo>
                  <a:cubicBezTo>
                    <a:pt x="718" y="8"/>
                    <a:pt x="700" y="1"/>
                    <a:pt x="6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8"/>
            <p:cNvSpPr/>
            <p:nvPr/>
          </p:nvSpPr>
          <p:spPr>
            <a:xfrm rot="3186459">
              <a:off x="2280012" y="2020032"/>
              <a:ext cx="48794" cy="52952"/>
            </a:xfrm>
            <a:custGeom>
              <a:avLst/>
              <a:gdLst/>
              <a:ahLst/>
              <a:cxnLst/>
              <a:rect l="l" t="t" r="r" b="b"/>
              <a:pathLst>
                <a:path w="575" h="624" extrusionOk="0">
                  <a:moveTo>
                    <a:pt x="464" y="1"/>
                  </a:moveTo>
                  <a:cubicBezTo>
                    <a:pt x="446" y="1"/>
                    <a:pt x="427" y="7"/>
                    <a:pt x="410" y="22"/>
                  </a:cubicBezTo>
                  <a:cubicBezTo>
                    <a:pt x="268" y="144"/>
                    <a:pt x="151" y="290"/>
                    <a:pt x="65" y="456"/>
                  </a:cubicBezTo>
                  <a:cubicBezTo>
                    <a:pt x="40" y="504"/>
                    <a:pt x="1" y="561"/>
                    <a:pt x="56" y="607"/>
                  </a:cubicBezTo>
                  <a:cubicBezTo>
                    <a:pt x="75" y="619"/>
                    <a:pt x="92" y="624"/>
                    <a:pt x="107" y="624"/>
                  </a:cubicBezTo>
                  <a:cubicBezTo>
                    <a:pt x="153" y="624"/>
                    <a:pt x="184" y="575"/>
                    <a:pt x="204" y="526"/>
                  </a:cubicBezTo>
                  <a:cubicBezTo>
                    <a:pt x="256" y="428"/>
                    <a:pt x="322" y="335"/>
                    <a:pt x="396" y="251"/>
                  </a:cubicBezTo>
                  <a:cubicBezTo>
                    <a:pt x="435" y="210"/>
                    <a:pt x="476" y="173"/>
                    <a:pt x="517" y="135"/>
                  </a:cubicBezTo>
                  <a:cubicBezTo>
                    <a:pt x="575" y="79"/>
                    <a:pt x="525" y="1"/>
                    <a:pt x="4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8"/>
            <p:cNvSpPr/>
            <p:nvPr/>
          </p:nvSpPr>
          <p:spPr>
            <a:xfrm rot="3186459">
              <a:off x="1845129" y="2547940"/>
              <a:ext cx="376603" cy="565243"/>
            </a:xfrm>
            <a:custGeom>
              <a:avLst/>
              <a:gdLst/>
              <a:ahLst/>
              <a:cxnLst/>
              <a:rect l="l" t="t" r="r" b="b"/>
              <a:pathLst>
                <a:path w="4438" h="6661" extrusionOk="0">
                  <a:moveTo>
                    <a:pt x="216" y="6514"/>
                  </a:moveTo>
                  <a:lnTo>
                    <a:pt x="222" y="6518"/>
                  </a:lnTo>
                  <a:lnTo>
                    <a:pt x="229" y="6525"/>
                  </a:lnTo>
                  <a:cubicBezTo>
                    <a:pt x="230" y="6526"/>
                    <a:pt x="232" y="6528"/>
                    <a:pt x="234" y="6531"/>
                  </a:cubicBezTo>
                  <a:lnTo>
                    <a:pt x="234" y="6531"/>
                  </a:lnTo>
                  <a:cubicBezTo>
                    <a:pt x="228" y="6524"/>
                    <a:pt x="222" y="6519"/>
                    <a:pt x="216" y="6514"/>
                  </a:cubicBezTo>
                  <a:close/>
                  <a:moveTo>
                    <a:pt x="4353" y="1"/>
                  </a:moveTo>
                  <a:cubicBezTo>
                    <a:pt x="4284" y="1"/>
                    <a:pt x="4210" y="101"/>
                    <a:pt x="4154" y="141"/>
                  </a:cubicBezTo>
                  <a:cubicBezTo>
                    <a:pt x="4039" y="246"/>
                    <a:pt x="3936" y="363"/>
                    <a:pt x="3845" y="493"/>
                  </a:cubicBezTo>
                  <a:cubicBezTo>
                    <a:pt x="3559" y="900"/>
                    <a:pt x="3411" y="1382"/>
                    <a:pt x="3183" y="1820"/>
                  </a:cubicBezTo>
                  <a:cubicBezTo>
                    <a:pt x="2743" y="2686"/>
                    <a:pt x="2146" y="3461"/>
                    <a:pt x="1521" y="4200"/>
                  </a:cubicBezTo>
                  <a:cubicBezTo>
                    <a:pt x="1041" y="4766"/>
                    <a:pt x="541" y="5329"/>
                    <a:pt x="231" y="6010"/>
                  </a:cubicBezTo>
                  <a:cubicBezTo>
                    <a:pt x="175" y="6132"/>
                    <a:pt x="0" y="6560"/>
                    <a:pt x="136" y="6648"/>
                  </a:cubicBezTo>
                  <a:lnTo>
                    <a:pt x="132" y="6648"/>
                  </a:lnTo>
                  <a:cubicBezTo>
                    <a:pt x="145" y="6657"/>
                    <a:pt x="159" y="6660"/>
                    <a:pt x="172" y="6660"/>
                  </a:cubicBezTo>
                  <a:cubicBezTo>
                    <a:pt x="228" y="6660"/>
                    <a:pt x="274" y="6592"/>
                    <a:pt x="239" y="6539"/>
                  </a:cubicBezTo>
                  <a:cubicBezTo>
                    <a:pt x="239" y="6538"/>
                    <a:pt x="239" y="6538"/>
                    <a:pt x="239" y="6537"/>
                  </a:cubicBezTo>
                  <a:lnTo>
                    <a:pt x="239" y="6537"/>
                  </a:lnTo>
                  <a:cubicBezTo>
                    <a:pt x="240" y="6538"/>
                    <a:pt x="240" y="6538"/>
                    <a:pt x="241" y="6539"/>
                  </a:cubicBezTo>
                  <a:cubicBezTo>
                    <a:pt x="240" y="6538"/>
                    <a:pt x="240" y="6537"/>
                    <a:pt x="239" y="6537"/>
                  </a:cubicBezTo>
                  <a:lnTo>
                    <a:pt x="239" y="6537"/>
                  </a:lnTo>
                  <a:cubicBezTo>
                    <a:pt x="241" y="6433"/>
                    <a:pt x="274" y="6333"/>
                    <a:pt x="305" y="6235"/>
                  </a:cubicBezTo>
                  <a:cubicBezTo>
                    <a:pt x="593" y="5496"/>
                    <a:pt x="1136" y="4895"/>
                    <a:pt x="1642" y="4295"/>
                  </a:cubicBezTo>
                  <a:cubicBezTo>
                    <a:pt x="2286" y="3535"/>
                    <a:pt x="2897" y="2737"/>
                    <a:pt x="3343" y="1842"/>
                  </a:cubicBezTo>
                  <a:cubicBezTo>
                    <a:pt x="3644" y="1248"/>
                    <a:pt x="3835" y="550"/>
                    <a:pt x="4397" y="139"/>
                  </a:cubicBezTo>
                  <a:cubicBezTo>
                    <a:pt x="4432" y="112"/>
                    <a:pt x="4438" y="63"/>
                    <a:pt x="4411" y="30"/>
                  </a:cubicBezTo>
                  <a:cubicBezTo>
                    <a:pt x="4392" y="9"/>
                    <a:pt x="4373" y="1"/>
                    <a:pt x="43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8"/>
            <p:cNvSpPr/>
            <p:nvPr/>
          </p:nvSpPr>
          <p:spPr>
            <a:xfrm rot="3186459">
              <a:off x="1760200" y="2818284"/>
              <a:ext cx="22318" cy="14681"/>
            </a:xfrm>
            <a:custGeom>
              <a:avLst/>
              <a:gdLst/>
              <a:ahLst/>
              <a:cxnLst/>
              <a:rect l="l" t="t" r="r" b="b"/>
              <a:pathLst>
                <a:path w="263" h="173" extrusionOk="0">
                  <a:moveTo>
                    <a:pt x="124" y="0"/>
                  </a:moveTo>
                  <a:cubicBezTo>
                    <a:pt x="45" y="0"/>
                    <a:pt x="0" y="115"/>
                    <a:pt x="110" y="161"/>
                  </a:cubicBezTo>
                  <a:cubicBezTo>
                    <a:pt x="123" y="169"/>
                    <a:pt x="137" y="172"/>
                    <a:pt x="150" y="172"/>
                  </a:cubicBezTo>
                  <a:cubicBezTo>
                    <a:pt x="217" y="172"/>
                    <a:pt x="262" y="73"/>
                    <a:pt x="190" y="27"/>
                  </a:cubicBezTo>
                  <a:cubicBezTo>
                    <a:pt x="167" y="8"/>
                    <a:pt x="144" y="0"/>
                    <a:pt x="1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48"/>
            <p:cNvSpPr/>
            <p:nvPr/>
          </p:nvSpPr>
          <p:spPr>
            <a:xfrm rot="3186459">
              <a:off x="2421641" y="2490160"/>
              <a:ext cx="126439" cy="422426"/>
            </a:xfrm>
            <a:custGeom>
              <a:avLst/>
              <a:gdLst/>
              <a:ahLst/>
              <a:cxnLst/>
              <a:rect l="l" t="t" r="r" b="b"/>
              <a:pathLst>
                <a:path w="1490" h="4978" extrusionOk="0">
                  <a:moveTo>
                    <a:pt x="1122" y="1"/>
                  </a:moveTo>
                  <a:cubicBezTo>
                    <a:pt x="1092" y="1"/>
                    <a:pt x="1061" y="9"/>
                    <a:pt x="1029" y="26"/>
                  </a:cubicBezTo>
                  <a:cubicBezTo>
                    <a:pt x="926" y="92"/>
                    <a:pt x="862" y="201"/>
                    <a:pt x="794" y="298"/>
                  </a:cubicBezTo>
                  <a:cubicBezTo>
                    <a:pt x="704" y="428"/>
                    <a:pt x="619" y="561"/>
                    <a:pt x="533" y="693"/>
                  </a:cubicBezTo>
                  <a:cubicBezTo>
                    <a:pt x="443" y="829"/>
                    <a:pt x="348" y="963"/>
                    <a:pt x="270" y="1104"/>
                  </a:cubicBezTo>
                  <a:cubicBezTo>
                    <a:pt x="31" y="1543"/>
                    <a:pt x="0" y="2059"/>
                    <a:pt x="52" y="2547"/>
                  </a:cubicBezTo>
                  <a:cubicBezTo>
                    <a:pt x="109" y="3341"/>
                    <a:pt x="305" y="4116"/>
                    <a:pt x="360" y="4910"/>
                  </a:cubicBezTo>
                  <a:cubicBezTo>
                    <a:pt x="368" y="4957"/>
                    <a:pt x="401" y="4977"/>
                    <a:pt x="434" y="4977"/>
                  </a:cubicBezTo>
                  <a:cubicBezTo>
                    <a:pt x="477" y="4977"/>
                    <a:pt x="520" y="4945"/>
                    <a:pt x="515" y="4890"/>
                  </a:cubicBezTo>
                  <a:cubicBezTo>
                    <a:pt x="488" y="4524"/>
                    <a:pt x="440" y="4162"/>
                    <a:pt x="375" y="3799"/>
                  </a:cubicBezTo>
                  <a:cubicBezTo>
                    <a:pt x="282" y="3195"/>
                    <a:pt x="173" y="2598"/>
                    <a:pt x="190" y="1981"/>
                  </a:cubicBezTo>
                  <a:cubicBezTo>
                    <a:pt x="214" y="1713"/>
                    <a:pt x="268" y="1448"/>
                    <a:pt x="389" y="1209"/>
                  </a:cubicBezTo>
                  <a:cubicBezTo>
                    <a:pt x="550" y="925"/>
                    <a:pt x="747" y="662"/>
                    <a:pt x="922" y="386"/>
                  </a:cubicBezTo>
                  <a:cubicBezTo>
                    <a:pt x="982" y="308"/>
                    <a:pt x="1031" y="210"/>
                    <a:pt x="1117" y="158"/>
                  </a:cubicBezTo>
                  <a:cubicBezTo>
                    <a:pt x="1150" y="158"/>
                    <a:pt x="1171" y="191"/>
                    <a:pt x="1189" y="214"/>
                  </a:cubicBezTo>
                  <a:cubicBezTo>
                    <a:pt x="1292" y="374"/>
                    <a:pt x="1292" y="578"/>
                    <a:pt x="1282" y="761"/>
                  </a:cubicBezTo>
                  <a:cubicBezTo>
                    <a:pt x="1261" y="983"/>
                    <a:pt x="1193" y="1197"/>
                    <a:pt x="1121" y="1407"/>
                  </a:cubicBezTo>
                  <a:cubicBezTo>
                    <a:pt x="1099" y="1460"/>
                    <a:pt x="1074" y="1528"/>
                    <a:pt x="1144" y="1561"/>
                  </a:cubicBezTo>
                  <a:cubicBezTo>
                    <a:pt x="1157" y="1566"/>
                    <a:pt x="1168" y="1568"/>
                    <a:pt x="1179" y="1568"/>
                  </a:cubicBezTo>
                  <a:cubicBezTo>
                    <a:pt x="1230" y="1568"/>
                    <a:pt x="1252" y="1518"/>
                    <a:pt x="1268" y="1464"/>
                  </a:cubicBezTo>
                  <a:cubicBezTo>
                    <a:pt x="1292" y="1392"/>
                    <a:pt x="1317" y="1318"/>
                    <a:pt x="1340" y="1244"/>
                  </a:cubicBezTo>
                  <a:cubicBezTo>
                    <a:pt x="1432" y="938"/>
                    <a:pt x="1490" y="600"/>
                    <a:pt x="1395" y="288"/>
                  </a:cubicBezTo>
                  <a:cubicBezTo>
                    <a:pt x="1361" y="163"/>
                    <a:pt x="1257" y="1"/>
                    <a:pt x="1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8"/>
            <p:cNvSpPr/>
            <p:nvPr/>
          </p:nvSpPr>
          <p:spPr>
            <a:xfrm rot="3186459">
              <a:off x="2621255" y="2647764"/>
              <a:ext cx="131191" cy="70942"/>
            </a:xfrm>
            <a:custGeom>
              <a:avLst/>
              <a:gdLst/>
              <a:ahLst/>
              <a:cxnLst/>
              <a:rect l="l" t="t" r="r" b="b"/>
              <a:pathLst>
                <a:path w="1546" h="836" extrusionOk="0">
                  <a:moveTo>
                    <a:pt x="902" y="1"/>
                  </a:moveTo>
                  <a:cubicBezTo>
                    <a:pt x="645" y="1"/>
                    <a:pt x="382" y="115"/>
                    <a:pt x="243" y="331"/>
                  </a:cubicBezTo>
                  <a:cubicBezTo>
                    <a:pt x="175" y="432"/>
                    <a:pt x="114" y="539"/>
                    <a:pt x="64" y="652"/>
                  </a:cubicBezTo>
                  <a:cubicBezTo>
                    <a:pt x="38" y="712"/>
                    <a:pt x="0" y="782"/>
                    <a:pt x="79" y="819"/>
                  </a:cubicBezTo>
                  <a:cubicBezTo>
                    <a:pt x="91" y="823"/>
                    <a:pt x="101" y="825"/>
                    <a:pt x="111" y="825"/>
                  </a:cubicBezTo>
                  <a:cubicBezTo>
                    <a:pt x="185" y="825"/>
                    <a:pt x="200" y="712"/>
                    <a:pt x="235" y="656"/>
                  </a:cubicBezTo>
                  <a:cubicBezTo>
                    <a:pt x="286" y="549"/>
                    <a:pt x="350" y="448"/>
                    <a:pt x="424" y="354"/>
                  </a:cubicBezTo>
                  <a:cubicBezTo>
                    <a:pt x="549" y="210"/>
                    <a:pt x="744" y="157"/>
                    <a:pt x="930" y="157"/>
                  </a:cubicBezTo>
                  <a:cubicBezTo>
                    <a:pt x="944" y="157"/>
                    <a:pt x="958" y="158"/>
                    <a:pt x="971" y="158"/>
                  </a:cubicBezTo>
                  <a:cubicBezTo>
                    <a:pt x="1150" y="169"/>
                    <a:pt x="1292" y="315"/>
                    <a:pt x="1348" y="477"/>
                  </a:cubicBezTo>
                  <a:cubicBezTo>
                    <a:pt x="1377" y="568"/>
                    <a:pt x="1387" y="662"/>
                    <a:pt x="1381" y="755"/>
                  </a:cubicBezTo>
                  <a:cubicBezTo>
                    <a:pt x="1381" y="798"/>
                    <a:pt x="1414" y="833"/>
                    <a:pt x="1457" y="835"/>
                  </a:cubicBezTo>
                  <a:cubicBezTo>
                    <a:pt x="1500" y="833"/>
                    <a:pt x="1535" y="798"/>
                    <a:pt x="1535" y="757"/>
                  </a:cubicBezTo>
                  <a:cubicBezTo>
                    <a:pt x="1545" y="619"/>
                    <a:pt x="1521" y="481"/>
                    <a:pt x="1465" y="356"/>
                  </a:cubicBezTo>
                  <a:cubicBezTo>
                    <a:pt x="1397" y="201"/>
                    <a:pt x="1268" y="82"/>
                    <a:pt x="1107" y="27"/>
                  </a:cubicBezTo>
                  <a:cubicBezTo>
                    <a:pt x="1041" y="9"/>
                    <a:pt x="972" y="1"/>
                    <a:pt x="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8"/>
            <p:cNvSpPr/>
            <p:nvPr/>
          </p:nvSpPr>
          <p:spPr>
            <a:xfrm rot="3186459">
              <a:off x="2673990" y="2742539"/>
              <a:ext cx="82907" cy="76458"/>
            </a:xfrm>
            <a:custGeom>
              <a:avLst/>
              <a:gdLst/>
              <a:ahLst/>
              <a:cxnLst/>
              <a:rect l="l" t="t" r="r" b="b"/>
              <a:pathLst>
                <a:path w="977" h="901" extrusionOk="0">
                  <a:moveTo>
                    <a:pt x="205" y="0"/>
                  </a:moveTo>
                  <a:cubicBezTo>
                    <a:pt x="131" y="0"/>
                    <a:pt x="65" y="21"/>
                    <a:pt x="26" y="85"/>
                  </a:cubicBezTo>
                  <a:cubicBezTo>
                    <a:pt x="1" y="147"/>
                    <a:pt x="50" y="200"/>
                    <a:pt x="101" y="200"/>
                  </a:cubicBezTo>
                  <a:cubicBezTo>
                    <a:pt x="124" y="200"/>
                    <a:pt x="147" y="189"/>
                    <a:pt x="164" y="163"/>
                  </a:cubicBezTo>
                  <a:cubicBezTo>
                    <a:pt x="177" y="162"/>
                    <a:pt x="190" y="162"/>
                    <a:pt x="204" y="162"/>
                  </a:cubicBezTo>
                  <a:cubicBezTo>
                    <a:pt x="483" y="162"/>
                    <a:pt x="785" y="366"/>
                    <a:pt x="814" y="655"/>
                  </a:cubicBezTo>
                  <a:cubicBezTo>
                    <a:pt x="831" y="735"/>
                    <a:pt x="763" y="875"/>
                    <a:pt x="876" y="900"/>
                  </a:cubicBezTo>
                  <a:cubicBezTo>
                    <a:pt x="880" y="900"/>
                    <a:pt x="883" y="900"/>
                    <a:pt x="887" y="900"/>
                  </a:cubicBezTo>
                  <a:cubicBezTo>
                    <a:pt x="926" y="900"/>
                    <a:pt x="959" y="871"/>
                    <a:pt x="964" y="834"/>
                  </a:cubicBezTo>
                  <a:cubicBezTo>
                    <a:pt x="977" y="745"/>
                    <a:pt x="977" y="655"/>
                    <a:pt x="960" y="568"/>
                  </a:cubicBezTo>
                  <a:cubicBezTo>
                    <a:pt x="940" y="484"/>
                    <a:pt x="905" y="406"/>
                    <a:pt x="855" y="338"/>
                  </a:cubicBezTo>
                  <a:cubicBezTo>
                    <a:pt x="765" y="210"/>
                    <a:pt x="635" y="114"/>
                    <a:pt x="487" y="62"/>
                  </a:cubicBezTo>
                  <a:cubicBezTo>
                    <a:pt x="412" y="38"/>
                    <a:pt x="302" y="0"/>
                    <a:pt x="2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8"/>
            <p:cNvSpPr/>
            <p:nvPr/>
          </p:nvSpPr>
          <p:spPr>
            <a:xfrm rot="3186459">
              <a:off x="2675583" y="2826399"/>
              <a:ext cx="64747" cy="72978"/>
            </a:xfrm>
            <a:custGeom>
              <a:avLst/>
              <a:gdLst/>
              <a:ahLst/>
              <a:cxnLst/>
              <a:rect l="l" t="t" r="r" b="b"/>
              <a:pathLst>
                <a:path w="763" h="860" extrusionOk="0">
                  <a:moveTo>
                    <a:pt x="146" y="1"/>
                  </a:moveTo>
                  <a:cubicBezTo>
                    <a:pt x="1" y="1"/>
                    <a:pt x="17" y="162"/>
                    <a:pt x="119" y="162"/>
                  </a:cubicBezTo>
                  <a:cubicBezTo>
                    <a:pt x="128" y="162"/>
                    <a:pt x="138" y="161"/>
                    <a:pt x="149" y="158"/>
                  </a:cubicBezTo>
                  <a:cubicBezTo>
                    <a:pt x="307" y="199"/>
                    <a:pt x="443" y="304"/>
                    <a:pt x="525" y="448"/>
                  </a:cubicBezTo>
                  <a:cubicBezTo>
                    <a:pt x="568" y="538"/>
                    <a:pt x="585" y="639"/>
                    <a:pt x="573" y="740"/>
                  </a:cubicBezTo>
                  <a:cubicBezTo>
                    <a:pt x="562" y="789"/>
                    <a:pt x="577" y="851"/>
                    <a:pt x="636" y="859"/>
                  </a:cubicBezTo>
                  <a:cubicBezTo>
                    <a:pt x="639" y="859"/>
                    <a:pt x="641" y="859"/>
                    <a:pt x="643" y="859"/>
                  </a:cubicBezTo>
                  <a:cubicBezTo>
                    <a:pt x="763" y="859"/>
                    <a:pt x="725" y="689"/>
                    <a:pt x="729" y="606"/>
                  </a:cubicBezTo>
                  <a:cubicBezTo>
                    <a:pt x="719" y="390"/>
                    <a:pt x="575" y="213"/>
                    <a:pt x="402" y="98"/>
                  </a:cubicBezTo>
                  <a:cubicBezTo>
                    <a:pt x="288" y="26"/>
                    <a:pt x="204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8"/>
            <p:cNvSpPr/>
            <p:nvPr/>
          </p:nvSpPr>
          <p:spPr>
            <a:xfrm rot="3186459">
              <a:off x="1995066" y="2797318"/>
              <a:ext cx="693804" cy="1161545"/>
            </a:xfrm>
            <a:custGeom>
              <a:avLst/>
              <a:gdLst/>
              <a:ahLst/>
              <a:cxnLst/>
              <a:rect l="l" t="t" r="r" b="b"/>
              <a:pathLst>
                <a:path w="8176" h="13688" extrusionOk="0">
                  <a:moveTo>
                    <a:pt x="2042" y="0"/>
                  </a:moveTo>
                  <a:cubicBezTo>
                    <a:pt x="2007" y="0"/>
                    <a:pt x="1979" y="22"/>
                    <a:pt x="1967" y="78"/>
                  </a:cubicBezTo>
                  <a:cubicBezTo>
                    <a:pt x="1967" y="115"/>
                    <a:pt x="1994" y="148"/>
                    <a:pt x="2031" y="155"/>
                  </a:cubicBezTo>
                  <a:cubicBezTo>
                    <a:pt x="2070" y="177"/>
                    <a:pt x="2109" y="204"/>
                    <a:pt x="2142" y="235"/>
                  </a:cubicBezTo>
                  <a:cubicBezTo>
                    <a:pt x="2298" y="389"/>
                    <a:pt x="2403" y="589"/>
                    <a:pt x="2445" y="803"/>
                  </a:cubicBezTo>
                  <a:cubicBezTo>
                    <a:pt x="2494" y="1029"/>
                    <a:pt x="2430" y="1257"/>
                    <a:pt x="2356" y="1471"/>
                  </a:cubicBezTo>
                  <a:cubicBezTo>
                    <a:pt x="2200" y="1918"/>
                    <a:pt x="1961" y="2329"/>
                    <a:pt x="1690" y="2716"/>
                  </a:cubicBezTo>
                  <a:cubicBezTo>
                    <a:pt x="1313" y="3261"/>
                    <a:pt x="967" y="3829"/>
                    <a:pt x="694" y="4432"/>
                  </a:cubicBezTo>
                  <a:cubicBezTo>
                    <a:pt x="381" y="5053"/>
                    <a:pt x="188" y="5723"/>
                    <a:pt x="118" y="6415"/>
                  </a:cubicBezTo>
                  <a:cubicBezTo>
                    <a:pt x="1" y="7229"/>
                    <a:pt x="29" y="8081"/>
                    <a:pt x="356" y="8846"/>
                  </a:cubicBezTo>
                  <a:cubicBezTo>
                    <a:pt x="505" y="9229"/>
                    <a:pt x="786" y="9533"/>
                    <a:pt x="1039" y="9850"/>
                  </a:cubicBezTo>
                  <a:cubicBezTo>
                    <a:pt x="1214" y="10056"/>
                    <a:pt x="1410" y="10243"/>
                    <a:pt x="1605" y="10428"/>
                  </a:cubicBezTo>
                  <a:cubicBezTo>
                    <a:pt x="2019" y="10815"/>
                    <a:pt x="2445" y="11194"/>
                    <a:pt x="2907" y="11519"/>
                  </a:cubicBezTo>
                  <a:cubicBezTo>
                    <a:pt x="3473" y="11912"/>
                    <a:pt x="4059" y="12274"/>
                    <a:pt x="4650" y="12628"/>
                  </a:cubicBezTo>
                  <a:cubicBezTo>
                    <a:pt x="5452" y="13113"/>
                    <a:pt x="6304" y="13541"/>
                    <a:pt x="7244" y="13666"/>
                  </a:cubicBezTo>
                  <a:cubicBezTo>
                    <a:pt x="7349" y="13682"/>
                    <a:pt x="7454" y="13688"/>
                    <a:pt x="7559" y="13688"/>
                  </a:cubicBezTo>
                  <a:cubicBezTo>
                    <a:pt x="7732" y="13688"/>
                    <a:pt x="7905" y="13672"/>
                    <a:pt x="8077" y="13658"/>
                  </a:cubicBezTo>
                  <a:cubicBezTo>
                    <a:pt x="8176" y="13644"/>
                    <a:pt x="8161" y="13503"/>
                    <a:pt x="8070" y="13503"/>
                  </a:cubicBezTo>
                  <a:cubicBezTo>
                    <a:pt x="8066" y="13503"/>
                    <a:pt x="8061" y="13503"/>
                    <a:pt x="8057" y="13504"/>
                  </a:cubicBezTo>
                  <a:cubicBezTo>
                    <a:pt x="7960" y="13512"/>
                    <a:pt x="7861" y="13520"/>
                    <a:pt x="7763" y="13527"/>
                  </a:cubicBezTo>
                  <a:cubicBezTo>
                    <a:pt x="7703" y="13531"/>
                    <a:pt x="7642" y="13534"/>
                    <a:pt x="7582" y="13534"/>
                  </a:cubicBezTo>
                  <a:cubicBezTo>
                    <a:pt x="7430" y="13534"/>
                    <a:pt x="7277" y="13518"/>
                    <a:pt x="7127" y="13487"/>
                  </a:cubicBezTo>
                  <a:cubicBezTo>
                    <a:pt x="6394" y="13378"/>
                    <a:pt x="5714" y="13055"/>
                    <a:pt x="5072" y="12693"/>
                  </a:cubicBezTo>
                  <a:cubicBezTo>
                    <a:pt x="4440" y="12327"/>
                    <a:pt x="3817" y="11947"/>
                    <a:pt x="3212" y="11539"/>
                  </a:cubicBezTo>
                  <a:cubicBezTo>
                    <a:pt x="2654" y="11169"/>
                    <a:pt x="2159" y="10739"/>
                    <a:pt x="1671" y="10278"/>
                  </a:cubicBezTo>
                  <a:cubicBezTo>
                    <a:pt x="1402" y="10029"/>
                    <a:pt x="1153" y="9758"/>
                    <a:pt x="930" y="9468"/>
                  </a:cubicBezTo>
                  <a:cubicBezTo>
                    <a:pt x="840" y="9350"/>
                    <a:pt x="749" y="9233"/>
                    <a:pt x="665" y="9112"/>
                  </a:cubicBezTo>
                  <a:cubicBezTo>
                    <a:pt x="558" y="8943"/>
                    <a:pt x="486" y="8756"/>
                    <a:pt x="418" y="8569"/>
                  </a:cubicBezTo>
                  <a:cubicBezTo>
                    <a:pt x="165" y="7855"/>
                    <a:pt x="175" y="7085"/>
                    <a:pt x="284" y="6343"/>
                  </a:cubicBezTo>
                  <a:cubicBezTo>
                    <a:pt x="336" y="5958"/>
                    <a:pt x="406" y="5575"/>
                    <a:pt x="535" y="5205"/>
                  </a:cubicBezTo>
                  <a:cubicBezTo>
                    <a:pt x="669" y="4833"/>
                    <a:pt x="842" y="4475"/>
                    <a:pt x="1017" y="4121"/>
                  </a:cubicBezTo>
                  <a:cubicBezTo>
                    <a:pt x="1249" y="3664"/>
                    <a:pt x="1529" y="3230"/>
                    <a:pt x="1817" y="2806"/>
                  </a:cubicBezTo>
                  <a:cubicBezTo>
                    <a:pt x="1978" y="2572"/>
                    <a:pt x="2136" y="2333"/>
                    <a:pt x="2264" y="2080"/>
                  </a:cubicBezTo>
                  <a:cubicBezTo>
                    <a:pt x="2453" y="1675"/>
                    <a:pt x="2696" y="1198"/>
                    <a:pt x="2591" y="743"/>
                  </a:cubicBezTo>
                  <a:cubicBezTo>
                    <a:pt x="2545" y="539"/>
                    <a:pt x="2451" y="350"/>
                    <a:pt x="2319" y="189"/>
                  </a:cubicBezTo>
                  <a:cubicBezTo>
                    <a:pt x="2269" y="139"/>
                    <a:pt x="2132" y="0"/>
                    <a:pt x="20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8"/>
            <p:cNvSpPr/>
            <p:nvPr/>
          </p:nvSpPr>
          <p:spPr>
            <a:xfrm rot="3186459">
              <a:off x="1057140" y="2593259"/>
              <a:ext cx="1084239" cy="507709"/>
            </a:xfrm>
            <a:custGeom>
              <a:avLst/>
              <a:gdLst/>
              <a:ahLst/>
              <a:cxnLst/>
              <a:rect l="l" t="t" r="r" b="b"/>
              <a:pathLst>
                <a:path w="12777" h="5983" extrusionOk="0">
                  <a:moveTo>
                    <a:pt x="12691" y="1"/>
                  </a:moveTo>
                  <a:cubicBezTo>
                    <a:pt x="12650" y="1"/>
                    <a:pt x="12609" y="30"/>
                    <a:pt x="12613" y="86"/>
                  </a:cubicBezTo>
                  <a:cubicBezTo>
                    <a:pt x="12582" y="327"/>
                    <a:pt x="12529" y="563"/>
                    <a:pt x="12486" y="802"/>
                  </a:cubicBezTo>
                  <a:cubicBezTo>
                    <a:pt x="12348" y="1532"/>
                    <a:pt x="12119" y="2244"/>
                    <a:pt x="11835" y="2931"/>
                  </a:cubicBezTo>
                  <a:cubicBezTo>
                    <a:pt x="11570" y="3565"/>
                    <a:pt x="11245" y="4174"/>
                    <a:pt x="10831" y="4725"/>
                  </a:cubicBezTo>
                  <a:cubicBezTo>
                    <a:pt x="10478" y="5184"/>
                    <a:pt x="10004" y="5571"/>
                    <a:pt x="9437" y="5719"/>
                  </a:cubicBezTo>
                  <a:cubicBezTo>
                    <a:pt x="9136" y="5797"/>
                    <a:pt x="8828" y="5825"/>
                    <a:pt x="8519" y="5825"/>
                  </a:cubicBezTo>
                  <a:cubicBezTo>
                    <a:pt x="8196" y="5825"/>
                    <a:pt x="7872" y="5795"/>
                    <a:pt x="7552" y="5758"/>
                  </a:cubicBezTo>
                  <a:cubicBezTo>
                    <a:pt x="6828" y="5667"/>
                    <a:pt x="6112" y="5513"/>
                    <a:pt x="5417" y="5291"/>
                  </a:cubicBezTo>
                  <a:cubicBezTo>
                    <a:pt x="4674" y="5079"/>
                    <a:pt x="3952" y="4822"/>
                    <a:pt x="3253" y="4493"/>
                  </a:cubicBezTo>
                  <a:cubicBezTo>
                    <a:pt x="2784" y="4289"/>
                    <a:pt x="2327" y="4059"/>
                    <a:pt x="1885" y="3801"/>
                  </a:cubicBezTo>
                  <a:cubicBezTo>
                    <a:pt x="1533" y="3598"/>
                    <a:pt x="1197" y="3378"/>
                    <a:pt x="907" y="3090"/>
                  </a:cubicBezTo>
                  <a:cubicBezTo>
                    <a:pt x="623" y="2802"/>
                    <a:pt x="379" y="2474"/>
                    <a:pt x="263" y="2082"/>
                  </a:cubicBezTo>
                  <a:cubicBezTo>
                    <a:pt x="224" y="1931"/>
                    <a:pt x="196" y="1779"/>
                    <a:pt x="173" y="1625"/>
                  </a:cubicBezTo>
                  <a:cubicBezTo>
                    <a:pt x="161" y="1560"/>
                    <a:pt x="173" y="1454"/>
                    <a:pt x="81" y="1454"/>
                  </a:cubicBezTo>
                  <a:cubicBezTo>
                    <a:pt x="80" y="1454"/>
                    <a:pt x="78" y="1454"/>
                    <a:pt x="76" y="1454"/>
                  </a:cubicBezTo>
                  <a:cubicBezTo>
                    <a:pt x="33" y="1458"/>
                    <a:pt x="0" y="1495"/>
                    <a:pt x="4" y="1538"/>
                  </a:cubicBezTo>
                  <a:cubicBezTo>
                    <a:pt x="17" y="1633"/>
                    <a:pt x="31" y="1726"/>
                    <a:pt x="47" y="1818"/>
                  </a:cubicBezTo>
                  <a:cubicBezTo>
                    <a:pt x="154" y="2600"/>
                    <a:pt x="722" y="3227"/>
                    <a:pt x="1354" y="3657"/>
                  </a:cubicBezTo>
                  <a:cubicBezTo>
                    <a:pt x="1897" y="4019"/>
                    <a:pt x="2479" y="4320"/>
                    <a:pt x="3078" y="4585"/>
                  </a:cubicBezTo>
                  <a:cubicBezTo>
                    <a:pt x="3668" y="4859"/>
                    <a:pt x="4271" y="5112"/>
                    <a:pt x="4896" y="5297"/>
                  </a:cubicBezTo>
                  <a:cubicBezTo>
                    <a:pt x="5892" y="5618"/>
                    <a:pt x="6912" y="5879"/>
                    <a:pt x="7960" y="5955"/>
                  </a:cubicBezTo>
                  <a:cubicBezTo>
                    <a:pt x="8144" y="5972"/>
                    <a:pt x="8328" y="5982"/>
                    <a:pt x="8511" y="5982"/>
                  </a:cubicBezTo>
                  <a:cubicBezTo>
                    <a:pt x="9245" y="5982"/>
                    <a:pt x="9954" y="5821"/>
                    <a:pt x="10519" y="5293"/>
                  </a:cubicBezTo>
                  <a:cubicBezTo>
                    <a:pt x="11000" y="4859"/>
                    <a:pt x="11338" y="4289"/>
                    <a:pt x="11638" y="3723"/>
                  </a:cubicBezTo>
                  <a:cubicBezTo>
                    <a:pt x="12224" y="2592"/>
                    <a:pt x="12588" y="1355"/>
                    <a:pt x="12769" y="96"/>
                  </a:cubicBezTo>
                  <a:cubicBezTo>
                    <a:pt x="12777" y="32"/>
                    <a:pt x="12734" y="1"/>
                    <a:pt x="12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8"/>
            <p:cNvSpPr/>
            <p:nvPr/>
          </p:nvSpPr>
          <p:spPr>
            <a:xfrm rot="3186459">
              <a:off x="1400630" y="2314878"/>
              <a:ext cx="20111" cy="24015"/>
            </a:xfrm>
            <a:custGeom>
              <a:avLst/>
              <a:gdLst/>
              <a:ahLst/>
              <a:cxnLst/>
              <a:rect l="l" t="t" r="r" b="b"/>
              <a:pathLst>
                <a:path w="237" h="283" extrusionOk="0">
                  <a:moveTo>
                    <a:pt x="121" y="1"/>
                  </a:moveTo>
                  <a:cubicBezTo>
                    <a:pt x="56" y="1"/>
                    <a:pt x="33" y="86"/>
                    <a:pt x="19" y="141"/>
                  </a:cubicBezTo>
                  <a:cubicBezTo>
                    <a:pt x="0" y="196"/>
                    <a:pt x="4" y="266"/>
                    <a:pt x="70" y="281"/>
                  </a:cubicBezTo>
                  <a:cubicBezTo>
                    <a:pt x="75" y="282"/>
                    <a:pt x="80" y="282"/>
                    <a:pt x="85" y="282"/>
                  </a:cubicBezTo>
                  <a:cubicBezTo>
                    <a:pt x="137" y="282"/>
                    <a:pt x="165" y="233"/>
                    <a:pt x="171" y="182"/>
                  </a:cubicBezTo>
                  <a:cubicBezTo>
                    <a:pt x="189" y="116"/>
                    <a:pt x="237" y="44"/>
                    <a:pt x="148" y="5"/>
                  </a:cubicBezTo>
                  <a:cubicBezTo>
                    <a:pt x="138" y="2"/>
                    <a:pt x="129" y="1"/>
                    <a:pt x="1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8"/>
            <p:cNvSpPr/>
            <p:nvPr/>
          </p:nvSpPr>
          <p:spPr>
            <a:xfrm rot="3186459">
              <a:off x="2126115" y="3502013"/>
              <a:ext cx="536222" cy="681160"/>
            </a:xfrm>
            <a:custGeom>
              <a:avLst/>
              <a:gdLst/>
              <a:ahLst/>
              <a:cxnLst/>
              <a:rect l="l" t="t" r="r" b="b"/>
              <a:pathLst>
                <a:path w="6319" h="8027" extrusionOk="0">
                  <a:moveTo>
                    <a:pt x="112" y="1"/>
                  </a:moveTo>
                  <a:cubicBezTo>
                    <a:pt x="0" y="3"/>
                    <a:pt x="13" y="155"/>
                    <a:pt x="110" y="157"/>
                  </a:cubicBezTo>
                  <a:cubicBezTo>
                    <a:pt x="435" y="174"/>
                    <a:pt x="762" y="188"/>
                    <a:pt x="1088" y="188"/>
                  </a:cubicBezTo>
                  <a:cubicBezTo>
                    <a:pt x="1110" y="188"/>
                    <a:pt x="1132" y="188"/>
                    <a:pt x="1155" y="188"/>
                  </a:cubicBezTo>
                  <a:cubicBezTo>
                    <a:pt x="1764" y="190"/>
                    <a:pt x="2379" y="231"/>
                    <a:pt x="2971" y="381"/>
                  </a:cubicBezTo>
                  <a:cubicBezTo>
                    <a:pt x="3424" y="505"/>
                    <a:pt x="3852" y="700"/>
                    <a:pt x="4240" y="959"/>
                  </a:cubicBezTo>
                  <a:cubicBezTo>
                    <a:pt x="5152" y="1618"/>
                    <a:pt x="6047" y="2770"/>
                    <a:pt x="6104" y="3926"/>
                  </a:cubicBezTo>
                  <a:cubicBezTo>
                    <a:pt x="6137" y="4432"/>
                    <a:pt x="6016" y="4944"/>
                    <a:pt x="5781" y="5393"/>
                  </a:cubicBezTo>
                  <a:cubicBezTo>
                    <a:pt x="5395" y="6203"/>
                    <a:pt x="4823" y="6839"/>
                    <a:pt x="4057" y="7314"/>
                  </a:cubicBezTo>
                  <a:cubicBezTo>
                    <a:pt x="3611" y="7602"/>
                    <a:pt x="3101" y="7816"/>
                    <a:pt x="2566" y="7868"/>
                  </a:cubicBezTo>
                  <a:cubicBezTo>
                    <a:pt x="2550" y="7869"/>
                    <a:pt x="2535" y="7870"/>
                    <a:pt x="2519" y="7870"/>
                  </a:cubicBezTo>
                  <a:cubicBezTo>
                    <a:pt x="2491" y="7870"/>
                    <a:pt x="2463" y="7868"/>
                    <a:pt x="2435" y="7868"/>
                  </a:cubicBezTo>
                  <a:cubicBezTo>
                    <a:pt x="2409" y="7868"/>
                    <a:pt x="2383" y="7870"/>
                    <a:pt x="2358" y="7876"/>
                  </a:cubicBezTo>
                  <a:cubicBezTo>
                    <a:pt x="2317" y="7890"/>
                    <a:pt x="2298" y="7935"/>
                    <a:pt x="2313" y="7977"/>
                  </a:cubicBezTo>
                  <a:cubicBezTo>
                    <a:pt x="2329" y="8020"/>
                    <a:pt x="2368" y="8027"/>
                    <a:pt x="2408" y="8027"/>
                  </a:cubicBezTo>
                  <a:cubicBezTo>
                    <a:pt x="2424" y="8027"/>
                    <a:pt x="2441" y="8026"/>
                    <a:pt x="2457" y="8026"/>
                  </a:cubicBezTo>
                  <a:cubicBezTo>
                    <a:pt x="2461" y="8026"/>
                    <a:pt x="2464" y="8026"/>
                    <a:pt x="2467" y="8026"/>
                  </a:cubicBezTo>
                  <a:cubicBezTo>
                    <a:pt x="3498" y="8001"/>
                    <a:pt x="4629" y="7236"/>
                    <a:pt x="5281" y="6467"/>
                  </a:cubicBezTo>
                  <a:cubicBezTo>
                    <a:pt x="5502" y="6209"/>
                    <a:pt x="5678" y="5917"/>
                    <a:pt x="5839" y="5619"/>
                  </a:cubicBezTo>
                  <a:cubicBezTo>
                    <a:pt x="6152" y="5076"/>
                    <a:pt x="6318" y="4444"/>
                    <a:pt x="6252" y="3817"/>
                  </a:cubicBezTo>
                  <a:cubicBezTo>
                    <a:pt x="6147" y="2566"/>
                    <a:pt x="5076" y="1229"/>
                    <a:pt x="4002" y="630"/>
                  </a:cubicBezTo>
                  <a:cubicBezTo>
                    <a:pt x="3623" y="427"/>
                    <a:pt x="3220" y="266"/>
                    <a:pt x="2798" y="182"/>
                  </a:cubicBezTo>
                  <a:cubicBezTo>
                    <a:pt x="2241" y="60"/>
                    <a:pt x="1665" y="32"/>
                    <a:pt x="1093" y="32"/>
                  </a:cubicBezTo>
                  <a:cubicBezTo>
                    <a:pt x="1074" y="32"/>
                    <a:pt x="1055" y="32"/>
                    <a:pt x="1037" y="32"/>
                  </a:cubicBezTo>
                  <a:cubicBezTo>
                    <a:pt x="728" y="32"/>
                    <a:pt x="420" y="16"/>
                    <a:pt x="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8"/>
            <p:cNvSpPr/>
            <p:nvPr/>
          </p:nvSpPr>
          <p:spPr>
            <a:xfrm rot="3186459">
              <a:off x="2585801" y="3373387"/>
              <a:ext cx="119566" cy="194157"/>
            </a:xfrm>
            <a:custGeom>
              <a:avLst/>
              <a:gdLst/>
              <a:ahLst/>
              <a:cxnLst/>
              <a:rect l="l" t="t" r="r" b="b"/>
              <a:pathLst>
                <a:path w="1409" h="2288" extrusionOk="0">
                  <a:moveTo>
                    <a:pt x="1324" y="0"/>
                  </a:moveTo>
                  <a:cubicBezTo>
                    <a:pt x="1289" y="0"/>
                    <a:pt x="1255" y="21"/>
                    <a:pt x="1247" y="65"/>
                  </a:cubicBezTo>
                  <a:cubicBezTo>
                    <a:pt x="1223" y="351"/>
                    <a:pt x="1130" y="629"/>
                    <a:pt x="1013" y="894"/>
                  </a:cubicBezTo>
                  <a:cubicBezTo>
                    <a:pt x="867" y="1260"/>
                    <a:pt x="655" y="1596"/>
                    <a:pt x="387" y="1888"/>
                  </a:cubicBezTo>
                  <a:cubicBezTo>
                    <a:pt x="315" y="1966"/>
                    <a:pt x="237" y="2038"/>
                    <a:pt x="151" y="2102"/>
                  </a:cubicBezTo>
                  <a:cubicBezTo>
                    <a:pt x="93" y="2139"/>
                    <a:pt x="1" y="2159"/>
                    <a:pt x="42" y="2250"/>
                  </a:cubicBezTo>
                  <a:cubicBezTo>
                    <a:pt x="58" y="2276"/>
                    <a:pt x="81" y="2287"/>
                    <a:pt x="109" y="2287"/>
                  </a:cubicBezTo>
                  <a:cubicBezTo>
                    <a:pt x="269" y="2287"/>
                    <a:pt x="588" y="1900"/>
                    <a:pt x="651" y="1818"/>
                  </a:cubicBezTo>
                  <a:cubicBezTo>
                    <a:pt x="859" y="1563"/>
                    <a:pt x="1025" y="1279"/>
                    <a:pt x="1149" y="974"/>
                  </a:cubicBezTo>
                  <a:cubicBezTo>
                    <a:pt x="1274" y="693"/>
                    <a:pt x="1375" y="396"/>
                    <a:pt x="1402" y="88"/>
                  </a:cubicBezTo>
                  <a:cubicBezTo>
                    <a:pt x="1408" y="31"/>
                    <a:pt x="1366" y="0"/>
                    <a:pt x="13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8"/>
            <p:cNvSpPr/>
            <p:nvPr/>
          </p:nvSpPr>
          <p:spPr>
            <a:xfrm rot="3186459">
              <a:off x="2813415" y="3343708"/>
              <a:ext cx="240574" cy="285295"/>
            </a:xfrm>
            <a:custGeom>
              <a:avLst/>
              <a:gdLst/>
              <a:ahLst/>
              <a:cxnLst/>
              <a:rect l="l" t="t" r="r" b="b"/>
              <a:pathLst>
                <a:path w="2835" h="3362" extrusionOk="0">
                  <a:moveTo>
                    <a:pt x="2734" y="1"/>
                  </a:moveTo>
                  <a:cubicBezTo>
                    <a:pt x="2707" y="1"/>
                    <a:pt x="2679" y="14"/>
                    <a:pt x="2665" y="47"/>
                  </a:cubicBezTo>
                  <a:cubicBezTo>
                    <a:pt x="2502" y="488"/>
                    <a:pt x="2272" y="901"/>
                    <a:pt x="1982" y="1269"/>
                  </a:cubicBezTo>
                  <a:cubicBezTo>
                    <a:pt x="1640" y="1728"/>
                    <a:pt x="1264" y="2160"/>
                    <a:pt x="852" y="2559"/>
                  </a:cubicBezTo>
                  <a:cubicBezTo>
                    <a:pt x="657" y="2755"/>
                    <a:pt x="447" y="2936"/>
                    <a:pt x="225" y="3102"/>
                  </a:cubicBezTo>
                  <a:cubicBezTo>
                    <a:pt x="163" y="3158"/>
                    <a:pt x="1" y="3224"/>
                    <a:pt x="64" y="3329"/>
                  </a:cubicBezTo>
                  <a:cubicBezTo>
                    <a:pt x="83" y="3352"/>
                    <a:pt x="104" y="3361"/>
                    <a:pt x="125" y="3361"/>
                  </a:cubicBezTo>
                  <a:cubicBezTo>
                    <a:pt x="156" y="3361"/>
                    <a:pt x="186" y="3340"/>
                    <a:pt x="209" y="3310"/>
                  </a:cubicBezTo>
                  <a:cubicBezTo>
                    <a:pt x="544" y="3067"/>
                    <a:pt x="854" y="2794"/>
                    <a:pt x="1138" y="2491"/>
                  </a:cubicBezTo>
                  <a:cubicBezTo>
                    <a:pt x="1498" y="2137"/>
                    <a:pt x="1819" y="1747"/>
                    <a:pt x="2122" y="1343"/>
                  </a:cubicBezTo>
                  <a:cubicBezTo>
                    <a:pt x="2414" y="969"/>
                    <a:pt x="2646" y="553"/>
                    <a:pt x="2809" y="109"/>
                  </a:cubicBezTo>
                  <a:cubicBezTo>
                    <a:pt x="2834" y="47"/>
                    <a:pt x="2784" y="1"/>
                    <a:pt x="27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8"/>
            <p:cNvSpPr/>
            <p:nvPr/>
          </p:nvSpPr>
          <p:spPr>
            <a:xfrm rot="3186459">
              <a:off x="2753319" y="3386912"/>
              <a:ext cx="393235" cy="378554"/>
            </a:xfrm>
            <a:custGeom>
              <a:avLst/>
              <a:gdLst/>
              <a:ahLst/>
              <a:cxnLst/>
              <a:rect l="l" t="t" r="r" b="b"/>
              <a:pathLst>
                <a:path w="4634" h="4461" extrusionOk="0">
                  <a:moveTo>
                    <a:pt x="2788" y="0"/>
                  </a:moveTo>
                  <a:cubicBezTo>
                    <a:pt x="2718" y="0"/>
                    <a:pt x="2624" y="37"/>
                    <a:pt x="2654" y="121"/>
                  </a:cubicBezTo>
                  <a:cubicBezTo>
                    <a:pt x="2665" y="150"/>
                    <a:pt x="2694" y="169"/>
                    <a:pt x="2726" y="169"/>
                  </a:cubicBezTo>
                  <a:cubicBezTo>
                    <a:pt x="2735" y="169"/>
                    <a:pt x="2745" y="168"/>
                    <a:pt x="2755" y="164"/>
                  </a:cubicBezTo>
                  <a:cubicBezTo>
                    <a:pt x="2766" y="160"/>
                    <a:pt x="2778" y="158"/>
                    <a:pt x="2790" y="158"/>
                  </a:cubicBezTo>
                  <a:cubicBezTo>
                    <a:pt x="2953" y="158"/>
                    <a:pt x="3246" y="473"/>
                    <a:pt x="3372" y="561"/>
                  </a:cubicBezTo>
                  <a:cubicBezTo>
                    <a:pt x="3699" y="838"/>
                    <a:pt x="4037" y="1120"/>
                    <a:pt x="4296" y="1470"/>
                  </a:cubicBezTo>
                  <a:cubicBezTo>
                    <a:pt x="4633" y="1921"/>
                    <a:pt x="3706" y="2869"/>
                    <a:pt x="3413" y="3208"/>
                  </a:cubicBezTo>
                  <a:cubicBezTo>
                    <a:pt x="3099" y="3531"/>
                    <a:pt x="2430" y="4278"/>
                    <a:pt x="1982" y="4305"/>
                  </a:cubicBezTo>
                  <a:cubicBezTo>
                    <a:pt x="1978" y="4305"/>
                    <a:pt x="1975" y="4305"/>
                    <a:pt x="1971" y="4305"/>
                  </a:cubicBezTo>
                  <a:cubicBezTo>
                    <a:pt x="1858" y="4305"/>
                    <a:pt x="1754" y="4242"/>
                    <a:pt x="1654" y="4194"/>
                  </a:cubicBezTo>
                  <a:cubicBezTo>
                    <a:pt x="1475" y="4101"/>
                    <a:pt x="1276" y="3992"/>
                    <a:pt x="1091" y="3898"/>
                  </a:cubicBezTo>
                  <a:cubicBezTo>
                    <a:pt x="842" y="3770"/>
                    <a:pt x="599" y="3663"/>
                    <a:pt x="363" y="3503"/>
                  </a:cubicBezTo>
                  <a:cubicBezTo>
                    <a:pt x="309" y="3464"/>
                    <a:pt x="249" y="3424"/>
                    <a:pt x="214" y="3367"/>
                  </a:cubicBezTo>
                  <a:cubicBezTo>
                    <a:pt x="230" y="3309"/>
                    <a:pt x="185" y="3261"/>
                    <a:pt x="135" y="3261"/>
                  </a:cubicBezTo>
                  <a:cubicBezTo>
                    <a:pt x="119" y="3261"/>
                    <a:pt x="102" y="3265"/>
                    <a:pt x="87" y="3276"/>
                  </a:cubicBezTo>
                  <a:cubicBezTo>
                    <a:pt x="0" y="3352"/>
                    <a:pt x="85" y="3472"/>
                    <a:pt x="149" y="3531"/>
                  </a:cubicBezTo>
                  <a:cubicBezTo>
                    <a:pt x="404" y="3758"/>
                    <a:pt x="727" y="3883"/>
                    <a:pt x="1023" y="4040"/>
                  </a:cubicBezTo>
                  <a:cubicBezTo>
                    <a:pt x="1134" y="4097"/>
                    <a:pt x="1249" y="4157"/>
                    <a:pt x="1362" y="4219"/>
                  </a:cubicBezTo>
                  <a:cubicBezTo>
                    <a:pt x="1545" y="4307"/>
                    <a:pt x="1722" y="4435"/>
                    <a:pt x="1928" y="4459"/>
                  </a:cubicBezTo>
                  <a:cubicBezTo>
                    <a:pt x="1941" y="4460"/>
                    <a:pt x="1955" y="4461"/>
                    <a:pt x="1969" y="4461"/>
                  </a:cubicBezTo>
                  <a:cubicBezTo>
                    <a:pt x="2516" y="4461"/>
                    <a:pt x="3332" y="3520"/>
                    <a:pt x="3685" y="3136"/>
                  </a:cubicBezTo>
                  <a:cubicBezTo>
                    <a:pt x="4016" y="2752"/>
                    <a:pt x="4504" y="2219"/>
                    <a:pt x="4530" y="1692"/>
                  </a:cubicBezTo>
                  <a:cubicBezTo>
                    <a:pt x="4528" y="1445"/>
                    <a:pt x="4335" y="1254"/>
                    <a:pt x="4175" y="1085"/>
                  </a:cubicBezTo>
                  <a:cubicBezTo>
                    <a:pt x="3954" y="857"/>
                    <a:pt x="3720" y="641"/>
                    <a:pt x="3475" y="441"/>
                  </a:cubicBezTo>
                  <a:cubicBezTo>
                    <a:pt x="3356" y="345"/>
                    <a:pt x="3239" y="244"/>
                    <a:pt x="3117" y="147"/>
                  </a:cubicBezTo>
                  <a:cubicBezTo>
                    <a:pt x="3027" y="79"/>
                    <a:pt x="2926" y="9"/>
                    <a:pt x="2809" y="1"/>
                  </a:cubicBezTo>
                  <a:cubicBezTo>
                    <a:pt x="2802" y="0"/>
                    <a:pt x="2795" y="0"/>
                    <a:pt x="27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8"/>
            <p:cNvSpPr/>
            <p:nvPr/>
          </p:nvSpPr>
          <p:spPr>
            <a:xfrm rot="3186459">
              <a:off x="2652755" y="3156720"/>
              <a:ext cx="276385" cy="278761"/>
            </a:xfrm>
            <a:custGeom>
              <a:avLst/>
              <a:gdLst/>
              <a:ahLst/>
              <a:cxnLst/>
              <a:rect l="l" t="t" r="r" b="b"/>
              <a:pathLst>
                <a:path w="3257" h="3285" extrusionOk="0">
                  <a:moveTo>
                    <a:pt x="663" y="0"/>
                  </a:moveTo>
                  <a:cubicBezTo>
                    <a:pt x="584" y="0"/>
                    <a:pt x="505" y="13"/>
                    <a:pt x="429" y="42"/>
                  </a:cubicBezTo>
                  <a:cubicBezTo>
                    <a:pt x="73" y="188"/>
                    <a:pt x="1" y="639"/>
                    <a:pt x="87" y="976"/>
                  </a:cubicBezTo>
                  <a:cubicBezTo>
                    <a:pt x="196" y="1328"/>
                    <a:pt x="449" y="1614"/>
                    <a:pt x="709" y="1865"/>
                  </a:cubicBezTo>
                  <a:cubicBezTo>
                    <a:pt x="1387" y="2523"/>
                    <a:pt x="2237" y="3011"/>
                    <a:pt x="3142" y="3284"/>
                  </a:cubicBezTo>
                  <a:cubicBezTo>
                    <a:pt x="3145" y="3285"/>
                    <a:pt x="3149" y="3285"/>
                    <a:pt x="3152" y="3285"/>
                  </a:cubicBezTo>
                  <a:cubicBezTo>
                    <a:pt x="3242" y="3285"/>
                    <a:pt x="3256" y="3142"/>
                    <a:pt x="3161" y="3130"/>
                  </a:cubicBezTo>
                  <a:cubicBezTo>
                    <a:pt x="3122" y="3120"/>
                    <a:pt x="3083" y="3110"/>
                    <a:pt x="3046" y="3093"/>
                  </a:cubicBezTo>
                  <a:cubicBezTo>
                    <a:pt x="2478" y="2904"/>
                    <a:pt x="1943" y="2630"/>
                    <a:pt x="1455" y="2285"/>
                  </a:cubicBezTo>
                  <a:cubicBezTo>
                    <a:pt x="1299" y="2180"/>
                    <a:pt x="1151" y="2062"/>
                    <a:pt x="1013" y="1937"/>
                  </a:cubicBezTo>
                  <a:cubicBezTo>
                    <a:pt x="739" y="1686"/>
                    <a:pt x="468" y="1431"/>
                    <a:pt x="299" y="1093"/>
                  </a:cubicBezTo>
                  <a:cubicBezTo>
                    <a:pt x="180" y="843"/>
                    <a:pt x="161" y="499"/>
                    <a:pt x="355" y="281"/>
                  </a:cubicBezTo>
                  <a:cubicBezTo>
                    <a:pt x="436" y="193"/>
                    <a:pt x="546" y="159"/>
                    <a:pt x="665" y="159"/>
                  </a:cubicBezTo>
                  <a:cubicBezTo>
                    <a:pt x="890" y="159"/>
                    <a:pt x="1149" y="280"/>
                    <a:pt x="1309" y="384"/>
                  </a:cubicBezTo>
                  <a:cubicBezTo>
                    <a:pt x="1464" y="495"/>
                    <a:pt x="1593" y="637"/>
                    <a:pt x="1743" y="754"/>
                  </a:cubicBezTo>
                  <a:cubicBezTo>
                    <a:pt x="1785" y="783"/>
                    <a:pt x="1842" y="839"/>
                    <a:pt x="1893" y="839"/>
                  </a:cubicBezTo>
                  <a:cubicBezTo>
                    <a:pt x="1916" y="839"/>
                    <a:pt x="1937" y="829"/>
                    <a:pt x="1955" y="801"/>
                  </a:cubicBezTo>
                  <a:cubicBezTo>
                    <a:pt x="2005" y="705"/>
                    <a:pt x="1871" y="666"/>
                    <a:pt x="1817" y="612"/>
                  </a:cubicBezTo>
                  <a:cubicBezTo>
                    <a:pt x="1634" y="466"/>
                    <a:pt x="1480" y="283"/>
                    <a:pt x="1268" y="176"/>
                  </a:cubicBezTo>
                  <a:cubicBezTo>
                    <a:pt x="1085" y="87"/>
                    <a:pt x="872" y="0"/>
                    <a:pt x="6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8"/>
            <p:cNvSpPr/>
            <p:nvPr/>
          </p:nvSpPr>
          <p:spPr>
            <a:xfrm rot="3186459">
              <a:off x="2854655" y="3149354"/>
              <a:ext cx="130088" cy="145193"/>
            </a:xfrm>
            <a:custGeom>
              <a:avLst/>
              <a:gdLst/>
              <a:ahLst/>
              <a:cxnLst/>
              <a:rect l="l" t="t" r="r" b="b"/>
              <a:pathLst>
                <a:path w="1533" h="1711" extrusionOk="0">
                  <a:moveTo>
                    <a:pt x="488" y="1"/>
                  </a:moveTo>
                  <a:cubicBezTo>
                    <a:pt x="128" y="1"/>
                    <a:pt x="0" y="442"/>
                    <a:pt x="83" y="775"/>
                  </a:cubicBezTo>
                  <a:cubicBezTo>
                    <a:pt x="171" y="1133"/>
                    <a:pt x="420" y="1427"/>
                    <a:pt x="665" y="1695"/>
                  </a:cubicBezTo>
                  <a:lnTo>
                    <a:pt x="665" y="1693"/>
                  </a:lnTo>
                  <a:cubicBezTo>
                    <a:pt x="681" y="1705"/>
                    <a:pt x="698" y="1710"/>
                    <a:pt x="714" y="1710"/>
                  </a:cubicBezTo>
                  <a:cubicBezTo>
                    <a:pt x="778" y="1710"/>
                    <a:pt x="828" y="1621"/>
                    <a:pt x="762" y="1569"/>
                  </a:cubicBezTo>
                  <a:cubicBezTo>
                    <a:pt x="721" y="1528"/>
                    <a:pt x="684" y="1481"/>
                    <a:pt x="647" y="1438"/>
                  </a:cubicBezTo>
                  <a:cubicBezTo>
                    <a:pt x="519" y="1287"/>
                    <a:pt x="398" y="1127"/>
                    <a:pt x="309" y="950"/>
                  </a:cubicBezTo>
                  <a:cubicBezTo>
                    <a:pt x="173" y="717"/>
                    <a:pt x="159" y="161"/>
                    <a:pt x="490" y="161"/>
                  </a:cubicBezTo>
                  <a:cubicBezTo>
                    <a:pt x="524" y="161"/>
                    <a:pt x="561" y="166"/>
                    <a:pt x="601" y="179"/>
                  </a:cubicBezTo>
                  <a:cubicBezTo>
                    <a:pt x="807" y="255"/>
                    <a:pt x="927" y="446"/>
                    <a:pt x="1066" y="604"/>
                  </a:cubicBezTo>
                  <a:cubicBezTo>
                    <a:pt x="1163" y="716"/>
                    <a:pt x="1260" y="825"/>
                    <a:pt x="1365" y="929"/>
                  </a:cubicBezTo>
                  <a:cubicBezTo>
                    <a:pt x="1382" y="948"/>
                    <a:pt x="1402" y="955"/>
                    <a:pt x="1420" y="955"/>
                  </a:cubicBezTo>
                  <a:cubicBezTo>
                    <a:pt x="1480" y="955"/>
                    <a:pt x="1533" y="879"/>
                    <a:pt x="1478" y="822"/>
                  </a:cubicBezTo>
                  <a:cubicBezTo>
                    <a:pt x="1400" y="742"/>
                    <a:pt x="1324" y="660"/>
                    <a:pt x="1247" y="576"/>
                  </a:cubicBezTo>
                  <a:cubicBezTo>
                    <a:pt x="1060" y="372"/>
                    <a:pt x="906" y="105"/>
                    <a:pt x="626" y="20"/>
                  </a:cubicBezTo>
                  <a:cubicBezTo>
                    <a:pt x="577" y="7"/>
                    <a:pt x="531" y="1"/>
                    <a:pt x="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8"/>
            <p:cNvSpPr/>
            <p:nvPr/>
          </p:nvSpPr>
          <p:spPr>
            <a:xfrm rot="3186459">
              <a:off x="2939622" y="3177886"/>
              <a:ext cx="120414" cy="125082"/>
            </a:xfrm>
            <a:custGeom>
              <a:avLst/>
              <a:gdLst/>
              <a:ahLst/>
              <a:cxnLst/>
              <a:rect l="l" t="t" r="r" b="b"/>
              <a:pathLst>
                <a:path w="1419" h="1474" extrusionOk="0">
                  <a:moveTo>
                    <a:pt x="339" y="0"/>
                  </a:moveTo>
                  <a:cubicBezTo>
                    <a:pt x="322" y="0"/>
                    <a:pt x="305" y="1"/>
                    <a:pt x="287" y="4"/>
                  </a:cubicBezTo>
                  <a:cubicBezTo>
                    <a:pt x="85" y="47"/>
                    <a:pt x="5" y="269"/>
                    <a:pt x="7" y="454"/>
                  </a:cubicBezTo>
                  <a:cubicBezTo>
                    <a:pt x="1" y="699"/>
                    <a:pt x="163" y="903"/>
                    <a:pt x="295" y="1096"/>
                  </a:cubicBezTo>
                  <a:cubicBezTo>
                    <a:pt x="382" y="1222"/>
                    <a:pt x="478" y="1339"/>
                    <a:pt x="583" y="1450"/>
                  </a:cubicBezTo>
                  <a:cubicBezTo>
                    <a:pt x="600" y="1467"/>
                    <a:pt x="619" y="1474"/>
                    <a:pt x="637" y="1474"/>
                  </a:cubicBezTo>
                  <a:cubicBezTo>
                    <a:pt x="696" y="1474"/>
                    <a:pt x="747" y="1399"/>
                    <a:pt x="696" y="1341"/>
                  </a:cubicBezTo>
                  <a:cubicBezTo>
                    <a:pt x="663" y="1308"/>
                    <a:pt x="633" y="1275"/>
                    <a:pt x="602" y="1240"/>
                  </a:cubicBezTo>
                  <a:cubicBezTo>
                    <a:pt x="489" y="1102"/>
                    <a:pt x="384" y="958"/>
                    <a:pt x="289" y="808"/>
                  </a:cubicBezTo>
                  <a:cubicBezTo>
                    <a:pt x="217" y="693"/>
                    <a:pt x="149" y="565"/>
                    <a:pt x="163" y="425"/>
                  </a:cubicBezTo>
                  <a:cubicBezTo>
                    <a:pt x="172" y="318"/>
                    <a:pt x="205" y="181"/>
                    <a:pt x="324" y="154"/>
                  </a:cubicBezTo>
                  <a:cubicBezTo>
                    <a:pt x="635" y="164"/>
                    <a:pt x="1021" y="738"/>
                    <a:pt x="1233" y="958"/>
                  </a:cubicBezTo>
                  <a:cubicBezTo>
                    <a:pt x="1249" y="974"/>
                    <a:pt x="1270" y="982"/>
                    <a:pt x="1291" y="982"/>
                  </a:cubicBezTo>
                  <a:cubicBezTo>
                    <a:pt x="1310" y="982"/>
                    <a:pt x="1329" y="975"/>
                    <a:pt x="1344" y="960"/>
                  </a:cubicBezTo>
                  <a:cubicBezTo>
                    <a:pt x="1418" y="880"/>
                    <a:pt x="1297" y="806"/>
                    <a:pt x="1254" y="742"/>
                  </a:cubicBezTo>
                  <a:cubicBezTo>
                    <a:pt x="1157" y="629"/>
                    <a:pt x="1058" y="514"/>
                    <a:pt x="956" y="403"/>
                  </a:cubicBezTo>
                  <a:cubicBezTo>
                    <a:pt x="794" y="239"/>
                    <a:pt x="587" y="0"/>
                    <a:pt x="3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8"/>
            <p:cNvSpPr/>
            <p:nvPr/>
          </p:nvSpPr>
          <p:spPr>
            <a:xfrm rot="3186459">
              <a:off x="3002089" y="3214692"/>
              <a:ext cx="109298" cy="104716"/>
            </a:xfrm>
            <a:custGeom>
              <a:avLst/>
              <a:gdLst/>
              <a:ahLst/>
              <a:cxnLst/>
              <a:rect l="l" t="t" r="r" b="b"/>
              <a:pathLst>
                <a:path w="1288" h="1234" extrusionOk="0">
                  <a:moveTo>
                    <a:pt x="341" y="0"/>
                  </a:moveTo>
                  <a:cubicBezTo>
                    <a:pt x="72" y="0"/>
                    <a:pt x="1" y="292"/>
                    <a:pt x="117" y="579"/>
                  </a:cubicBezTo>
                  <a:cubicBezTo>
                    <a:pt x="216" y="820"/>
                    <a:pt x="381" y="1038"/>
                    <a:pt x="572" y="1215"/>
                  </a:cubicBezTo>
                  <a:cubicBezTo>
                    <a:pt x="589" y="1228"/>
                    <a:pt x="606" y="1234"/>
                    <a:pt x="622" y="1234"/>
                  </a:cubicBezTo>
                  <a:cubicBezTo>
                    <a:pt x="687" y="1234"/>
                    <a:pt x="737" y="1143"/>
                    <a:pt x="671" y="1092"/>
                  </a:cubicBezTo>
                  <a:cubicBezTo>
                    <a:pt x="553" y="989"/>
                    <a:pt x="459" y="859"/>
                    <a:pt x="370" y="732"/>
                  </a:cubicBezTo>
                  <a:cubicBezTo>
                    <a:pt x="287" y="614"/>
                    <a:pt x="83" y="157"/>
                    <a:pt x="349" y="157"/>
                  </a:cubicBezTo>
                  <a:cubicBezTo>
                    <a:pt x="353" y="157"/>
                    <a:pt x="356" y="157"/>
                    <a:pt x="360" y="158"/>
                  </a:cubicBezTo>
                  <a:cubicBezTo>
                    <a:pt x="463" y="168"/>
                    <a:pt x="559" y="213"/>
                    <a:pt x="634" y="283"/>
                  </a:cubicBezTo>
                  <a:cubicBezTo>
                    <a:pt x="743" y="386"/>
                    <a:pt x="823" y="511"/>
                    <a:pt x="903" y="637"/>
                  </a:cubicBezTo>
                  <a:cubicBezTo>
                    <a:pt x="965" y="734"/>
                    <a:pt x="1031" y="828"/>
                    <a:pt x="1101" y="919"/>
                  </a:cubicBezTo>
                  <a:cubicBezTo>
                    <a:pt x="1115" y="940"/>
                    <a:pt x="1139" y="950"/>
                    <a:pt x="1163" y="950"/>
                  </a:cubicBezTo>
                  <a:cubicBezTo>
                    <a:pt x="1179" y="950"/>
                    <a:pt x="1195" y="945"/>
                    <a:pt x="1210" y="935"/>
                  </a:cubicBezTo>
                  <a:cubicBezTo>
                    <a:pt x="1288" y="873"/>
                    <a:pt x="1201" y="799"/>
                    <a:pt x="1162" y="742"/>
                  </a:cubicBezTo>
                  <a:cubicBezTo>
                    <a:pt x="1113" y="674"/>
                    <a:pt x="1068" y="604"/>
                    <a:pt x="1022" y="534"/>
                  </a:cubicBezTo>
                  <a:cubicBezTo>
                    <a:pt x="895" y="339"/>
                    <a:pt x="757" y="123"/>
                    <a:pt x="529" y="38"/>
                  </a:cubicBezTo>
                  <a:cubicBezTo>
                    <a:pt x="458" y="12"/>
                    <a:pt x="396" y="0"/>
                    <a:pt x="3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8"/>
            <p:cNvSpPr/>
            <p:nvPr/>
          </p:nvSpPr>
          <p:spPr>
            <a:xfrm rot="3186459">
              <a:off x="2999384" y="3312753"/>
              <a:ext cx="208667" cy="136962"/>
            </a:xfrm>
            <a:custGeom>
              <a:avLst/>
              <a:gdLst/>
              <a:ahLst/>
              <a:cxnLst/>
              <a:rect l="l" t="t" r="r" b="b"/>
              <a:pathLst>
                <a:path w="2459" h="1614" extrusionOk="0">
                  <a:moveTo>
                    <a:pt x="363" y="1"/>
                  </a:moveTo>
                  <a:cubicBezTo>
                    <a:pt x="59" y="1"/>
                    <a:pt x="1" y="387"/>
                    <a:pt x="218" y="696"/>
                  </a:cubicBezTo>
                  <a:cubicBezTo>
                    <a:pt x="252" y="751"/>
                    <a:pt x="318" y="852"/>
                    <a:pt x="382" y="852"/>
                  </a:cubicBezTo>
                  <a:cubicBezTo>
                    <a:pt x="405" y="852"/>
                    <a:pt x="429" y="838"/>
                    <a:pt x="450" y="803"/>
                  </a:cubicBezTo>
                  <a:cubicBezTo>
                    <a:pt x="469" y="762"/>
                    <a:pt x="446" y="725"/>
                    <a:pt x="413" y="701"/>
                  </a:cubicBezTo>
                  <a:cubicBezTo>
                    <a:pt x="325" y="583"/>
                    <a:pt x="232" y="439"/>
                    <a:pt x="247" y="283"/>
                  </a:cubicBezTo>
                  <a:cubicBezTo>
                    <a:pt x="259" y="194"/>
                    <a:pt x="305" y="157"/>
                    <a:pt x="372" y="157"/>
                  </a:cubicBezTo>
                  <a:cubicBezTo>
                    <a:pt x="659" y="157"/>
                    <a:pt x="1334" y="821"/>
                    <a:pt x="1450" y="923"/>
                  </a:cubicBezTo>
                  <a:cubicBezTo>
                    <a:pt x="1720" y="1168"/>
                    <a:pt x="1995" y="1410"/>
                    <a:pt x="2306" y="1602"/>
                  </a:cubicBezTo>
                  <a:cubicBezTo>
                    <a:pt x="2320" y="1610"/>
                    <a:pt x="2334" y="1613"/>
                    <a:pt x="2347" y="1613"/>
                  </a:cubicBezTo>
                  <a:cubicBezTo>
                    <a:pt x="2416" y="1613"/>
                    <a:pt x="2459" y="1513"/>
                    <a:pt x="2384" y="1468"/>
                  </a:cubicBezTo>
                  <a:cubicBezTo>
                    <a:pt x="2150" y="1318"/>
                    <a:pt x="1930" y="1147"/>
                    <a:pt x="1724" y="960"/>
                  </a:cubicBezTo>
                  <a:cubicBezTo>
                    <a:pt x="1370" y="653"/>
                    <a:pt x="1045" y="297"/>
                    <a:pt x="627" y="75"/>
                  </a:cubicBezTo>
                  <a:cubicBezTo>
                    <a:pt x="525" y="23"/>
                    <a:pt x="437" y="1"/>
                    <a:pt x="3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8"/>
            <p:cNvSpPr/>
            <p:nvPr/>
          </p:nvSpPr>
          <p:spPr>
            <a:xfrm rot="3186459">
              <a:off x="2810946" y="3597887"/>
              <a:ext cx="273499" cy="259922"/>
            </a:xfrm>
            <a:custGeom>
              <a:avLst/>
              <a:gdLst/>
              <a:ahLst/>
              <a:cxnLst/>
              <a:rect l="l" t="t" r="r" b="b"/>
              <a:pathLst>
                <a:path w="3223" h="3063" extrusionOk="0">
                  <a:moveTo>
                    <a:pt x="2359" y="0"/>
                  </a:moveTo>
                  <a:cubicBezTo>
                    <a:pt x="2302" y="0"/>
                    <a:pt x="2249" y="65"/>
                    <a:pt x="2292" y="123"/>
                  </a:cubicBezTo>
                  <a:cubicBezTo>
                    <a:pt x="2457" y="325"/>
                    <a:pt x="2582" y="558"/>
                    <a:pt x="2695" y="792"/>
                  </a:cubicBezTo>
                  <a:cubicBezTo>
                    <a:pt x="2829" y="1086"/>
                    <a:pt x="2930" y="1397"/>
                    <a:pt x="2994" y="1714"/>
                  </a:cubicBezTo>
                  <a:cubicBezTo>
                    <a:pt x="3059" y="2014"/>
                    <a:pt x="3029" y="2370"/>
                    <a:pt x="2823" y="2615"/>
                  </a:cubicBezTo>
                  <a:cubicBezTo>
                    <a:pt x="2638" y="2825"/>
                    <a:pt x="2350" y="2890"/>
                    <a:pt x="2080" y="2907"/>
                  </a:cubicBezTo>
                  <a:cubicBezTo>
                    <a:pt x="2065" y="2907"/>
                    <a:pt x="2051" y="2907"/>
                    <a:pt x="2036" y="2907"/>
                  </a:cubicBezTo>
                  <a:cubicBezTo>
                    <a:pt x="1652" y="2907"/>
                    <a:pt x="1270" y="2831"/>
                    <a:pt x="897" y="2738"/>
                  </a:cubicBezTo>
                  <a:cubicBezTo>
                    <a:pt x="640" y="2666"/>
                    <a:pt x="399" y="2563"/>
                    <a:pt x="140" y="2485"/>
                  </a:cubicBezTo>
                  <a:cubicBezTo>
                    <a:pt x="130" y="2481"/>
                    <a:pt x="120" y="2479"/>
                    <a:pt x="109" y="2479"/>
                  </a:cubicBezTo>
                  <a:cubicBezTo>
                    <a:pt x="79" y="2479"/>
                    <a:pt x="49" y="2496"/>
                    <a:pt x="35" y="2526"/>
                  </a:cubicBezTo>
                  <a:cubicBezTo>
                    <a:pt x="0" y="2621"/>
                    <a:pt x="114" y="2644"/>
                    <a:pt x="181" y="2662"/>
                  </a:cubicBezTo>
                  <a:cubicBezTo>
                    <a:pt x="241" y="2681"/>
                    <a:pt x="299" y="2701"/>
                    <a:pt x="358" y="2722"/>
                  </a:cubicBezTo>
                  <a:cubicBezTo>
                    <a:pt x="823" y="2901"/>
                    <a:pt x="1311" y="3014"/>
                    <a:pt x="1809" y="3055"/>
                  </a:cubicBezTo>
                  <a:cubicBezTo>
                    <a:pt x="1870" y="3060"/>
                    <a:pt x="1933" y="3062"/>
                    <a:pt x="1996" y="3062"/>
                  </a:cubicBezTo>
                  <a:cubicBezTo>
                    <a:pt x="2343" y="3062"/>
                    <a:pt x="2708" y="2982"/>
                    <a:pt x="2944" y="2716"/>
                  </a:cubicBezTo>
                  <a:cubicBezTo>
                    <a:pt x="3169" y="2448"/>
                    <a:pt x="3222" y="2065"/>
                    <a:pt x="3154" y="1732"/>
                  </a:cubicBezTo>
                  <a:cubicBezTo>
                    <a:pt x="3041" y="1121"/>
                    <a:pt x="2800" y="525"/>
                    <a:pt x="2418" y="31"/>
                  </a:cubicBezTo>
                  <a:cubicBezTo>
                    <a:pt x="2401" y="9"/>
                    <a:pt x="2380" y="0"/>
                    <a:pt x="2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8"/>
            <p:cNvSpPr/>
            <p:nvPr/>
          </p:nvSpPr>
          <p:spPr>
            <a:xfrm rot="3186459">
              <a:off x="2467522" y="2883658"/>
              <a:ext cx="414534" cy="370917"/>
            </a:xfrm>
            <a:custGeom>
              <a:avLst/>
              <a:gdLst/>
              <a:ahLst/>
              <a:cxnLst/>
              <a:rect l="l" t="t" r="r" b="b"/>
              <a:pathLst>
                <a:path w="4885" h="4371" extrusionOk="0">
                  <a:moveTo>
                    <a:pt x="4772" y="1"/>
                  </a:moveTo>
                  <a:cubicBezTo>
                    <a:pt x="4758" y="1"/>
                    <a:pt x="4743" y="5"/>
                    <a:pt x="4728" y="14"/>
                  </a:cubicBezTo>
                  <a:cubicBezTo>
                    <a:pt x="4665" y="51"/>
                    <a:pt x="4601" y="92"/>
                    <a:pt x="4539" y="136"/>
                  </a:cubicBezTo>
                  <a:cubicBezTo>
                    <a:pt x="4136" y="430"/>
                    <a:pt x="3778" y="777"/>
                    <a:pt x="3395" y="1098"/>
                  </a:cubicBezTo>
                  <a:cubicBezTo>
                    <a:pt x="2897" y="1532"/>
                    <a:pt x="2385" y="1952"/>
                    <a:pt x="1883" y="2382"/>
                  </a:cubicBezTo>
                  <a:cubicBezTo>
                    <a:pt x="1330" y="2843"/>
                    <a:pt x="774" y="3310"/>
                    <a:pt x="338" y="3886"/>
                  </a:cubicBezTo>
                  <a:cubicBezTo>
                    <a:pt x="264" y="3978"/>
                    <a:pt x="192" y="4069"/>
                    <a:pt x="120" y="4164"/>
                  </a:cubicBezTo>
                  <a:cubicBezTo>
                    <a:pt x="83" y="4217"/>
                    <a:pt x="1" y="4283"/>
                    <a:pt x="67" y="4349"/>
                  </a:cubicBezTo>
                  <a:cubicBezTo>
                    <a:pt x="84" y="4364"/>
                    <a:pt x="101" y="4370"/>
                    <a:pt x="117" y="4370"/>
                  </a:cubicBezTo>
                  <a:cubicBezTo>
                    <a:pt x="172" y="4370"/>
                    <a:pt x="216" y="4296"/>
                    <a:pt x="248" y="4254"/>
                  </a:cubicBezTo>
                  <a:cubicBezTo>
                    <a:pt x="289" y="4201"/>
                    <a:pt x="330" y="4147"/>
                    <a:pt x="371" y="4094"/>
                  </a:cubicBezTo>
                  <a:cubicBezTo>
                    <a:pt x="639" y="3750"/>
                    <a:pt x="927" y="3415"/>
                    <a:pt x="1256" y="3125"/>
                  </a:cubicBezTo>
                  <a:lnTo>
                    <a:pt x="1256" y="3125"/>
                  </a:lnTo>
                  <a:lnTo>
                    <a:pt x="1252" y="3129"/>
                  </a:lnTo>
                  <a:lnTo>
                    <a:pt x="1250" y="3131"/>
                  </a:lnTo>
                  <a:cubicBezTo>
                    <a:pt x="1877" y="2575"/>
                    <a:pt x="2525" y="2047"/>
                    <a:pt x="3163" y="1504"/>
                  </a:cubicBezTo>
                  <a:cubicBezTo>
                    <a:pt x="3412" y="1288"/>
                    <a:pt x="3661" y="1072"/>
                    <a:pt x="3912" y="858"/>
                  </a:cubicBezTo>
                  <a:cubicBezTo>
                    <a:pt x="4146" y="654"/>
                    <a:pt x="4377" y="440"/>
                    <a:pt x="4632" y="261"/>
                  </a:cubicBezTo>
                  <a:cubicBezTo>
                    <a:pt x="4689" y="220"/>
                    <a:pt x="4749" y="183"/>
                    <a:pt x="4811" y="148"/>
                  </a:cubicBezTo>
                  <a:cubicBezTo>
                    <a:pt x="4884" y="102"/>
                    <a:pt x="4841" y="1"/>
                    <a:pt x="47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8"/>
            <p:cNvSpPr/>
            <p:nvPr/>
          </p:nvSpPr>
          <p:spPr>
            <a:xfrm rot="3186459">
              <a:off x="2844758" y="3046356"/>
              <a:ext cx="51509" cy="78070"/>
            </a:xfrm>
            <a:custGeom>
              <a:avLst/>
              <a:gdLst/>
              <a:ahLst/>
              <a:cxnLst/>
              <a:rect l="l" t="t" r="r" b="b"/>
              <a:pathLst>
                <a:path w="607" h="920" extrusionOk="0">
                  <a:moveTo>
                    <a:pt x="494" y="0"/>
                  </a:moveTo>
                  <a:cubicBezTo>
                    <a:pt x="474" y="0"/>
                    <a:pt x="453" y="8"/>
                    <a:pt x="438" y="24"/>
                  </a:cubicBezTo>
                  <a:cubicBezTo>
                    <a:pt x="266" y="199"/>
                    <a:pt x="167" y="428"/>
                    <a:pt x="78" y="652"/>
                  </a:cubicBezTo>
                  <a:cubicBezTo>
                    <a:pt x="58" y="705"/>
                    <a:pt x="37" y="761"/>
                    <a:pt x="17" y="814"/>
                  </a:cubicBezTo>
                  <a:cubicBezTo>
                    <a:pt x="0" y="855"/>
                    <a:pt x="21" y="901"/>
                    <a:pt x="62" y="915"/>
                  </a:cubicBezTo>
                  <a:cubicBezTo>
                    <a:pt x="72" y="918"/>
                    <a:pt x="82" y="920"/>
                    <a:pt x="91" y="920"/>
                  </a:cubicBezTo>
                  <a:cubicBezTo>
                    <a:pt x="179" y="920"/>
                    <a:pt x="189" y="773"/>
                    <a:pt x="224" y="707"/>
                  </a:cubicBezTo>
                  <a:cubicBezTo>
                    <a:pt x="296" y="524"/>
                    <a:pt x="375" y="337"/>
                    <a:pt x="502" y="187"/>
                  </a:cubicBezTo>
                  <a:cubicBezTo>
                    <a:pt x="543" y="142"/>
                    <a:pt x="607" y="80"/>
                    <a:pt x="547" y="22"/>
                  </a:cubicBezTo>
                  <a:cubicBezTo>
                    <a:pt x="532" y="7"/>
                    <a:pt x="513" y="0"/>
                    <a:pt x="4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8"/>
            <p:cNvSpPr/>
            <p:nvPr/>
          </p:nvSpPr>
          <p:spPr>
            <a:xfrm rot="3186459">
              <a:off x="2661044" y="2994317"/>
              <a:ext cx="182870" cy="28513"/>
            </a:xfrm>
            <a:custGeom>
              <a:avLst/>
              <a:gdLst/>
              <a:ahLst/>
              <a:cxnLst/>
              <a:rect l="l" t="t" r="r" b="b"/>
              <a:pathLst>
                <a:path w="2155" h="336" extrusionOk="0">
                  <a:moveTo>
                    <a:pt x="1204" y="0"/>
                  </a:moveTo>
                  <a:cubicBezTo>
                    <a:pt x="955" y="0"/>
                    <a:pt x="708" y="31"/>
                    <a:pt x="465" y="91"/>
                  </a:cubicBezTo>
                  <a:cubicBezTo>
                    <a:pt x="338" y="128"/>
                    <a:pt x="206" y="157"/>
                    <a:pt x="74" y="180"/>
                  </a:cubicBezTo>
                  <a:cubicBezTo>
                    <a:pt x="33" y="184"/>
                    <a:pt x="0" y="221"/>
                    <a:pt x="2" y="264"/>
                  </a:cubicBezTo>
                  <a:cubicBezTo>
                    <a:pt x="12" y="319"/>
                    <a:pt x="48" y="335"/>
                    <a:pt x="91" y="335"/>
                  </a:cubicBezTo>
                  <a:cubicBezTo>
                    <a:pt x="146" y="335"/>
                    <a:pt x="213" y="310"/>
                    <a:pt x="259" y="305"/>
                  </a:cubicBezTo>
                  <a:cubicBezTo>
                    <a:pt x="434" y="264"/>
                    <a:pt x="607" y="213"/>
                    <a:pt x="784" y="188"/>
                  </a:cubicBezTo>
                  <a:cubicBezTo>
                    <a:pt x="922" y="167"/>
                    <a:pt x="1060" y="157"/>
                    <a:pt x="1198" y="157"/>
                  </a:cubicBezTo>
                  <a:cubicBezTo>
                    <a:pt x="1279" y="157"/>
                    <a:pt x="1360" y="160"/>
                    <a:pt x="1440" y="167"/>
                  </a:cubicBezTo>
                  <a:cubicBezTo>
                    <a:pt x="1625" y="194"/>
                    <a:pt x="1806" y="237"/>
                    <a:pt x="1983" y="295"/>
                  </a:cubicBezTo>
                  <a:cubicBezTo>
                    <a:pt x="2008" y="303"/>
                    <a:pt x="2036" y="312"/>
                    <a:pt x="2063" y="312"/>
                  </a:cubicBezTo>
                  <a:cubicBezTo>
                    <a:pt x="2087" y="312"/>
                    <a:pt x="2110" y="304"/>
                    <a:pt x="2127" y="282"/>
                  </a:cubicBezTo>
                  <a:cubicBezTo>
                    <a:pt x="2154" y="250"/>
                    <a:pt x="2150" y="202"/>
                    <a:pt x="2117" y="175"/>
                  </a:cubicBezTo>
                  <a:cubicBezTo>
                    <a:pt x="1887" y="91"/>
                    <a:pt x="1646" y="36"/>
                    <a:pt x="1401" y="7"/>
                  </a:cubicBezTo>
                  <a:cubicBezTo>
                    <a:pt x="1335" y="2"/>
                    <a:pt x="1269" y="0"/>
                    <a:pt x="12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8"/>
            <p:cNvSpPr/>
            <p:nvPr/>
          </p:nvSpPr>
          <p:spPr>
            <a:xfrm rot="3186459">
              <a:off x="2717423" y="2725641"/>
              <a:ext cx="55413" cy="38102"/>
            </a:xfrm>
            <a:custGeom>
              <a:avLst/>
              <a:gdLst/>
              <a:ahLst/>
              <a:cxnLst/>
              <a:rect l="l" t="t" r="r" b="b"/>
              <a:pathLst>
                <a:path w="653" h="449" extrusionOk="0">
                  <a:moveTo>
                    <a:pt x="551" y="1"/>
                  </a:moveTo>
                  <a:cubicBezTo>
                    <a:pt x="542" y="1"/>
                    <a:pt x="534" y="2"/>
                    <a:pt x="525" y="5"/>
                  </a:cubicBezTo>
                  <a:cubicBezTo>
                    <a:pt x="416" y="40"/>
                    <a:pt x="0" y="308"/>
                    <a:pt x="153" y="435"/>
                  </a:cubicBezTo>
                  <a:cubicBezTo>
                    <a:pt x="166" y="444"/>
                    <a:pt x="181" y="448"/>
                    <a:pt x="195" y="448"/>
                  </a:cubicBezTo>
                  <a:cubicBezTo>
                    <a:pt x="220" y="448"/>
                    <a:pt x="245" y="435"/>
                    <a:pt x="260" y="412"/>
                  </a:cubicBezTo>
                  <a:cubicBezTo>
                    <a:pt x="268" y="394"/>
                    <a:pt x="278" y="378"/>
                    <a:pt x="288" y="361"/>
                  </a:cubicBezTo>
                  <a:cubicBezTo>
                    <a:pt x="348" y="295"/>
                    <a:pt x="416" y="240"/>
                    <a:pt x="490" y="196"/>
                  </a:cubicBezTo>
                  <a:cubicBezTo>
                    <a:pt x="546" y="162"/>
                    <a:pt x="653" y="143"/>
                    <a:pt x="626" y="55"/>
                  </a:cubicBezTo>
                  <a:cubicBezTo>
                    <a:pt x="614" y="22"/>
                    <a:pt x="583" y="1"/>
                    <a:pt x="5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8"/>
            <p:cNvSpPr/>
            <p:nvPr/>
          </p:nvSpPr>
          <p:spPr>
            <a:xfrm rot="3186459">
              <a:off x="2764007" y="2698127"/>
              <a:ext cx="61692" cy="77052"/>
            </a:xfrm>
            <a:custGeom>
              <a:avLst/>
              <a:gdLst/>
              <a:ahLst/>
              <a:cxnLst/>
              <a:rect l="l" t="t" r="r" b="b"/>
              <a:pathLst>
                <a:path w="727" h="908" extrusionOk="0">
                  <a:moveTo>
                    <a:pt x="635" y="1"/>
                  </a:moveTo>
                  <a:cubicBezTo>
                    <a:pt x="629" y="1"/>
                    <a:pt x="623" y="2"/>
                    <a:pt x="617" y="3"/>
                  </a:cubicBezTo>
                  <a:cubicBezTo>
                    <a:pt x="549" y="13"/>
                    <a:pt x="484" y="32"/>
                    <a:pt x="420" y="57"/>
                  </a:cubicBezTo>
                  <a:cubicBezTo>
                    <a:pt x="276" y="116"/>
                    <a:pt x="142" y="221"/>
                    <a:pt x="78" y="365"/>
                  </a:cubicBezTo>
                  <a:cubicBezTo>
                    <a:pt x="0" y="591"/>
                    <a:pt x="80" y="807"/>
                    <a:pt x="311" y="892"/>
                  </a:cubicBezTo>
                  <a:cubicBezTo>
                    <a:pt x="331" y="903"/>
                    <a:pt x="349" y="907"/>
                    <a:pt x="366" y="907"/>
                  </a:cubicBezTo>
                  <a:cubicBezTo>
                    <a:pt x="456" y="907"/>
                    <a:pt x="495" y="778"/>
                    <a:pt x="381" y="750"/>
                  </a:cubicBezTo>
                  <a:cubicBezTo>
                    <a:pt x="319" y="725"/>
                    <a:pt x="253" y="690"/>
                    <a:pt x="222" y="631"/>
                  </a:cubicBezTo>
                  <a:cubicBezTo>
                    <a:pt x="196" y="546"/>
                    <a:pt x="198" y="441"/>
                    <a:pt x="253" y="369"/>
                  </a:cubicBezTo>
                  <a:cubicBezTo>
                    <a:pt x="325" y="279"/>
                    <a:pt x="424" y="213"/>
                    <a:pt x="537" y="180"/>
                  </a:cubicBezTo>
                  <a:cubicBezTo>
                    <a:pt x="603" y="159"/>
                    <a:pt x="726" y="166"/>
                    <a:pt x="710" y="63"/>
                  </a:cubicBezTo>
                  <a:cubicBezTo>
                    <a:pt x="701" y="26"/>
                    <a:pt x="670" y="1"/>
                    <a:pt x="6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8"/>
            <p:cNvSpPr/>
            <p:nvPr/>
          </p:nvSpPr>
          <p:spPr>
            <a:xfrm rot="3186459">
              <a:off x="2825984" y="2695403"/>
              <a:ext cx="69414" cy="64832"/>
            </a:xfrm>
            <a:custGeom>
              <a:avLst/>
              <a:gdLst/>
              <a:ahLst/>
              <a:cxnLst/>
              <a:rect l="l" t="t" r="r" b="b"/>
              <a:pathLst>
                <a:path w="818" h="764" extrusionOk="0">
                  <a:moveTo>
                    <a:pt x="740" y="1"/>
                  </a:moveTo>
                  <a:cubicBezTo>
                    <a:pt x="738" y="1"/>
                    <a:pt x="735" y="1"/>
                    <a:pt x="733" y="1"/>
                  </a:cubicBezTo>
                  <a:cubicBezTo>
                    <a:pt x="616" y="3"/>
                    <a:pt x="498" y="9"/>
                    <a:pt x="389" y="57"/>
                  </a:cubicBezTo>
                  <a:cubicBezTo>
                    <a:pt x="208" y="135"/>
                    <a:pt x="1" y="328"/>
                    <a:pt x="85" y="542"/>
                  </a:cubicBezTo>
                  <a:cubicBezTo>
                    <a:pt x="130" y="651"/>
                    <a:pt x="225" y="729"/>
                    <a:pt x="342" y="754"/>
                  </a:cubicBezTo>
                  <a:cubicBezTo>
                    <a:pt x="360" y="760"/>
                    <a:pt x="379" y="763"/>
                    <a:pt x="399" y="763"/>
                  </a:cubicBezTo>
                  <a:cubicBezTo>
                    <a:pt x="454" y="763"/>
                    <a:pt x="507" y="736"/>
                    <a:pt x="496" y="668"/>
                  </a:cubicBezTo>
                  <a:cubicBezTo>
                    <a:pt x="489" y="631"/>
                    <a:pt x="454" y="605"/>
                    <a:pt x="416" y="605"/>
                  </a:cubicBezTo>
                  <a:cubicBezTo>
                    <a:pt x="413" y="605"/>
                    <a:pt x="411" y="606"/>
                    <a:pt x="408" y="606"/>
                  </a:cubicBezTo>
                  <a:cubicBezTo>
                    <a:pt x="393" y="604"/>
                    <a:pt x="381" y="602"/>
                    <a:pt x="367" y="598"/>
                  </a:cubicBezTo>
                  <a:cubicBezTo>
                    <a:pt x="299" y="583"/>
                    <a:pt x="243" y="532"/>
                    <a:pt x="223" y="464"/>
                  </a:cubicBezTo>
                  <a:cubicBezTo>
                    <a:pt x="217" y="408"/>
                    <a:pt x="249" y="353"/>
                    <a:pt x="286" y="312"/>
                  </a:cubicBezTo>
                  <a:cubicBezTo>
                    <a:pt x="365" y="234"/>
                    <a:pt x="465" y="182"/>
                    <a:pt x="577" y="168"/>
                  </a:cubicBezTo>
                  <a:cubicBezTo>
                    <a:pt x="657" y="145"/>
                    <a:pt x="817" y="196"/>
                    <a:pt x="817" y="73"/>
                  </a:cubicBezTo>
                  <a:cubicBezTo>
                    <a:pt x="813" y="32"/>
                    <a:pt x="780" y="1"/>
                    <a:pt x="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8"/>
            <p:cNvSpPr/>
            <p:nvPr/>
          </p:nvSpPr>
          <p:spPr>
            <a:xfrm rot="3186459">
              <a:off x="2714752" y="2879398"/>
              <a:ext cx="612679" cy="219360"/>
            </a:xfrm>
            <a:custGeom>
              <a:avLst/>
              <a:gdLst/>
              <a:ahLst/>
              <a:cxnLst/>
              <a:rect l="l" t="t" r="r" b="b"/>
              <a:pathLst>
                <a:path w="7220" h="2585" extrusionOk="0">
                  <a:moveTo>
                    <a:pt x="1180" y="1"/>
                  </a:moveTo>
                  <a:cubicBezTo>
                    <a:pt x="1017" y="1"/>
                    <a:pt x="853" y="13"/>
                    <a:pt x="691" y="42"/>
                  </a:cubicBezTo>
                  <a:cubicBezTo>
                    <a:pt x="0" y="169"/>
                    <a:pt x="199" y="726"/>
                    <a:pt x="363" y="726"/>
                  </a:cubicBezTo>
                  <a:cubicBezTo>
                    <a:pt x="391" y="726"/>
                    <a:pt x="418" y="709"/>
                    <a:pt x="440" y="672"/>
                  </a:cubicBezTo>
                  <a:cubicBezTo>
                    <a:pt x="452" y="635"/>
                    <a:pt x="434" y="594"/>
                    <a:pt x="399" y="577"/>
                  </a:cubicBezTo>
                  <a:cubicBezTo>
                    <a:pt x="374" y="550"/>
                    <a:pt x="362" y="517"/>
                    <a:pt x="360" y="482"/>
                  </a:cubicBezTo>
                  <a:cubicBezTo>
                    <a:pt x="360" y="168"/>
                    <a:pt x="923" y="166"/>
                    <a:pt x="1152" y="153"/>
                  </a:cubicBezTo>
                  <a:cubicBezTo>
                    <a:pt x="1403" y="155"/>
                    <a:pt x="1639" y="186"/>
                    <a:pt x="1888" y="219"/>
                  </a:cubicBezTo>
                  <a:cubicBezTo>
                    <a:pt x="2604" y="316"/>
                    <a:pt x="3318" y="417"/>
                    <a:pt x="4015" y="608"/>
                  </a:cubicBezTo>
                  <a:cubicBezTo>
                    <a:pt x="4501" y="746"/>
                    <a:pt x="4976" y="923"/>
                    <a:pt x="5435" y="1135"/>
                  </a:cubicBezTo>
                  <a:cubicBezTo>
                    <a:pt x="5743" y="1275"/>
                    <a:pt x="6046" y="1433"/>
                    <a:pt x="6315" y="1641"/>
                  </a:cubicBezTo>
                  <a:cubicBezTo>
                    <a:pt x="6616" y="1879"/>
                    <a:pt x="6959" y="2128"/>
                    <a:pt x="7054" y="2523"/>
                  </a:cubicBezTo>
                  <a:cubicBezTo>
                    <a:pt x="7062" y="2566"/>
                    <a:pt x="7095" y="2585"/>
                    <a:pt x="7128" y="2585"/>
                  </a:cubicBezTo>
                  <a:cubicBezTo>
                    <a:pt x="7173" y="2585"/>
                    <a:pt x="7219" y="2550"/>
                    <a:pt x="7206" y="2490"/>
                  </a:cubicBezTo>
                  <a:cubicBezTo>
                    <a:pt x="7142" y="2223"/>
                    <a:pt x="6978" y="1995"/>
                    <a:pt x="6770" y="1816"/>
                  </a:cubicBezTo>
                  <a:cubicBezTo>
                    <a:pt x="6400" y="1476"/>
                    <a:pt x="5978" y="1200"/>
                    <a:pt x="5517" y="1001"/>
                  </a:cubicBezTo>
                  <a:cubicBezTo>
                    <a:pt x="4616" y="573"/>
                    <a:pt x="3647" y="312"/>
                    <a:pt x="2662" y="172"/>
                  </a:cubicBezTo>
                  <a:cubicBezTo>
                    <a:pt x="2172" y="110"/>
                    <a:pt x="1675" y="1"/>
                    <a:pt x="11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8"/>
            <p:cNvSpPr/>
            <p:nvPr/>
          </p:nvSpPr>
          <p:spPr>
            <a:xfrm rot="3186459">
              <a:off x="2888446" y="2735693"/>
              <a:ext cx="32161" cy="16378"/>
            </a:xfrm>
            <a:custGeom>
              <a:avLst/>
              <a:gdLst/>
              <a:ahLst/>
              <a:cxnLst/>
              <a:rect l="l" t="t" r="r" b="b"/>
              <a:pathLst>
                <a:path w="379" h="193" extrusionOk="0">
                  <a:moveTo>
                    <a:pt x="95" y="1"/>
                  </a:moveTo>
                  <a:cubicBezTo>
                    <a:pt x="52" y="1"/>
                    <a:pt x="13" y="15"/>
                    <a:pt x="7" y="69"/>
                  </a:cubicBezTo>
                  <a:cubicBezTo>
                    <a:pt x="0" y="112"/>
                    <a:pt x="31" y="149"/>
                    <a:pt x="75" y="155"/>
                  </a:cubicBezTo>
                  <a:cubicBezTo>
                    <a:pt x="138" y="163"/>
                    <a:pt x="200" y="176"/>
                    <a:pt x="264" y="190"/>
                  </a:cubicBezTo>
                  <a:cubicBezTo>
                    <a:pt x="270" y="191"/>
                    <a:pt x="276" y="192"/>
                    <a:pt x="283" y="192"/>
                  </a:cubicBezTo>
                  <a:cubicBezTo>
                    <a:pt x="317" y="192"/>
                    <a:pt x="348" y="169"/>
                    <a:pt x="358" y="134"/>
                  </a:cubicBezTo>
                  <a:cubicBezTo>
                    <a:pt x="379" y="25"/>
                    <a:pt x="241" y="29"/>
                    <a:pt x="169" y="11"/>
                  </a:cubicBezTo>
                  <a:cubicBezTo>
                    <a:pt x="146" y="6"/>
                    <a:pt x="120" y="1"/>
                    <a:pt x="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8"/>
            <p:cNvSpPr/>
            <p:nvPr/>
          </p:nvSpPr>
          <p:spPr>
            <a:xfrm rot="3186459">
              <a:off x="2074180" y="2612440"/>
              <a:ext cx="313638" cy="94448"/>
            </a:xfrm>
            <a:custGeom>
              <a:avLst/>
              <a:gdLst/>
              <a:ahLst/>
              <a:cxnLst/>
              <a:rect l="l" t="t" r="r" b="b"/>
              <a:pathLst>
                <a:path w="3696" h="1113" extrusionOk="0">
                  <a:moveTo>
                    <a:pt x="142" y="1"/>
                  </a:moveTo>
                  <a:cubicBezTo>
                    <a:pt x="68" y="1"/>
                    <a:pt x="0" y="118"/>
                    <a:pt x="176" y="230"/>
                  </a:cubicBezTo>
                  <a:cubicBezTo>
                    <a:pt x="311" y="327"/>
                    <a:pt x="466" y="395"/>
                    <a:pt x="620" y="457"/>
                  </a:cubicBezTo>
                  <a:cubicBezTo>
                    <a:pt x="926" y="580"/>
                    <a:pt x="1243" y="677"/>
                    <a:pt x="1566" y="745"/>
                  </a:cubicBezTo>
                  <a:cubicBezTo>
                    <a:pt x="2222" y="878"/>
                    <a:pt x="2920" y="849"/>
                    <a:pt x="3549" y="1107"/>
                  </a:cubicBezTo>
                  <a:cubicBezTo>
                    <a:pt x="3559" y="1111"/>
                    <a:pt x="3569" y="1113"/>
                    <a:pt x="3579" y="1113"/>
                  </a:cubicBezTo>
                  <a:cubicBezTo>
                    <a:pt x="3609" y="1113"/>
                    <a:pt x="3638" y="1095"/>
                    <a:pt x="3652" y="1065"/>
                  </a:cubicBezTo>
                  <a:cubicBezTo>
                    <a:pt x="3695" y="946"/>
                    <a:pt x="3492" y="924"/>
                    <a:pt x="3412" y="889"/>
                  </a:cubicBezTo>
                  <a:cubicBezTo>
                    <a:pt x="3268" y="845"/>
                    <a:pt x="3119" y="810"/>
                    <a:pt x="2969" y="782"/>
                  </a:cubicBezTo>
                  <a:cubicBezTo>
                    <a:pt x="2498" y="697"/>
                    <a:pt x="2017" y="679"/>
                    <a:pt x="1546" y="582"/>
                  </a:cubicBezTo>
                  <a:cubicBezTo>
                    <a:pt x="1332" y="533"/>
                    <a:pt x="1122" y="473"/>
                    <a:pt x="916" y="401"/>
                  </a:cubicBezTo>
                  <a:cubicBezTo>
                    <a:pt x="675" y="308"/>
                    <a:pt x="418" y="230"/>
                    <a:pt x="219" y="64"/>
                  </a:cubicBezTo>
                  <a:cubicBezTo>
                    <a:pt x="202" y="19"/>
                    <a:pt x="171" y="1"/>
                    <a:pt x="1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8"/>
            <p:cNvSpPr/>
            <p:nvPr/>
          </p:nvSpPr>
          <p:spPr>
            <a:xfrm rot="3186459">
              <a:off x="2125457" y="2227185"/>
              <a:ext cx="548017" cy="281222"/>
            </a:xfrm>
            <a:custGeom>
              <a:avLst/>
              <a:gdLst/>
              <a:ahLst/>
              <a:cxnLst/>
              <a:rect l="l" t="t" r="r" b="b"/>
              <a:pathLst>
                <a:path w="6458" h="3314" extrusionOk="0">
                  <a:moveTo>
                    <a:pt x="79" y="1"/>
                  </a:moveTo>
                  <a:cubicBezTo>
                    <a:pt x="38" y="1"/>
                    <a:pt x="3" y="33"/>
                    <a:pt x="1" y="75"/>
                  </a:cubicBezTo>
                  <a:cubicBezTo>
                    <a:pt x="3" y="188"/>
                    <a:pt x="137" y="151"/>
                    <a:pt x="215" y="169"/>
                  </a:cubicBezTo>
                  <a:cubicBezTo>
                    <a:pt x="293" y="178"/>
                    <a:pt x="373" y="192"/>
                    <a:pt x="449" y="213"/>
                  </a:cubicBezTo>
                  <a:cubicBezTo>
                    <a:pt x="762" y="280"/>
                    <a:pt x="1017" y="480"/>
                    <a:pt x="1250" y="688"/>
                  </a:cubicBezTo>
                  <a:cubicBezTo>
                    <a:pt x="1618" y="1013"/>
                    <a:pt x="1951" y="1379"/>
                    <a:pt x="2348" y="1669"/>
                  </a:cubicBezTo>
                  <a:cubicBezTo>
                    <a:pt x="2607" y="1862"/>
                    <a:pt x="2889" y="2017"/>
                    <a:pt x="3192" y="2130"/>
                  </a:cubicBezTo>
                  <a:cubicBezTo>
                    <a:pt x="3346" y="2185"/>
                    <a:pt x="3502" y="2233"/>
                    <a:pt x="3661" y="2272"/>
                  </a:cubicBezTo>
                  <a:cubicBezTo>
                    <a:pt x="4292" y="2436"/>
                    <a:pt x="4924" y="2613"/>
                    <a:pt x="5531" y="2852"/>
                  </a:cubicBezTo>
                  <a:cubicBezTo>
                    <a:pt x="5819" y="2961"/>
                    <a:pt x="6066" y="3146"/>
                    <a:pt x="6323" y="3311"/>
                  </a:cubicBezTo>
                  <a:lnTo>
                    <a:pt x="6321" y="3309"/>
                  </a:lnTo>
                  <a:lnTo>
                    <a:pt x="6321" y="3309"/>
                  </a:lnTo>
                  <a:cubicBezTo>
                    <a:pt x="6331" y="3312"/>
                    <a:pt x="6340" y="3314"/>
                    <a:pt x="6349" y="3314"/>
                  </a:cubicBezTo>
                  <a:cubicBezTo>
                    <a:pt x="6425" y="3314"/>
                    <a:pt x="6458" y="3201"/>
                    <a:pt x="6382" y="3165"/>
                  </a:cubicBezTo>
                  <a:cubicBezTo>
                    <a:pt x="6179" y="3027"/>
                    <a:pt x="5979" y="2885"/>
                    <a:pt x="5757" y="2782"/>
                  </a:cubicBezTo>
                  <a:cubicBezTo>
                    <a:pt x="5084" y="2486"/>
                    <a:pt x="4368" y="2299"/>
                    <a:pt x="3659" y="2109"/>
                  </a:cubicBezTo>
                  <a:cubicBezTo>
                    <a:pt x="3035" y="1967"/>
                    <a:pt x="2478" y="1626"/>
                    <a:pt x="2015" y="1190"/>
                  </a:cubicBezTo>
                  <a:cubicBezTo>
                    <a:pt x="1659" y="867"/>
                    <a:pt x="1332" y="505"/>
                    <a:pt x="929" y="241"/>
                  </a:cubicBezTo>
                  <a:cubicBezTo>
                    <a:pt x="674" y="85"/>
                    <a:pt x="377" y="17"/>
                    <a:pt x="83" y="1"/>
                  </a:cubicBezTo>
                  <a:cubicBezTo>
                    <a:pt x="82" y="1"/>
                    <a:pt x="81" y="1"/>
                    <a:pt x="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8"/>
            <p:cNvSpPr/>
            <p:nvPr/>
          </p:nvSpPr>
          <p:spPr>
            <a:xfrm rot="3186459">
              <a:off x="1464406" y="3312622"/>
              <a:ext cx="422935" cy="452042"/>
            </a:xfrm>
            <a:custGeom>
              <a:avLst/>
              <a:gdLst/>
              <a:ahLst/>
              <a:cxnLst/>
              <a:rect l="l" t="t" r="r" b="b"/>
              <a:pathLst>
                <a:path w="4984" h="5327" extrusionOk="0">
                  <a:moveTo>
                    <a:pt x="4883" y="1"/>
                  </a:moveTo>
                  <a:cubicBezTo>
                    <a:pt x="4881" y="1"/>
                    <a:pt x="4880" y="1"/>
                    <a:pt x="4879" y="1"/>
                  </a:cubicBezTo>
                  <a:cubicBezTo>
                    <a:pt x="4763" y="17"/>
                    <a:pt x="4817" y="159"/>
                    <a:pt x="4817" y="239"/>
                  </a:cubicBezTo>
                  <a:cubicBezTo>
                    <a:pt x="4823" y="326"/>
                    <a:pt x="4827" y="410"/>
                    <a:pt x="4827" y="495"/>
                  </a:cubicBezTo>
                  <a:cubicBezTo>
                    <a:pt x="4819" y="780"/>
                    <a:pt x="4772" y="1064"/>
                    <a:pt x="4689" y="1338"/>
                  </a:cubicBezTo>
                  <a:lnTo>
                    <a:pt x="4689" y="1334"/>
                  </a:lnTo>
                  <a:cubicBezTo>
                    <a:pt x="4385" y="2315"/>
                    <a:pt x="3727" y="3126"/>
                    <a:pt x="2906" y="3731"/>
                  </a:cubicBezTo>
                  <a:cubicBezTo>
                    <a:pt x="2461" y="4070"/>
                    <a:pt x="1964" y="4319"/>
                    <a:pt x="1470" y="4576"/>
                  </a:cubicBezTo>
                  <a:cubicBezTo>
                    <a:pt x="1180" y="4722"/>
                    <a:pt x="888" y="4864"/>
                    <a:pt x="587" y="4988"/>
                  </a:cubicBezTo>
                  <a:cubicBezTo>
                    <a:pt x="417" y="5055"/>
                    <a:pt x="242" y="5117"/>
                    <a:pt x="63" y="5173"/>
                  </a:cubicBezTo>
                  <a:cubicBezTo>
                    <a:pt x="24" y="5187"/>
                    <a:pt x="1" y="5230"/>
                    <a:pt x="13" y="5271"/>
                  </a:cubicBezTo>
                  <a:cubicBezTo>
                    <a:pt x="25" y="5306"/>
                    <a:pt x="57" y="5326"/>
                    <a:pt x="90" y="5326"/>
                  </a:cubicBezTo>
                  <a:cubicBezTo>
                    <a:pt x="98" y="5326"/>
                    <a:pt x="106" y="5325"/>
                    <a:pt x="114" y="5323"/>
                  </a:cubicBezTo>
                  <a:cubicBezTo>
                    <a:pt x="546" y="5189"/>
                    <a:pt x="962" y="5004"/>
                    <a:pt x="1365" y="4804"/>
                  </a:cubicBezTo>
                  <a:cubicBezTo>
                    <a:pt x="1809" y="4576"/>
                    <a:pt x="2262" y="4354"/>
                    <a:pt x="2680" y="4082"/>
                  </a:cubicBezTo>
                  <a:cubicBezTo>
                    <a:pt x="3235" y="3708"/>
                    <a:pt x="3753" y="3268"/>
                    <a:pt x="4152" y="2727"/>
                  </a:cubicBezTo>
                  <a:cubicBezTo>
                    <a:pt x="4628" y="2066"/>
                    <a:pt x="4982" y="1282"/>
                    <a:pt x="4984" y="453"/>
                  </a:cubicBezTo>
                  <a:cubicBezTo>
                    <a:pt x="4984" y="328"/>
                    <a:pt x="4967" y="202"/>
                    <a:pt x="4961" y="75"/>
                  </a:cubicBezTo>
                  <a:cubicBezTo>
                    <a:pt x="4959" y="33"/>
                    <a:pt x="4924" y="1"/>
                    <a:pt x="48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8"/>
            <p:cNvSpPr/>
            <p:nvPr/>
          </p:nvSpPr>
          <p:spPr>
            <a:xfrm rot="3186459">
              <a:off x="1356349" y="3492420"/>
              <a:ext cx="36914" cy="19093"/>
            </a:xfrm>
            <a:custGeom>
              <a:avLst/>
              <a:gdLst/>
              <a:ahLst/>
              <a:cxnLst/>
              <a:rect l="l" t="t" r="r" b="b"/>
              <a:pathLst>
                <a:path w="435" h="225" extrusionOk="0">
                  <a:moveTo>
                    <a:pt x="330" y="0"/>
                  </a:moveTo>
                  <a:cubicBezTo>
                    <a:pt x="311" y="0"/>
                    <a:pt x="292" y="9"/>
                    <a:pt x="278" y="21"/>
                  </a:cubicBezTo>
                  <a:cubicBezTo>
                    <a:pt x="249" y="29"/>
                    <a:pt x="220" y="37"/>
                    <a:pt x="192" y="44"/>
                  </a:cubicBezTo>
                  <a:cubicBezTo>
                    <a:pt x="124" y="64"/>
                    <a:pt x="0" y="64"/>
                    <a:pt x="23" y="167"/>
                  </a:cubicBezTo>
                  <a:cubicBezTo>
                    <a:pt x="33" y="202"/>
                    <a:pt x="66" y="225"/>
                    <a:pt x="101" y="225"/>
                  </a:cubicBezTo>
                  <a:cubicBezTo>
                    <a:pt x="107" y="225"/>
                    <a:pt x="113" y="224"/>
                    <a:pt x="120" y="223"/>
                  </a:cubicBezTo>
                  <a:cubicBezTo>
                    <a:pt x="200" y="200"/>
                    <a:pt x="290" y="192"/>
                    <a:pt x="362" y="153"/>
                  </a:cubicBezTo>
                  <a:cubicBezTo>
                    <a:pt x="434" y="114"/>
                    <a:pt x="414" y="0"/>
                    <a:pt x="3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8"/>
            <p:cNvSpPr/>
            <p:nvPr/>
          </p:nvSpPr>
          <p:spPr>
            <a:xfrm rot="3186459">
              <a:off x="1397553" y="3185996"/>
              <a:ext cx="1507768" cy="1216449"/>
            </a:xfrm>
            <a:custGeom>
              <a:avLst/>
              <a:gdLst/>
              <a:ahLst/>
              <a:cxnLst/>
              <a:rect l="l" t="t" r="r" b="b"/>
              <a:pathLst>
                <a:path w="17768" h="14335" extrusionOk="0">
                  <a:moveTo>
                    <a:pt x="15368" y="1"/>
                  </a:moveTo>
                  <a:cubicBezTo>
                    <a:pt x="15307" y="1"/>
                    <a:pt x="15255" y="81"/>
                    <a:pt x="15313" y="137"/>
                  </a:cubicBezTo>
                  <a:cubicBezTo>
                    <a:pt x="15724" y="563"/>
                    <a:pt x="16107" y="1028"/>
                    <a:pt x="16420" y="1534"/>
                  </a:cubicBezTo>
                  <a:cubicBezTo>
                    <a:pt x="16792" y="2182"/>
                    <a:pt x="17105" y="2879"/>
                    <a:pt x="17298" y="3612"/>
                  </a:cubicBezTo>
                  <a:cubicBezTo>
                    <a:pt x="17448" y="4183"/>
                    <a:pt x="17565" y="4770"/>
                    <a:pt x="17582" y="5366"/>
                  </a:cubicBezTo>
                  <a:cubicBezTo>
                    <a:pt x="17584" y="5992"/>
                    <a:pt x="17491" y="6619"/>
                    <a:pt x="17343" y="7226"/>
                  </a:cubicBezTo>
                  <a:cubicBezTo>
                    <a:pt x="17251" y="7563"/>
                    <a:pt x="17140" y="7880"/>
                    <a:pt x="17014" y="8212"/>
                  </a:cubicBezTo>
                  <a:cubicBezTo>
                    <a:pt x="16806" y="8775"/>
                    <a:pt x="16514" y="9302"/>
                    <a:pt x="16193" y="9808"/>
                  </a:cubicBezTo>
                  <a:cubicBezTo>
                    <a:pt x="15971" y="10154"/>
                    <a:pt x="15734" y="10493"/>
                    <a:pt x="15467" y="10808"/>
                  </a:cubicBezTo>
                  <a:cubicBezTo>
                    <a:pt x="14905" y="11478"/>
                    <a:pt x="14268" y="12089"/>
                    <a:pt x="13554" y="12598"/>
                  </a:cubicBezTo>
                  <a:cubicBezTo>
                    <a:pt x="13083" y="12929"/>
                    <a:pt x="12568" y="13200"/>
                    <a:pt x="12040" y="13443"/>
                  </a:cubicBezTo>
                  <a:cubicBezTo>
                    <a:pt x="11509" y="13690"/>
                    <a:pt x="10947" y="13859"/>
                    <a:pt x="10377" y="13980"/>
                  </a:cubicBezTo>
                  <a:cubicBezTo>
                    <a:pt x="9855" y="14095"/>
                    <a:pt x="9320" y="14143"/>
                    <a:pt x="8781" y="14163"/>
                  </a:cubicBezTo>
                  <a:cubicBezTo>
                    <a:pt x="8530" y="14173"/>
                    <a:pt x="8280" y="14178"/>
                    <a:pt x="8029" y="14178"/>
                  </a:cubicBezTo>
                  <a:cubicBezTo>
                    <a:pt x="7390" y="14178"/>
                    <a:pt x="6751" y="14146"/>
                    <a:pt x="6115" y="14081"/>
                  </a:cubicBezTo>
                  <a:cubicBezTo>
                    <a:pt x="5230" y="13998"/>
                    <a:pt x="4354" y="13850"/>
                    <a:pt x="3477" y="13710"/>
                  </a:cubicBezTo>
                  <a:cubicBezTo>
                    <a:pt x="2535" y="13554"/>
                    <a:pt x="1587" y="13363"/>
                    <a:pt x="708" y="12980"/>
                  </a:cubicBezTo>
                  <a:cubicBezTo>
                    <a:pt x="503" y="12869"/>
                    <a:pt x="241" y="12752"/>
                    <a:pt x="169" y="12511"/>
                  </a:cubicBezTo>
                  <a:cubicBezTo>
                    <a:pt x="159" y="12447"/>
                    <a:pt x="231" y="12386"/>
                    <a:pt x="182" y="12328"/>
                  </a:cubicBezTo>
                  <a:cubicBezTo>
                    <a:pt x="166" y="12309"/>
                    <a:pt x="144" y="12299"/>
                    <a:pt x="122" y="12299"/>
                  </a:cubicBezTo>
                  <a:cubicBezTo>
                    <a:pt x="92" y="12299"/>
                    <a:pt x="63" y="12316"/>
                    <a:pt x="50" y="12347"/>
                  </a:cubicBezTo>
                  <a:cubicBezTo>
                    <a:pt x="3" y="12435"/>
                    <a:pt x="1" y="12538"/>
                    <a:pt x="44" y="12626"/>
                  </a:cubicBezTo>
                  <a:cubicBezTo>
                    <a:pt x="383" y="13379"/>
                    <a:pt x="2994" y="13795"/>
                    <a:pt x="3823" y="13922"/>
                  </a:cubicBezTo>
                  <a:cubicBezTo>
                    <a:pt x="4918" y="14105"/>
                    <a:pt x="6016" y="14258"/>
                    <a:pt x="7123" y="14313"/>
                  </a:cubicBezTo>
                  <a:cubicBezTo>
                    <a:pt x="7440" y="14327"/>
                    <a:pt x="7758" y="14335"/>
                    <a:pt x="8077" y="14335"/>
                  </a:cubicBezTo>
                  <a:cubicBezTo>
                    <a:pt x="8680" y="14335"/>
                    <a:pt x="9284" y="14306"/>
                    <a:pt x="9884" y="14229"/>
                  </a:cubicBezTo>
                  <a:cubicBezTo>
                    <a:pt x="11163" y="14046"/>
                    <a:pt x="12381" y="13552"/>
                    <a:pt x="13461" y="12851"/>
                  </a:cubicBezTo>
                  <a:cubicBezTo>
                    <a:pt x="14829" y="11925"/>
                    <a:pt x="15953" y="10651"/>
                    <a:pt x="16734" y="9199"/>
                  </a:cubicBezTo>
                  <a:cubicBezTo>
                    <a:pt x="16909" y="8880"/>
                    <a:pt x="17061" y="8545"/>
                    <a:pt x="17185" y="8201"/>
                  </a:cubicBezTo>
                  <a:cubicBezTo>
                    <a:pt x="17454" y="7524"/>
                    <a:pt x="17629" y="6811"/>
                    <a:pt x="17701" y="6084"/>
                  </a:cubicBezTo>
                  <a:cubicBezTo>
                    <a:pt x="17767" y="5554"/>
                    <a:pt x="17740" y="5017"/>
                    <a:pt x="17654" y="4490"/>
                  </a:cubicBezTo>
                  <a:cubicBezTo>
                    <a:pt x="17555" y="3963"/>
                    <a:pt x="17438" y="3437"/>
                    <a:pt x="17251" y="2935"/>
                  </a:cubicBezTo>
                  <a:cubicBezTo>
                    <a:pt x="17063" y="2449"/>
                    <a:pt x="16852" y="1968"/>
                    <a:pt x="16592" y="1517"/>
                  </a:cubicBezTo>
                  <a:cubicBezTo>
                    <a:pt x="16265" y="974"/>
                    <a:pt x="15862" y="478"/>
                    <a:pt x="15422" y="24"/>
                  </a:cubicBezTo>
                  <a:cubicBezTo>
                    <a:pt x="15405" y="7"/>
                    <a:pt x="15386" y="1"/>
                    <a:pt x="153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8"/>
            <p:cNvSpPr/>
            <p:nvPr/>
          </p:nvSpPr>
          <p:spPr>
            <a:xfrm rot="3186459">
              <a:off x="2779105" y="3702927"/>
              <a:ext cx="496932" cy="650272"/>
            </a:xfrm>
            <a:custGeom>
              <a:avLst/>
              <a:gdLst/>
              <a:ahLst/>
              <a:cxnLst/>
              <a:rect l="l" t="t" r="r" b="b"/>
              <a:pathLst>
                <a:path w="5856" h="7663" extrusionOk="0">
                  <a:moveTo>
                    <a:pt x="1947" y="0"/>
                  </a:moveTo>
                  <a:cubicBezTo>
                    <a:pt x="1924" y="0"/>
                    <a:pt x="1900" y="1"/>
                    <a:pt x="1876" y="1"/>
                  </a:cubicBezTo>
                  <a:cubicBezTo>
                    <a:pt x="1856" y="1"/>
                    <a:pt x="1836" y="1"/>
                    <a:pt x="1815" y="1"/>
                  </a:cubicBezTo>
                  <a:cubicBezTo>
                    <a:pt x="1500" y="1"/>
                    <a:pt x="1184" y="32"/>
                    <a:pt x="883" y="123"/>
                  </a:cubicBezTo>
                  <a:cubicBezTo>
                    <a:pt x="591" y="205"/>
                    <a:pt x="313" y="332"/>
                    <a:pt x="62" y="501"/>
                  </a:cubicBezTo>
                  <a:cubicBezTo>
                    <a:pt x="0" y="556"/>
                    <a:pt x="52" y="638"/>
                    <a:pt x="115" y="638"/>
                  </a:cubicBezTo>
                  <a:cubicBezTo>
                    <a:pt x="131" y="638"/>
                    <a:pt x="149" y="632"/>
                    <a:pt x="165" y="618"/>
                  </a:cubicBezTo>
                  <a:cubicBezTo>
                    <a:pt x="313" y="524"/>
                    <a:pt x="471" y="441"/>
                    <a:pt x="634" y="372"/>
                  </a:cubicBezTo>
                  <a:cubicBezTo>
                    <a:pt x="1006" y="220"/>
                    <a:pt x="1409" y="157"/>
                    <a:pt x="1810" y="157"/>
                  </a:cubicBezTo>
                  <a:cubicBezTo>
                    <a:pt x="1835" y="157"/>
                    <a:pt x="1860" y="157"/>
                    <a:pt x="1885" y="158"/>
                  </a:cubicBezTo>
                  <a:cubicBezTo>
                    <a:pt x="1902" y="157"/>
                    <a:pt x="1920" y="157"/>
                    <a:pt x="1938" y="157"/>
                  </a:cubicBezTo>
                  <a:cubicBezTo>
                    <a:pt x="2506" y="157"/>
                    <a:pt x="3063" y="315"/>
                    <a:pt x="3586" y="532"/>
                  </a:cubicBezTo>
                  <a:cubicBezTo>
                    <a:pt x="3880" y="660"/>
                    <a:pt x="4170" y="797"/>
                    <a:pt x="4423" y="995"/>
                  </a:cubicBezTo>
                  <a:cubicBezTo>
                    <a:pt x="4849" y="1340"/>
                    <a:pt x="5199" y="1795"/>
                    <a:pt x="5382" y="2316"/>
                  </a:cubicBezTo>
                  <a:cubicBezTo>
                    <a:pt x="5839" y="3605"/>
                    <a:pt x="5460" y="5076"/>
                    <a:pt x="4625" y="6128"/>
                  </a:cubicBezTo>
                  <a:cubicBezTo>
                    <a:pt x="4401" y="6416"/>
                    <a:pt x="4160" y="6689"/>
                    <a:pt x="3905" y="6946"/>
                  </a:cubicBezTo>
                  <a:cubicBezTo>
                    <a:pt x="3703" y="7146"/>
                    <a:pt x="3483" y="7337"/>
                    <a:pt x="3259" y="7525"/>
                  </a:cubicBezTo>
                  <a:cubicBezTo>
                    <a:pt x="3226" y="7553"/>
                    <a:pt x="3222" y="7603"/>
                    <a:pt x="3251" y="7636"/>
                  </a:cubicBezTo>
                  <a:cubicBezTo>
                    <a:pt x="3266" y="7653"/>
                    <a:pt x="3287" y="7662"/>
                    <a:pt x="3309" y="7662"/>
                  </a:cubicBezTo>
                  <a:cubicBezTo>
                    <a:pt x="3327" y="7662"/>
                    <a:pt x="3345" y="7656"/>
                    <a:pt x="3360" y="7644"/>
                  </a:cubicBezTo>
                  <a:cubicBezTo>
                    <a:pt x="3432" y="7584"/>
                    <a:pt x="3504" y="7525"/>
                    <a:pt x="3576" y="7463"/>
                  </a:cubicBezTo>
                  <a:cubicBezTo>
                    <a:pt x="3816" y="7255"/>
                    <a:pt x="4047" y="7035"/>
                    <a:pt x="4261" y="6800"/>
                  </a:cubicBezTo>
                  <a:cubicBezTo>
                    <a:pt x="4629" y="6397"/>
                    <a:pt x="4975" y="5963"/>
                    <a:pt x="5234" y="5478"/>
                  </a:cubicBezTo>
                  <a:cubicBezTo>
                    <a:pt x="5647" y="4655"/>
                    <a:pt x="5855" y="3696"/>
                    <a:pt x="5666" y="2783"/>
                  </a:cubicBezTo>
                  <a:cubicBezTo>
                    <a:pt x="5542" y="2052"/>
                    <a:pt x="5141" y="1388"/>
                    <a:pt x="4573" y="917"/>
                  </a:cubicBezTo>
                  <a:cubicBezTo>
                    <a:pt x="4246" y="645"/>
                    <a:pt x="3855" y="470"/>
                    <a:pt x="3463" y="314"/>
                  </a:cubicBezTo>
                  <a:cubicBezTo>
                    <a:pt x="2980" y="129"/>
                    <a:pt x="2466" y="0"/>
                    <a:pt x="19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8"/>
            <p:cNvSpPr/>
            <p:nvPr/>
          </p:nvSpPr>
          <p:spPr>
            <a:xfrm rot="3186459">
              <a:off x="2750003" y="3669663"/>
              <a:ext cx="553448" cy="738016"/>
            </a:xfrm>
            <a:custGeom>
              <a:avLst/>
              <a:gdLst/>
              <a:ahLst/>
              <a:cxnLst/>
              <a:rect l="l" t="t" r="r" b="b"/>
              <a:pathLst>
                <a:path w="6522" h="8697" extrusionOk="0">
                  <a:moveTo>
                    <a:pt x="2278" y="0"/>
                  </a:moveTo>
                  <a:cubicBezTo>
                    <a:pt x="2240" y="0"/>
                    <a:pt x="2201" y="0"/>
                    <a:pt x="2163" y="1"/>
                  </a:cubicBezTo>
                  <a:cubicBezTo>
                    <a:pt x="1801" y="7"/>
                    <a:pt x="1437" y="36"/>
                    <a:pt x="1083" y="114"/>
                  </a:cubicBezTo>
                  <a:cubicBezTo>
                    <a:pt x="735" y="188"/>
                    <a:pt x="406" y="322"/>
                    <a:pt x="91" y="485"/>
                  </a:cubicBezTo>
                  <a:cubicBezTo>
                    <a:pt x="1" y="513"/>
                    <a:pt x="29" y="637"/>
                    <a:pt x="110" y="639"/>
                  </a:cubicBezTo>
                  <a:cubicBezTo>
                    <a:pt x="163" y="635"/>
                    <a:pt x="208" y="598"/>
                    <a:pt x="258" y="577"/>
                  </a:cubicBezTo>
                  <a:cubicBezTo>
                    <a:pt x="445" y="483"/>
                    <a:pt x="638" y="402"/>
                    <a:pt x="840" y="341"/>
                  </a:cubicBezTo>
                  <a:cubicBezTo>
                    <a:pt x="1216" y="221"/>
                    <a:pt x="1613" y="178"/>
                    <a:pt x="2006" y="162"/>
                  </a:cubicBezTo>
                  <a:cubicBezTo>
                    <a:pt x="2087" y="158"/>
                    <a:pt x="2167" y="157"/>
                    <a:pt x="2248" y="157"/>
                  </a:cubicBezTo>
                  <a:cubicBezTo>
                    <a:pt x="2696" y="157"/>
                    <a:pt x="3144" y="205"/>
                    <a:pt x="3582" y="299"/>
                  </a:cubicBezTo>
                  <a:cubicBezTo>
                    <a:pt x="4216" y="466"/>
                    <a:pt x="4806" y="797"/>
                    <a:pt x="5296" y="1233"/>
                  </a:cubicBezTo>
                  <a:cubicBezTo>
                    <a:pt x="5763" y="1686"/>
                    <a:pt x="6076" y="2272"/>
                    <a:pt x="6195" y="2910"/>
                  </a:cubicBezTo>
                  <a:cubicBezTo>
                    <a:pt x="6261" y="3235"/>
                    <a:pt x="6316" y="3564"/>
                    <a:pt x="6331" y="3900"/>
                  </a:cubicBezTo>
                  <a:cubicBezTo>
                    <a:pt x="6333" y="4437"/>
                    <a:pt x="6273" y="4982"/>
                    <a:pt x="6082" y="5488"/>
                  </a:cubicBezTo>
                  <a:cubicBezTo>
                    <a:pt x="5732" y="6329"/>
                    <a:pt x="5191" y="7080"/>
                    <a:pt x="4582" y="7751"/>
                  </a:cubicBezTo>
                  <a:cubicBezTo>
                    <a:pt x="4331" y="8000"/>
                    <a:pt x="4055" y="8220"/>
                    <a:pt x="3759" y="8411"/>
                  </a:cubicBezTo>
                  <a:cubicBezTo>
                    <a:pt x="3677" y="8463"/>
                    <a:pt x="3588" y="8506"/>
                    <a:pt x="3502" y="8551"/>
                  </a:cubicBezTo>
                  <a:cubicBezTo>
                    <a:pt x="3463" y="8572"/>
                    <a:pt x="3448" y="8617"/>
                    <a:pt x="3469" y="8656"/>
                  </a:cubicBezTo>
                  <a:cubicBezTo>
                    <a:pt x="3483" y="8681"/>
                    <a:pt x="3510" y="8696"/>
                    <a:pt x="3538" y="8696"/>
                  </a:cubicBezTo>
                  <a:cubicBezTo>
                    <a:pt x="3550" y="8696"/>
                    <a:pt x="3562" y="8693"/>
                    <a:pt x="3574" y="8687"/>
                  </a:cubicBezTo>
                  <a:cubicBezTo>
                    <a:pt x="3730" y="8615"/>
                    <a:pt x="3878" y="8526"/>
                    <a:pt x="4016" y="8426"/>
                  </a:cubicBezTo>
                  <a:cubicBezTo>
                    <a:pt x="4220" y="8281"/>
                    <a:pt x="4415" y="8125"/>
                    <a:pt x="4598" y="7954"/>
                  </a:cubicBezTo>
                  <a:cubicBezTo>
                    <a:pt x="4905" y="7654"/>
                    <a:pt x="5166" y="7308"/>
                    <a:pt x="5423" y="6963"/>
                  </a:cubicBezTo>
                  <a:cubicBezTo>
                    <a:pt x="5740" y="6523"/>
                    <a:pt x="6020" y="6054"/>
                    <a:pt x="6226" y="5549"/>
                  </a:cubicBezTo>
                  <a:cubicBezTo>
                    <a:pt x="6353" y="5224"/>
                    <a:pt x="6421" y="4879"/>
                    <a:pt x="6456" y="4531"/>
                  </a:cubicBezTo>
                  <a:cubicBezTo>
                    <a:pt x="6522" y="4029"/>
                    <a:pt x="6479" y="3523"/>
                    <a:pt x="6378" y="3029"/>
                  </a:cubicBezTo>
                  <a:cubicBezTo>
                    <a:pt x="6242" y="2153"/>
                    <a:pt x="5773" y="1322"/>
                    <a:pt x="5033" y="820"/>
                  </a:cubicBezTo>
                  <a:cubicBezTo>
                    <a:pt x="4646" y="542"/>
                    <a:pt x="4218" y="328"/>
                    <a:pt x="3763" y="186"/>
                  </a:cubicBezTo>
                  <a:cubicBezTo>
                    <a:pt x="3278" y="62"/>
                    <a:pt x="2779" y="0"/>
                    <a:pt x="22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8"/>
            <p:cNvSpPr/>
            <p:nvPr/>
          </p:nvSpPr>
          <p:spPr>
            <a:xfrm rot="3186459">
              <a:off x="3008487" y="3544649"/>
              <a:ext cx="123469" cy="146805"/>
            </a:xfrm>
            <a:custGeom>
              <a:avLst/>
              <a:gdLst/>
              <a:ahLst/>
              <a:cxnLst/>
              <a:rect l="l" t="t" r="r" b="b"/>
              <a:pathLst>
                <a:path w="1455" h="1730" extrusionOk="0">
                  <a:moveTo>
                    <a:pt x="579" y="0"/>
                  </a:moveTo>
                  <a:cubicBezTo>
                    <a:pt x="570" y="0"/>
                    <a:pt x="560" y="2"/>
                    <a:pt x="550" y="6"/>
                  </a:cubicBezTo>
                  <a:cubicBezTo>
                    <a:pt x="504" y="22"/>
                    <a:pt x="498" y="78"/>
                    <a:pt x="488" y="117"/>
                  </a:cubicBezTo>
                  <a:cubicBezTo>
                    <a:pt x="445" y="276"/>
                    <a:pt x="383" y="426"/>
                    <a:pt x="305" y="570"/>
                  </a:cubicBezTo>
                  <a:cubicBezTo>
                    <a:pt x="225" y="732"/>
                    <a:pt x="85" y="866"/>
                    <a:pt x="27" y="1041"/>
                  </a:cubicBezTo>
                  <a:cubicBezTo>
                    <a:pt x="0" y="1164"/>
                    <a:pt x="87" y="1277"/>
                    <a:pt x="167" y="1364"/>
                  </a:cubicBezTo>
                  <a:cubicBezTo>
                    <a:pt x="290" y="1493"/>
                    <a:pt x="424" y="1619"/>
                    <a:pt x="578" y="1709"/>
                  </a:cubicBezTo>
                  <a:cubicBezTo>
                    <a:pt x="607" y="1723"/>
                    <a:pt x="636" y="1729"/>
                    <a:pt x="667" y="1729"/>
                  </a:cubicBezTo>
                  <a:cubicBezTo>
                    <a:pt x="964" y="1729"/>
                    <a:pt x="1330" y="1127"/>
                    <a:pt x="1397" y="903"/>
                  </a:cubicBezTo>
                  <a:cubicBezTo>
                    <a:pt x="1410" y="845"/>
                    <a:pt x="1455" y="769"/>
                    <a:pt x="1424" y="710"/>
                  </a:cubicBezTo>
                  <a:cubicBezTo>
                    <a:pt x="1411" y="684"/>
                    <a:pt x="1385" y="672"/>
                    <a:pt x="1358" y="672"/>
                  </a:cubicBezTo>
                  <a:cubicBezTo>
                    <a:pt x="1324" y="672"/>
                    <a:pt x="1290" y="691"/>
                    <a:pt x="1282" y="728"/>
                  </a:cubicBezTo>
                  <a:cubicBezTo>
                    <a:pt x="1212" y="1035"/>
                    <a:pt x="988" y="1388"/>
                    <a:pt x="718" y="1559"/>
                  </a:cubicBezTo>
                  <a:cubicBezTo>
                    <a:pt x="704" y="1569"/>
                    <a:pt x="689" y="1573"/>
                    <a:pt x="674" y="1573"/>
                  </a:cubicBezTo>
                  <a:cubicBezTo>
                    <a:pt x="651" y="1573"/>
                    <a:pt x="628" y="1561"/>
                    <a:pt x="607" y="1545"/>
                  </a:cubicBezTo>
                  <a:cubicBezTo>
                    <a:pt x="484" y="1456"/>
                    <a:pt x="371" y="1356"/>
                    <a:pt x="270" y="1244"/>
                  </a:cubicBezTo>
                  <a:cubicBezTo>
                    <a:pt x="122" y="1088"/>
                    <a:pt x="185" y="1043"/>
                    <a:pt x="288" y="893"/>
                  </a:cubicBezTo>
                  <a:cubicBezTo>
                    <a:pt x="371" y="771"/>
                    <a:pt x="445" y="644"/>
                    <a:pt x="508" y="512"/>
                  </a:cubicBezTo>
                  <a:cubicBezTo>
                    <a:pt x="568" y="382"/>
                    <a:pt x="615" y="249"/>
                    <a:pt x="650" y="111"/>
                  </a:cubicBezTo>
                  <a:cubicBezTo>
                    <a:pt x="675" y="57"/>
                    <a:pt x="633" y="0"/>
                    <a:pt x="5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8"/>
            <p:cNvSpPr/>
            <p:nvPr/>
          </p:nvSpPr>
          <p:spPr>
            <a:xfrm rot="3186459">
              <a:off x="859430" y="3573549"/>
              <a:ext cx="579245" cy="787912"/>
            </a:xfrm>
            <a:custGeom>
              <a:avLst/>
              <a:gdLst/>
              <a:ahLst/>
              <a:cxnLst/>
              <a:rect l="l" t="t" r="r" b="b"/>
              <a:pathLst>
                <a:path w="6826" h="9285" extrusionOk="0">
                  <a:moveTo>
                    <a:pt x="1262" y="0"/>
                  </a:moveTo>
                  <a:cubicBezTo>
                    <a:pt x="1243" y="0"/>
                    <a:pt x="1223" y="7"/>
                    <a:pt x="1208" y="21"/>
                  </a:cubicBezTo>
                  <a:cubicBezTo>
                    <a:pt x="1146" y="66"/>
                    <a:pt x="1080" y="107"/>
                    <a:pt x="1020" y="159"/>
                  </a:cubicBezTo>
                  <a:cubicBezTo>
                    <a:pt x="730" y="401"/>
                    <a:pt x="521" y="724"/>
                    <a:pt x="346" y="1056"/>
                  </a:cubicBezTo>
                  <a:cubicBezTo>
                    <a:pt x="130" y="1479"/>
                    <a:pt x="0" y="1957"/>
                    <a:pt x="41" y="2436"/>
                  </a:cubicBezTo>
                  <a:cubicBezTo>
                    <a:pt x="74" y="3312"/>
                    <a:pt x="481" y="4166"/>
                    <a:pt x="1119" y="4765"/>
                  </a:cubicBezTo>
                  <a:cubicBezTo>
                    <a:pt x="1845" y="5433"/>
                    <a:pt x="2784" y="5777"/>
                    <a:pt x="3637" y="6242"/>
                  </a:cubicBezTo>
                  <a:cubicBezTo>
                    <a:pt x="4532" y="6744"/>
                    <a:pt x="5337" y="7400"/>
                    <a:pt x="5987" y="8202"/>
                  </a:cubicBezTo>
                  <a:cubicBezTo>
                    <a:pt x="6236" y="8530"/>
                    <a:pt x="6485" y="8863"/>
                    <a:pt x="6655" y="9239"/>
                  </a:cubicBezTo>
                  <a:lnTo>
                    <a:pt x="6655" y="9241"/>
                  </a:lnTo>
                  <a:cubicBezTo>
                    <a:pt x="6670" y="9272"/>
                    <a:pt x="6696" y="9285"/>
                    <a:pt x="6721" y="9285"/>
                  </a:cubicBezTo>
                  <a:cubicBezTo>
                    <a:pt x="6773" y="9285"/>
                    <a:pt x="6825" y="9233"/>
                    <a:pt x="6795" y="9171"/>
                  </a:cubicBezTo>
                  <a:cubicBezTo>
                    <a:pt x="6666" y="8875"/>
                    <a:pt x="6480" y="8608"/>
                    <a:pt x="6291" y="8348"/>
                  </a:cubicBezTo>
                  <a:cubicBezTo>
                    <a:pt x="6069" y="8038"/>
                    <a:pt x="5820" y="7750"/>
                    <a:pt x="5546" y="7486"/>
                  </a:cubicBezTo>
                  <a:cubicBezTo>
                    <a:pt x="5001" y="6943"/>
                    <a:pt x="4384" y="6478"/>
                    <a:pt x="3711" y="6106"/>
                  </a:cubicBezTo>
                  <a:cubicBezTo>
                    <a:pt x="3376" y="5917"/>
                    <a:pt x="3024" y="5752"/>
                    <a:pt x="2679" y="5584"/>
                  </a:cubicBezTo>
                  <a:cubicBezTo>
                    <a:pt x="2029" y="5259"/>
                    <a:pt x="1368" y="4884"/>
                    <a:pt x="907" y="4304"/>
                  </a:cubicBezTo>
                  <a:cubicBezTo>
                    <a:pt x="737" y="4076"/>
                    <a:pt x="576" y="3839"/>
                    <a:pt x="467" y="3576"/>
                  </a:cubicBezTo>
                  <a:cubicBezTo>
                    <a:pt x="362" y="3308"/>
                    <a:pt x="261" y="3035"/>
                    <a:pt x="226" y="2749"/>
                  </a:cubicBezTo>
                  <a:cubicBezTo>
                    <a:pt x="163" y="2298"/>
                    <a:pt x="179" y="1844"/>
                    <a:pt x="356" y="1416"/>
                  </a:cubicBezTo>
                  <a:cubicBezTo>
                    <a:pt x="498" y="1049"/>
                    <a:pt x="706" y="712"/>
                    <a:pt x="969" y="420"/>
                  </a:cubicBezTo>
                  <a:cubicBezTo>
                    <a:pt x="1060" y="325"/>
                    <a:pt x="1160" y="241"/>
                    <a:pt x="1271" y="169"/>
                  </a:cubicBezTo>
                  <a:cubicBezTo>
                    <a:pt x="1286" y="159"/>
                    <a:pt x="1300" y="148"/>
                    <a:pt x="1315" y="136"/>
                  </a:cubicBezTo>
                  <a:cubicBezTo>
                    <a:pt x="1348" y="107"/>
                    <a:pt x="1350" y="58"/>
                    <a:pt x="1321" y="25"/>
                  </a:cubicBezTo>
                  <a:cubicBezTo>
                    <a:pt x="1305" y="9"/>
                    <a:pt x="1283" y="0"/>
                    <a:pt x="12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8"/>
            <p:cNvSpPr/>
            <p:nvPr/>
          </p:nvSpPr>
          <p:spPr>
            <a:xfrm rot="3186459">
              <a:off x="804077" y="3522343"/>
              <a:ext cx="612679" cy="850708"/>
            </a:xfrm>
            <a:custGeom>
              <a:avLst/>
              <a:gdLst/>
              <a:ahLst/>
              <a:cxnLst/>
              <a:rect l="l" t="t" r="r" b="b"/>
              <a:pathLst>
                <a:path w="7220" h="10025" extrusionOk="0">
                  <a:moveTo>
                    <a:pt x="1424" y="1"/>
                  </a:moveTo>
                  <a:cubicBezTo>
                    <a:pt x="1382" y="1"/>
                    <a:pt x="1337" y="32"/>
                    <a:pt x="1305" y="64"/>
                  </a:cubicBezTo>
                  <a:cubicBezTo>
                    <a:pt x="1233" y="128"/>
                    <a:pt x="1167" y="194"/>
                    <a:pt x="1104" y="263"/>
                  </a:cubicBezTo>
                  <a:cubicBezTo>
                    <a:pt x="834" y="556"/>
                    <a:pt x="602" y="879"/>
                    <a:pt x="412" y="1226"/>
                  </a:cubicBezTo>
                  <a:cubicBezTo>
                    <a:pt x="1" y="2047"/>
                    <a:pt x="17" y="3119"/>
                    <a:pt x="386" y="3952"/>
                  </a:cubicBezTo>
                  <a:cubicBezTo>
                    <a:pt x="511" y="4238"/>
                    <a:pt x="647" y="4520"/>
                    <a:pt x="818" y="4783"/>
                  </a:cubicBezTo>
                  <a:cubicBezTo>
                    <a:pt x="994" y="5038"/>
                    <a:pt x="1198" y="5273"/>
                    <a:pt x="1427" y="5485"/>
                  </a:cubicBezTo>
                  <a:cubicBezTo>
                    <a:pt x="1877" y="5904"/>
                    <a:pt x="2445" y="6162"/>
                    <a:pt x="2990" y="6431"/>
                  </a:cubicBezTo>
                  <a:cubicBezTo>
                    <a:pt x="3525" y="6684"/>
                    <a:pt x="4068" y="6927"/>
                    <a:pt x="4588" y="7207"/>
                  </a:cubicBezTo>
                  <a:cubicBezTo>
                    <a:pt x="5292" y="7598"/>
                    <a:pt x="5899" y="8159"/>
                    <a:pt x="6391" y="8795"/>
                  </a:cubicBezTo>
                  <a:cubicBezTo>
                    <a:pt x="6668" y="9140"/>
                    <a:pt x="6907" y="9546"/>
                    <a:pt x="7051" y="9972"/>
                  </a:cubicBezTo>
                  <a:cubicBezTo>
                    <a:pt x="7063" y="10009"/>
                    <a:pt x="7092" y="10025"/>
                    <a:pt x="7122" y="10025"/>
                  </a:cubicBezTo>
                  <a:cubicBezTo>
                    <a:pt x="7170" y="10025"/>
                    <a:pt x="7220" y="9982"/>
                    <a:pt x="7199" y="9920"/>
                  </a:cubicBezTo>
                  <a:cubicBezTo>
                    <a:pt x="7135" y="9741"/>
                    <a:pt x="7061" y="9568"/>
                    <a:pt x="6975" y="9400"/>
                  </a:cubicBezTo>
                  <a:cubicBezTo>
                    <a:pt x="6487" y="8525"/>
                    <a:pt x="5769" y="7770"/>
                    <a:pt x="4930" y="7229"/>
                  </a:cubicBezTo>
                  <a:cubicBezTo>
                    <a:pt x="4426" y="6910"/>
                    <a:pt x="3875" y="6682"/>
                    <a:pt x="3340" y="6423"/>
                  </a:cubicBezTo>
                  <a:cubicBezTo>
                    <a:pt x="2803" y="6168"/>
                    <a:pt x="2258" y="5921"/>
                    <a:pt x="1774" y="5573"/>
                  </a:cubicBezTo>
                  <a:cubicBezTo>
                    <a:pt x="1468" y="5335"/>
                    <a:pt x="1198" y="5051"/>
                    <a:pt x="974" y="4734"/>
                  </a:cubicBezTo>
                  <a:cubicBezTo>
                    <a:pt x="783" y="4456"/>
                    <a:pt x="643" y="4148"/>
                    <a:pt x="507" y="3839"/>
                  </a:cubicBezTo>
                  <a:cubicBezTo>
                    <a:pt x="170" y="3043"/>
                    <a:pt x="167" y="2008"/>
                    <a:pt x="581" y="1241"/>
                  </a:cubicBezTo>
                  <a:cubicBezTo>
                    <a:pt x="776" y="901"/>
                    <a:pt x="1011" y="586"/>
                    <a:pt x="1282" y="303"/>
                  </a:cubicBezTo>
                  <a:cubicBezTo>
                    <a:pt x="1330" y="253"/>
                    <a:pt x="1381" y="204"/>
                    <a:pt x="1437" y="159"/>
                  </a:cubicBezTo>
                  <a:cubicBezTo>
                    <a:pt x="1488" y="150"/>
                    <a:pt x="1517" y="95"/>
                    <a:pt x="1494" y="45"/>
                  </a:cubicBezTo>
                  <a:cubicBezTo>
                    <a:pt x="1475" y="13"/>
                    <a:pt x="1451" y="1"/>
                    <a:pt x="14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8"/>
            <p:cNvSpPr/>
            <p:nvPr/>
          </p:nvSpPr>
          <p:spPr>
            <a:xfrm rot="3186459">
              <a:off x="2095727" y="3932391"/>
              <a:ext cx="280288" cy="651035"/>
            </a:xfrm>
            <a:custGeom>
              <a:avLst/>
              <a:gdLst/>
              <a:ahLst/>
              <a:cxnLst/>
              <a:rect l="l" t="t" r="r" b="b"/>
              <a:pathLst>
                <a:path w="3303" h="7672" extrusionOk="0">
                  <a:moveTo>
                    <a:pt x="3166" y="1"/>
                  </a:moveTo>
                  <a:cubicBezTo>
                    <a:pt x="3164" y="1"/>
                    <a:pt x="3161" y="1"/>
                    <a:pt x="3158" y="1"/>
                  </a:cubicBezTo>
                  <a:cubicBezTo>
                    <a:pt x="3115" y="7"/>
                    <a:pt x="3086" y="48"/>
                    <a:pt x="3090" y="89"/>
                  </a:cubicBezTo>
                  <a:cubicBezTo>
                    <a:pt x="3100" y="192"/>
                    <a:pt x="3117" y="293"/>
                    <a:pt x="3125" y="396"/>
                  </a:cubicBezTo>
                  <a:cubicBezTo>
                    <a:pt x="3142" y="604"/>
                    <a:pt x="3139" y="811"/>
                    <a:pt x="3121" y="1017"/>
                  </a:cubicBezTo>
                  <a:cubicBezTo>
                    <a:pt x="2930" y="3225"/>
                    <a:pt x="1957" y="5329"/>
                    <a:pt x="547" y="7026"/>
                  </a:cubicBezTo>
                  <a:cubicBezTo>
                    <a:pt x="401" y="7193"/>
                    <a:pt x="247" y="7351"/>
                    <a:pt x="80" y="7497"/>
                  </a:cubicBezTo>
                  <a:cubicBezTo>
                    <a:pt x="68" y="7510"/>
                    <a:pt x="56" y="7518"/>
                    <a:pt x="41" y="7532"/>
                  </a:cubicBezTo>
                  <a:cubicBezTo>
                    <a:pt x="8" y="7559"/>
                    <a:pt x="0" y="7606"/>
                    <a:pt x="27" y="7641"/>
                  </a:cubicBezTo>
                  <a:cubicBezTo>
                    <a:pt x="43" y="7661"/>
                    <a:pt x="66" y="7672"/>
                    <a:pt x="89" y="7672"/>
                  </a:cubicBezTo>
                  <a:cubicBezTo>
                    <a:pt x="105" y="7672"/>
                    <a:pt x="122" y="7667"/>
                    <a:pt x="136" y="7656"/>
                  </a:cubicBezTo>
                  <a:cubicBezTo>
                    <a:pt x="319" y="7499"/>
                    <a:pt x="490" y="7329"/>
                    <a:pt x="648" y="7148"/>
                  </a:cubicBezTo>
                  <a:cubicBezTo>
                    <a:pt x="936" y="6823"/>
                    <a:pt x="1181" y="6471"/>
                    <a:pt x="1424" y="6111"/>
                  </a:cubicBezTo>
                  <a:cubicBezTo>
                    <a:pt x="2434" y="4605"/>
                    <a:pt x="3115" y="2863"/>
                    <a:pt x="3275" y="1050"/>
                  </a:cubicBezTo>
                  <a:cubicBezTo>
                    <a:pt x="3302" y="758"/>
                    <a:pt x="3298" y="466"/>
                    <a:pt x="3259" y="176"/>
                  </a:cubicBezTo>
                  <a:cubicBezTo>
                    <a:pt x="3247" y="106"/>
                    <a:pt x="3260" y="1"/>
                    <a:pt x="31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8"/>
            <p:cNvSpPr/>
            <p:nvPr/>
          </p:nvSpPr>
          <p:spPr>
            <a:xfrm rot="3186459">
              <a:off x="2600808" y="4072376"/>
              <a:ext cx="32755" cy="44890"/>
            </a:xfrm>
            <a:custGeom>
              <a:avLst/>
              <a:gdLst/>
              <a:ahLst/>
              <a:cxnLst/>
              <a:rect l="l" t="t" r="r" b="b"/>
              <a:pathLst>
                <a:path w="386" h="529" extrusionOk="0">
                  <a:moveTo>
                    <a:pt x="114" y="1"/>
                  </a:moveTo>
                  <a:cubicBezTo>
                    <a:pt x="101" y="1"/>
                    <a:pt x="88" y="4"/>
                    <a:pt x="76" y="10"/>
                  </a:cubicBezTo>
                  <a:cubicBezTo>
                    <a:pt x="0" y="56"/>
                    <a:pt x="58" y="138"/>
                    <a:pt x="88" y="194"/>
                  </a:cubicBezTo>
                  <a:cubicBezTo>
                    <a:pt x="134" y="288"/>
                    <a:pt x="177" y="383"/>
                    <a:pt x="214" y="479"/>
                  </a:cubicBezTo>
                  <a:cubicBezTo>
                    <a:pt x="229" y="514"/>
                    <a:pt x="256" y="528"/>
                    <a:pt x="284" y="528"/>
                  </a:cubicBezTo>
                  <a:cubicBezTo>
                    <a:pt x="334" y="528"/>
                    <a:pt x="385" y="481"/>
                    <a:pt x="360" y="420"/>
                  </a:cubicBezTo>
                  <a:cubicBezTo>
                    <a:pt x="307" y="288"/>
                    <a:pt x="249" y="163"/>
                    <a:pt x="181" y="39"/>
                  </a:cubicBezTo>
                  <a:cubicBezTo>
                    <a:pt x="167" y="14"/>
                    <a:pt x="141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8"/>
            <p:cNvSpPr/>
            <p:nvPr/>
          </p:nvSpPr>
          <p:spPr>
            <a:xfrm rot="3186459">
              <a:off x="2267914" y="4183682"/>
              <a:ext cx="153424" cy="375330"/>
            </a:xfrm>
            <a:custGeom>
              <a:avLst/>
              <a:gdLst/>
              <a:ahLst/>
              <a:cxnLst/>
              <a:rect l="l" t="t" r="r" b="b"/>
              <a:pathLst>
                <a:path w="1808" h="4423" extrusionOk="0">
                  <a:moveTo>
                    <a:pt x="1724" y="0"/>
                  </a:moveTo>
                  <a:cubicBezTo>
                    <a:pt x="1688" y="0"/>
                    <a:pt x="1654" y="22"/>
                    <a:pt x="1648" y="68"/>
                  </a:cubicBezTo>
                  <a:cubicBezTo>
                    <a:pt x="1584" y="782"/>
                    <a:pt x="1391" y="1487"/>
                    <a:pt x="1171" y="2170"/>
                  </a:cubicBezTo>
                  <a:cubicBezTo>
                    <a:pt x="971" y="2732"/>
                    <a:pt x="728" y="3291"/>
                    <a:pt x="393" y="3787"/>
                  </a:cubicBezTo>
                  <a:cubicBezTo>
                    <a:pt x="276" y="3960"/>
                    <a:pt x="150" y="4129"/>
                    <a:pt x="25" y="4297"/>
                  </a:cubicBezTo>
                  <a:cubicBezTo>
                    <a:pt x="0" y="4332"/>
                    <a:pt x="6" y="4380"/>
                    <a:pt x="39" y="4406"/>
                  </a:cubicBezTo>
                  <a:cubicBezTo>
                    <a:pt x="57" y="4418"/>
                    <a:pt x="73" y="4423"/>
                    <a:pt x="88" y="4423"/>
                  </a:cubicBezTo>
                  <a:cubicBezTo>
                    <a:pt x="161" y="4423"/>
                    <a:pt x="203" y="4304"/>
                    <a:pt x="251" y="4254"/>
                  </a:cubicBezTo>
                  <a:cubicBezTo>
                    <a:pt x="852" y="3479"/>
                    <a:pt x="1243" y="2563"/>
                    <a:pt x="1500" y="1619"/>
                  </a:cubicBezTo>
                  <a:cubicBezTo>
                    <a:pt x="1636" y="1115"/>
                    <a:pt x="1761" y="611"/>
                    <a:pt x="1802" y="86"/>
                  </a:cubicBezTo>
                  <a:cubicBezTo>
                    <a:pt x="1808" y="30"/>
                    <a:pt x="1766" y="0"/>
                    <a:pt x="17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8"/>
            <p:cNvSpPr/>
            <p:nvPr/>
          </p:nvSpPr>
          <p:spPr>
            <a:xfrm rot="3186459">
              <a:off x="1905844" y="3972259"/>
              <a:ext cx="230221" cy="30889"/>
            </a:xfrm>
            <a:custGeom>
              <a:avLst/>
              <a:gdLst/>
              <a:ahLst/>
              <a:cxnLst/>
              <a:rect l="l" t="t" r="r" b="b"/>
              <a:pathLst>
                <a:path w="2713" h="364" extrusionOk="0">
                  <a:moveTo>
                    <a:pt x="2602" y="1"/>
                  </a:moveTo>
                  <a:cubicBezTo>
                    <a:pt x="2595" y="1"/>
                    <a:pt x="2587" y="2"/>
                    <a:pt x="2579" y="4"/>
                  </a:cubicBezTo>
                  <a:cubicBezTo>
                    <a:pt x="2207" y="111"/>
                    <a:pt x="1824" y="203"/>
                    <a:pt x="1435" y="207"/>
                  </a:cubicBezTo>
                  <a:cubicBezTo>
                    <a:pt x="999" y="193"/>
                    <a:pt x="567" y="129"/>
                    <a:pt x="145" y="16"/>
                  </a:cubicBezTo>
                  <a:cubicBezTo>
                    <a:pt x="134" y="11"/>
                    <a:pt x="122" y="9"/>
                    <a:pt x="112" y="9"/>
                  </a:cubicBezTo>
                  <a:cubicBezTo>
                    <a:pt x="38" y="9"/>
                    <a:pt x="1" y="124"/>
                    <a:pt x="84" y="160"/>
                  </a:cubicBezTo>
                  <a:cubicBezTo>
                    <a:pt x="419" y="259"/>
                    <a:pt x="771" y="304"/>
                    <a:pt x="1118" y="347"/>
                  </a:cubicBezTo>
                  <a:cubicBezTo>
                    <a:pt x="1215" y="359"/>
                    <a:pt x="1311" y="364"/>
                    <a:pt x="1407" y="364"/>
                  </a:cubicBezTo>
                  <a:cubicBezTo>
                    <a:pt x="1818" y="364"/>
                    <a:pt x="2227" y="269"/>
                    <a:pt x="2620" y="156"/>
                  </a:cubicBezTo>
                  <a:cubicBezTo>
                    <a:pt x="2713" y="130"/>
                    <a:pt x="2686" y="1"/>
                    <a:pt x="26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8"/>
            <p:cNvSpPr/>
            <p:nvPr/>
          </p:nvSpPr>
          <p:spPr>
            <a:xfrm rot="3186459">
              <a:off x="2131325" y="4093196"/>
              <a:ext cx="50067" cy="29785"/>
            </a:xfrm>
            <a:custGeom>
              <a:avLst/>
              <a:gdLst/>
              <a:ahLst/>
              <a:cxnLst/>
              <a:rect l="l" t="t" r="r" b="b"/>
              <a:pathLst>
                <a:path w="590" h="351" extrusionOk="0">
                  <a:moveTo>
                    <a:pt x="505" y="1"/>
                  </a:moveTo>
                  <a:cubicBezTo>
                    <a:pt x="453" y="1"/>
                    <a:pt x="393" y="52"/>
                    <a:pt x="347" y="72"/>
                  </a:cubicBezTo>
                  <a:cubicBezTo>
                    <a:pt x="252" y="117"/>
                    <a:pt x="157" y="161"/>
                    <a:pt x="61" y="204"/>
                  </a:cubicBezTo>
                  <a:cubicBezTo>
                    <a:pt x="20" y="218"/>
                    <a:pt x="1" y="265"/>
                    <a:pt x="17" y="307"/>
                  </a:cubicBezTo>
                  <a:cubicBezTo>
                    <a:pt x="33" y="339"/>
                    <a:pt x="57" y="351"/>
                    <a:pt x="86" y="351"/>
                  </a:cubicBezTo>
                  <a:cubicBezTo>
                    <a:pt x="156" y="351"/>
                    <a:pt x="253" y="279"/>
                    <a:pt x="310" y="261"/>
                  </a:cubicBezTo>
                  <a:cubicBezTo>
                    <a:pt x="388" y="226"/>
                    <a:pt x="464" y="187"/>
                    <a:pt x="540" y="146"/>
                  </a:cubicBezTo>
                  <a:cubicBezTo>
                    <a:pt x="577" y="123"/>
                    <a:pt x="589" y="76"/>
                    <a:pt x="567" y="39"/>
                  </a:cubicBezTo>
                  <a:cubicBezTo>
                    <a:pt x="549" y="11"/>
                    <a:pt x="528" y="1"/>
                    <a:pt x="5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8"/>
            <p:cNvSpPr/>
            <p:nvPr/>
          </p:nvSpPr>
          <p:spPr>
            <a:xfrm rot="3186459">
              <a:off x="1440307" y="3397891"/>
              <a:ext cx="450430" cy="463837"/>
            </a:xfrm>
            <a:custGeom>
              <a:avLst/>
              <a:gdLst/>
              <a:ahLst/>
              <a:cxnLst/>
              <a:rect l="l" t="t" r="r" b="b"/>
              <a:pathLst>
                <a:path w="5308" h="5466" extrusionOk="0">
                  <a:moveTo>
                    <a:pt x="145" y="5459"/>
                  </a:moveTo>
                  <a:cubicBezTo>
                    <a:pt x="144" y="5460"/>
                    <a:pt x="142" y="5460"/>
                    <a:pt x="140" y="5460"/>
                  </a:cubicBezTo>
                  <a:lnTo>
                    <a:pt x="142" y="5460"/>
                  </a:lnTo>
                  <a:cubicBezTo>
                    <a:pt x="143" y="5460"/>
                    <a:pt x="144" y="5460"/>
                    <a:pt x="145" y="5459"/>
                  </a:cubicBezTo>
                  <a:close/>
                  <a:moveTo>
                    <a:pt x="5227" y="0"/>
                  </a:moveTo>
                  <a:cubicBezTo>
                    <a:pt x="5129" y="0"/>
                    <a:pt x="5149" y="116"/>
                    <a:pt x="5137" y="186"/>
                  </a:cubicBezTo>
                  <a:cubicBezTo>
                    <a:pt x="5098" y="509"/>
                    <a:pt x="5018" y="825"/>
                    <a:pt x="4897" y="1128"/>
                  </a:cubicBezTo>
                  <a:cubicBezTo>
                    <a:pt x="4448" y="2311"/>
                    <a:pt x="3566" y="3276"/>
                    <a:pt x="2576" y="4041"/>
                  </a:cubicBezTo>
                  <a:cubicBezTo>
                    <a:pt x="2220" y="4319"/>
                    <a:pt x="1842" y="4565"/>
                    <a:pt x="1442" y="4775"/>
                  </a:cubicBezTo>
                  <a:cubicBezTo>
                    <a:pt x="1142" y="4930"/>
                    <a:pt x="834" y="5065"/>
                    <a:pt x="519" y="5183"/>
                  </a:cubicBezTo>
                  <a:cubicBezTo>
                    <a:pt x="389" y="5230"/>
                    <a:pt x="257" y="5269"/>
                    <a:pt x="124" y="5302"/>
                  </a:cubicBezTo>
                  <a:cubicBezTo>
                    <a:pt x="48" y="5312"/>
                    <a:pt x="0" y="5386"/>
                    <a:pt x="62" y="5448"/>
                  </a:cubicBezTo>
                  <a:cubicBezTo>
                    <a:pt x="75" y="5460"/>
                    <a:pt x="93" y="5466"/>
                    <a:pt x="111" y="5466"/>
                  </a:cubicBezTo>
                  <a:cubicBezTo>
                    <a:pt x="121" y="5466"/>
                    <a:pt x="131" y="5464"/>
                    <a:pt x="140" y="5460"/>
                  </a:cubicBezTo>
                  <a:cubicBezTo>
                    <a:pt x="150" y="5456"/>
                    <a:pt x="161" y="5450"/>
                    <a:pt x="169" y="5442"/>
                  </a:cubicBezTo>
                  <a:lnTo>
                    <a:pt x="169" y="5442"/>
                  </a:lnTo>
                  <a:cubicBezTo>
                    <a:pt x="162" y="5449"/>
                    <a:pt x="154" y="5455"/>
                    <a:pt x="145" y="5459"/>
                  </a:cubicBezTo>
                  <a:lnTo>
                    <a:pt x="145" y="5459"/>
                  </a:lnTo>
                  <a:cubicBezTo>
                    <a:pt x="421" y="5389"/>
                    <a:pt x="689" y="5295"/>
                    <a:pt x="949" y="5179"/>
                  </a:cubicBezTo>
                  <a:cubicBezTo>
                    <a:pt x="1595" y="4907"/>
                    <a:pt x="2200" y="4547"/>
                    <a:pt x="2745" y="4105"/>
                  </a:cubicBezTo>
                  <a:cubicBezTo>
                    <a:pt x="3788" y="3294"/>
                    <a:pt x="4691" y="2245"/>
                    <a:pt x="5117" y="980"/>
                  </a:cubicBezTo>
                  <a:cubicBezTo>
                    <a:pt x="5215" y="690"/>
                    <a:pt x="5279" y="387"/>
                    <a:pt x="5304" y="83"/>
                  </a:cubicBezTo>
                  <a:cubicBezTo>
                    <a:pt x="5308" y="38"/>
                    <a:pt x="5273" y="0"/>
                    <a:pt x="5230" y="0"/>
                  </a:cubicBezTo>
                  <a:cubicBezTo>
                    <a:pt x="5229" y="0"/>
                    <a:pt x="5228" y="0"/>
                    <a:pt x="52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8"/>
            <p:cNvSpPr/>
            <p:nvPr/>
          </p:nvSpPr>
          <p:spPr>
            <a:xfrm rot="3186459">
              <a:off x="1355160" y="3768896"/>
              <a:ext cx="348005" cy="71790"/>
            </a:xfrm>
            <a:custGeom>
              <a:avLst/>
              <a:gdLst/>
              <a:ahLst/>
              <a:cxnLst/>
              <a:rect l="l" t="t" r="r" b="b"/>
              <a:pathLst>
                <a:path w="4101" h="846" extrusionOk="0">
                  <a:moveTo>
                    <a:pt x="111" y="1"/>
                  </a:moveTo>
                  <a:cubicBezTo>
                    <a:pt x="32" y="1"/>
                    <a:pt x="0" y="123"/>
                    <a:pt x="89" y="154"/>
                  </a:cubicBezTo>
                  <a:cubicBezTo>
                    <a:pt x="124" y="165"/>
                    <a:pt x="161" y="171"/>
                    <a:pt x="198" y="179"/>
                  </a:cubicBezTo>
                  <a:cubicBezTo>
                    <a:pt x="988" y="378"/>
                    <a:pt x="1782" y="570"/>
                    <a:pt x="2586" y="712"/>
                  </a:cubicBezTo>
                  <a:cubicBezTo>
                    <a:pt x="3043" y="782"/>
                    <a:pt x="3524" y="819"/>
                    <a:pt x="3989" y="845"/>
                  </a:cubicBezTo>
                  <a:cubicBezTo>
                    <a:pt x="3991" y="846"/>
                    <a:pt x="3993" y="846"/>
                    <a:pt x="3995" y="846"/>
                  </a:cubicBezTo>
                  <a:cubicBezTo>
                    <a:pt x="4092" y="846"/>
                    <a:pt x="4100" y="699"/>
                    <a:pt x="4004" y="689"/>
                  </a:cubicBezTo>
                  <a:cubicBezTo>
                    <a:pt x="3534" y="660"/>
                    <a:pt x="3067" y="627"/>
                    <a:pt x="2603" y="555"/>
                  </a:cubicBezTo>
                  <a:cubicBezTo>
                    <a:pt x="1773" y="409"/>
                    <a:pt x="957" y="204"/>
                    <a:pt x="140" y="6"/>
                  </a:cubicBezTo>
                  <a:cubicBezTo>
                    <a:pt x="130" y="2"/>
                    <a:pt x="120" y="1"/>
                    <a:pt x="1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8"/>
            <p:cNvSpPr/>
            <p:nvPr/>
          </p:nvSpPr>
          <p:spPr>
            <a:xfrm rot="3186459">
              <a:off x="1519326" y="3736913"/>
              <a:ext cx="145363" cy="44381"/>
            </a:xfrm>
            <a:custGeom>
              <a:avLst/>
              <a:gdLst/>
              <a:ahLst/>
              <a:cxnLst/>
              <a:rect l="l" t="t" r="r" b="b"/>
              <a:pathLst>
                <a:path w="1713" h="523" extrusionOk="0">
                  <a:moveTo>
                    <a:pt x="115" y="0"/>
                  </a:moveTo>
                  <a:cubicBezTo>
                    <a:pt x="48" y="0"/>
                    <a:pt x="0" y="81"/>
                    <a:pt x="66" y="143"/>
                  </a:cubicBezTo>
                  <a:cubicBezTo>
                    <a:pt x="236" y="229"/>
                    <a:pt x="434" y="262"/>
                    <a:pt x="617" y="316"/>
                  </a:cubicBezTo>
                  <a:cubicBezTo>
                    <a:pt x="936" y="404"/>
                    <a:pt x="1261" y="472"/>
                    <a:pt x="1590" y="521"/>
                  </a:cubicBezTo>
                  <a:cubicBezTo>
                    <a:pt x="1595" y="522"/>
                    <a:pt x="1600" y="523"/>
                    <a:pt x="1605" y="523"/>
                  </a:cubicBezTo>
                  <a:cubicBezTo>
                    <a:pt x="1695" y="523"/>
                    <a:pt x="1712" y="383"/>
                    <a:pt x="1615" y="367"/>
                  </a:cubicBezTo>
                  <a:cubicBezTo>
                    <a:pt x="1407" y="336"/>
                    <a:pt x="1201" y="299"/>
                    <a:pt x="995" y="250"/>
                  </a:cubicBezTo>
                  <a:cubicBezTo>
                    <a:pt x="730" y="184"/>
                    <a:pt x="440" y="114"/>
                    <a:pt x="177" y="24"/>
                  </a:cubicBezTo>
                  <a:cubicBezTo>
                    <a:pt x="156" y="7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8"/>
            <p:cNvSpPr/>
            <p:nvPr/>
          </p:nvSpPr>
          <p:spPr>
            <a:xfrm rot="3186459">
              <a:off x="2558671" y="3643831"/>
              <a:ext cx="259498" cy="40647"/>
            </a:xfrm>
            <a:custGeom>
              <a:avLst/>
              <a:gdLst/>
              <a:ahLst/>
              <a:cxnLst/>
              <a:rect l="l" t="t" r="r" b="b"/>
              <a:pathLst>
                <a:path w="3058" h="479" extrusionOk="0">
                  <a:moveTo>
                    <a:pt x="1774" y="1"/>
                  </a:moveTo>
                  <a:cubicBezTo>
                    <a:pt x="1406" y="1"/>
                    <a:pt x="1038" y="26"/>
                    <a:pt x="682" y="124"/>
                  </a:cubicBezTo>
                  <a:cubicBezTo>
                    <a:pt x="484" y="175"/>
                    <a:pt x="291" y="239"/>
                    <a:pt x="104" y="313"/>
                  </a:cubicBezTo>
                  <a:cubicBezTo>
                    <a:pt x="15" y="338"/>
                    <a:pt x="1" y="455"/>
                    <a:pt x="96" y="478"/>
                  </a:cubicBezTo>
                  <a:cubicBezTo>
                    <a:pt x="98" y="478"/>
                    <a:pt x="101" y="478"/>
                    <a:pt x="104" y="478"/>
                  </a:cubicBezTo>
                  <a:cubicBezTo>
                    <a:pt x="124" y="478"/>
                    <a:pt x="143" y="472"/>
                    <a:pt x="157" y="461"/>
                  </a:cubicBezTo>
                  <a:cubicBezTo>
                    <a:pt x="421" y="354"/>
                    <a:pt x="692" y="272"/>
                    <a:pt x="970" y="216"/>
                  </a:cubicBezTo>
                  <a:cubicBezTo>
                    <a:pt x="1243" y="172"/>
                    <a:pt x="1518" y="156"/>
                    <a:pt x="1794" y="156"/>
                  </a:cubicBezTo>
                  <a:cubicBezTo>
                    <a:pt x="1983" y="156"/>
                    <a:pt x="2171" y="164"/>
                    <a:pt x="2359" y="175"/>
                  </a:cubicBezTo>
                  <a:cubicBezTo>
                    <a:pt x="2550" y="192"/>
                    <a:pt x="2739" y="225"/>
                    <a:pt x="2922" y="274"/>
                  </a:cubicBezTo>
                  <a:cubicBezTo>
                    <a:pt x="2932" y="277"/>
                    <a:pt x="2940" y="278"/>
                    <a:pt x="2949" y="278"/>
                  </a:cubicBezTo>
                  <a:cubicBezTo>
                    <a:pt x="3030" y="278"/>
                    <a:pt x="3057" y="152"/>
                    <a:pt x="2968" y="124"/>
                  </a:cubicBezTo>
                  <a:cubicBezTo>
                    <a:pt x="2636" y="33"/>
                    <a:pt x="2295" y="2"/>
                    <a:pt x="1951" y="2"/>
                  </a:cubicBezTo>
                  <a:cubicBezTo>
                    <a:pt x="1892" y="1"/>
                    <a:pt x="1833" y="1"/>
                    <a:pt x="1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8"/>
            <p:cNvSpPr/>
            <p:nvPr/>
          </p:nvSpPr>
          <p:spPr>
            <a:xfrm rot="3186459">
              <a:off x="1931312" y="4194037"/>
              <a:ext cx="127712" cy="166323"/>
            </a:xfrm>
            <a:custGeom>
              <a:avLst/>
              <a:gdLst/>
              <a:ahLst/>
              <a:cxnLst/>
              <a:rect l="l" t="t" r="r" b="b"/>
              <a:pathLst>
                <a:path w="1505" h="1960" extrusionOk="0">
                  <a:moveTo>
                    <a:pt x="1401" y="0"/>
                  </a:moveTo>
                  <a:cubicBezTo>
                    <a:pt x="1375" y="0"/>
                    <a:pt x="1350" y="13"/>
                    <a:pt x="1334" y="43"/>
                  </a:cubicBezTo>
                  <a:cubicBezTo>
                    <a:pt x="1169" y="443"/>
                    <a:pt x="953" y="819"/>
                    <a:pt x="690" y="1163"/>
                  </a:cubicBezTo>
                  <a:cubicBezTo>
                    <a:pt x="511" y="1377"/>
                    <a:pt x="318" y="1578"/>
                    <a:pt x="116" y="1769"/>
                  </a:cubicBezTo>
                  <a:cubicBezTo>
                    <a:pt x="71" y="1811"/>
                    <a:pt x="1" y="1866"/>
                    <a:pt x="52" y="1930"/>
                  </a:cubicBezTo>
                  <a:cubicBezTo>
                    <a:pt x="73" y="1951"/>
                    <a:pt x="93" y="1960"/>
                    <a:pt x="112" y="1960"/>
                  </a:cubicBezTo>
                  <a:cubicBezTo>
                    <a:pt x="152" y="1960"/>
                    <a:pt x="188" y="1922"/>
                    <a:pt x="217" y="1889"/>
                  </a:cubicBezTo>
                  <a:cubicBezTo>
                    <a:pt x="303" y="1806"/>
                    <a:pt x="388" y="1722"/>
                    <a:pt x="472" y="1636"/>
                  </a:cubicBezTo>
                  <a:cubicBezTo>
                    <a:pt x="910" y="1208"/>
                    <a:pt x="1237" y="679"/>
                    <a:pt x="1472" y="115"/>
                  </a:cubicBezTo>
                  <a:cubicBezTo>
                    <a:pt x="1505" y="53"/>
                    <a:pt x="1453" y="0"/>
                    <a:pt x="14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8"/>
            <p:cNvSpPr/>
            <p:nvPr/>
          </p:nvSpPr>
          <p:spPr>
            <a:xfrm rot="3186459">
              <a:off x="1523680" y="1164081"/>
              <a:ext cx="113711" cy="249569"/>
            </a:xfrm>
            <a:custGeom>
              <a:avLst/>
              <a:gdLst/>
              <a:ahLst/>
              <a:cxnLst/>
              <a:rect l="l" t="t" r="r" b="b"/>
              <a:pathLst>
                <a:path w="1340" h="2941" extrusionOk="0">
                  <a:moveTo>
                    <a:pt x="1231" y="0"/>
                  </a:moveTo>
                  <a:cubicBezTo>
                    <a:pt x="1210" y="0"/>
                    <a:pt x="1189" y="9"/>
                    <a:pt x="1172" y="31"/>
                  </a:cubicBezTo>
                  <a:cubicBezTo>
                    <a:pt x="945" y="301"/>
                    <a:pt x="781" y="615"/>
                    <a:pt x="618" y="924"/>
                  </a:cubicBezTo>
                  <a:cubicBezTo>
                    <a:pt x="297" y="1523"/>
                    <a:pt x="131" y="2187"/>
                    <a:pt x="7" y="2852"/>
                  </a:cubicBezTo>
                  <a:cubicBezTo>
                    <a:pt x="1" y="2895"/>
                    <a:pt x="32" y="2934"/>
                    <a:pt x="75" y="2940"/>
                  </a:cubicBezTo>
                  <a:cubicBezTo>
                    <a:pt x="78" y="2940"/>
                    <a:pt x="81" y="2940"/>
                    <a:pt x="83" y="2940"/>
                  </a:cubicBezTo>
                  <a:cubicBezTo>
                    <a:pt x="189" y="2940"/>
                    <a:pt x="168" y="2786"/>
                    <a:pt x="194" y="2712"/>
                  </a:cubicBezTo>
                  <a:cubicBezTo>
                    <a:pt x="236" y="2516"/>
                    <a:pt x="277" y="2323"/>
                    <a:pt x="326" y="2129"/>
                  </a:cubicBezTo>
                  <a:cubicBezTo>
                    <a:pt x="499" y="1442"/>
                    <a:pt x="816" y="796"/>
                    <a:pt x="1223" y="214"/>
                  </a:cubicBezTo>
                  <a:cubicBezTo>
                    <a:pt x="1246" y="185"/>
                    <a:pt x="1270" y="154"/>
                    <a:pt x="1295" y="126"/>
                  </a:cubicBezTo>
                  <a:cubicBezTo>
                    <a:pt x="1340" y="66"/>
                    <a:pt x="1288" y="0"/>
                    <a:pt x="1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8"/>
            <p:cNvSpPr/>
            <p:nvPr/>
          </p:nvSpPr>
          <p:spPr>
            <a:xfrm rot="3186459">
              <a:off x="1375088" y="1334962"/>
              <a:ext cx="15953" cy="58043"/>
            </a:xfrm>
            <a:custGeom>
              <a:avLst/>
              <a:gdLst/>
              <a:ahLst/>
              <a:cxnLst/>
              <a:rect l="l" t="t" r="r" b="b"/>
              <a:pathLst>
                <a:path w="188" h="684" extrusionOk="0">
                  <a:moveTo>
                    <a:pt x="81" y="1"/>
                  </a:moveTo>
                  <a:cubicBezTo>
                    <a:pt x="42" y="1"/>
                    <a:pt x="3" y="27"/>
                    <a:pt x="3" y="79"/>
                  </a:cubicBezTo>
                  <a:cubicBezTo>
                    <a:pt x="1" y="258"/>
                    <a:pt x="7" y="437"/>
                    <a:pt x="26" y="616"/>
                  </a:cubicBezTo>
                  <a:cubicBezTo>
                    <a:pt x="32" y="663"/>
                    <a:pt x="67" y="684"/>
                    <a:pt x="102" y="684"/>
                  </a:cubicBezTo>
                  <a:cubicBezTo>
                    <a:pt x="145" y="684"/>
                    <a:pt x="188" y="652"/>
                    <a:pt x="180" y="596"/>
                  </a:cubicBezTo>
                  <a:cubicBezTo>
                    <a:pt x="163" y="423"/>
                    <a:pt x="155" y="250"/>
                    <a:pt x="159" y="79"/>
                  </a:cubicBezTo>
                  <a:cubicBezTo>
                    <a:pt x="159" y="27"/>
                    <a:pt x="120" y="1"/>
                    <a:pt x="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8"/>
            <p:cNvSpPr/>
            <p:nvPr/>
          </p:nvSpPr>
          <p:spPr>
            <a:xfrm rot="3186459">
              <a:off x="3086488" y="3047411"/>
              <a:ext cx="152576" cy="84434"/>
            </a:xfrm>
            <a:custGeom>
              <a:avLst/>
              <a:gdLst/>
              <a:ahLst/>
              <a:cxnLst/>
              <a:rect l="l" t="t" r="r" b="b"/>
              <a:pathLst>
                <a:path w="1798" h="995" extrusionOk="0">
                  <a:moveTo>
                    <a:pt x="98" y="0"/>
                  </a:moveTo>
                  <a:cubicBezTo>
                    <a:pt x="46" y="0"/>
                    <a:pt x="1" y="58"/>
                    <a:pt x="25" y="110"/>
                  </a:cubicBezTo>
                  <a:cubicBezTo>
                    <a:pt x="33" y="128"/>
                    <a:pt x="48" y="143"/>
                    <a:pt x="66" y="151"/>
                  </a:cubicBezTo>
                  <a:cubicBezTo>
                    <a:pt x="142" y="186"/>
                    <a:pt x="222" y="217"/>
                    <a:pt x="303" y="239"/>
                  </a:cubicBezTo>
                  <a:cubicBezTo>
                    <a:pt x="794" y="377"/>
                    <a:pt x="1257" y="614"/>
                    <a:pt x="1630" y="972"/>
                  </a:cubicBezTo>
                  <a:lnTo>
                    <a:pt x="1630" y="970"/>
                  </a:lnTo>
                  <a:cubicBezTo>
                    <a:pt x="1647" y="987"/>
                    <a:pt x="1666" y="994"/>
                    <a:pt x="1684" y="994"/>
                  </a:cubicBezTo>
                  <a:cubicBezTo>
                    <a:pt x="1745" y="994"/>
                    <a:pt x="1797" y="916"/>
                    <a:pt x="1741" y="861"/>
                  </a:cubicBezTo>
                  <a:cubicBezTo>
                    <a:pt x="1564" y="692"/>
                    <a:pt x="1366" y="544"/>
                    <a:pt x="1154" y="423"/>
                  </a:cubicBezTo>
                  <a:cubicBezTo>
                    <a:pt x="936" y="301"/>
                    <a:pt x="708" y="202"/>
                    <a:pt x="471" y="128"/>
                  </a:cubicBezTo>
                  <a:cubicBezTo>
                    <a:pt x="356" y="91"/>
                    <a:pt x="237" y="60"/>
                    <a:pt x="128" y="7"/>
                  </a:cubicBezTo>
                  <a:cubicBezTo>
                    <a:pt x="118" y="2"/>
                    <a:pt x="108" y="0"/>
                    <a:pt x="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8"/>
            <p:cNvSpPr/>
            <p:nvPr/>
          </p:nvSpPr>
          <p:spPr>
            <a:xfrm rot="3186459">
              <a:off x="3074047" y="4170562"/>
              <a:ext cx="90205" cy="285549"/>
            </a:xfrm>
            <a:custGeom>
              <a:avLst/>
              <a:gdLst/>
              <a:ahLst/>
              <a:cxnLst/>
              <a:rect l="l" t="t" r="r" b="b"/>
              <a:pathLst>
                <a:path w="1063" h="3365" extrusionOk="0">
                  <a:moveTo>
                    <a:pt x="950" y="1"/>
                  </a:moveTo>
                  <a:cubicBezTo>
                    <a:pt x="911" y="1"/>
                    <a:pt x="872" y="27"/>
                    <a:pt x="871" y="77"/>
                  </a:cubicBezTo>
                  <a:cubicBezTo>
                    <a:pt x="904" y="851"/>
                    <a:pt x="743" y="1614"/>
                    <a:pt x="462" y="2332"/>
                  </a:cubicBezTo>
                  <a:cubicBezTo>
                    <a:pt x="373" y="2546"/>
                    <a:pt x="274" y="2756"/>
                    <a:pt x="171" y="2961"/>
                  </a:cubicBezTo>
                  <a:cubicBezTo>
                    <a:pt x="124" y="3058"/>
                    <a:pt x="73" y="3153"/>
                    <a:pt x="21" y="3247"/>
                  </a:cubicBezTo>
                  <a:cubicBezTo>
                    <a:pt x="1" y="3284"/>
                    <a:pt x="13" y="3332"/>
                    <a:pt x="50" y="3354"/>
                  </a:cubicBezTo>
                  <a:cubicBezTo>
                    <a:pt x="62" y="3361"/>
                    <a:pt x="75" y="3364"/>
                    <a:pt x="88" y="3364"/>
                  </a:cubicBezTo>
                  <a:cubicBezTo>
                    <a:pt x="115" y="3364"/>
                    <a:pt x="142" y="3351"/>
                    <a:pt x="157" y="3326"/>
                  </a:cubicBezTo>
                  <a:cubicBezTo>
                    <a:pt x="223" y="3206"/>
                    <a:pt x="285" y="3085"/>
                    <a:pt x="346" y="2964"/>
                  </a:cubicBezTo>
                  <a:cubicBezTo>
                    <a:pt x="420" y="2813"/>
                    <a:pt x="490" y="2663"/>
                    <a:pt x="556" y="2511"/>
                  </a:cubicBezTo>
                  <a:cubicBezTo>
                    <a:pt x="877" y="1744"/>
                    <a:pt x="1062" y="912"/>
                    <a:pt x="1027" y="77"/>
                  </a:cubicBezTo>
                  <a:cubicBezTo>
                    <a:pt x="1026" y="26"/>
                    <a:pt x="988" y="1"/>
                    <a:pt x="9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8"/>
            <p:cNvSpPr/>
            <p:nvPr/>
          </p:nvSpPr>
          <p:spPr>
            <a:xfrm rot="3186459">
              <a:off x="2865214" y="4339470"/>
              <a:ext cx="49473" cy="54140"/>
            </a:xfrm>
            <a:custGeom>
              <a:avLst/>
              <a:gdLst/>
              <a:ahLst/>
              <a:cxnLst/>
              <a:rect l="l" t="t" r="r" b="b"/>
              <a:pathLst>
                <a:path w="583" h="638" extrusionOk="0">
                  <a:moveTo>
                    <a:pt x="495" y="0"/>
                  </a:moveTo>
                  <a:cubicBezTo>
                    <a:pt x="456" y="0"/>
                    <a:pt x="423" y="34"/>
                    <a:pt x="408" y="70"/>
                  </a:cubicBezTo>
                  <a:cubicBezTo>
                    <a:pt x="348" y="154"/>
                    <a:pt x="282" y="236"/>
                    <a:pt x="214" y="312"/>
                  </a:cubicBezTo>
                  <a:cubicBezTo>
                    <a:pt x="159" y="372"/>
                    <a:pt x="95" y="440"/>
                    <a:pt x="31" y="506"/>
                  </a:cubicBezTo>
                  <a:cubicBezTo>
                    <a:pt x="0" y="537"/>
                    <a:pt x="0" y="584"/>
                    <a:pt x="31" y="615"/>
                  </a:cubicBezTo>
                  <a:cubicBezTo>
                    <a:pt x="46" y="630"/>
                    <a:pt x="65" y="637"/>
                    <a:pt x="85" y="637"/>
                  </a:cubicBezTo>
                  <a:cubicBezTo>
                    <a:pt x="104" y="637"/>
                    <a:pt x="124" y="629"/>
                    <a:pt x="140" y="615"/>
                  </a:cubicBezTo>
                  <a:cubicBezTo>
                    <a:pt x="222" y="532"/>
                    <a:pt x="305" y="446"/>
                    <a:pt x="381" y="358"/>
                  </a:cubicBezTo>
                  <a:cubicBezTo>
                    <a:pt x="447" y="281"/>
                    <a:pt x="506" y="203"/>
                    <a:pt x="560" y="119"/>
                  </a:cubicBezTo>
                  <a:cubicBezTo>
                    <a:pt x="582" y="82"/>
                    <a:pt x="570" y="35"/>
                    <a:pt x="533" y="12"/>
                  </a:cubicBezTo>
                  <a:cubicBezTo>
                    <a:pt x="520" y="4"/>
                    <a:pt x="507" y="0"/>
                    <a:pt x="4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8"/>
            <p:cNvSpPr/>
            <p:nvPr/>
          </p:nvSpPr>
          <p:spPr>
            <a:xfrm rot="3186459">
              <a:off x="1113065" y="3085053"/>
              <a:ext cx="248890" cy="160553"/>
            </a:xfrm>
            <a:custGeom>
              <a:avLst/>
              <a:gdLst/>
              <a:ahLst/>
              <a:cxnLst/>
              <a:rect l="l" t="t" r="r" b="b"/>
              <a:pathLst>
                <a:path w="2933" h="1892" extrusionOk="0">
                  <a:moveTo>
                    <a:pt x="114" y="1"/>
                  </a:moveTo>
                  <a:cubicBezTo>
                    <a:pt x="42" y="1"/>
                    <a:pt x="0" y="110"/>
                    <a:pt x="80" y="150"/>
                  </a:cubicBezTo>
                  <a:cubicBezTo>
                    <a:pt x="326" y="239"/>
                    <a:pt x="563" y="350"/>
                    <a:pt x="787" y="483"/>
                  </a:cubicBezTo>
                  <a:cubicBezTo>
                    <a:pt x="1188" y="734"/>
                    <a:pt x="1538" y="1053"/>
                    <a:pt x="1921" y="1331"/>
                  </a:cubicBezTo>
                  <a:cubicBezTo>
                    <a:pt x="2196" y="1535"/>
                    <a:pt x="2484" y="1718"/>
                    <a:pt x="2785" y="1882"/>
                  </a:cubicBezTo>
                  <a:cubicBezTo>
                    <a:pt x="2798" y="1889"/>
                    <a:pt x="2810" y="1891"/>
                    <a:pt x="2822" y="1891"/>
                  </a:cubicBezTo>
                  <a:cubicBezTo>
                    <a:pt x="2893" y="1891"/>
                    <a:pt x="2933" y="1785"/>
                    <a:pt x="2857" y="1745"/>
                  </a:cubicBezTo>
                  <a:cubicBezTo>
                    <a:pt x="2495" y="1545"/>
                    <a:pt x="2147" y="1317"/>
                    <a:pt x="1822" y="1062"/>
                  </a:cubicBezTo>
                  <a:cubicBezTo>
                    <a:pt x="1559" y="858"/>
                    <a:pt x="1304" y="642"/>
                    <a:pt x="1030" y="455"/>
                  </a:cubicBezTo>
                  <a:cubicBezTo>
                    <a:pt x="756" y="269"/>
                    <a:pt x="462" y="119"/>
                    <a:pt x="152" y="10"/>
                  </a:cubicBezTo>
                  <a:cubicBezTo>
                    <a:pt x="138" y="4"/>
                    <a:pt x="126" y="1"/>
                    <a:pt x="1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8"/>
            <p:cNvSpPr/>
            <p:nvPr/>
          </p:nvSpPr>
          <p:spPr>
            <a:xfrm rot="3186459">
              <a:off x="1752959" y="3217689"/>
              <a:ext cx="68566" cy="120754"/>
            </a:xfrm>
            <a:custGeom>
              <a:avLst/>
              <a:gdLst/>
              <a:ahLst/>
              <a:cxnLst/>
              <a:rect l="l" t="t" r="r" b="b"/>
              <a:pathLst>
                <a:path w="808" h="1423" extrusionOk="0">
                  <a:moveTo>
                    <a:pt x="711" y="0"/>
                  </a:moveTo>
                  <a:cubicBezTo>
                    <a:pt x="682" y="0"/>
                    <a:pt x="654" y="16"/>
                    <a:pt x="640" y="51"/>
                  </a:cubicBezTo>
                  <a:cubicBezTo>
                    <a:pt x="536" y="415"/>
                    <a:pt x="392" y="763"/>
                    <a:pt x="206" y="1092"/>
                  </a:cubicBezTo>
                  <a:cubicBezTo>
                    <a:pt x="167" y="1154"/>
                    <a:pt x="122" y="1211"/>
                    <a:pt x="73" y="1265"/>
                  </a:cubicBezTo>
                  <a:cubicBezTo>
                    <a:pt x="34" y="1292"/>
                    <a:pt x="1" y="1337"/>
                    <a:pt x="32" y="1386"/>
                  </a:cubicBezTo>
                  <a:cubicBezTo>
                    <a:pt x="50" y="1411"/>
                    <a:pt x="71" y="1422"/>
                    <a:pt x="94" y="1422"/>
                  </a:cubicBezTo>
                  <a:cubicBezTo>
                    <a:pt x="213" y="1422"/>
                    <a:pt x="375" y="1113"/>
                    <a:pt x="416" y="1036"/>
                  </a:cubicBezTo>
                  <a:cubicBezTo>
                    <a:pt x="568" y="738"/>
                    <a:pt x="694" y="425"/>
                    <a:pt x="787" y="104"/>
                  </a:cubicBezTo>
                  <a:cubicBezTo>
                    <a:pt x="807" y="43"/>
                    <a:pt x="759" y="0"/>
                    <a:pt x="7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8"/>
            <p:cNvSpPr/>
            <p:nvPr/>
          </p:nvSpPr>
          <p:spPr>
            <a:xfrm rot="3186459">
              <a:off x="2507199" y="3437867"/>
              <a:ext cx="80701" cy="33265"/>
            </a:xfrm>
            <a:custGeom>
              <a:avLst/>
              <a:gdLst/>
              <a:ahLst/>
              <a:cxnLst/>
              <a:rect l="l" t="t" r="r" b="b"/>
              <a:pathLst>
                <a:path w="951" h="392" extrusionOk="0">
                  <a:moveTo>
                    <a:pt x="133" y="0"/>
                  </a:moveTo>
                  <a:cubicBezTo>
                    <a:pt x="119" y="0"/>
                    <a:pt x="105" y="2"/>
                    <a:pt x="91" y="5"/>
                  </a:cubicBezTo>
                  <a:cubicBezTo>
                    <a:pt x="0" y="48"/>
                    <a:pt x="38" y="159"/>
                    <a:pt x="126" y="159"/>
                  </a:cubicBezTo>
                  <a:cubicBezTo>
                    <a:pt x="132" y="159"/>
                    <a:pt x="138" y="159"/>
                    <a:pt x="145" y="158"/>
                  </a:cubicBezTo>
                  <a:cubicBezTo>
                    <a:pt x="373" y="189"/>
                    <a:pt x="593" y="265"/>
                    <a:pt x="795" y="378"/>
                  </a:cubicBezTo>
                  <a:cubicBezTo>
                    <a:pt x="810" y="387"/>
                    <a:pt x="824" y="391"/>
                    <a:pt x="838" y="391"/>
                  </a:cubicBezTo>
                  <a:cubicBezTo>
                    <a:pt x="906" y="391"/>
                    <a:pt x="951" y="292"/>
                    <a:pt x="879" y="246"/>
                  </a:cubicBezTo>
                  <a:cubicBezTo>
                    <a:pt x="688" y="137"/>
                    <a:pt x="478" y="59"/>
                    <a:pt x="260" y="18"/>
                  </a:cubicBezTo>
                  <a:cubicBezTo>
                    <a:pt x="218" y="13"/>
                    <a:pt x="175" y="0"/>
                    <a:pt x="1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8"/>
            <p:cNvSpPr/>
            <p:nvPr/>
          </p:nvSpPr>
          <p:spPr>
            <a:xfrm rot="3186459">
              <a:off x="2415831" y="4009246"/>
              <a:ext cx="37932" cy="68820"/>
            </a:xfrm>
            <a:custGeom>
              <a:avLst/>
              <a:gdLst/>
              <a:ahLst/>
              <a:cxnLst/>
              <a:rect l="l" t="t" r="r" b="b"/>
              <a:pathLst>
                <a:path w="447" h="811" extrusionOk="0">
                  <a:moveTo>
                    <a:pt x="357" y="1"/>
                  </a:moveTo>
                  <a:cubicBezTo>
                    <a:pt x="323" y="1"/>
                    <a:pt x="290" y="21"/>
                    <a:pt x="283" y="66"/>
                  </a:cubicBezTo>
                  <a:cubicBezTo>
                    <a:pt x="279" y="86"/>
                    <a:pt x="274" y="107"/>
                    <a:pt x="270" y="128"/>
                  </a:cubicBezTo>
                  <a:cubicBezTo>
                    <a:pt x="250" y="200"/>
                    <a:pt x="225" y="272"/>
                    <a:pt x="198" y="339"/>
                  </a:cubicBezTo>
                  <a:cubicBezTo>
                    <a:pt x="153" y="451"/>
                    <a:pt x="102" y="557"/>
                    <a:pt x="46" y="660"/>
                  </a:cubicBezTo>
                  <a:cubicBezTo>
                    <a:pt x="15" y="704"/>
                    <a:pt x="1" y="765"/>
                    <a:pt x="52" y="798"/>
                  </a:cubicBezTo>
                  <a:cubicBezTo>
                    <a:pt x="65" y="806"/>
                    <a:pt x="80" y="810"/>
                    <a:pt x="94" y="810"/>
                  </a:cubicBezTo>
                  <a:cubicBezTo>
                    <a:pt x="120" y="810"/>
                    <a:pt x="145" y="797"/>
                    <a:pt x="161" y="773"/>
                  </a:cubicBezTo>
                  <a:cubicBezTo>
                    <a:pt x="227" y="658"/>
                    <a:pt x="285" y="539"/>
                    <a:pt x="336" y="416"/>
                  </a:cubicBezTo>
                  <a:cubicBezTo>
                    <a:pt x="381" y="313"/>
                    <a:pt x="414" y="204"/>
                    <a:pt x="437" y="93"/>
                  </a:cubicBezTo>
                  <a:cubicBezTo>
                    <a:pt x="446" y="35"/>
                    <a:pt x="401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8"/>
            <p:cNvSpPr/>
            <p:nvPr/>
          </p:nvSpPr>
          <p:spPr>
            <a:xfrm rot="3186459">
              <a:off x="833264" y="3824815"/>
              <a:ext cx="199248" cy="137726"/>
            </a:xfrm>
            <a:custGeom>
              <a:avLst/>
              <a:gdLst/>
              <a:ahLst/>
              <a:cxnLst/>
              <a:rect l="l" t="t" r="r" b="b"/>
              <a:pathLst>
                <a:path w="2348" h="1623" extrusionOk="0">
                  <a:moveTo>
                    <a:pt x="101" y="0"/>
                  </a:moveTo>
                  <a:cubicBezTo>
                    <a:pt x="40" y="0"/>
                    <a:pt x="0" y="83"/>
                    <a:pt x="44" y="131"/>
                  </a:cubicBezTo>
                  <a:cubicBezTo>
                    <a:pt x="301" y="402"/>
                    <a:pt x="572" y="668"/>
                    <a:pt x="867" y="898"/>
                  </a:cubicBezTo>
                  <a:cubicBezTo>
                    <a:pt x="1274" y="1196"/>
                    <a:pt x="1741" y="1406"/>
                    <a:pt x="2200" y="1614"/>
                  </a:cubicBezTo>
                  <a:cubicBezTo>
                    <a:pt x="2212" y="1620"/>
                    <a:pt x="2224" y="1623"/>
                    <a:pt x="2236" y="1623"/>
                  </a:cubicBezTo>
                  <a:cubicBezTo>
                    <a:pt x="2308" y="1623"/>
                    <a:pt x="2348" y="1513"/>
                    <a:pt x="2270" y="1474"/>
                  </a:cubicBezTo>
                  <a:cubicBezTo>
                    <a:pt x="2216" y="1451"/>
                    <a:pt x="2165" y="1429"/>
                    <a:pt x="2113" y="1404"/>
                  </a:cubicBezTo>
                  <a:cubicBezTo>
                    <a:pt x="1811" y="1268"/>
                    <a:pt x="1515" y="1118"/>
                    <a:pt x="1227" y="953"/>
                  </a:cubicBezTo>
                  <a:cubicBezTo>
                    <a:pt x="842" y="723"/>
                    <a:pt x="525" y="402"/>
                    <a:pt x="212" y="83"/>
                  </a:cubicBezTo>
                  <a:cubicBezTo>
                    <a:pt x="184" y="57"/>
                    <a:pt x="157" y="5"/>
                    <a:pt x="110" y="1"/>
                  </a:cubicBezTo>
                  <a:cubicBezTo>
                    <a:pt x="107" y="1"/>
                    <a:pt x="104" y="0"/>
                    <a:pt x="1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8"/>
            <p:cNvSpPr/>
            <p:nvPr/>
          </p:nvSpPr>
          <p:spPr>
            <a:xfrm rot="3186459">
              <a:off x="931708" y="4072472"/>
              <a:ext cx="57364" cy="37847"/>
            </a:xfrm>
            <a:custGeom>
              <a:avLst/>
              <a:gdLst/>
              <a:ahLst/>
              <a:cxnLst/>
              <a:rect l="l" t="t" r="r" b="b"/>
              <a:pathLst>
                <a:path w="676" h="446" extrusionOk="0">
                  <a:moveTo>
                    <a:pt x="112" y="1"/>
                  </a:moveTo>
                  <a:cubicBezTo>
                    <a:pt x="51" y="1"/>
                    <a:pt x="1" y="82"/>
                    <a:pt x="59" y="137"/>
                  </a:cubicBezTo>
                  <a:cubicBezTo>
                    <a:pt x="213" y="248"/>
                    <a:pt x="384" y="328"/>
                    <a:pt x="544" y="431"/>
                  </a:cubicBezTo>
                  <a:cubicBezTo>
                    <a:pt x="558" y="441"/>
                    <a:pt x="574" y="445"/>
                    <a:pt x="589" y="445"/>
                  </a:cubicBezTo>
                  <a:cubicBezTo>
                    <a:pt x="614" y="445"/>
                    <a:pt x="638" y="434"/>
                    <a:pt x="653" y="412"/>
                  </a:cubicBezTo>
                  <a:cubicBezTo>
                    <a:pt x="676" y="375"/>
                    <a:pt x="668" y="328"/>
                    <a:pt x="633" y="303"/>
                  </a:cubicBezTo>
                  <a:cubicBezTo>
                    <a:pt x="478" y="205"/>
                    <a:pt x="316" y="122"/>
                    <a:pt x="164" y="22"/>
                  </a:cubicBezTo>
                  <a:cubicBezTo>
                    <a:pt x="147" y="7"/>
                    <a:pt x="129" y="1"/>
                    <a:pt x="1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572" name="Google Shape;1572;p48"/>
          <p:cNvCxnSpPr>
            <a:cxnSpLocks/>
          </p:cNvCxnSpPr>
          <p:nvPr/>
        </p:nvCxnSpPr>
        <p:spPr>
          <a:xfrm rot="10800000">
            <a:off x="2387406" y="1811839"/>
            <a:ext cx="1991700" cy="155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574" name="Google Shape;1574;p48"/>
          <p:cNvCxnSpPr>
            <a:cxnSpLocks/>
          </p:cNvCxnSpPr>
          <p:nvPr/>
        </p:nvCxnSpPr>
        <p:spPr>
          <a:xfrm flipH="1">
            <a:off x="3238206" y="3062239"/>
            <a:ext cx="1140900" cy="677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6CEA3FC-9706-DC42-7AC2-E96F921C1C6D}"/>
              </a:ext>
            </a:extLst>
          </p:cNvPr>
          <p:cNvSpPr txBox="1"/>
          <p:nvPr/>
        </p:nvSpPr>
        <p:spPr>
          <a:xfrm>
            <a:off x="3491017" y="897143"/>
            <a:ext cx="3347189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C9270-5496-3D54-C60F-03F9CB4AD961}"/>
              </a:ext>
            </a:extLst>
          </p:cNvPr>
          <p:cNvSpPr txBox="1"/>
          <p:nvPr/>
        </p:nvSpPr>
        <p:spPr>
          <a:xfrm>
            <a:off x="3847049" y="2566360"/>
            <a:ext cx="3347189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800" dirty="0">
                <a:solidFill>
                  <a:srgbClr val="FF8A9D"/>
                </a:solidFill>
                <a:latin typeface="Kalameh" pitchFamily="2" charset="-78"/>
                <a:cs typeface="B Yekan" panose="00000400000000000000" pitchFamily="2" charset="-78"/>
              </a:rPr>
              <a:t>تیتر عنوان </a:t>
            </a:r>
            <a:r>
              <a:rPr lang="fa-IR" sz="18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B5A8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1B5A8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B404EA-24AF-D07F-021D-993A7D46185A}"/>
              </a:ext>
            </a:extLst>
          </p:cNvPr>
          <p:cNvSpPr txBox="1"/>
          <p:nvPr/>
        </p:nvSpPr>
        <p:spPr>
          <a:xfrm>
            <a:off x="0" y="69124"/>
            <a:ext cx="9144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F8A9D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400" b="1" dirty="0">
                <a:solidFill>
                  <a:srgbClr val="1B5A85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ctures base template">
  <a:themeElements>
    <a:clrScheme name="Simple Light">
      <a:dk1>
        <a:srgbClr val="1B5A85"/>
      </a:dk1>
      <a:lt1>
        <a:srgbClr val="FF8A9D"/>
      </a:lt1>
      <a:dk2>
        <a:srgbClr val="191412"/>
      </a:dk2>
      <a:lt2>
        <a:srgbClr val="FFFCF3"/>
      </a:lt2>
      <a:accent1>
        <a:srgbClr val="FDE7E9"/>
      </a:accent1>
      <a:accent2>
        <a:srgbClr val="EFB699"/>
      </a:accent2>
      <a:accent3>
        <a:srgbClr val="EFCE99"/>
      </a:accent3>
      <a:accent4>
        <a:srgbClr val="D1B7E7"/>
      </a:accent4>
      <a:accent5>
        <a:srgbClr val="A0CFED"/>
      </a:accent5>
      <a:accent6>
        <a:srgbClr val="80573B"/>
      </a:accent6>
      <a:hlink>
        <a:srgbClr val="19141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756</Words>
  <Application>Microsoft Office PowerPoint</Application>
  <PresentationFormat>On-screen Show (16:9)</PresentationFormat>
  <Paragraphs>63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Kalameh</vt:lpstr>
      <vt:lpstr>Damavand ExtraBold</vt:lpstr>
      <vt:lpstr>Delius Swash Caps</vt:lpstr>
      <vt:lpstr>Arial</vt:lpstr>
      <vt:lpstr>Be Vietnam Pro</vt:lpstr>
      <vt:lpstr>Be Vietnam Pro Light</vt:lpstr>
      <vt:lpstr>Structures base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NEONATAL JAUNDICE DISEASE</dc:title>
  <dc:creator>Mobotop</dc:creator>
  <cp:lastModifiedBy>Mobotop</cp:lastModifiedBy>
  <cp:revision>11</cp:revision>
  <dcterms:modified xsi:type="dcterms:W3CDTF">2024-03-03T18:05:29Z</dcterms:modified>
</cp:coreProperties>
</file>